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theme/theme4.xml" ContentType="application/vnd.openxmlformats-officedocument.theme+xml"/>
  <Override PartName="/ppt/slideLayouts/slideLayout28.xml" ContentType="application/vnd.openxmlformats-officedocument.presentationml.slideLayout+xml"/>
  <Override PartName="/ppt/theme/theme5.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6.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7.xml" ContentType="application/vnd.openxmlformats-officedocument.theme+xml"/>
  <Override PartName="/ppt/slideLayouts/slideLayout33.xml" ContentType="application/vnd.openxmlformats-officedocument.presentationml.slideLayout+xml"/>
  <Override PartName="/ppt/theme/theme8.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9.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10.xml" ContentType="application/vnd.openxmlformats-officedocument.theme+xml"/>
  <Override PartName="/ppt/slideLayouts/slideLayout47.xml" ContentType="application/vnd.openxmlformats-officedocument.presentationml.slideLayout+xml"/>
  <Override PartName="/ppt/theme/theme11.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12.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13.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4.xml" ContentType="application/vnd.openxmlformats-officedocument.theme+xml"/>
  <Override PartName="/ppt/slideLayouts/slideLayout83.xml" ContentType="application/vnd.openxmlformats-officedocument.presentationml.slideLayout+xml"/>
  <Override PartName="/ppt/theme/theme15.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16.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7.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8.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9.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20.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21.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22.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23.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24.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25.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26.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27.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8.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9.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30.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31.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2.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33.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4.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5.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6.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7.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8.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39.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40.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41.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42.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43.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44.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5.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theme/theme46.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7.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48.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49.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50.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theme/theme51.xml" ContentType="application/vnd.openxmlformats-officedocument.theme+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52.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53.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54.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theme/theme55.xml" ContentType="application/vnd.openxmlformats-officedocument.theme+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theme/theme56.xml" ContentType="application/vnd.openxmlformats-officedocument.theme+xml"/>
  <Override PartName="/ppt/theme/themeOverride1.xml" ContentType="application/vnd.openxmlformats-officedocument.themeOverrid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57.xml" ContentType="application/vnd.openxmlformats-officedocument.theme+xml"/>
  <Override PartName="/ppt/slideLayouts/slideLayout544.xml" ContentType="application/vnd.openxmlformats-officedocument.presentationml.slideLayout+xml"/>
  <Override PartName="/ppt/theme/theme58.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59.xml" ContentType="application/vnd.openxmlformats-officedocument.theme+xml"/>
  <Override PartName="/ppt/slideLayouts/slideLayout547.xml" ContentType="application/vnd.openxmlformats-officedocument.presentationml.slideLayout+xml"/>
  <Override PartName="/ppt/theme/theme60.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61.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theme/theme62.xml" ContentType="application/vnd.openxmlformats-officedocument.theme+xml"/>
  <Override PartName="/ppt/slideLayouts/slideLayout570.xml" ContentType="application/vnd.openxmlformats-officedocument.presentationml.slideLayout+xml"/>
  <Override PartName="/ppt/theme/theme63.xml" ContentType="application/vnd.openxmlformats-officedocument.theme+xml"/>
  <Override PartName="/ppt/slideLayouts/slideLayout571.xml" ContentType="application/vnd.openxmlformats-officedocument.presentationml.slideLayout+xml"/>
  <Override PartName="/ppt/theme/theme64.xml" ContentType="application/vnd.openxmlformats-officedocument.theme+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65.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66.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theme/theme67.xml" ContentType="application/vnd.openxmlformats-officedocument.theme+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68.xml" ContentType="application/vnd.openxmlformats-officedocument.theme+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theme/theme69.xml" ContentType="application/vnd.openxmlformats-officedocument.theme+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70.xml" ContentType="application/vnd.openxmlformats-officedocument.theme+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71.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72.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73.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74.xml" ContentType="application/vnd.openxmlformats-officedocument.theme+xml"/>
  <Override PartName="/ppt/slideLayouts/slideLayout689.xml" ContentType="application/vnd.openxmlformats-officedocument.presentationml.slideLayout+xml"/>
  <Override PartName="/ppt/theme/theme75.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theme/theme76.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theme/theme77.xml" ContentType="application/vnd.openxmlformats-officedocument.theme+xml"/>
  <Override PartName="/ppt/theme/theme7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3.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4.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5.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theme/themeOverride6.xml" ContentType="application/vnd.openxmlformats-officedocument.themeOverr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heme/themeOverride7.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8.xml" ContentType="application/vnd.openxmlformats-officedocument.themeOverr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9.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theme/themeOverride10.xml" ContentType="application/vnd.openxmlformats-officedocument.themeOverr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theme/themeOverride11.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theme/themeOverride12.xml" ContentType="application/vnd.openxmlformats-officedocument.themeOverride+xml"/>
  <Override PartName="/ppt/notesSlides/notesSlide145.xml" ContentType="application/vnd.openxmlformats-officedocument.presentationml.notesSlide+xml"/>
  <Override PartName="/ppt/theme/themeOverride13.xml" ContentType="application/vnd.openxmlformats-officedocument.themeOverride+xml"/>
  <Override PartName="/ppt/notesSlides/notesSlide146.xml" ContentType="application/vnd.openxmlformats-officedocument.presentationml.notesSlide+xml"/>
  <Override PartName="/ppt/theme/themeOverride14.xml" ContentType="application/vnd.openxmlformats-officedocument.themeOverr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heme/themeOverride15.xml" ContentType="application/vnd.openxmlformats-officedocument.themeOverr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theme/themeOverride16.xml" ContentType="application/vnd.openxmlformats-officedocument.themeOverr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theme/themeOverride17.xml" ContentType="application/vnd.openxmlformats-officedocument.themeOverr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theme/themeOverride18.xml" ContentType="application/vnd.openxmlformats-officedocument.themeOverr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theme/themeOverride37.xml" ContentType="application/vnd.openxmlformats-officedocument.themeOverr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1" r:id="rId1"/>
    <p:sldMasterId id="2147483663" r:id="rId2"/>
    <p:sldMasterId id="2147484001" r:id="rId3"/>
    <p:sldMasterId id="2147484291" r:id="rId4"/>
    <p:sldMasterId id="2147484296" r:id="rId5"/>
    <p:sldMasterId id="2147484404" r:id="rId6"/>
    <p:sldMasterId id="2147484407" r:id="rId7"/>
    <p:sldMasterId id="2147484410" r:id="rId8"/>
    <p:sldMasterId id="2147484412" r:id="rId9"/>
    <p:sldMasterId id="2147486446" r:id="rId10"/>
    <p:sldMasterId id="2147486458" r:id="rId11"/>
    <p:sldMasterId id="2147486476" r:id="rId12"/>
    <p:sldMasterId id="2147486502" r:id="rId13"/>
    <p:sldMasterId id="2147486514" r:id="rId14"/>
    <p:sldMasterId id="2147486527" r:id="rId15"/>
    <p:sldMasterId id="2147486529" r:id="rId16"/>
    <p:sldMasterId id="2147486541" r:id="rId17"/>
    <p:sldMasterId id="2147486553" r:id="rId18"/>
    <p:sldMasterId id="2147486577" r:id="rId19"/>
    <p:sldMasterId id="2147486589" r:id="rId20"/>
    <p:sldMasterId id="2147486601" r:id="rId21"/>
    <p:sldMasterId id="2147486613" r:id="rId22"/>
    <p:sldMasterId id="2147486625" r:id="rId23"/>
    <p:sldMasterId id="2147486637" r:id="rId24"/>
    <p:sldMasterId id="2147486649" r:id="rId25"/>
    <p:sldMasterId id="2147486661" r:id="rId26"/>
    <p:sldMasterId id="2147486674" r:id="rId27"/>
    <p:sldMasterId id="2147486688" r:id="rId28"/>
    <p:sldMasterId id="2147486700" r:id="rId29"/>
    <p:sldMasterId id="2147486704" r:id="rId30"/>
    <p:sldMasterId id="2147486716" r:id="rId31"/>
    <p:sldMasterId id="2147486728" r:id="rId32"/>
    <p:sldMasterId id="2147486742" r:id="rId33"/>
    <p:sldMasterId id="2147486754" r:id="rId34"/>
    <p:sldMasterId id="2147486792" r:id="rId35"/>
    <p:sldMasterId id="2147486804" r:id="rId36"/>
    <p:sldMasterId id="2147486842" r:id="rId37"/>
    <p:sldMasterId id="2147486855" r:id="rId38"/>
    <p:sldMasterId id="2147486881" r:id="rId39"/>
    <p:sldMasterId id="2147486933" r:id="rId40"/>
    <p:sldMasterId id="2147486946" r:id="rId41"/>
    <p:sldMasterId id="2147486958" r:id="rId42"/>
    <p:sldMasterId id="2147486970" r:id="rId43"/>
    <p:sldMasterId id="2147486983" r:id="rId44"/>
    <p:sldMasterId id="2147486996" r:id="rId45"/>
    <p:sldMasterId id="2147487020" r:id="rId46"/>
    <p:sldMasterId id="2147487026" r:id="rId47"/>
    <p:sldMasterId id="2147487038" r:id="rId48"/>
    <p:sldMasterId id="2147487050" r:id="rId49"/>
    <p:sldMasterId id="2147487062" r:id="rId50"/>
    <p:sldMasterId id="2147487074" r:id="rId51"/>
    <p:sldMasterId id="2147487086" r:id="rId52"/>
    <p:sldMasterId id="2147487099" r:id="rId53"/>
    <p:sldMasterId id="2147487110" r:id="rId54"/>
    <p:sldMasterId id="2147487124" r:id="rId55"/>
    <p:sldMasterId id="2147487134" r:id="rId56"/>
    <p:sldMasterId id="2147487147" r:id="rId57"/>
    <p:sldMasterId id="2147487159" r:id="rId58"/>
    <p:sldMasterId id="2147487161" r:id="rId59"/>
    <p:sldMasterId id="2147487164" r:id="rId60"/>
    <p:sldMasterId id="2147487166" r:id="rId61"/>
    <p:sldMasterId id="2147487178" r:id="rId62"/>
    <p:sldMasterId id="2147487190" r:id="rId63"/>
    <p:sldMasterId id="2147487193" r:id="rId64"/>
    <p:sldMasterId id="2147487195" r:id="rId65"/>
    <p:sldMasterId id="2147487209" r:id="rId66"/>
    <p:sldMasterId id="2147487221" r:id="rId67"/>
    <p:sldMasterId id="2147487248" r:id="rId68"/>
    <p:sldMasterId id="2147487262" r:id="rId69"/>
    <p:sldMasterId id="2147487274" r:id="rId70"/>
    <p:sldMasterId id="2147487286" r:id="rId71"/>
    <p:sldMasterId id="2147487300" r:id="rId72"/>
    <p:sldMasterId id="2147487312" r:id="rId73"/>
    <p:sldMasterId id="2147487324" r:id="rId74"/>
    <p:sldMasterId id="2147487336" r:id="rId75"/>
    <p:sldMasterId id="2147487338" r:id="rId76"/>
    <p:sldMasterId id="2147487351" r:id="rId77"/>
  </p:sldMasterIdLst>
  <p:notesMasterIdLst>
    <p:notesMasterId r:id="rId819"/>
  </p:notesMasterIdLst>
  <p:sldIdLst>
    <p:sldId id="862" r:id="rId78"/>
    <p:sldId id="863" r:id="rId79"/>
    <p:sldId id="864" r:id="rId80"/>
    <p:sldId id="865" r:id="rId81"/>
    <p:sldId id="866" r:id="rId82"/>
    <p:sldId id="913" r:id="rId83"/>
    <p:sldId id="868" r:id="rId84"/>
    <p:sldId id="869" r:id="rId85"/>
    <p:sldId id="870" r:id="rId86"/>
    <p:sldId id="5200" r:id="rId87"/>
    <p:sldId id="4964" r:id="rId88"/>
    <p:sldId id="900" r:id="rId89"/>
    <p:sldId id="901" r:id="rId90"/>
    <p:sldId id="902" r:id="rId91"/>
    <p:sldId id="964" r:id="rId92"/>
    <p:sldId id="905" r:id="rId93"/>
    <p:sldId id="906" r:id="rId94"/>
    <p:sldId id="4962" r:id="rId95"/>
    <p:sldId id="909" r:id="rId96"/>
    <p:sldId id="1530" r:id="rId97"/>
    <p:sldId id="321" r:id="rId98"/>
    <p:sldId id="5230" r:id="rId99"/>
    <p:sldId id="4830" r:id="rId100"/>
    <p:sldId id="327" r:id="rId101"/>
    <p:sldId id="4981" r:id="rId102"/>
    <p:sldId id="4982" r:id="rId103"/>
    <p:sldId id="526" r:id="rId104"/>
    <p:sldId id="544" r:id="rId105"/>
    <p:sldId id="545" r:id="rId106"/>
    <p:sldId id="546" r:id="rId107"/>
    <p:sldId id="530" r:id="rId108"/>
    <p:sldId id="531" r:id="rId109"/>
    <p:sldId id="534" r:id="rId110"/>
    <p:sldId id="4509" r:id="rId111"/>
    <p:sldId id="536" r:id="rId112"/>
    <p:sldId id="4510" r:id="rId113"/>
    <p:sldId id="4514" r:id="rId114"/>
    <p:sldId id="446" r:id="rId115"/>
    <p:sldId id="447" r:id="rId116"/>
    <p:sldId id="448" r:id="rId117"/>
    <p:sldId id="449" r:id="rId118"/>
    <p:sldId id="450" r:id="rId119"/>
    <p:sldId id="4513" r:id="rId120"/>
    <p:sldId id="452" r:id="rId121"/>
    <p:sldId id="453" r:id="rId122"/>
    <p:sldId id="454" r:id="rId123"/>
    <p:sldId id="455" r:id="rId124"/>
    <p:sldId id="456" r:id="rId125"/>
    <p:sldId id="457" r:id="rId126"/>
    <p:sldId id="458" r:id="rId127"/>
    <p:sldId id="459" r:id="rId128"/>
    <p:sldId id="460" r:id="rId129"/>
    <p:sldId id="461" r:id="rId130"/>
    <p:sldId id="462" r:id="rId131"/>
    <p:sldId id="463" r:id="rId132"/>
    <p:sldId id="5138" r:id="rId133"/>
    <p:sldId id="465" r:id="rId134"/>
    <p:sldId id="466" r:id="rId135"/>
    <p:sldId id="467" r:id="rId136"/>
    <p:sldId id="468" r:id="rId137"/>
    <p:sldId id="5432" r:id="rId138"/>
    <p:sldId id="5436" r:id="rId139"/>
    <p:sldId id="5229" r:id="rId140"/>
    <p:sldId id="470" r:id="rId141"/>
    <p:sldId id="471" r:id="rId142"/>
    <p:sldId id="472" r:id="rId143"/>
    <p:sldId id="473" r:id="rId144"/>
    <p:sldId id="474" r:id="rId145"/>
    <p:sldId id="374" r:id="rId146"/>
    <p:sldId id="3821" r:id="rId147"/>
    <p:sldId id="4976" r:id="rId148"/>
    <p:sldId id="3823" r:id="rId149"/>
    <p:sldId id="3824" r:id="rId150"/>
    <p:sldId id="4977" r:id="rId151"/>
    <p:sldId id="3826" r:id="rId152"/>
    <p:sldId id="3827" r:id="rId153"/>
    <p:sldId id="3828" r:id="rId154"/>
    <p:sldId id="3829" r:id="rId155"/>
    <p:sldId id="4978" r:id="rId156"/>
    <p:sldId id="3831" r:id="rId157"/>
    <p:sldId id="3832" r:id="rId158"/>
    <p:sldId id="3833" r:id="rId159"/>
    <p:sldId id="353" r:id="rId160"/>
    <p:sldId id="482" r:id="rId161"/>
    <p:sldId id="483" r:id="rId162"/>
    <p:sldId id="484" r:id="rId163"/>
    <p:sldId id="485" r:id="rId164"/>
    <p:sldId id="486" r:id="rId165"/>
    <p:sldId id="487" r:id="rId166"/>
    <p:sldId id="488" r:id="rId167"/>
    <p:sldId id="489" r:id="rId168"/>
    <p:sldId id="490" r:id="rId169"/>
    <p:sldId id="491" r:id="rId170"/>
    <p:sldId id="492" r:id="rId171"/>
    <p:sldId id="493" r:id="rId172"/>
    <p:sldId id="494" r:id="rId173"/>
    <p:sldId id="916" r:id="rId174"/>
    <p:sldId id="917" r:id="rId175"/>
    <p:sldId id="918" r:id="rId176"/>
    <p:sldId id="928" r:id="rId177"/>
    <p:sldId id="929" r:id="rId178"/>
    <p:sldId id="930" r:id="rId179"/>
    <p:sldId id="931" r:id="rId180"/>
    <p:sldId id="932" r:id="rId181"/>
    <p:sldId id="940" r:id="rId182"/>
    <p:sldId id="941" r:id="rId183"/>
    <p:sldId id="942" r:id="rId184"/>
    <p:sldId id="943" r:id="rId185"/>
    <p:sldId id="944" r:id="rId186"/>
    <p:sldId id="945" r:id="rId187"/>
    <p:sldId id="946" r:id="rId188"/>
    <p:sldId id="947" r:id="rId189"/>
    <p:sldId id="948" r:id="rId190"/>
    <p:sldId id="949" r:id="rId191"/>
    <p:sldId id="950" r:id="rId192"/>
    <p:sldId id="951" r:id="rId193"/>
    <p:sldId id="895" r:id="rId194"/>
    <p:sldId id="966" r:id="rId195"/>
    <p:sldId id="967" r:id="rId196"/>
    <p:sldId id="968" r:id="rId197"/>
    <p:sldId id="969" r:id="rId198"/>
    <p:sldId id="4515" r:id="rId199"/>
    <p:sldId id="4516" r:id="rId200"/>
    <p:sldId id="4517" r:id="rId201"/>
    <p:sldId id="970" r:id="rId202"/>
    <p:sldId id="256" r:id="rId203"/>
    <p:sldId id="5431" r:id="rId204"/>
    <p:sldId id="2942" r:id="rId205"/>
    <p:sldId id="4080" r:id="rId206"/>
    <p:sldId id="428" r:id="rId207"/>
    <p:sldId id="423" r:id="rId208"/>
    <p:sldId id="4534" r:id="rId209"/>
    <p:sldId id="4535" r:id="rId210"/>
    <p:sldId id="424" r:id="rId211"/>
    <p:sldId id="4979" r:id="rId212"/>
    <p:sldId id="426" r:id="rId213"/>
    <p:sldId id="971" r:id="rId214"/>
    <p:sldId id="302" r:id="rId215"/>
    <p:sldId id="262" r:id="rId216"/>
    <p:sldId id="263" r:id="rId217"/>
    <p:sldId id="914" r:id="rId218"/>
    <p:sldId id="348" r:id="rId219"/>
    <p:sldId id="972" r:id="rId220"/>
    <p:sldId id="5433" r:id="rId221"/>
    <p:sldId id="4752" r:id="rId222"/>
    <p:sldId id="294" r:id="rId223"/>
    <p:sldId id="258" r:id="rId224"/>
    <p:sldId id="259" r:id="rId225"/>
    <p:sldId id="397" r:id="rId226"/>
    <p:sldId id="296" r:id="rId227"/>
    <p:sldId id="401" r:id="rId228"/>
    <p:sldId id="400" r:id="rId229"/>
    <p:sldId id="297" r:id="rId230"/>
    <p:sldId id="298" r:id="rId231"/>
    <p:sldId id="257" r:id="rId232"/>
    <p:sldId id="303" r:id="rId233"/>
    <p:sldId id="345" r:id="rId234"/>
    <p:sldId id="350" r:id="rId235"/>
    <p:sldId id="267" r:id="rId236"/>
    <p:sldId id="268" r:id="rId237"/>
    <p:sldId id="973" r:id="rId238"/>
    <p:sldId id="340" r:id="rId239"/>
    <p:sldId id="269" r:id="rId240"/>
    <p:sldId id="351" r:id="rId241"/>
    <p:sldId id="2943" r:id="rId242"/>
    <p:sldId id="2944" r:id="rId243"/>
    <p:sldId id="360" r:id="rId244"/>
    <p:sldId id="5199" r:id="rId245"/>
    <p:sldId id="429" r:id="rId246"/>
    <p:sldId id="2945" r:id="rId247"/>
    <p:sldId id="431" r:id="rId248"/>
    <p:sldId id="432" r:id="rId249"/>
    <p:sldId id="433" r:id="rId250"/>
    <p:sldId id="434" r:id="rId251"/>
    <p:sldId id="435" r:id="rId252"/>
    <p:sldId id="436" r:id="rId253"/>
    <p:sldId id="437" r:id="rId254"/>
    <p:sldId id="438" r:id="rId255"/>
    <p:sldId id="439" r:id="rId256"/>
    <p:sldId id="4970" r:id="rId257"/>
    <p:sldId id="974" r:id="rId258"/>
    <p:sldId id="5172" r:id="rId259"/>
    <p:sldId id="976" r:id="rId260"/>
    <p:sldId id="495" r:id="rId261"/>
    <p:sldId id="4971" r:id="rId262"/>
    <p:sldId id="903" r:id="rId263"/>
    <p:sldId id="498" r:id="rId264"/>
    <p:sldId id="499" r:id="rId265"/>
    <p:sldId id="980" r:id="rId266"/>
    <p:sldId id="500" r:id="rId267"/>
    <p:sldId id="501" r:id="rId268"/>
    <p:sldId id="4967" r:id="rId269"/>
    <p:sldId id="4973" r:id="rId270"/>
    <p:sldId id="475" r:id="rId271"/>
    <p:sldId id="977" r:id="rId272"/>
    <p:sldId id="516" r:id="rId273"/>
    <p:sldId id="477" r:id="rId274"/>
    <p:sldId id="514" r:id="rId275"/>
    <p:sldId id="503" r:id="rId276"/>
    <p:sldId id="504" r:id="rId277"/>
    <p:sldId id="517" r:id="rId278"/>
    <p:sldId id="543" r:id="rId279"/>
    <p:sldId id="523" r:id="rId280"/>
    <p:sldId id="476" r:id="rId281"/>
    <p:sldId id="524" r:id="rId282"/>
    <p:sldId id="4980" r:id="rId283"/>
    <p:sldId id="525" r:id="rId284"/>
    <p:sldId id="505" r:id="rId285"/>
    <p:sldId id="511" r:id="rId286"/>
    <p:sldId id="506" r:id="rId287"/>
    <p:sldId id="480" r:id="rId288"/>
    <p:sldId id="507" r:id="rId289"/>
    <p:sldId id="508" r:id="rId290"/>
    <p:sldId id="512" r:id="rId291"/>
    <p:sldId id="513" r:id="rId292"/>
    <p:sldId id="478" r:id="rId293"/>
    <p:sldId id="5191" r:id="rId294"/>
    <p:sldId id="481" r:id="rId295"/>
    <p:sldId id="979" r:id="rId296"/>
    <p:sldId id="4983" r:id="rId297"/>
    <p:sldId id="981" r:id="rId298"/>
    <p:sldId id="952" r:id="rId299"/>
    <p:sldId id="953" r:id="rId300"/>
    <p:sldId id="954" r:id="rId301"/>
    <p:sldId id="5427" r:id="rId302"/>
    <p:sldId id="983" r:id="rId303"/>
    <p:sldId id="922" r:id="rId304"/>
    <p:sldId id="923" r:id="rId305"/>
    <p:sldId id="4965" r:id="rId306"/>
    <p:sldId id="538" r:id="rId307"/>
    <p:sldId id="4984" r:id="rId308"/>
    <p:sldId id="982" r:id="rId309"/>
    <p:sldId id="4985" r:id="rId310"/>
    <p:sldId id="4031" r:id="rId311"/>
    <p:sldId id="4988" r:id="rId312"/>
    <p:sldId id="5128" r:id="rId313"/>
    <p:sldId id="4520" r:id="rId314"/>
    <p:sldId id="5133" r:id="rId315"/>
    <p:sldId id="4989" r:id="rId316"/>
    <p:sldId id="4523" r:id="rId317"/>
    <p:sldId id="4524" r:id="rId318"/>
    <p:sldId id="4525" r:id="rId319"/>
    <p:sldId id="4526" r:id="rId320"/>
    <p:sldId id="4527" r:id="rId321"/>
    <p:sldId id="4528" r:id="rId322"/>
    <p:sldId id="4529" r:id="rId323"/>
    <p:sldId id="4530" r:id="rId324"/>
    <p:sldId id="4990" r:id="rId325"/>
    <p:sldId id="4991" r:id="rId326"/>
    <p:sldId id="4992" r:id="rId327"/>
    <p:sldId id="565" r:id="rId328"/>
    <p:sldId id="5136" r:id="rId329"/>
    <p:sldId id="5428" r:id="rId330"/>
    <p:sldId id="4993" r:id="rId331"/>
    <p:sldId id="4994" r:id="rId332"/>
    <p:sldId id="4995" r:id="rId333"/>
    <p:sldId id="774" r:id="rId334"/>
    <p:sldId id="775" r:id="rId335"/>
    <p:sldId id="776" r:id="rId336"/>
    <p:sldId id="777" r:id="rId337"/>
    <p:sldId id="778" r:id="rId338"/>
    <p:sldId id="4996" r:id="rId339"/>
    <p:sldId id="4997" r:id="rId340"/>
    <p:sldId id="4998" r:id="rId341"/>
    <p:sldId id="4999" r:id="rId342"/>
    <p:sldId id="5000" r:id="rId343"/>
    <p:sldId id="5001" r:id="rId344"/>
    <p:sldId id="5002" r:id="rId345"/>
    <p:sldId id="4712" r:id="rId346"/>
    <p:sldId id="5003" r:id="rId347"/>
    <p:sldId id="5004" r:id="rId348"/>
    <p:sldId id="578" r:id="rId349"/>
    <p:sldId id="579" r:id="rId350"/>
    <p:sldId id="580" r:id="rId351"/>
    <p:sldId id="581" r:id="rId352"/>
    <p:sldId id="582" r:id="rId353"/>
    <p:sldId id="583" r:id="rId354"/>
    <p:sldId id="584" r:id="rId355"/>
    <p:sldId id="585" r:id="rId356"/>
    <p:sldId id="586" r:id="rId357"/>
    <p:sldId id="5005" r:id="rId358"/>
    <p:sldId id="779" r:id="rId359"/>
    <p:sldId id="780" r:id="rId360"/>
    <p:sldId id="781" r:id="rId361"/>
    <p:sldId id="782" r:id="rId362"/>
    <p:sldId id="5130" r:id="rId363"/>
    <p:sldId id="857" r:id="rId364"/>
    <p:sldId id="858" r:id="rId365"/>
    <p:sldId id="859" r:id="rId366"/>
    <p:sldId id="860" r:id="rId367"/>
    <p:sldId id="861" r:id="rId368"/>
    <p:sldId id="3910" r:id="rId369"/>
    <p:sldId id="4409" r:id="rId370"/>
    <p:sldId id="4414" r:id="rId371"/>
    <p:sldId id="4415" r:id="rId372"/>
    <p:sldId id="5006" r:id="rId373"/>
    <p:sldId id="5007" r:id="rId374"/>
    <p:sldId id="5186" r:id="rId375"/>
    <p:sldId id="5008" r:id="rId376"/>
    <p:sldId id="5429" r:id="rId377"/>
    <p:sldId id="5009" r:id="rId378"/>
    <p:sldId id="5413" r:id="rId379"/>
    <p:sldId id="5414" r:id="rId380"/>
    <p:sldId id="5415" r:id="rId381"/>
    <p:sldId id="5416" r:id="rId382"/>
    <p:sldId id="5417" r:id="rId383"/>
    <p:sldId id="5418" r:id="rId384"/>
    <p:sldId id="5419" r:id="rId385"/>
    <p:sldId id="5420" r:id="rId386"/>
    <p:sldId id="5421" r:id="rId387"/>
    <p:sldId id="5422" r:id="rId388"/>
    <p:sldId id="5423" r:id="rId389"/>
    <p:sldId id="5424" r:id="rId390"/>
    <p:sldId id="5425" r:id="rId391"/>
    <p:sldId id="5426" r:id="rId392"/>
    <p:sldId id="5010" r:id="rId393"/>
    <p:sldId id="5682" r:id="rId394"/>
    <p:sldId id="5156" r:id="rId395"/>
    <p:sldId id="783" r:id="rId396"/>
    <p:sldId id="784" r:id="rId397"/>
    <p:sldId id="5011" r:id="rId398"/>
    <p:sldId id="5013" r:id="rId399"/>
    <p:sldId id="5012" r:id="rId400"/>
    <p:sldId id="5131" r:id="rId401"/>
    <p:sldId id="5198" r:id="rId402"/>
    <p:sldId id="785" r:id="rId403"/>
    <p:sldId id="786" r:id="rId404"/>
    <p:sldId id="787" r:id="rId405"/>
    <p:sldId id="788" r:id="rId406"/>
    <p:sldId id="789" r:id="rId407"/>
    <p:sldId id="790" r:id="rId408"/>
    <p:sldId id="791" r:id="rId409"/>
    <p:sldId id="856" r:id="rId410"/>
    <p:sldId id="5014" r:id="rId411"/>
    <p:sldId id="4468" r:id="rId412"/>
    <p:sldId id="4469" r:id="rId413"/>
    <p:sldId id="4508" r:id="rId414"/>
    <p:sldId id="5015" r:id="rId415"/>
    <p:sldId id="5157" r:id="rId416"/>
    <p:sldId id="5135" r:id="rId417"/>
    <p:sldId id="5409" r:id="rId418"/>
    <p:sldId id="5017" r:id="rId419"/>
    <p:sldId id="4467" r:id="rId420"/>
    <p:sldId id="5018" r:id="rId421"/>
    <p:sldId id="5190" r:id="rId422"/>
    <p:sldId id="5197" r:id="rId423"/>
    <p:sldId id="5019" r:id="rId424"/>
    <p:sldId id="5177" r:id="rId425"/>
    <p:sldId id="5020" r:id="rId426"/>
    <p:sldId id="5132" r:id="rId427"/>
    <p:sldId id="792" r:id="rId428"/>
    <p:sldId id="793" r:id="rId429"/>
    <p:sldId id="794" r:id="rId430"/>
    <p:sldId id="795" r:id="rId431"/>
    <p:sldId id="796" r:id="rId432"/>
    <p:sldId id="984" r:id="rId433"/>
    <p:sldId id="5023" r:id="rId434"/>
    <p:sldId id="5024" r:id="rId435"/>
    <p:sldId id="5021" r:id="rId436"/>
    <p:sldId id="852" r:id="rId437"/>
    <p:sldId id="5134" r:id="rId438"/>
    <p:sldId id="5022" r:id="rId439"/>
    <p:sldId id="5025" r:id="rId440"/>
    <p:sldId id="5026" r:id="rId441"/>
    <p:sldId id="797" r:id="rId442"/>
    <p:sldId id="798" r:id="rId443"/>
    <p:sldId id="799" r:id="rId444"/>
    <p:sldId id="800" r:id="rId445"/>
    <p:sldId id="801" r:id="rId446"/>
    <p:sldId id="5027" r:id="rId447"/>
    <p:sldId id="5028" r:id="rId448"/>
    <p:sldId id="5183" r:id="rId449"/>
    <p:sldId id="5182" r:id="rId450"/>
    <p:sldId id="5029" r:id="rId451"/>
    <p:sldId id="5184" r:id="rId452"/>
    <p:sldId id="5192" r:id="rId453"/>
    <p:sldId id="5030" r:id="rId454"/>
    <p:sldId id="5031" r:id="rId455"/>
    <p:sldId id="5032" r:id="rId456"/>
    <p:sldId id="5195" r:id="rId457"/>
    <p:sldId id="5033" r:id="rId458"/>
    <p:sldId id="5185" r:id="rId459"/>
    <p:sldId id="910" r:id="rId460"/>
    <p:sldId id="911" r:id="rId461"/>
    <p:sldId id="912" r:id="rId462"/>
    <p:sldId id="5034" r:id="rId463"/>
    <p:sldId id="5035" r:id="rId464"/>
    <p:sldId id="5036" r:id="rId465"/>
    <p:sldId id="5038" r:id="rId466"/>
    <p:sldId id="802" r:id="rId467"/>
    <p:sldId id="803" r:id="rId468"/>
    <p:sldId id="804" r:id="rId469"/>
    <p:sldId id="805" r:id="rId470"/>
    <p:sldId id="5434" r:id="rId471"/>
    <p:sldId id="5435" r:id="rId472"/>
    <p:sldId id="361" r:id="rId473"/>
    <p:sldId id="362" r:id="rId474"/>
    <p:sldId id="2532" r:id="rId475"/>
    <p:sldId id="5037" r:id="rId476"/>
    <p:sldId id="5189" r:id="rId477"/>
    <p:sldId id="5039" r:id="rId478"/>
    <p:sldId id="5040" r:id="rId479"/>
    <p:sldId id="4750" r:id="rId480"/>
    <p:sldId id="5041" r:id="rId481"/>
    <p:sldId id="853" r:id="rId482"/>
    <p:sldId id="5042" r:id="rId483"/>
    <p:sldId id="4748" r:id="rId484"/>
    <p:sldId id="5043" r:id="rId485"/>
    <p:sldId id="5044" r:id="rId486"/>
    <p:sldId id="5045" r:id="rId487"/>
    <p:sldId id="5430" r:id="rId488"/>
    <p:sldId id="5046" r:id="rId489"/>
    <p:sldId id="5047" r:id="rId490"/>
    <p:sldId id="5050" r:id="rId491"/>
    <p:sldId id="2946" r:id="rId492"/>
    <p:sldId id="2948" r:id="rId493"/>
    <p:sldId id="2960" r:id="rId494"/>
    <p:sldId id="2961" r:id="rId495"/>
    <p:sldId id="2962" r:id="rId496"/>
    <p:sldId id="2963" r:id="rId497"/>
    <p:sldId id="2958" r:id="rId498"/>
    <p:sldId id="2959" r:id="rId499"/>
    <p:sldId id="2957" r:id="rId500"/>
    <p:sldId id="2952" r:id="rId501"/>
    <p:sldId id="5051" r:id="rId502"/>
    <p:sldId id="812" r:id="rId503"/>
    <p:sldId id="813" r:id="rId504"/>
    <p:sldId id="814" r:id="rId505"/>
    <p:sldId id="815" r:id="rId506"/>
    <p:sldId id="5049" r:id="rId507"/>
    <p:sldId id="5052" r:id="rId508"/>
    <p:sldId id="5053" r:id="rId509"/>
    <p:sldId id="5054" r:id="rId510"/>
    <p:sldId id="5055" r:id="rId511"/>
    <p:sldId id="5158" r:id="rId512"/>
    <p:sldId id="5056" r:id="rId513"/>
    <p:sldId id="961" r:id="rId514"/>
    <p:sldId id="5187" r:id="rId515"/>
    <p:sldId id="5057" r:id="rId516"/>
    <p:sldId id="5058" r:id="rId517"/>
    <p:sldId id="5059" r:id="rId518"/>
    <p:sldId id="5060" r:id="rId519"/>
    <p:sldId id="5140" r:id="rId520"/>
    <p:sldId id="5061" r:id="rId521"/>
    <p:sldId id="5062" r:id="rId522"/>
    <p:sldId id="5063" r:id="rId523"/>
    <p:sldId id="5064" r:id="rId524"/>
    <p:sldId id="5194" r:id="rId525"/>
    <p:sldId id="5065" r:id="rId526"/>
    <p:sldId id="5188" r:id="rId527"/>
    <p:sldId id="5066" r:id="rId528"/>
    <p:sldId id="5067" r:id="rId529"/>
    <p:sldId id="5074" r:id="rId530"/>
    <p:sldId id="5075" r:id="rId531"/>
    <p:sldId id="5076" r:id="rId532"/>
    <p:sldId id="5071" r:id="rId533"/>
    <p:sldId id="5072" r:id="rId534"/>
    <p:sldId id="5073" r:id="rId535"/>
    <p:sldId id="5070" r:id="rId536"/>
    <p:sldId id="5069" r:id="rId537"/>
    <p:sldId id="5068" r:id="rId538"/>
    <p:sldId id="5077" r:id="rId539"/>
    <p:sldId id="290" r:id="rId540"/>
    <p:sldId id="291" r:id="rId541"/>
    <p:sldId id="292" r:id="rId542"/>
    <p:sldId id="293" r:id="rId543"/>
    <p:sldId id="3802" r:id="rId544"/>
    <p:sldId id="295" r:id="rId545"/>
    <p:sldId id="2988" r:id="rId546"/>
    <p:sldId id="2989" r:id="rId547"/>
    <p:sldId id="2990" r:id="rId548"/>
    <p:sldId id="5079" r:id="rId549"/>
    <p:sldId id="4049" r:id="rId550"/>
    <p:sldId id="4736" r:id="rId551"/>
    <p:sldId id="4737" r:id="rId552"/>
    <p:sldId id="4738" r:id="rId553"/>
    <p:sldId id="260" r:id="rId554"/>
    <p:sldId id="4739" r:id="rId555"/>
    <p:sldId id="4740" r:id="rId556"/>
    <p:sldId id="4741" r:id="rId557"/>
    <p:sldId id="264" r:id="rId558"/>
    <p:sldId id="265" r:id="rId559"/>
    <p:sldId id="266" r:id="rId560"/>
    <p:sldId id="4742" r:id="rId561"/>
    <p:sldId id="4743" r:id="rId562"/>
    <p:sldId id="5408" r:id="rId563"/>
    <p:sldId id="5080" r:id="rId564"/>
    <p:sldId id="5081" r:id="rId565"/>
    <p:sldId id="5082" r:id="rId566"/>
    <p:sldId id="5083" r:id="rId567"/>
    <p:sldId id="5139" r:id="rId568"/>
    <p:sldId id="816" r:id="rId569"/>
    <p:sldId id="817" r:id="rId570"/>
    <p:sldId id="818" r:id="rId571"/>
    <p:sldId id="819" r:id="rId572"/>
    <p:sldId id="820" r:id="rId573"/>
    <p:sldId id="821" r:id="rId574"/>
    <p:sldId id="822" r:id="rId575"/>
    <p:sldId id="5084" r:id="rId576"/>
    <p:sldId id="5085" r:id="rId577"/>
    <p:sldId id="5086" r:id="rId578"/>
    <p:sldId id="5178" r:id="rId579"/>
    <p:sldId id="5179" r:id="rId580"/>
    <p:sldId id="823" r:id="rId581"/>
    <p:sldId id="824" r:id="rId582"/>
    <p:sldId id="825" r:id="rId583"/>
    <p:sldId id="826" r:id="rId584"/>
    <p:sldId id="827" r:id="rId585"/>
    <p:sldId id="828" r:id="rId586"/>
    <p:sldId id="5087" r:id="rId587"/>
    <p:sldId id="5088" r:id="rId588"/>
    <p:sldId id="962" r:id="rId589"/>
    <p:sldId id="963" r:id="rId590"/>
    <p:sldId id="5090" r:id="rId591"/>
    <p:sldId id="5089" r:id="rId592"/>
    <p:sldId id="737" r:id="rId593"/>
    <p:sldId id="5180" r:id="rId594"/>
    <p:sldId id="5181" r:id="rId595"/>
    <p:sldId id="5091" r:id="rId596"/>
    <p:sldId id="877" r:id="rId597"/>
    <p:sldId id="878" r:id="rId598"/>
    <p:sldId id="879" r:id="rId599"/>
    <p:sldId id="880" r:id="rId600"/>
    <p:sldId id="881" r:id="rId601"/>
    <p:sldId id="882" r:id="rId602"/>
    <p:sldId id="883" r:id="rId603"/>
    <p:sldId id="884" r:id="rId604"/>
    <p:sldId id="885" r:id="rId605"/>
    <p:sldId id="886" r:id="rId606"/>
    <p:sldId id="887" r:id="rId607"/>
    <p:sldId id="888" r:id="rId608"/>
    <p:sldId id="889" r:id="rId609"/>
    <p:sldId id="890" r:id="rId610"/>
    <p:sldId id="891" r:id="rId611"/>
    <p:sldId id="892" r:id="rId612"/>
    <p:sldId id="893" r:id="rId613"/>
    <p:sldId id="894" r:id="rId614"/>
    <p:sldId id="873" r:id="rId615"/>
    <p:sldId id="874" r:id="rId616"/>
    <p:sldId id="875" r:id="rId617"/>
    <p:sldId id="876" r:id="rId618"/>
    <p:sldId id="5092" r:id="rId619"/>
    <p:sldId id="829" r:id="rId620"/>
    <p:sldId id="830" r:id="rId621"/>
    <p:sldId id="831" r:id="rId622"/>
    <p:sldId id="832" r:id="rId623"/>
    <p:sldId id="5093" r:id="rId624"/>
    <p:sldId id="5094" r:id="rId625"/>
    <p:sldId id="854" r:id="rId626"/>
    <p:sldId id="855" r:id="rId627"/>
    <p:sldId id="5095" r:id="rId628"/>
    <p:sldId id="5096" r:id="rId629"/>
    <p:sldId id="5097" r:id="rId630"/>
    <p:sldId id="5098" r:id="rId631"/>
    <p:sldId id="5099" r:id="rId632"/>
    <p:sldId id="5171" r:id="rId633"/>
    <p:sldId id="5160" r:id="rId634"/>
    <p:sldId id="5161" r:id="rId635"/>
    <p:sldId id="5162" r:id="rId636"/>
    <p:sldId id="5163" r:id="rId637"/>
    <p:sldId id="5164" r:id="rId638"/>
    <p:sldId id="5165" r:id="rId639"/>
    <p:sldId id="5166" r:id="rId640"/>
    <p:sldId id="5167" r:id="rId641"/>
    <p:sldId id="5168" r:id="rId642"/>
    <p:sldId id="5169" r:id="rId643"/>
    <p:sldId id="5170" r:id="rId644"/>
    <p:sldId id="5100" r:id="rId645"/>
    <p:sldId id="5101" r:id="rId646"/>
    <p:sldId id="5129" r:id="rId647"/>
    <p:sldId id="305" r:id="rId648"/>
    <p:sldId id="2964" r:id="rId649"/>
    <p:sldId id="2965" r:id="rId650"/>
    <p:sldId id="2966" r:id="rId651"/>
    <p:sldId id="308" r:id="rId652"/>
    <p:sldId id="261" r:id="rId653"/>
    <p:sldId id="309" r:id="rId654"/>
    <p:sldId id="311" r:id="rId655"/>
    <p:sldId id="312" r:id="rId656"/>
    <p:sldId id="313" r:id="rId657"/>
    <p:sldId id="314" r:id="rId658"/>
    <p:sldId id="5102" r:id="rId659"/>
    <p:sldId id="2967" r:id="rId660"/>
    <p:sldId id="2968" r:id="rId661"/>
    <p:sldId id="322" r:id="rId662"/>
    <p:sldId id="323" r:id="rId663"/>
    <p:sldId id="324" r:id="rId664"/>
    <p:sldId id="5103" r:id="rId665"/>
    <p:sldId id="2969" r:id="rId666"/>
    <p:sldId id="329" r:id="rId667"/>
    <p:sldId id="328" r:id="rId668"/>
    <p:sldId id="330" r:id="rId669"/>
    <p:sldId id="331" r:id="rId670"/>
    <p:sldId id="332" r:id="rId671"/>
    <p:sldId id="333" r:id="rId672"/>
    <p:sldId id="334" r:id="rId673"/>
    <p:sldId id="342" r:id="rId674"/>
    <p:sldId id="335" r:id="rId675"/>
    <p:sldId id="336" r:id="rId676"/>
    <p:sldId id="337" r:id="rId677"/>
    <p:sldId id="338" r:id="rId678"/>
    <p:sldId id="339" r:id="rId679"/>
    <p:sldId id="2970" r:id="rId680"/>
    <p:sldId id="341" r:id="rId681"/>
    <p:sldId id="3803" r:id="rId682"/>
    <p:sldId id="3804" r:id="rId683"/>
    <p:sldId id="3805" r:id="rId684"/>
    <p:sldId id="3806" r:id="rId685"/>
    <p:sldId id="279" r:id="rId686"/>
    <p:sldId id="3807" r:id="rId687"/>
    <p:sldId id="3808" r:id="rId688"/>
    <p:sldId id="3809" r:id="rId689"/>
    <p:sldId id="5104" r:id="rId690"/>
    <p:sldId id="2971" r:id="rId691"/>
    <p:sldId id="369" r:id="rId692"/>
    <p:sldId id="370" r:id="rId693"/>
    <p:sldId id="375" r:id="rId694"/>
    <p:sldId id="376" r:id="rId695"/>
    <p:sldId id="377" r:id="rId696"/>
    <p:sldId id="379" r:id="rId697"/>
    <p:sldId id="380" r:id="rId698"/>
    <p:sldId id="378" r:id="rId699"/>
    <p:sldId id="381" r:id="rId700"/>
    <p:sldId id="382" r:id="rId701"/>
    <p:sldId id="383" r:id="rId702"/>
    <p:sldId id="384" r:id="rId703"/>
    <p:sldId id="385" r:id="rId704"/>
    <p:sldId id="386" r:id="rId705"/>
    <p:sldId id="387" r:id="rId706"/>
    <p:sldId id="5105" r:id="rId707"/>
    <p:sldId id="2972" r:id="rId708"/>
    <p:sldId id="392" r:id="rId709"/>
    <p:sldId id="393" r:id="rId710"/>
    <p:sldId id="5106" r:id="rId711"/>
    <p:sldId id="2973" r:id="rId712"/>
    <p:sldId id="2974" r:id="rId713"/>
    <p:sldId id="2975" r:id="rId714"/>
    <p:sldId id="2976" r:id="rId715"/>
    <p:sldId id="2977" r:id="rId716"/>
    <p:sldId id="2978" r:id="rId717"/>
    <p:sldId id="2979" r:id="rId718"/>
    <p:sldId id="410" r:id="rId719"/>
    <p:sldId id="2980" r:id="rId720"/>
    <p:sldId id="2981" r:id="rId721"/>
    <p:sldId id="413" r:id="rId722"/>
    <p:sldId id="2982" r:id="rId723"/>
    <p:sldId id="2983" r:id="rId724"/>
    <p:sldId id="416" r:id="rId725"/>
    <p:sldId id="417" r:id="rId726"/>
    <p:sldId id="418" r:id="rId727"/>
    <p:sldId id="419" r:id="rId728"/>
    <p:sldId id="420" r:id="rId729"/>
    <p:sldId id="421" r:id="rId730"/>
    <p:sldId id="422" r:id="rId731"/>
    <p:sldId id="2984" r:id="rId732"/>
    <p:sldId id="2985" r:id="rId733"/>
    <p:sldId id="2986" r:id="rId734"/>
    <p:sldId id="5159" r:id="rId735"/>
    <p:sldId id="5107" r:id="rId736"/>
    <p:sldId id="985" r:id="rId737"/>
    <p:sldId id="5108" r:id="rId738"/>
    <p:sldId id="688" r:id="rId739"/>
    <p:sldId id="5173" r:id="rId740"/>
    <p:sldId id="5174" r:id="rId741"/>
    <p:sldId id="5175" r:id="rId742"/>
    <p:sldId id="5176" r:id="rId743"/>
    <p:sldId id="5109" r:id="rId744"/>
    <p:sldId id="5110" r:id="rId745"/>
    <p:sldId id="5111" r:id="rId746"/>
    <p:sldId id="5112" r:id="rId747"/>
    <p:sldId id="5113" r:id="rId748"/>
    <p:sldId id="5114" r:id="rId749"/>
    <p:sldId id="5115" r:id="rId750"/>
    <p:sldId id="5116" r:id="rId751"/>
    <p:sldId id="5117" r:id="rId752"/>
    <p:sldId id="5118" r:id="rId753"/>
    <p:sldId id="4416" r:id="rId754"/>
    <p:sldId id="4417" r:id="rId755"/>
    <p:sldId id="4465" r:id="rId756"/>
    <p:sldId id="4466" r:id="rId757"/>
    <p:sldId id="5119" r:id="rId758"/>
    <p:sldId id="5120" r:id="rId759"/>
    <p:sldId id="5121" r:id="rId760"/>
    <p:sldId id="5122" r:id="rId761"/>
    <p:sldId id="5123" r:id="rId762"/>
    <p:sldId id="5124" r:id="rId763"/>
    <p:sldId id="833" r:id="rId764"/>
    <p:sldId id="834" r:id="rId765"/>
    <p:sldId id="835" r:id="rId766"/>
    <p:sldId id="5125" r:id="rId767"/>
    <p:sldId id="5141" r:id="rId768"/>
    <p:sldId id="5410" r:id="rId769"/>
    <p:sldId id="3767" r:id="rId770"/>
    <p:sldId id="3800" r:id="rId771"/>
    <p:sldId id="3801" r:id="rId772"/>
    <p:sldId id="5127" r:id="rId773"/>
    <p:sldId id="841" r:id="rId774"/>
    <p:sldId id="842" r:id="rId775"/>
    <p:sldId id="843" r:id="rId776"/>
    <p:sldId id="836" r:id="rId777"/>
    <p:sldId id="837" r:id="rId778"/>
    <p:sldId id="838" r:id="rId779"/>
    <p:sldId id="839" r:id="rId780"/>
    <p:sldId id="840" r:id="rId781"/>
    <p:sldId id="708" r:id="rId782"/>
    <p:sldId id="709" r:id="rId783"/>
    <p:sldId id="710" r:id="rId784"/>
    <p:sldId id="1728" r:id="rId785"/>
    <p:sldId id="1729" r:id="rId786"/>
    <p:sldId id="1734" r:id="rId787"/>
    <p:sldId id="1736" r:id="rId788"/>
    <p:sldId id="711" r:id="rId789"/>
    <p:sldId id="1737" r:id="rId790"/>
    <p:sldId id="712" r:id="rId791"/>
    <p:sldId id="713" r:id="rId792"/>
    <p:sldId id="844" r:id="rId793"/>
    <p:sldId id="845" r:id="rId794"/>
    <p:sldId id="846" r:id="rId795"/>
    <p:sldId id="847" r:id="rId796"/>
    <p:sldId id="848" r:id="rId797"/>
    <p:sldId id="849" r:id="rId798"/>
    <p:sldId id="850" r:id="rId799"/>
    <p:sldId id="851" r:id="rId800"/>
    <p:sldId id="5193" r:id="rId801"/>
    <p:sldId id="714" r:id="rId802"/>
    <p:sldId id="715" r:id="rId803"/>
    <p:sldId id="716" r:id="rId804"/>
    <p:sldId id="717" r:id="rId805"/>
    <p:sldId id="718" r:id="rId806"/>
    <p:sldId id="956" r:id="rId807"/>
    <p:sldId id="5411" r:id="rId808"/>
    <p:sldId id="5412" r:id="rId809"/>
    <p:sldId id="933" r:id="rId810"/>
    <p:sldId id="934" r:id="rId811"/>
    <p:sldId id="935" r:id="rId812"/>
    <p:sldId id="936" r:id="rId813"/>
    <p:sldId id="937" r:id="rId814"/>
    <p:sldId id="938" r:id="rId815"/>
    <p:sldId id="939" r:id="rId816"/>
    <p:sldId id="4512" r:id="rId817"/>
    <p:sldId id="4986" r:id="rId818"/>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8D10A9BF-DD30-5F42-B993-2EAFAF964CDF}">
          <p14:sldIdLst>
            <p14:sldId id="862"/>
            <p14:sldId id="863"/>
            <p14:sldId id="864"/>
            <p14:sldId id="865"/>
            <p14:sldId id="866"/>
            <p14:sldId id="913"/>
            <p14:sldId id="868"/>
            <p14:sldId id="869"/>
            <p14:sldId id="870"/>
            <p14:sldId id="5200"/>
            <p14:sldId id="4964"/>
            <p14:sldId id="900"/>
            <p14:sldId id="901"/>
            <p14:sldId id="902"/>
            <p14:sldId id="964"/>
            <p14:sldId id="905"/>
            <p14:sldId id="906"/>
            <p14:sldId id="4962"/>
            <p14:sldId id="909"/>
            <p14:sldId id="1530"/>
          </p14:sldIdLst>
        </p14:section>
        <p14:section name="Introduction" id="{19B11A8C-3CA1-CD49-9107-E38482DE7A03}">
          <p14:sldIdLst>
            <p14:sldId id="321"/>
            <p14:sldId id="5230"/>
            <p14:sldId id="4830"/>
            <p14:sldId id="327"/>
            <p14:sldId id="4981"/>
            <p14:sldId id="4982"/>
            <p14:sldId id="526"/>
            <p14:sldId id="544"/>
            <p14:sldId id="545"/>
            <p14:sldId id="546"/>
            <p14:sldId id="530"/>
            <p14:sldId id="531"/>
            <p14:sldId id="534"/>
            <p14:sldId id="4509"/>
            <p14:sldId id="536"/>
            <p14:sldId id="4510"/>
            <p14:sldId id="4514"/>
            <p14:sldId id="446"/>
            <p14:sldId id="447"/>
            <p14:sldId id="448"/>
            <p14:sldId id="449"/>
            <p14:sldId id="450"/>
            <p14:sldId id="4513"/>
            <p14:sldId id="452"/>
            <p14:sldId id="453"/>
            <p14:sldId id="454"/>
            <p14:sldId id="455"/>
            <p14:sldId id="456"/>
            <p14:sldId id="457"/>
            <p14:sldId id="458"/>
            <p14:sldId id="459"/>
            <p14:sldId id="460"/>
            <p14:sldId id="461"/>
            <p14:sldId id="462"/>
            <p14:sldId id="463"/>
            <p14:sldId id="5138"/>
            <p14:sldId id="465"/>
            <p14:sldId id="466"/>
            <p14:sldId id="467"/>
            <p14:sldId id="468"/>
            <p14:sldId id="5432"/>
            <p14:sldId id="5436"/>
            <p14:sldId id="5229"/>
            <p14:sldId id="470"/>
            <p14:sldId id="471"/>
            <p14:sldId id="472"/>
            <p14:sldId id="473"/>
            <p14:sldId id="474"/>
            <p14:sldId id="374"/>
            <p14:sldId id="3821"/>
            <p14:sldId id="4976"/>
            <p14:sldId id="3823"/>
            <p14:sldId id="3824"/>
            <p14:sldId id="4977"/>
            <p14:sldId id="3826"/>
            <p14:sldId id="3827"/>
            <p14:sldId id="3828"/>
            <p14:sldId id="3829"/>
            <p14:sldId id="4978"/>
            <p14:sldId id="3831"/>
            <p14:sldId id="3832"/>
            <p14:sldId id="3833"/>
            <p14:sldId id="353"/>
            <p14:sldId id="482"/>
            <p14:sldId id="483"/>
            <p14:sldId id="484"/>
            <p14:sldId id="485"/>
            <p14:sldId id="486"/>
            <p14:sldId id="487"/>
            <p14:sldId id="488"/>
            <p14:sldId id="489"/>
            <p14:sldId id="490"/>
            <p14:sldId id="491"/>
            <p14:sldId id="492"/>
            <p14:sldId id="493"/>
            <p14:sldId id="494"/>
            <p14:sldId id="916"/>
            <p14:sldId id="917"/>
            <p14:sldId id="918"/>
            <p14:sldId id="928"/>
            <p14:sldId id="929"/>
            <p14:sldId id="930"/>
            <p14:sldId id="931"/>
            <p14:sldId id="932"/>
            <p14:sldId id="940"/>
            <p14:sldId id="941"/>
            <p14:sldId id="942"/>
            <p14:sldId id="943"/>
            <p14:sldId id="944"/>
            <p14:sldId id="945"/>
            <p14:sldId id="946"/>
            <p14:sldId id="947"/>
            <p14:sldId id="948"/>
            <p14:sldId id="949"/>
            <p14:sldId id="950"/>
            <p14:sldId id="951"/>
          </p14:sldIdLst>
        </p14:section>
        <p14:section name="Sermon" id="{F951D9E9-52E6-B945-94AB-92610E197D25}">
          <p14:sldIdLst>
            <p14:sldId id="895"/>
            <p14:sldId id="966"/>
            <p14:sldId id="967"/>
            <p14:sldId id="968"/>
            <p14:sldId id="969"/>
            <p14:sldId id="4515"/>
            <p14:sldId id="4516"/>
            <p14:sldId id="4517"/>
            <p14:sldId id="970"/>
            <p14:sldId id="256"/>
            <p14:sldId id="5431"/>
            <p14:sldId id="2942"/>
            <p14:sldId id="4080"/>
            <p14:sldId id="428"/>
            <p14:sldId id="423"/>
            <p14:sldId id="4534"/>
            <p14:sldId id="4535"/>
            <p14:sldId id="424"/>
            <p14:sldId id="4979"/>
            <p14:sldId id="426"/>
            <p14:sldId id="971"/>
            <p14:sldId id="302"/>
            <p14:sldId id="262"/>
            <p14:sldId id="263"/>
            <p14:sldId id="914"/>
            <p14:sldId id="348"/>
            <p14:sldId id="972"/>
            <p14:sldId id="5433"/>
            <p14:sldId id="4752"/>
            <p14:sldId id="294"/>
            <p14:sldId id="258"/>
            <p14:sldId id="259"/>
            <p14:sldId id="397"/>
            <p14:sldId id="296"/>
            <p14:sldId id="401"/>
            <p14:sldId id="400"/>
            <p14:sldId id="297"/>
            <p14:sldId id="298"/>
            <p14:sldId id="257"/>
            <p14:sldId id="303"/>
            <p14:sldId id="345"/>
            <p14:sldId id="350"/>
            <p14:sldId id="267"/>
            <p14:sldId id="268"/>
            <p14:sldId id="973"/>
            <p14:sldId id="340"/>
            <p14:sldId id="269"/>
            <p14:sldId id="351"/>
            <p14:sldId id="2943"/>
            <p14:sldId id="2944"/>
            <p14:sldId id="360"/>
            <p14:sldId id="5199"/>
            <p14:sldId id="429"/>
            <p14:sldId id="2945"/>
            <p14:sldId id="431"/>
            <p14:sldId id="432"/>
            <p14:sldId id="433"/>
            <p14:sldId id="434"/>
            <p14:sldId id="435"/>
            <p14:sldId id="436"/>
            <p14:sldId id="437"/>
            <p14:sldId id="438"/>
            <p14:sldId id="439"/>
            <p14:sldId id="4970"/>
            <p14:sldId id="974"/>
            <p14:sldId id="5172"/>
            <p14:sldId id="976"/>
            <p14:sldId id="495"/>
            <p14:sldId id="4971"/>
            <p14:sldId id="903"/>
            <p14:sldId id="498"/>
            <p14:sldId id="499"/>
            <p14:sldId id="980"/>
            <p14:sldId id="500"/>
            <p14:sldId id="501"/>
            <p14:sldId id="4967"/>
            <p14:sldId id="4973"/>
            <p14:sldId id="475"/>
            <p14:sldId id="977"/>
            <p14:sldId id="516"/>
            <p14:sldId id="477"/>
            <p14:sldId id="514"/>
            <p14:sldId id="503"/>
            <p14:sldId id="504"/>
            <p14:sldId id="517"/>
            <p14:sldId id="543"/>
            <p14:sldId id="523"/>
            <p14:sldId id="476"/>
            <p14:sldId id="524"/>
            <p14:sldId id="4980"/>
            <p14:sldId id="525"/>
            <p14:sldId id="505"/>
            <p14:sldId id="511"/>
            <p14:sldId id="506"/>
            <p14:sldId id="480"/>
            <p14:sldId id="507"/>
            <p14:sldId id="508"/>
            <p14:sldId id="512"/>
            <p14:sldId id="513"/>
            <p14:sldId id="478"/>
            <p14:sldId id="5191"/>
            <p14:sldId id="481"/>
            <p14:sldId id="979"/>
            <p14:sldId id="4983"/>
            <p14:sldId id="981"/>
            <p14:sldId id="952"/>
            <p14:sldId id="953"/>
            <p14:sldId id="954"/>
            <p14:sldId id="5427"/>
            <p14:sldId id="983"/>
            <p14:sldId id="922"/>
            <p14:sldId id="923"/>
            <p14:sldId id="4965"/>
            <p14:sldId id="538"/>
            <p14:sldId id="4984"/>
            <p14:sldId id="982"/>
            <p14:sldId id="4985"/>
            <p14:sldId id="4031"/>
          </p14:sldIdLst>
        </p14:section>
        <p14:section name="Chapters" id="{3E4A73D4-7948-F649-BEBB-8ABB3A872827}">
          <p14:sldIdLst>
            <p14:sldId id="4988"/>
            <p14:sldId id="5128"/>
            <p14:sldId id="4520"/>
            <p14:sldId id="5133"/>
            <p14:sldId id="4989"/>
            <p14:sldId id="4523"/>
            <p14:sldId id="4524"/>
            <p14:sldId id="4525"/>
            <p14:sldId id="4526"/>
            <p14:sldId id="4527"/>
            <p14:sldId id="4528"/>
            <p14:sldId id="4529"/>
            <p14:sldId id="4530"/>
            <p14:sldId id="4990"/>
            <p14:sldId id="4991"/>
            <p14:sldId id="4992"/>
            <p14:sldId id="565"/>
            <p14:sldId id="5136"/>
            <p14:sldId id="5428"/>
            <p14:sldId id="4993"/>
            <p14:sldId id="4994"/>
            <p14:sldId id="4995"/>
            <p14:sldId id="774"/>
            <p14:sldId id="775"/>
            <p14:sldId id="776"/>
            <p14:sldId id="777"/>
            <p14:sldId id="778"/>
            <p14:sldId id="4996"/>
            <p14:sldId id="4997"/>
            <p14:sldId id="4998"/>
            <p14:sldId id="4999"/>
            <p14:sldId id="5000"/>
            <p14:sldId id="5001"/>
            <p14:sldId id="5002"/>
            <p14:sldId id="4712"/>
            <p14:sldId id="5003"/>
            <p14:sldId id="5004"/>
            <p14:sldId id="578"/>
            <p14:sldId id="579"/>
            <p14:sldId id="580"/>
            <p14:sldId id="581"/>
            <p14:sldId id="582"/>
            <p14:sldId id="583"/>
            <p14:sldId id="584"/>
            <p14:sldId id="585"/>
            <p14:sldId id="586"/>
            <p14:sldId id="5005"/>
            <p14:sldId id="779"/>
            <p14:sldId id="780"/>
            <p14:sldId id="781"/>
            <p14:sldId id="782"/>
            <p14:sldId id="5130"/>
            <p14:sldId id="857"/>
            <p14:sldId id="858"/>
            <p14:sldId id="859"/>
            <p14:sldId id="860"/>
            <p14:sldId id="861"/>
            <p14:sldId id="3910"/>
            <p14:sldId id="4409"/>
            <p14:sldId id="4414"/>
            <p14:sldId id="4415"/>
            <p14:sldId id="5006"/>
            <p14:sldId id="5007"/>
            <p14:sldId id="5186"/>
            <p14:sldId id="5008"/>
            <p14:sldId id="5429"/>
            <p14:sldId id="5009"/>
            <p14:sldId id="5413"/>
            <p14:sldId id="5414"/>
            <p14:sldId id="5415"/>
            <p14:sldId id="5416"/>
            <p14:sldId id="5417"/>
            <p14:sldId id="5418"/>
            <p14:sldId id="5419"/>
            <p14:sldId id="5420"/>
            <p14:sldId id="5421"/>
            <p14:sldId id="5422"/>
            <p14:sldId id="5423"/>
            <p14:sldId id="5424"/>
            <p14:sldId id="5425"/>
            <p14:sldId id="5426"/>
            <p14:sldId id="5010"/>
            <p14:sldId id="5682"/>
            <p14:sldId id="5156"/>
            <p14:sldId id="783"/>
            <p14:sldId id="784"/>
            <p14:sldId id="5011"/>
            <p14:sldId id="5013"/>
            <p14:sldId id="5012"/>
            <p14:sldId id="5131"/>
            <p14:sldId id="5198"/>
            <p14:sldId id="785"/>
            <p14:sldId id="786"/>
            <p14:sldId id="787"/>
            <p14:sldId id="788"/>
            <p14:sldId id="789"/>
            <p14:sldId id="790"/>
            <p14:sldId id="791"/>
            <p14:sldId id="856"/>
            <p14:sldId id="5014"/>
            <p14:sldId id="4468"/>
            <p14:sldId id="4469"/>
            <p14:sldId id="4508"/>
            <p14:sldId id="5015"/>
            <p14:sldId id="5157"/>
            <p14:sldId id="5135"/>
            <p14:sldId id="5409"/>
            <p14:sldId id="5017"/>
            <p14:sldId id="4467"/>
            <p14:sldId id="5018"/>
            <p14:sldId id="5190"/>
            <p14:sldId id="5197"/>
            <p14:sldId id="5019"/>
            <p14:sldId id="5177"/>
            <p14:sldId id="5020"/>
            <p14:sldId id="5132"/>
            <p14:sldId id="792"/>
            <p14:sldId id="793"/>
            <p14:sldId id="794"/>
            <p14:sldId id="795"/>
            <p14:sldId id="796"/>
            <p14:sldId id="984"/>
            <p14:sldId id="5023"/>
            <p14:sldId id="5024"/>
            <p14:sldId id="5021"/>
            <p14:sldId id="852"/>
            <p14:sldId id="5134"/>
            <p14:sldId id="5022"/>
            <p14:sldId id="5025"/>
            <p14:sldId id="5026"/>
            <p14:sldId id="797"/>
            <p14:sldId id="798"/>
            <p14:sldId id="799"/>
            <p14:sldId id="800"/>
            <p14:sldId id="801"/>
            <p14:sldId id="5027"/>
            <p14:sldId id="5028"/>
            <p14:sldId id="5183"/>
            <p14:sldId id="5182"/>
            <p14:sldId id="5029"/>
            <p14:sldId id="5184"/>
            <p14:sldId id="5192"/>
            <p14:sldId id="5030"/>
            <p14:sldId id="5031"/>
            <p14:sldId id="5032"/>
            <p14:sldId id="5195"/>
            <p14:sldId id="5033"/>
            <p14:sldId id="5185"/>
            <p14:sldId id="910"/>
            <p14:sldId id="911"/>
            <p14:sldId id="912"/>
            <p14:sldId id="5034"/>
            <p14:sldId id="5035"/>
            <p14:sldId id="5036"/>
            <p14:sldId id="5038"/>
            <p14:sldId id="802"/>
            <p14:sldId id="803"/>
            <p14:sldId id="804"/>
            <p14:sldId id="805"/>
            <p14:sldId id="5434"/>
            <p14:sldId id="5435"/>
            <p14:sldId id="361"/>
            <p14:sldId id="362"/>
            <p14:sldId id="2532"/>
            <p14:sldId id="5037"/>
            <p14:sldId id="5189"/>
            <p14:sldId id="5039"/>
            <p14:sldId id="5040"/>
            <p14:sldId id="4750"/>
            <p14:sldId id="5041"/>
            <p14:sldId id="853"/>
            <p14:sldId id="5042"/>
            <p14:sldId id="4748"/>
            <p14:sldId id="5043"/>
            <p14:sldId id="5044"/>
            <p14:sldId id="5045"/>
            <p14:sldId id="5430"/>
            <p14:sldId id="5046"/>
            <p14:sldId id="5047"/>
            <p14:sldId id="5050"/>
            <p14:sldId id="2946"/>
            <p14:sldId id="2948"/>
            <p14:sldId id="2960"/>
            <p14:sldId id="2961"/>
            <p14:sldId id="2962"/>
            <p14:sldId id="2963"/>
            <p14:sldId id="2958"/>
            <p14:sldId id="2959"/>
            <p14:sldId id="2957"/>
            <p14:sldId id="2952"/>
            <p14:sldId id="5051"/>
            <p14:sldId id="812"/>
            <p14:sldId id="813"/>
            <p14:sldId id="814"/>
            <p14:sldId id="815"/>
            <p14:sldId id="5049"/>
            <p14:sldId id="5052"/>
            <p14:sldId id="5053"/>
            <p14:sldId id="5054"/>
            <p14:sldId id="5055"/>
            <p14:sldId id="5158"/>
            <p14:sldId id="5056"/>
            <p14:sldId id="961"/>
            <p14:sldId id="5187"/>
            <p14:sldId id="5057"/>
            <p14:sldId id="5058"/>
            <p14:sldId id="5059"/>
            <p14:sldId id="5060"/>
            <p14:sldId id="5140"/>
            <p14:sldId id="5061"/>
            <p14:sldId id="5062"/>
            <p14:sldId id="5063"/>
            <p14:sldId id="5064"/>
            <p14:sldId id="5194"/>
            <p14:sldId id="5065"/>
            <p14:sldId id="5188"/>
            <p14:sldId id="5066"/>
            <p14:sldId id="5067"/>
            <p14:sldId id="5074"/>
            <p14:sldId id="5075"/>
            <p14:sldId id="5076"/>
            <p14:sldId id="5071"/>
            <p14:sldId id="5072"/>
            <p14:sldId id="5073"/>
            <p14:sldId id="5070"/>
            <p14:sldId id="5069"/>
            <p14:sldId id="5068"/>
            <p14:sldId id="5077"/>
            <p14:sldId id="290"/>
            <p14:sldId id="291"/>
            <p14:sldId id="292"/>
            <p14:sldId id="293"/>
            <p14:sldId id="3802"/>
            <p14:sldId id="295"/>
            <p14:sldId id="2988"/>
            <p14:sldId id="2989"/>
            <p14:sldId id="2990"/>
            <p14:sldId id="5079"/>
            <p14:sldId id="4049"/>
            <p14:sldId id="4736"/>
            <p14:sldId id="4737"/>
            <p14:sldId id="4738"/>
            <p14:sldId id="260"/>
            <p14:sldId id="4739"/>
            <p14:sldId id="4740"/>
            <p14:sldId id="4741"/>
            <p14:sldId id="264"/>
            <p14:sldId id="265"/>
            <p14:sldId id="266"/>
            <p14:sldId id="4742"/>
            <p14:sldId id="4743"/>
            <p14:sldId id="5408"/>
            <p14:sldId id="5080"/>
            <p14:sldId id="5081"/>
            <p14:sldId id="5082"/>
            <p14:sldId id="5083"/>
            <p14:sldId id="5139"/>
            <p14:sldId id="816"/>
            <p14:sldId id="817"/>
            <p14:sldId id="818"/>
            <p14:sldId id="819"/>
            <p14:sldId id="820"/>
            <p14:sldId id="821"/>
            <p14:sldId id="822"/>
            <p14:sldId id="5084"/>
            <p14:sldId id="5085"/>
            <p14:sldId id="5086"/>
            <p14:sldId id="5178"/>
            <p14:sldId id="5179"/>
            <p14:sldId id="823"/>
            <p14:sldId id="824"/>
            <p14:sldId id="825"/>
            <p14:sldId id="826"/>
            <p14:sldId id="827"/>
            <p14:sldId id="828"/>
            <p14:sldId id="5087"/>
            <p14:sldId id="5088"/>
            <p14:sldId id="962"/>
            <p14:sldId id="963"/>
            <p14:sldId id="5090"/>
            <p14:sldId id="5089"/>
            <p14:sldId id="737"/>
            <p14:sldId id="5180"/>
            <p14:sldId id="5181"/>
            <p14:sldId id="5091"/>
            <p14:sldId id="877"/>
            <p14:sldId id="878"/>
            <p14:sldId id="879"/>
            <p14:sldId id="880"/>
            <p14:sldId id="881"/>
            <p14:sldId id="882"/>
            <p14:sldId id="883"/>
            <p14:sldId id="884"/>
            <p14:sldId id="885"/>
            <p14:sldId id="886"/>
            <p14:sldId id="887"/>
            <p14:sldId id="888"/>
            <p14:sldId id="889"/>
            <p14:sldId id="890"/>
            <p14:sldId id="891"/>
            <p14:sldId id="892"/>
            <p14:sldId id="893"/>
            <p14:sldId id="894"/>
            <p14:sldId id="873"/>
            <p14:sldId id="874"/>
            <p14:sldId id="875"/>
            <p14:sldId id="876"/>
            <p14:sldId id="5092"/>
            <p14:sldId id="829"/>
            <p14:sldId id="830"/>
            <p14:sldId id="831"/>
            <p14:sldId id="832"/>
            <p14:sldId id="5093"/>
            <p14:sldId id="5094"/>
            <p14:sldId id="854"/>
            <p14:sldId id="855"/>
            <p14:sldId id="5095"/>
            <p14:sldId id="5096"/>
            <p14:sldId id="5097"/>
            <p14:sldId id="5098"/>
            <p14:sldId id="5099"/>
            <p14:sldId id="5171"/>
            <p14:sldId id="5160"/>
            <p14:sldId id="5161"/>
            <p14:sldId id="5162"/>
            <p14:sldId id="5163"/>
            <p14:sldId id="5164"/>
            <p14:sldId id="5165"/>
            <p14:sldId id="5166"/>
            <p14:sldId id="5167"/>
            <p14:sldId id="5168"/>
            <p14:sldId id="5169"/>
            <p14:sldId id="5170"/>
            <p14:sldId id="5100"/>
            <p14:sldId id="5101"/>
            <p14:sldId id="5129"/>
            <p14:sldId id="305"/>
            <p14:sldId id="2964"/>
            <p14:sldId id="2965"/>
            <p14:sldId id="2966"/>
            <p14:sldId id="308"/>
            <p14:sldId id="261"/>
            <p14:sldId id="309"/>
            <p14:sldId id="311"/>
            <p14:sldId id="312"/>
            <p14:sldId id="313"/>
            <p14:sldId id="314"/>
            <p14:sldId id="5102"/>
            <p14:sldId id="2967"/>
            <p14:sldId id="2968"/>
            <p14:sldId id="322"/>
            <p14:sldId id="323"/>
            <p14:sldId id="324"/>
            <p14:sldId id="5103"/>
            <p14:sldId id="2969"/>
            <p14:sldId id="329"/>
            <p14:sldId id="328"/>
            <p14:sldId id="330"/>
            <p14:sldId id="331"/>
            <p14:sldId id="332"/>
            <p14:sldId id="333"/>
            <p14:sldId id="334"/>
            <p14:sldId id="342"/>
            <p14:sldId id="335"/>
            <p14:sldId id="336"/>
            <p14:sldId id="337"/>
            <p14:sldId id="338"/>
            <p14:sldId id="339"/>
            <p14:sldId id="2970"/>
            <p14:sldId id="341"/>
            <p14:sldId id="3803"/>
            <p14:sldId id="3804"/>
            <p14:sldId id="3805"/>
            <p14:sldId id="3806"/>
            <p14:sldId id="279"/>
            <p14:sldId id="3807"/>
            <p14:sldId id="3808"/>
            <p14:sldId id="3809"/>
            <p14:sldId id="5104"/>
            <p14:sldId id="2971"/>
            <p14:sldId id="369"/>
            <p14:sldId id="370"/>
            <p14:sldId id="375"/>
            <p14:sldId id="376"/>
            <p14:sldId id="377"/>
            <p14:sldId id="379"/>
            <p14:sldId id="380"/>
            <p14:sldId id="378"/>
            <p14:sldId id="381"/>
            <p14:sldId id="382"/>
            <p14:sldId id="383"/>
            <p14:sldId id="384"/>
            <p14:sldId id="385"/>
            <p14:sldId id="386"/>
            <p14:sldId id="387"/>
            <p14:sldId id="5105"/>
            <p14:sldId id="2972"/>
            <p14:sldId id="392"/>
            <p14:sldId id="393"/>
            <p14:sldId id="5106"/>
            <p14:sldId id="2973"/>
            <p14:sldId id="2974"/>
            <p14:sldId id="2975"/>
            <p14:sldId id="2976"/>
            <p14:sldId id="2977"/>
            <p14:sldId id="2978"/>
            <p14:sldId id="2979"/>
            <p14:sldId id="410"/>
            <p14:sldId id="2980"/>
            <p14:sldId id="2981"/>
            <p14:sldId id="413"/>
            <p14:sldId id="2982"/>
            <p14:sldId id="2983"/>
            <p14:sldId id="416"/>
            <p14:sldId id="417"/>
            <p14:sldId id="418"/>
            <p14:sldId id="419"/>
            <p14:sldId id="420"/>
            <p14:sldId id="421"/>
            <p14:sldId id="422"/>
            <p14:sldId id="2984"/>
            <p14:sldId id="2985"/>
            <p14:sldId id="2986"/>
            <p14:sldId id="5159"/>
            <p14:sldId id="5107"/>
            <p14:sldId id="985"/>
            <p14:sldId id="5108"/>
            <p14:sldId id="688"/>
            <p14:sldId id="5173"/>
            <p14:sldId id="5174"/>
            <p14:sldId id="5175"/>
            <p14:sldId id="5176"/>
            <p14:sldId id="5109"/>
            <p14:sldId id="5110"/>
            <p14:sldId id="5111"/>
            <p14:sldId id="5112"/>
            <p14:sldId id="5113"/>
            <p14:sldId id="5114"/>
            <p14:sldId id="5115"/>
            <p14:sldId id="5116"/>
            <p14:sldId id="5117"/>
            <p14:sldId id="5118"/>
            <p14:sldId id="4416"/>
            <p14:sldId id="4417"/>
            <p14:sldId id="4465"/>
            <p14:sldId id="4466"/>
            <p14:sldId id="5119"/>
            <p14:sldId id="5120"/>
            <p14:sldId id="5121"/>
            <p14:sldId id="5122"/>
            <p14:sldId id="5123"/>
            <p14:sldId id="5124"/>
            <p14:sldId id="833"/>
            <p14:sldId id="834"/>
            <p14:sldId id="835"/>
            <p14:sldId id="5125"/>
            <p14:sldId id="5141"/>
            <p14:sldId id="5410"/>
            <p14:sldId id="3767"/>
            <p14:sldId id="3800"/>
            <p14:sldId id="3801"/>
            <p14:sldId id="5127"/>
            <p14:sldId id="841"/>
            <p14:sldId id="842"/>
            <p14:sldId id="843"/>
            <p14:sldId id="836"/>
            <p14:sldId id="837"/>
            <p14:sldId id="838"/>
            <p14:sldId id="839"/>
            <p14:sldId id="840"/>
            <p14:sldId id="708"/>
            <p14:sldId id="709"/>
            <p14:sldId id="710"/>
            <p14:sldId id="1728"/>
            <p14:sldId id="1729"/>
            <p14:sldId id="1734"/>
            <p14:sldId id="1736"/>
            <p14:sldId id="711"/>
            <p14:sldId id="1737"/>
            <p14:sldId id="712"/>
            <p14:sldId id="713"/>
            <p14:sldId id="844"/>
            <p14:sldId id="845"/>
            <p14:sldId id="846"/>
            <p14:sldId id="847"/>
            <p14:sldId id="848"/>
            <p14:sldId id="849"/>
            <p14:sldId id="850"/>
            <p14:sldId id="851"/>
            <p14:sldId id="5193"/>
            <p14:sldId id="714"/>
            <p14:sldId id="715"/>
            <p14:sldId id="716"/>
            <p14:sldId id="717"/>
            <p14:sldId id="718"/>
          </p14:sldIdLst>
        </p14:section>
        <p14:section name="Conclusion" id="{2525B48E-FFE2-D14A-9355-538E91EC5CB7}">
          <p14:sldIdLst>
            <p14:sldId id="956"/>
            <p14:sldId id="5411"/>
            <p14:sldId id="5412"/>
            <p14:sldId id="933"/>
            <p14:sldId id="934"/>
            <p14:sldId id="935"/>
            <p14:sldId id="936"/>
            <p14:sldId id="937"/>
            <p14:sldId id="938"/>
            <p14:sldId id="939"/>
            <p14:sldId id="4512"/>
            <p14:sldId id="498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DCCE4"/>
    <a:srgbClr val="B12143"/>
    <a:srgbClr val="800001"/>
    <a:srgbClr val="000099"/>
    <a:srgbClr val="F22C2C"/>
    <a:srgbClr val="E72929"/>
    <a:srgbClr val="FF0000"/>
    <a:srgbClr val="161618"/>
    <a:srgbClr val="F52C2C"/>
    <a:srgbClr val="863E58"/>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1402" autoAdjust="0"/>
    <p:restoredTop sz="91849" autoAdjust="0"/>
  </p:normalViewPr>
  <p:slideViewPr>
    <p:cSldViewPr>
      <p:cViewPr varScale="1">
        <p:scale>
          <a:sx n="95" d="100"/>
          <a:sy n="95" d="100"/>
        </p:scale>
        <p:origin x="184" y="1312"/>
      </p:cViewPr>
      <p:guideLst>
        <p:guide orient="horz" pos="2160"/>
        <p:guide pos="2880"/>
      </p:guideLst>
    </p:cSldViewPr>
  </p:slideViewPr>
  <p:outlineViewPr>
    <p:cViewPr>
      <p:scale>
        <a:sx n="33" d="100"/>
        <a:sy n="33" d="100"/>
      </p:scale>
      <p:origin x="0" y="-187408"/>
    </p:cViewPr>
  </p:outlineViewPr>
  <p:notesTextViewPr>
    <p:cViewPr>
      <p:scale>
        <a:sx n="100" d="100"/>
        <a:sy n="100" d="100"/>
      </p:scale>
      <p:origin x="0" y="0"/>
    </p:cViewPr>
  </p:notesTextViewPr>
  <p:sorterViewPr>
    <p:cViewPr varScale="1">
      <p:scale>
        <a:sx n="50" d="100"/>
        <a:sy n="50" d="100"/>
      </p:scale>
      <p:origin x="0" y="-10416"/>
    </p:cViewPr>
  </p:sorterViewPr>
  <p:notesViewPr>
    <p:cSldViewPr>
      <p:cViewPr varScale="1">
        <p:scale>
          <a:sx n="116" d="100"/>
          <a:sy n="116" d="100"/>
        </p:scale>
        <p:origin x="920" y="19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0.xml"/><Relationship Id="rId671" Type="http://schemas.openxmlformats.org/officeDocument/2006/relationships/slide" Target="slides/slide594.xml"/><Relationship Id="rId769" Type="http://schemas.openxmlformats.org/officeDocument/2006/relationships/slide" Target="slides/slide692.xml"/><Relationship Id="rId21" Type="http://schemas.openxmlformats.org/officeDocument/2006/relationships/slideMaster" Target="slideMasters/slideMaster21.xml"/><Relationship Id="rId324" Type="http://schemas.openxmlformats.org/officeDocument/2006/relationships/slide" Target="slides/slide247.xml"/><Relationship Id="rId531" Type="http://schemas.openxmlformats.org/officeDocument/2006/relationships/slide" Target="slides/slide454.xml"/><Relationship Id="rId629" Type="http://schemas.openxmlformats.org/officeDocument/2006/relationships/slide" Target="slides/slide552.xml"/><Relationship Id="rId170" Type="http://schemas.openxmlformats.org/officeDocument/2006/relationships/slide" Target="slides/slide93.xml"/><Relationship Id="rId268" Type="http://schemas.openxmlformats.org/officeDocument/2006/relationships/slide" Target="slides/slide191.xml"/><Relationship Id="rId475" Type="http://schemas.openxmlformats.org/officeDocument/2006/relationships/slide" Target="slides/slide398.xml"/><Relationship Id="rId682" Type="http://schemas.openxmlformats.org/officeDocument/2006/relationships/slide" Target="slides/slide605.xml"/><Relationship Id="rId32" Type="http://schemas.openxmlformats.org/officeDocument/2006/relationships/slideMaster" Target="slideMasters/slideMaster32.xml"/><Relationship Id="rId128" Type="http://schemas.openxmlformats.org/officeDocument/2006/relationships/slide" Target="slides/slide51.xml"/><Relationship Id="rId335" Type="http://schemas.openxmlformats.org/officeDocument/2006/relationships/slide" Target="slides/slide258.xml"/><Relationship Id="rId542" Type="http://schemas.openxmlformats.org/officeDocument/2006/relationships/slide" Target="slides/slide465.xml"/><Relationship Id="rId181" Type="http://schemas.openxmlformats.org/officeDocument/2006/relationships/slide" Target="slides/slide104.xml"/><Relationship Id="rId402" Type="http://schemas.openxmlformats.org/officeDocument/2006/relationships/slide" Target="slides/slide325.xml"/><Relationship Id="rId279" Type="http://schemas.openxmlformats.org/officeDocument/2006/relationships/slide" Target="slides/slide202.xml"/><Relationship Id="rId486" Type="http://schemas.openxmlformats.org/officeDocument/2006/relationships/slide" Target="slides/slide409.xml"/><Relationship Id="rId693" Type="http://schemas.openxmlformats.org/officeDocument/2006/relationships/slide" Target="slides/slide616.xml"/><Relationship Id="rId707" Type="http://schemas.openxmlformats.org/officeDocument/2006/relationships/slide" Target="slides/slide630.xml"/><Relationship Id="rId43" Type="http://schemas.openxmlformats.org/officeDocument/2006/relationships/slideMaster" Target="slideMasters/slideMaster43.xml"/><Relationship Id="rId139" Type="http://schemas.openxmlformats.org/officeDocument/2006/relationships/slide" Target="slides/slide62.xml"/><Relationship Id="rId346" Type="http://schemas.openxmlformats.org/officeDocument/2006/relationships/slide" Target="slides/slide269.xml"/><Relationship Id="rId553" Type="http://schemas.openxmlformats.org/officeDocument/2006/relationships/slide" Target="slides/slide476.xml"/><Relationship Id="rId760" Type="http://schemas.openxmlformats.org/officeDocument/2006/relationships/slide" Target="slides/slide683.xml"/><Relationship Id="rId192" Type="http://schemas.openxmlformats.org/officeDocument/2006/relationships/slide" Target="slides/slide115.xml"/><Relationship Id="rId206" Type="http://schemas.openxmlformats.org/officeDocument/2006/relationships/slide" Target="slides/slide129.xml"/><Relationship Id="rId413" Type="http://schemas.openxmlformats.org/officeDocument/2006/relationships/slide" Target="slides/slide336.xml"/><Relationship Id="rId497" Type="http://schemas.openxmlformats.org/officeDocument/2006/relationships/slide" Target="slides/slide420.xml"/><Relationship Id="rId620" Type="http://schemas.openxmlformats.org/officeDocument/2006/relationships/slide" Target="slides/slide543.xml"/><Relationship Id="rId718" Type="http://schemas.openxmlformats.org/officeDocument/2006/relationships/slide" Target="slides/slide641.xml"/><Relationship Id="rId357" Type="http://schemas.openxmlformats.org/officeDocument/2006/relationships/slide" Target="slides/slide280.xml"/><Relationship Id="rId54" Type="http://schemas.openxmlformats.org/officeDocument/2006/relationships/slideMaster" Target="slideMasters/slideMaster54.xml"/><Relationship Id="rId217" Type="http://schemas.openxmlformats.org/officeDocument/2006/relationships/slide" Target="slides/slide140.xml"/><Relationship Id="rId564" Type="http://schemas.openxmlformats.org/officeDocument/2006/relationships/slide" Target="slides/slide487.xml"/><Relationship Id="rId771" Type="http://schemas.openxmlformats.org/officeDocument/2006/relationships/slide" Target="slides/slide694.xml"/><Relationship Id="rId424" Type="http://schemas.openxmlformats.org/officeDocument/2006/relationships/slide" Target="slides/slide347.xml"/><Relationship Id="rId631" Type="http://schemas.openxmlformats.org/officeDocument/2006/relationships/slide" Target="slides/slide554.xml"/><Relationship Id="rId729" Type="http://schemas.openxmlformats.org/officeDocument/2006/relationships/slide" Target="slides/slide652.xml"/><Relationship Id="rId270" Type="http://schemas.openxmlformats.org/officeDocument/2006/relationships/slide" Target="slides/slide193.xml"/><Relationship Id="rId65" Type="http://schemas.openxmlformats.org/officeDocument/2006/relationships/slideMaster" Target="slideMasters/slideMaster65.xml"/><Relationship Id="rId130" Type="http://schemas.openxmlformats.org/officeDocument/2006/relationships/slide" Target="slides/slide53.xml"/><Relationship Id="rId368" Type="http://schemas.openxmlformats.org/officeDocument/2006/relationships/slide" Target="slides/slide291.xml"/><Relationship Id="rId575" Type="http://schemas.openxmlformats.org/officeDocument/2006/relationships/slide" Target="slides/slide498.xml"/><Relationship Id="rId782" Type="http://schemas.openxmlformats.org/officeDocument/2006/relationships/slide" Target="slides/slide705.xml"/><Relationship Id="rId228" Type="http://schemas.openxmlformats.org/officeDocument/2006/relationships/slide" Target="slides/slide151.xml"/><Relationship Id="rId435" Type="http://schemas.openxmlformats.org/officeDocument/2006/relationships/slide" Target="slides/slide358.xml"/><Relationship Id="rId642" Type="http://schemas.openxmlformats.org/officeDocument/2006/relationships/slide" Target="slides/slide565.xml"/><Relationship Id="rId281" Type="http://schemas.openxmlformats.org/officeDocument/2006/relationships/slide" Target="slides/slide204.xml"/><Relationship Id="rId502" Type="http://schemas.openxmlformats.org/officeDocument/2006/relationships/slide" Target="slides/slide425.xml"/><Relationship Id="rId76" Type="http://schemas.openxmlformats.org/officeDocument/2006/relationships/slideMaster" Target="slideMasters/slideMaster76.xml"/><Relationship Id="rId141" Type="http://schemas.openxmlformats.org/officeDocument/2006/relationships/slide" Target="slides/slide64.xml"/><Relationship Id="rId379" Type="http://schemas.openxmlformats.org/officeDocument/2006/relationships/slide" Target="slides/slide302.xml"/><Relationship Id="rId586" Type="http://schemas.openxmlformats.org/officeDocument/2006/relationships/slide" Target="slides/slide509.xml"/><Relationship Id="rId793" Type="http://schemas.openxmlformats.org/officeDocument/2006/relationships/slide" Target="slides/slide716.xml"/><Relationship Id="rId807" Type="http://schemas.openxmlformats.org/officeDocument/2006/relationships/slide" Target="slides/slide730.xml"/><Relationship Id="rId7" Type="http://schemas.openxmlformats.org/officeDocument/2006/relationships/slideMaster" Target="slideMasters/slideMaster7.xml"/><Relationship Id="rId239" Type="http://schemas.openxmlformats.org/officeDocument/2006/relationships/slide" Target="slides/slide162.xml"/><Relationship Id="rId446" Type="http://schemas.openxmlformats.org/officeDocument/2006/relationships/slide" Target="slides/slide369.xml"/><Relationship Id="rId653" Type="http://schemas.openxmlformats.org/officeDocument/2006/relationships/slide" Target="slides/slide576.xml"/><Relationship Id="rId292" Type="http://schemas.openxmlformats.org/officeDocument/2006/relationships/slide" Target="slides/slide215.xml"/><Relationship Id="rId306" Type="http://schemas.openxmlformats.org/officeDocument/2006/relationships/slide" Target="slides/slide229.xml"/><Relationship Id="rId87" Type="http://schemas.openxmlformats.org/officeDocument/2006/relationships/slide" Target="slides/slide10.xml"/><Relationship Id="rId513" Type="http://schemas.openxmlformats.org/officeDocument/2006/relationships/slide" Target="slides/slide436.xml"/><Relationship Id="rId597" Type="http://schemas.openxmlformats.org/officeDocument/2006/relationships/slide" Target="slides/slide520.xml"/><Relationship Id="rId720" Type="http://schemas.openxmlformats.org/officeDocument/2006/relationships/slide" Target="slides/slide643.xml"/><Relationship Id="rId818" Type="http://schemas.openxmlformats.org/officeDocument/2006/relationships/slide" Target="slides/slide741.xml"/><Relationship Id="rId152" Type="http://schemas.openxmlformats.org/officeDocument/2006/relationships/slide" Target="slides/slide75.xml"/><Relationship Id="rId457" Type="http://schemas.openxmlformats.org/officeDocument/2006/relationships/slide" Target="slides/slide380.xml"/><Relationship Id="rId664" Type="http://schemas.openxmlformats.org/officeDocument/2006/relationships/slide" Target="slides/slide587.xml"/><Relationship Id="rId14" Type="http://schemas.openxmlformats.org/officeDocument/2006/relationships/slideMaster" Target="slideMasters/slideMaster14.xml"/><Relationship Id="rId317" Type="http://schemas.openxmlformats.org/officeDocument/2006/relationships/slide" Target="slides/slide240.xml"/><Relationship Id="rId524" Type="http://schemas.openxmlformats.org/officeDocument/2006/relationships/slide" Target="slides/slide447.xml"/><Relationship Id="rId731" Type="http://schemas.openxmlformats.org/officeDocument/2006/relationships/slide" Target="slides/slide654.xml"/><Relationship Id="rId98" Type="http://schemas.openxmlformats.org/officeDocument/2006/relationships/slide" Target="slides/slide21.xml"/><Relationship Id="rId163" Type="http://schemas.openxmlformats.org/officeDocument/2006/relationships/slide" Target="slides/slide86.xml"/><Relationship Id="rId370" Type="http://schemas.openxmlformats.org/officeDocument/2006/relationships/slide" Target="slides/slide293.xml"/><Relationship Id="rId230" Type="http://schemas.openxmlformats.org/officeDocument/2006/relationships/slide" Target="slides/slide153.xml"/><Relationship Id="rId468" Type="http://schemas.openxmlformats.org/officeDocument/2006/relationships/slide" Target="slides/slide391.xml"/><Relationship Id="rId675" Type="http://schemas.openxmlformats.org/officeDocument/2006/relationships/slide" Target="slides/slide598.xml"/><Relationship Id="rId25" Type="http://schemas.openxmlformats.org/officeDocument/2006/relationships/slideMaster" Target="slideMasters/slideMaster25.xml"/><Relationship Id="rId328" Type="http://schemas.openxmlformats.org/officeDocument/2006/relationships/slide" Target="slides/slide251.xml"/><Relationship Id="rId535" Type="http://schemas.openxmlformats.org/officeDocument/2006/relationships/slide" Target="slides/slide458.xml"/><Relationship Id="rId742" Type="http://schemas.openxmlformats.org/officeDocument/2006/relationships/slide" Target="slides/slide665.xml"/><Relationship Id="rId174" Type="http://schemas.openxmlformats.org/officeDocument/2006/relationships/slide" Target="slides/slide97.xml"/><Relationship Id="rId381" Type="http://schemas.openxmlformats.org/officeDocument/2006/relationships/slide" Target="slides/slide304.xml"/><Relationship Id="rId602" Type="http://schemas.openxmlformats.org/officeDocument/2006/relationships/slide" Target="slides/slide525.xml"/><Relationship Id="rId241" Type="http://schemas.openxmlformats.org/officeDocument/2006/relationships/slide" Target="slides/slide164.xml"/><Relationship Id="rId479" Type="http://schemas.openxmlformats.org/officeDocument/2006/relationships/slide" Target="slides/slide402.xml"/><Relationship Id="rId686" Type="http://schemas.openxmlformats.org/officeDocument/2006/relationships/slide" Target="slides/slide609.xml"/><Relationship Id="rId36" Type="http://schemas.openxmlformats.org/officeDocument/2006/relationships/slideMaster" Target="slideMasters/slideMaster36.xml"/><Relationship Id="rId339" Type="http://schemas.openxmlformats.org/officeDocument/2006/relationships/slide" Target="slides/slide262.xml"/><Relationship Id="rId546" Type="http://schemas.openxmlformats.org/officeDocument/2006/relationships/slide" Target="slides/slide469.xml"/><Relationship Id="rId753" Type="http://schemas.openxmlformats.org/officeDocument/2006/relationships/slide" Target="slides/slide676.xml"/><Relationship Id="rId101" Type="http://schemas.openxmlformats.org/officeDocument/2006/relationships/slide" Target="slides/slide24.xml"/><Relationship Id="rId185" Type="http://schemas.openxmlformats.org/officeDocument/2006/relationships/slide" Target="slides/slide108.xml"/><Relationship Id="rId406" Type="http://schemas.openxmlformats.org/officeDocument/2006/relationships/slide" Target="slides/slide329.xml"/><Relationship Id="rId392" Type="http://schemas.openxmlformats.org/officeDocument/2006/relationships/slide" Target="slides/slide315.xml"/><Relationship Id="rId613" Type="http://schemas.openxmlformats.org/officeDocument/2006/relationships/slide" Target="slides/slide536.xml"/><Relationship Id="rId697" Type="http://schemas.openxmlformats.org/officeDocument/2006/relationships/slide" Target="slides/slide620.xml"/><Relationship Id="rId820" Type="http://schemas.openxmlformats.org/officeDocument/2006/relationships/presProps" Target="presProps.xml"/><Relationship Id="rId252" Type="http://schemas.openxmlformats.org/officeDocument/2006/relationships/slide" Target="slides/slide175.xml"/><Relationship Id="rId47" Type="http://schemas.openxmlformats.org/officeDocument/2006/relationships/slideMaster" Target="slideMasters/slideMaster47.xml"/><Relationship Id="rId112" Type="http://schemas.openxmlformats.org/officeDocument/2006/relationships/slide" Target="slides/slide35.xml"/><Relationship Id="rId557" Type="http://schemas.openxmlformats.org/officeDocument/2006/relationships/slide" Target="slides/slide480.xml"/><Relationship Id="rId764" Type="http://schemas.openxmlformats.org/officeDocument/2006/relationships/slide" Target="slides/slide687.xml"/><Relationship Id="rId196" Type="http://schemas.openxmlformats.org/officeDocument/2006/relationships/slide" Target="slides/slide119.xml"/><Relationship Id="rId417" Type="http://schemas.openxmlformats.org/officeDocument/2006/relationships/slide" Target="slides/slide340.xml"/><Relationship Id="rId624" Type="http://schemas.openxmlformats.org/officeDocument/2006/relationships/slide" Target="slides/slide547.xml"/><Relationship Id="rId263" Type="http://schemas.openxmlformats.org/officeDocument/2006/relationships/slide" Target="slides/slide186.xml"/><Relationship Id="rId470" Type="http://schemas.openxmlformats.org/officeDocument/2006/relationships/slide" Target="slides/slide393.xml"/><Relationship Id="rId58" Type="http://schemas.openxmlformats.org/officeDocument/2006/relationships/slideMaster" Target="slideMasters/slideMaster58.xml"/><Relationship Id="rId123" Type="http://schemas.openxmlformats.org/officeDocument/2006/relationships/slide" Target="slides/slide46.xml"/><Relationship Id="rId330" Type="http://schemas.openxmlformats.org/officeDocument/2006/relationships/slide" Target="slides/slide253.xml"/><Relationship Id="rId568" Type="http://schemas.openxmlformats.org/officeDocument/2006/relationships/slide" Target="slides/slide491.xml"/><Relationship Id="rId775" Type="http://schemas.openxmlformats.org/officeDocument/2006/relationships/slide" Target="slides/slide698.xml"/><Relationship Id="rId428" Type="http://schemas.openxmlformats.org/officeDocument/2006/relationships/slide" Target="slides/slide351.xml"/><Relationship Id="rId635" Type="http://schemas.openxmlformats.org/officeDocument/2006/relationships/slide" Target="slides/slide558.xml"/><Relationship Id="rId274" Type="http://schemas.openxmlformats.org/officeDocument/2006/relationships/slide" Target="slides/slide197.xml"/><Relationship Id="rId481" Type="http://schemas.openxmlformats.org/officeDocument/2006/relationships/slide" Target="slides/slide404.xml"/><Relationship Id="rId702" Type="http://schemas.openxmlformats.org/officeDocument/2006/relationships/slide" Target="slides/slide625.xml"/><Relationship Id="rId69" Type="http://schemas.openxmlformats.org/officeDocument/2006/relationships/slideMaster" Target="slideMasters/slideMaster69.xml"/><Relationship Id="rId134" Type="http://schemas.openxmlformats.org/officeDocument/2006/relationships/slide" Target="slides/slide57.xml"/><Relationship Id="rId579" Type="http://schemas.openxmlformats.org/officeDocument/2006/relationships/slide" Target="slides/slide502.xml"/><Relationship Id="rId786" Type="http://schemas.openxmlformats.org/officeDocument/2006/relationships/slide" Target="slides/slide709.xml"/><Relationship Id="rId341" Type="http://schemas.openxmlformats.org/officeDocument/2006/relationships/slide" Target="slides/slide264.xml"/><Relationship Id="rId439" Type="http://schemas.openxmlformats.org/officeDocument/2006/relationships/slide" Target="slides/slide362.xml"/><Relationship Id="rId646" Type="http://schemas.openxmlformats.org/officeDocument/2006/relationships/slide" Target="slides/slide569.xml"/><Relationship Id="rId201" Type="http://schemas.openxmlformats.org/officeDocument/2006/relationships/slide" Target="slides/slide124.xml"/><Relationship Id="rId285" Type="http://schemas.openxmlformats.org/officeDocument/2006/relationships/slide" Target="slides/slide208.xml"/><Relationship Id="rId506" Type="http://schemas.openxmlformats.org/officeDocument/2006/relationships/slide" Target="slides/slide429.xml"/><Relationship Id="rId492" Type="http://schemas.openxmlformats.org/officeDocument/2006/relationships/slide" Target="slides/slide415.xml"/><Relationship Id="rId713" Type="http://schemas.openxmlformats.org/officeDocument/2006/relationships/slide" Target="slides/slide636.xml"/><Relationship Id="rId797" Type="http://schemas.openxmlformats.org/officeDocument/2006/relationships/slide" Target="slides/slide720.xml"/><Relationship Id="rId145" Type="http://schemas.openxmlformats.org/officeDocument/2006/relationships/slide" Target="slides/slide68.xml"/><Relationship Id="rId352" Type="http://schemas.openxmlformats.org/officeDocument/2006/relationships/slide" Target="slides/slide275.xml"/><Relationship Id="rId212" Type="http://schemas.openxmlformats.org/officeDocument/2006/relationships/slide" Target="slides/slide135.xml"/><Relationship Id="rId657" Type="http://schemas.openxmlformats.org/officeDocument/2006/relationships/slide" Target="slides/slide580.xml"/><Relationship Id="rId296" Type="http://schemas.openxmlformats.org/officeDocument/2006/relationships/slide" Target="slides/slide219.xml"/><Relationship Id="rId517" Type="http://schemas.openxmlformats.org/officeDocument/2006/relationships/slide" Target="slides/slide440.xml"/><Relationship Id="rId724" Type="http://schemas.openxmlformats.org/officeDocument/2006/relationships/slide" Target="slides/slide647.xml"/><Relationship Id="rId60" Type="http://schemas.openxmlformats.org/officeDocument/2006/relationships/slideMaster" Target="slideMasters/slideMaster60.xml"/><Relationship Id="rId156" Type="http://schemas.openxmlformats.org/officeDocument/2006/relationships/slide" Target="slides/slide79.xml"/><Relationship Id="rId363" Type="http://schemas.openxmlformats.org/officeDocument/2006/relationships/slide" Target="slides/slide286.xml"/><Relationship Id="rId570" Type="http://schemas.openxmlformats.org/officeDocument/2006/relationships/slide" Target="slides/slide493.xml"/><Relationship Id="rId223" Type="http://schemas.openxmlformats.org/officeDocument/2006/relationships/slide" Target="slides/slide146.xml"/><Relationship Id="rId430" Type="http://schemas.openxmlformats.org/officeDocument/2006/relationships/slide" Target="slides/slide353.xml"/><Relationship Id="rId668" Type="http://schemas.openxmlformats.org/officeDocument/2006/relationships/slide" Target="slides/slide591.xml"/><Relationship Id="rId18" Type="http://schemas.openxmlformats.org/officeDocument/2006/relationships/slideMaster" Target="slideMasters/slideMaster18.xml"/><Relationship Id="rId528" Type="http://schemas.openxmlformats.org/officeDocument/2006/relationships/slide" Target="slides/slide451.xml"/><Relationship Id="rId735" Type="http://schemas.openxmlformats.org/officeDocument/2006/relationships/slide" Target="slides/slide658.xml"/><Relationship Id="rId167" Type="http://schemas.openxmlformats.org/officeDocument/2006/relationships/slide" Target="slides/slide90.xml"/><Relationship Id="rId374" Type="http://schemas.openxmlformats.org/officeDocument/2006/relationships/slide" Target="slides/slide297.xml"/><Relationship Id="rId581" Type="http://schemas.openxmlformats.org/officeDocument/2006/relationships/slide" Target="slides/slide504.xml"/><Relationship Id="rId71" Type="http://schemas.openxmlformats.org/officeDocument/2006/relationships/slideMaster" Target="slideMasters/slideMaster71.xml"/><Relationship Id="rId234" Type="http://schemas.openxmlformats.org/officeDocument/2006/relationships/slide" Target="slides/slide157.xml"/><Relationship Id="rId679" Type="http://schemas.openxmlformats.org/officeDocument/2006/relationships/slide" Target="slides/slide602.xml"/><Relationship Id="rId802" Type="http://schemas.openxmlformats.org/officeDocument/2006/relationships/slide" Target="slides/slide72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41" Type="http://schemas.openxmlformats.org/officeDocument/2006/relationships/slide" Target="slides/slide364.xml"/><Relationship Id="rId539" Type="http://schemas.openxmlformats.org/officeDocument/2006/relationships/slide" Target="slides/slide462.xml"/><Relationship Id="rId746" Type="http://schemas.openxmlformats.org/officeDocument/2006/relationships/slide" Target="slides/slide669.xml"/><Relationship Id="rId178" Type="http://schemas.openxmlformats.org/officeDocument/2006/relationships/slide" Target="slides/slide101.xml"/><Relationship Id="rId301" Type="http://schemas.openxmlformats.org/officeDocument/2006/relationships/slide" Target="slides/slide224.xml"/><Relationship Id="rId82" Type="http://schemas.openxmlformats.org/officeDocument/2006/relationships/slide" Target="slides/slide5.xml"/><Relationship Id="rId385" Type="http://schemas.openxmlformats.org/officeDocument/2006/relationships/slide" Target="slides/slide308.xml"/><Relationship Id="rId592" Type="http://schemas.openxmlformats.org/officeDocument/2006/relationships/slide" Target="slides/slide515.xml"/><Relationship Id="rId606" Type="http://schemas.openxmlformats.org/officeDocument/2006/relationships/slide" Target="slides/slide529.xml"/><Relationship Id="rId813" Type="http://schemas.openxmlformats.org/officeDocument/2006/relationships/slide" Target="slides/slide736.xml"/><Relationship Id="rId245" Type="http://schemas.openxmlformats.org/officeDocument/2006/relationships/slide" Target="slides/slide168.xml"/><Relationship Id="rId452" Type="http://schemas.openxmlformats.org/officeDocument/2006/relationships/slide" Target="slides/slide375.xml"/><Relationship Id="rId105" Type="http://schemas.openxmlformats.org/officeDocument/2006/relationships/slide" Target="slides/slide28.xml"/><Relationship Id="rId312" Type="http://schemas.openxmlformats.org/officeDocument/2006/relationships/slide" Target="slides/slide235.xml"/><Relationship Id="rId757" Type="http://schemas.openxmlformats.org/officeDocument/2006/relationships/slide" Target="slides/slide680.xml"/><Relationship Id="rId93" Type="http://schemas.openxmlformats.org/officeDocument/2006/relationships/slide" Target="slides/slide16.xml"/><Relationship Id="rId189" Type="http://schemas.openxmlformats.org/officeDocument/2006/relationships/slide" Target="slides/slide112.xml"/><Relationship Id="rId396" Type="http://schemas.openxmlformats.org/officeDocument/2006/relationships/slide" Target="slides/slide319.xml"/><Relationship Id="rId617" Type="http://schemas.openxmlformats.org/officeDocument/2006/relationships/slide" Target="slides/slide540.xml"/><Relationship Id="rId256" Type="http://schemas.openxmlformats.org/officeDocument/2006/relationships/slide" Target="slides/slide179.xml"/><Relationship Id="rId463" Type="http://schemas.openxmlformats.org/officeDocument/2006/relationships/slide" Target="slides/slide386.xml"/><Relationship Id="rId670" Type="http://schemas.openxmlformats.org/officeDocument/2006/relationships/slide" Target="slides/slide593.xml"/><Relationship Id="rId116" Type="http://schemas.openxmlformats.org/officeDocument/2006/relationships/slide" Target="slides/slide39.xml"/><Relationship Id="rId323" Type="http://schemas.openxmlformats.org/officeDocument/2006/relationships/slide" Target="slides/slide246.xml"/><Relationship Id="rId530" Type="http://schemas.openxmlformats.org/officeDocument/2006/relationships/slide" Target="slides/slide453.xml"/><Relationship Id="rId768" Type="http://schemas.openxmlformats.org/officeDocument/2006/relationships/slide" Target="slides/slide691.xml"/><Relationship Id="rId20" Type="http://schemas.openxmlformats.org/officeDocument/2006/relationships/slideMaster" Target="slideMasters/slideMaster20.xml"/><Relationship Id="rId628" Type="http://schemas.openxmlformats.org/officeDocument/2006/relationships/slide" Target="slides/slide551.xml"/><Relationship Id="rId267" Type="http://schemas.openxmlformats.org/officeDocument/2006/relationships/slide" Target="slides/slide190.xml"/><Relationship Id="rId474" Type="http://schemas.openxmlformats.org/officeDocument/2006/relationships/slide" Target="slides/slide397.xml"/><Relationship Id="rId127" Type="http://schemas.openxmlformats.org/officeDocument/2006/relationships/slide" Target="slides/slide50.xml"/><Relationship Id="rId681" Type="http://schemas.openxmlformats.org/officeDocument/2006/relationships/slide" Target="slides/slide604.xml"/><Relationship Id="rId779" Type="http://schemas.openxmlformats.org/officeDocument/2006/relationships/slide" Target="slides/slide702.xml"/><Relationship Id="rId31" Type="http://schemas.openxmlformats.org/officeDocument/2006/relationships/slideMaster" Target="slideMasters/slideMaster31.xml"/><Relationship Id="rId334" Type="http://schemas.openxmlformats.org/officeDocument/2006/relationships/slide" Target="slides/slide257.xml"/><Relationship Id="rId541" Type="http://schemas.openxmlformats.org/officeDocument/2006/relationships/slide" Target="slides/slide464.xml"/><Relationship Id="rId639" Type="http://schemas.openxmlformats.org/officeDocument/2006/relationships/slide" Target="slides/slide562.xml"/><Relationship Id="rId180" Type="http://schemas.openxmlformats.org/officeDocument/2006/relationships/slide" Target="slides/slide103.xml"/><Relationship Id="rId278" Type="http://schemas.openxmlformats.org/officeDocument/2006/relationships/slide" Target="slides/slide201.xml"/><Relationship Id="rId401" Type="http://schemas.openxmlformats.org/officeDocument/2006/relationships/slide" Target="slides/slide324.xml"/><Relationship Id="rId485" Type="http://schemas.openxmlformats.org/officeDocument/2006/relationships/slide" Target="slides/slide408.xml"/><Relationship Id="rId692" Type="http://schemas.openxmlformats.org/officeDocument/2006/relationships/slide" Target="slides/slide615.xml"/><Relationship Id="rId706" Type="http://schemas.openxmlformats.org/officeDocument/2006/relationships/slide" Target="slides/slide629.xml"/><Relationship Id="rId42" Type="http://schemas.openxmlformats.org/officeDocument/2006/relationships/slideMaster" Target="slideMasters/slideMaster42.xml"/><Relationship Id="rId138" Type="http://schemas.openxmlformats.org/officeDocument/2006/relationships/slide" Target="slides/slide61.xml"/><Relationship Id="rId345" Type="http://schemas.openxmlformats.org/officeDocument/2006/relationships/slide" Target="slides/slide268.xml"/><Relationship Id="rId552" Type="http://schemas.openxmlformats.org/officeDocument/2006/relationships/slide" Target="slides/slide475.xml"/><Relationship Id="rId191" Type="http://schemas.openxmlformats.org/officeDocument/2006/relationships/slide" Target="slides/slide114.xml"/><Relationship Id="rId205" Type="http://schemas.openxmlformats.org/officeDocument/2006/relationships/slide" Target="slides/slide128.xml"/><Relationship Id="rId412" Type="http://schemas.openxmlformats.org/officeDocument/2006/relationships/slide" Target="slides/slide335.xml"/><Relationship Id="rId289" Type="http://schemas.openxmlformats.org/officeDocument/2006/relationships/slide" Target="slides/slide212.xml"/><Relationship Id="rId496" Type="http://schemas.openxmlformats.org/officeDocument/2006/relationships/slide" Target="slides/slide419.xml"/><Relationship Id="rId717" Type="http://schemas.openxmlformats.org/officeDocument/2006/relationships/slide" Target="slides/slide640.xml"/><Relationship Id="rId53" Type="http://schemas.openxmlformats.org/officeDocument/2006/relationships/slideMaster" Target="slideMasters/slideMaster53.xml"/><Relationship Id="rId149" Type="http://schemas.openxmlformats.org/officeDocument/2006/relationships/slide" Target="slides/slide72.xml"/><Relationship Id="rId356" Type="http://schemas.openxmlformats.org/officeDocument/2006/relationships/slide" Target="slides/slide279.xml"/><Relationship Id="rId563" Type="http://schemas.openxmlformats.org/officeDocument/2006/relationships/slide" Target="slides/slide486.xml"/><Relationship Id="rId770" Type="http://schemas.openxmlformats.org/officeDocument/2006/relationships/slide" Target="slides/slide693.xml"/><Relationship Id="rId216" Type="http://schemas.openxmlformats.org/officeDocument/2006/relationships/slide" Target="slides/slide139.xml"/><Relationship Id="rId423" Type="http://schemas.openxmlformats.org/officeDocument/2006/relationships/slide" Target="slides/slide346.xml"/><Relationship Id="rId630" Type="http://schemas.openxmlformats.org/officeDocument/2006/relationships/slide" Target="slides/slide553.xml"/><Relationship Id="rId728" Type="http://schemas.openxmlformats.org/officeDocument/2006/relationships/slide" Target="slides/slide651.xml"/><Relationship Id="rId64" Type="http://schemas.openxmlformats.org/officeDocument/2006/relationships/slideMaster" Target="slideMasters/slideMaster64.xml"/><Relationship Id="rId367" Type="http://schemas.openxmlformats.org/officeDocument/2006/relationships/slide" Target="slides/slide290.xml"/><Relationship Id="rId574" Type="http://schemas.openxmlformats.org/officeDocument/2006/relationships/slide" Target="slides/slide497.xml"/><Relationship Id="rId227" Type="http://schemas.openxmlformats.org/officeDocument/2006/relationships/slide" Target="slides/slide150.xml"/><Relationship Id="rId781" Type="http://schemas.openxmlformats.org/officeDocument/2006/relationships/slide" Target="slides/slide704.xml"/><Relationship Id="rId434" Type="http://schemas.openxmlformats.org/officeDocument/2006/relationships/slide" Target="slides/slide357.xml"/><Relationship Id="rId641" Type="http://schemas.openxmlformats.org/officeDocument/2006/relationships/slide" Target="slides/slide564.xml"/><Relationship Id="rId739" Type="http://schemas.openxmlformats.org/officeDocument/2006/relationships/slide" Target="slides/slide662.xml"/><Relationship Id="rId280" Type="http://schemas.openxmlformats.org/officeDocument/2006/relationships/slide" Target="slides/slide203.xml"/><Relationship Id="rId501" Type="http://schemas.openxmlformats.org/officeDocument/2006/relationships/slide" Target="slides/slide424.xml"/><Relationship Id="rId75" Type="http://schemas.openxmlformats.org/officeDocument/2006/relationships/slideMaster" Target="slideMasters/slideMaster75.xml"/><Relationship Id="rId140" Type="http://schemas.openxmlformats.org/officeDocument/2006/relationships/slide" Target="slides/slide63.xml"/><Relationship Id="rId378" Type="http://schemas.openxmlformats.org/officeDocument/2006/relationships/slide" Target="slides/slide301.xml"/><Relationship Id="rId585" Type="http://schemas.openxmlformats.org/officeDocument/2006/relationships/slide" Target="slides/slide508.xml"/><Relationship Id="rId792" Type="http://schemas.openxmlformats.org/officeDocument/2006/relationships/slide" Target="slides/slide715.xml"/><Relationship Id="rId806" Type="http://schemas.openxmlformats.org/officeDocument/2006/relationships/slide" Target="slides/slide729.xml"/><Relationship Id="rId6" Type="http://schemas.openxmlformats.org/officeDocument/2006/relationships/slideMaster" Target="slideMasters/slideMaster6.xml"/><Relationship Id="rId238" Type="http://schemas.openxmlformats.org/officeDocument/2006/relationships/slide" Target="slides/slide161.xml"/><Relationship Id="rId445" Type="http://schemas.openxmlformats.org/officeDocument/2006/relationships/slide" Target="slides/slide368.xml"/><Relationship Id="rId652" Type="http://schemas.openxmlformats.org/officeDocument/2006/relationships/slide" Target="slides/slide575.xml"/><Relationship Id="rId291" Type="http://schemas.openxmlformats.org/officeDocument/2006/relationships/slide" Target="slides/slide214.xml"/><Relationship Id="rId305" Type="http://schemas.openxmlformats.org/officeDocument/2006/relationships/slide" Target="slides/slide228.xml"/><Relationship Id="rId512" Type="http://schemas.openxmlformats.org/officeDocument/2006/relationships/slide" Target="slides/slide435.xml"/><Relationship Id="rId44" Type="http://schemas.openxmlformats.org/officeDocument/2006/relationships/slideMaster" Target="slideMasters/slideMaster44.xml"/><Relationship Id="rId86" Type="http://schemas.openxmlformats.org/officeDocument/2006/relationships/slide" Target="slides/slide9.xml"/><Relationship Id="rId151" Type="http://schemas.openxmlformats.org/officeDocument/2006/relationships/slide" Target="slides/slide74.xml"/><Relationship Id="rId389" Type="http://schemas.openxmlformats.org/officeDocument/2006/relationships/slide" Target="slides/slide312.xml"/><Relationship Id="rId554" Type="http://schemas.openxmlformats.org/officeDocument/2006/relationships/slide" Target="slides/slide477.xml"/><Relationship Id="rId596" Type="http://schemas.openxmlformats.org/officeDocument/2006/relationships/slide" Target="slides/slide519.xml"/><Relationship Id="rId761" Type="http://schemas.openxmlformats.org/officeDocument/2006/relationships/slide" Target="slides/slide684.xml"/><Relationship Id="rId817" Type="http://schemas.openxmlformats.org/officeDocument/2006/relationships/slide" Target="slides/slide740.xml"/><Relationship Id="rId193" Type="http://schemas.openxmlformats.org/officeDocument/2006/relationships/slide" Target="slides/slide116.xml"/><Relationship Id="rId207" Type="http://schemas.openxmlformats.org/officeDocument/2006/relationships/slide" Target="slides/slide130.xml"/><Relationship Id="rId249" Type="http://schemas.openxmlformats.org/officeDocument/2006/relationships/slide" Target="slides/slide172.xml"/><Relationship Id="rId414" Type="http://schemas.openxmlformats.org/officeDocument/2006/relationships/slide" Target="slides/slide337.xml"/><Relationship Id="rId456" Type="http://schemas.openxmlformats.org/officeDocument/2006/relationships/slide" Target="slides/slide379.xml"/><Relationship Id="rId498" Type="http://schemas.openxmlformats.org/officeDocument/2006/relationships/slide" Target="slides/slide421.xml"/><Relationship Id="rId621" Type="http://schemas.openxmlformats.org/officeDocument/2006/relationships/slide" Target="slides/slide544.xml"/><Relationship Id="rId663" Type="http://schemas.openxmlformats.org/officeDocument/2006/relationships/slide" Target="slides/slide586.xml"/><Relationship Id="rId13" Type="http://schemas.openxmlformats.org/officeDocument/2006/relationships/slideMaster" Target="slideMasters/slideMaster13.xml"/><Relationship Id="rId109" Type="http://schemas.openxmlformats.org/officeDocument/2006/relationships/slide" Target="slides/slide32.xml"/><Relationship Id="rId260" Type="http://schemas.openxmlformats.org/officeDocument/2006/relationships/slide" Target="slides/slide183.xml"/><Relationship Id="rId316" Type="http://schemas.openxmlformats.org/officeDocument/2006/relationships/slide" Target="slides/slide239.xml"/><Relationship Id="rId523" Type="http://schemas.openxmlformats.org/officeDocument/2006/relationships/slide" Target="slides/slide446.xml"/><Relationship Id="rId719" Type="http://schemas.openxmlformats.org/officeDocument/2006/relationships/slide" Target="slides/slide642.xml"/><Relationship Id="rId55" Type="http://schemas.openxmlformats.org/officeDocument/2006/relationships/slideMaster" Target="slideMasters/slideMaster55.xml"/><Relationship Id="rId97" Type="http://schemas.openxmlformats.org/officeDocument/2006/relationships/slide" Target="slides/slide20.xml"/><Relationship Id="rId120" Type="http://schemas.openxmlformats.org/officeDocument/2006/relationships/slide" Target="slides/slide43.xml"/><Relationship Id="rId358" Type="http://schemas.openxmlformats.org/officeDocument/2006/relationships/slide" Target="slides/slide281.xml"/><Relationship Id="rId565" Type="http://schemas.openxmlformats.org/officeDocument/2006/relationships/slide" Target="slides/slide488.xml"/><Relationship Id="rId730" Type="http://schemas.openxmlformats.org/officeDocument/2006/relationships/slide" Target="slides/slide653.xml"/><Relationship Id="rId772" Type="http://schemas.openxmlformats.org/officeDocument/2006/relationships/slide" Target="slides/slide695.xml"/><Relationship Id="rId162" Type="http://schemas.openxmlformats.org/officeDocument/2006/relationships/slide" Target="slides/slide85.xml"/><Relationship Id="rId218" Type="http://schemas.openxmlformats.org/officeDocument/2006/relationships/slide" Target="slides/slide141.xml"/><Relationship Id="rId425" Type="http://schemas.openxmlformats.org/officeDocument/2006/relationships/slide" Target="slides/slide348.xml"/><Relationship Id="rId467" Type="http://schemas.openxmlformats.org/officeDocument/2006/relationships/slide" Target="slides/slide390.xml"/><Relationship Id="rId632" Type="http://schemas.openxmlformats.org/officeDocument/2006/relationships/slide" Target="slides/slide555.xml"/><Relationship Id="rId271" Type="http://schemas.openxmlformats.org/officeDocument/2006/relationships/slide" Target="slides/slide194.xml"/><Relationship Id="rId674" Type="http://schemas.openxmlformats.org/officeDocument/2006/relationships/slide" Target="slides/slide597.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4.xml"/><Relationship Id="rId327" Type="http://schemas.openxmlformats.org/officeDocument/2006/relationships/slide" Target="slides/slide250.xml"/><Relationship Id="rId369" Type="http://schemas.openxmlformats.org/officeDocument/2006/relationships/slide" Target="slides/slide292.xml"/><Relationship Id="rId534" Type="http://schemas.openxmlformats.org/officeDocument/2006/relationships/slide" Target="slides/slide457.xml"/><Relationship Id="rId576" Type="http://schemas.openxmlformats.org/officeDocument/2006/relationships/slide" Target="slides/slide499.xml"/><Relationship Id="rId741" Type="http://schemas.openxmlformats.org/officeDocument/2006/relationships/slide" Target="slides/slide664.xml"/><Relationship Id="rId783" Type="http://schemas.openxmlformats.org/officeDocument/2006/relationships/slide" Target="slides/slide706.xml"/><Relationship Id="rId173" Type="http://schemas.openxmlformats.org/officeDocument/2006/relationships/slide" Target="slides/slide96.xml"/><Relationship Id="rId229" Type="http://schemas.openxmlformats.org/officeDocument/2006/relationships/slide" Target="slides/slide152.xml"/><Relationship Id="rId380" Type="http://schemas.openxmlformats.org/officeDocument/2006/relationships/slide" Target="slides/slide303.xml"/><Relationship Id="rId436" Type="http://schemas.openxmlformats.org/officeDocument/2006/relationships/slide" Target="slides/slide359.xml"/><Relationship Id="rId601" Type="http://schemas.openxmlformats.org/officeDocument/2006/relationships/slide" Target="slides/slide524.xml"/><Relationship Id="rId643" Type="http://schemas.openxmlformats.org/officeDocument/2006/relationships/slide" Target="slides/slide566.xml"/><Relationship Id="rId240" Type="http://schemas.openxmlformats.org/officeDocument/2006/relationships/slide" Target="slides/slide163.xml"/><Relationship Id="rId478" Type="http://schemas.openxmlformats.org/officeDocument/2006/relationships/slide" Target="slides/slide401.xml"/><Relationship Id="rId685" Type="http://schemas.openxmlformats.org/officeDocument/2006/relationships/slide" Target="slides/slide60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3.xml"/><Relationship Id="rId282" Type="http://schemas.openxmlformats.org/officeDocument/2006/relationships/slide" Target="slides/slide205.xml"/><Relationship Id="rId338" Type="http://schemas.openxmlformats.org/officeDocument/2006/relationships/slide" Target="slides/slide261.xml"/><Relationship Id="rId503" Type="http://schemas.openxmlformats.org/officeDocument/2006/relationships/slide" Target="slides/slide426.xml"/><Relationship Id="rId545" Type="http://schemas.openxmlformats.org/officeDocument/2006/relationships/slide" Target="slides/slide468.xml"/><Relationship Id="rId587" Type="http://schemas.openxmlformats.org/officeDocument/2006/relationships/slide" Target="slides/slide510.xml"/><Relationship Id="rId710" Type="http://schemas.openxmlformats.org/officeDocument/2006/relationships/slide" Target="slides/slide633.xml"/><Relationship Id="rId752" Type="http://schemas.openxmlformats.org/officeDocument/2006/relationships/slide" Target="slides/slide675.xml"/><Relationship Id="rId808" Type="http://schemas.openxmlformats.org/officeDocument/2006/relationships/slide" Target="slides/slide731.xml"/><Relationship Id="rId8" Type="http://schemas.openxmlformats.org/officeDocument/2006/relationships/slideMaster" Target="slideMasters/slideMaster8.xml"/><Relationship Id="rId142" Type="http://schemas.openxmlformats.org/officeDocument/2006/relationships/slide" Target="slides/slide65.xml"/><Relationship Id="rId184" Type="http://schemas.openxmlformats.org/officeDocument/2006/relationships/slide" Target="slides/slide107.xml"/><Relationship Id="rId391" Type="http://schemas.openxmlformats.org/officeDocument/2006/relationships/slide" Target="slides/slide314.xml"/><Relationship Id="rId405" Type="http://schemas.openxmlformats.org/officeDocument/2006/relationships/slide" Target="slides/slide328.xml"/><Relationship Id="rId447" Type="http://schemas.openxmlformats.org/officeDocument/2006/relationships/slide" Target="slides/slide370.xml"/><Relationship Id="rId612" Type="http://schemas.openxmlformats.org/officeDocument/2006/relationships/slide" Target="slides/slide535.xml"/><Relationship Id="rId794" Type="http://schemas.openxmlformats.org/officeDocument/2006/relationships/slide" Target="slides/slide717.xml"/><Relationship Id="rId251" Type="http://schemas.openxmlformats.org/officeDocument/2006/relationships/slide" Target="slides/slide174.xml"/><Relationship Id="rId489" Type="http://schemas.openxmlformats.org/officeDocument/2006/relationships/slide" Target="slides/slide412.xml"/><Relationship Id="rId654" Type="http://schemas.openxmlformats.org/officeDocument/2006/relationships/slide" Target="slides/slide577.xml"/><Relationship Id="rId696" Type="http://schemas.openxmlformats.org/officeDocument/2006/relationships/slide" Target="slides/slide619.xml"/><Relationship Id="rId46" Type="http://schemas.openxmlformats.org/officeDocument/2006/relationships/slideMaster" Target="slideMasters/slideMaster46.xml"/><Relationship Id="rId293" Type="http://schemas.openxmlformats.org/officeDocument/2006/relationships/slide" Target="slides/slide216.xml"/><Relationship Id="rId307" Type="http://schemas.openxmlformats.org/officeDocument/2006/relationships/slide" Target="slides/slide230.xml"/><Relationship Id="rId349" Type="http://schemas.openxmlformats.org/officeDocument/2006/relationships/slide" Target="slides/slide272.xml"/><Relationship Id="rId514" Type="http://schemas.openxmlformats.org/officeDocument/2006/relationships/slide" Target="slides/slide437.xml"/><Relationship Id="rId556" Type="http://schemas.openxmlformats.org/officeDocument/2006/relationships/slide" Target="slides/slide479.xml"/><Relationship Id="rId721" Type="http://schemas.openxmlformats.org/officeDocument/2006/relationships/slide" Target="slides/slide644.xml"/><Relationship Id="rId763" Type="http://schemas.openxmlformats.org/officeDocument/2006/relationships/slide" Target="slides/slide686.xml"/><Relationship Id="rId88" Type="http://schemas.openxmlformats.org/officeDocument/2006/relationships/slide" Target="slides/slide11.xml"/><Relationship Id="rId111" Type="http://schemas.openxmlformats.org/officeDocument/2006/relationships/slide" Target="slides/slide34.xml"/><Relationship Id="rId153" Type="http://schemas.openxmlformats.org/officeDocument/2006/relationships/slide" Target="slides/slide76.xml"/><Relationship Id="rId195" Type="http://schemas.openxmlformats.org/officeDocument/2006/relationships/slide" Target="slides/slide118.xml"/><Relationship Id="rId209" Type="http://schemas.openxmlformats.org/officeDocument/2006/relationships/slide" Target="slides/slide132.xml"/><Relationship Id="rId360" Type="http://schemas.openxmlformats.org/officeDocument/2006/relationships/slide" Target="slides/slide283.xml"/><Relationship Id="rId416" Type="http://schemas.openxmlformats.org/officeDocument/2006/relationships/slide" Target="slides/slide339.xml"/><Relationship Id="rId598" Type="http://schemas.openxmlformats.org/officeDocument/2006/relationships/slide" Target="slides/slide521.xml"/><Relationship Id="rId819" Type="http://schemas.openxmlformats.org/officeDocument/2006/relationships/notesMaster" Target="notesMasters/notesMaster1.xml"/><Relationship Id="rId220" Type="http://schemas.openxmlformats.org/officeDocument/2006/relationships/slide" Target="slides/slide143.xml"/><Relationship Id="rId458" Type="http://schemas.openxmlformats.org/officeDocument/2006/relationships/slide" Target="slides/slide381.xml"/><Relationship Id="rId623" Type="http://schemas.openxmlformats.org/officeDocument/2006/relationships/slide" Target="slides/slide546.xml"/><Relationship Id="rId665" Type="http://schemas.openxmlformats.org/officeDocument/2006/relationships/slide" Target="slides/slide58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5.xml"/><Relationship Id="rId318" Type="http://schemas.openxmlformats.org/officeDocument/2006/relationships/slide" Target="slides/slide241.xml"/><Relationship Id="rId525" Type="http://schemas.openxmlformats.org/officeDocument/2006/relationships/slide" Target="slides/slide448.xml"/><Relationship Id="rId567" Type="http://schemas.openxmlformats.org/officeDocument/2006/relationships/slide" Target="slides/slide490.xml"/><Relationship Id="rId732" Type="http://schemas.openxmlformats.org/officeDocument/2006/relationships/slide" Target="slides/slide655.xml"/><Relationship Id="rId99" Type="http://schemas.openxmlformats.org/officeDocument/2006/relationships/slide" Target="slides/slide22.xml"/><Relationship Id="rId122" Type="http://schemas.openxmlformats.org/officeDocument/2006/relationships/slide" Target="slides/slide45.xml"/><Relationship Id="rId164" Type="http://schemas.openxmlformats.org/officeDocument/2006/relationships/slide" Target="slides/slide87.xml"/><Relationship Id="rId371" Type="http://schemas.openxmlformats.org/officeDocument/2006/relationships/slide" Target="slides/slide294.xml"/><Relationship Id="rId774" Type="http://schemas.openxmlformats.org/officeDocument/2006/relationships/slide" Target="slides/slide697.xml"/><Relationship Id="rId427" Type="http://schemas.openxmlformats.org/officeDocument/2006/relationships/slide" Target="slides/slide350.xml"/><Relationship Id="rId469" Type="http://schemas.openxmlformats.org/officeDocument/2006/relationships/slide" Target="slides/slide392.xml"/><Relationship Id="rId634" Type="http://schemas.openxmlformats.org/officeDocument/2006/relationships/slide" Target="slides/slide557.xml"/><Relationship Id="rId676" Type="http://schemas.openxmlformats.org/officeDocument/2006/relationships/slide" Target="slides/slide599.xml"/><Relationship Id="rId26" Type="http://schemas.openxmlformats.org/officeDocument/2006/relationships/slideMaster" Target="slideMasters/slideMaster26.xml"/><Relationship Id="rId231" Type="http://schemas.openxmlformats.org/officeDocument/2006/relationships/slide" Target="slides/slide154.xml"/><Relationship Id="rId273" Type="http://schemas.openxmlformats.org/officeDocument/2006/relationships/slide" Target="slides/slide196.xml"/><Relationship Id="rId329" Type="http://schemas.openxmlformats.org/officeDocument/2006/relationships/slide" Target="slides/slide252.xml"/><Relationship Id="rId480" Type="http://schemas.openxmlformats.org/officeDocument/2006/relationships/slide" Target="slides/slide403.xml"/><Relationship Id="rId536" Type="http://schemas.openxmlformats.org/officeDocument/2006/relationships/slide" Target="slides/slide459.xml"/><Relationship Id="rId701" Type="http://schemas.openxmlformats.org/officeDocument/2006/relationships/slide" Target="slides/slide624.xml"/><Relationship Id="rId68" Type="http://schemas.openxmlformats.org/officeDocument/2006/relationships/slideMaster" Target="slideMasters/slideMaster68.xml"/><Relationship Id="rId133" Type="http://schemas.openxmlformats.org/officeDocument/2006/relationships/slide" Target="slides/slide56.xml"/><Relationship Id="rId175" Type="http://schemas.openxmlformats.org/officeDocument/2006/relationships/slide" Target="slides/slide98.xml"/><Relationship Id="rId340" Type="http://schemas.openxmlformats.org/officeDocument/2006/relationships/slide" Target="slides/slide263.xml"/><Relationship Id="rId578" Type="http://schemas.openxmlformats.org/officeDocument/2006/relationships/slide" Target="slides/slide501.xml"/><Relationship Id="rId743" Type="http://schemas.openxmlformats.org/officeDocument/2006/relationships/slide" Target="slides/slide666.xml"/><Relationship Id="rId785" Type="http://schemas.openxmlformats.org/officeDocument/2006/relationships/slide" Target="slides/slide708.xml"/><Relationship Id="rId200" Type="http://schemas.openxmlformats.org/officeDocument/2006/relationships/slide" Target="slides/slide123.xml"/><Relationship Id="rId382" Type="http://schemas.openxmlformats.org/officeDocument/2006/relationships/slide" Target="slides/slide305.xml"/><Relationship Id="rId438" Type="http://schemas.openxmlformats.org/officeDocument/2006/relationships/slide" Target="slides/slide361.xml"/><Relationship Id="rId603" Type="http://schemas.openxmlformats.org/officeDocument/2006/relationships/slide" Target="slides/slide526.xml"/><Relationship Id="rId645" Type="http://schemas.openxmlformats.org/officeDocument/2006/relationships/slide" Target="slides/slide568.xml"/><Relationship Id="rId687" Type="http://schemas.openxmlformats.org/officeDocument/2006/relationships/slide" Target="slides/slide610.xml"/><Relationship Id="rId810" Type="http://schemas.openxmlformats.org/officeDocument/2006/relationships/slide" Target="slides/slide733.xml"/><Relationship Id="rId242" Type="http://schemas.openxmlformats.org/officeDocument/2006/relationships/slide" Target="slides/slide165.xml"/><Relationship Id="rId284" Type="http://schemas.openxmlformats.org/officeDocument/2006/relationships/slide" Target="slides/slide207.xml"/><Relationship Id="rId491" Type="http://schemas.openxmlformats.org/officeDocument/2006/relationships/slide" Target="slides/slide414.xml"/><Relationship Id="rId505" Type="http://schemas.openxmlformats.org/officeDocument/2006/relationships/slide" Target="slides/slide428.xml"/><Relationship Id="rId712" Type="http://schemas.openxmlformats.org/officeDocument/2006/relationships/slide" Target="slides/slide635.xml"/><Relationship Id="rId37" Type="http://schemas.openxmlformats.org/officeDocument/2006/relationships/slideMaster" Target="slideMasters/slideMaster37.xml"/><Relationship Id="rId79" Type="http://schemas.openxmlformats.org/officeDocument/2006/relationships/slide" Target="slides/slide2.xml"/><Relationship Id="rId102" Type="http://schemas.openxmlformats.org/officeDocument/2006/relationships/slide" Target="slides/slide25.xml"/><Relationship Id="rId144" Type="http://schemas.openxmlformats.org/officeDocument/2006/relationships/slide" Target="slides/slide67.xml"/><Relationship Id="rId547" Type="http://schemas.openxmlformats.org/officeDocument/2006/relationships/slide" Target="slides/slide470.xml"/><Relationship Id="rId589" Type="http://schemas.openxmlformats.org/officeDocument/2006/relationships/slide" Target="slides/slide512.xml"/><Relationship Id="rId754" Type="http://schemas.openxmlformats.org/officeDocument/2006/relationships/slide" Target="slides/slide677.xml"/><Relationship Id="rId796" Type="http://schemas.openxmlformats.org/officeDocument/2006/relationships/slide" Target="slides/slide719.xml"/><Relationship Id="rId90" Type="http://schemas.openxmlformats.org/officeDocument/2006/relationships/slide" Target="slides/slide13.xml"/><Relationship Id="rId186" Type="http://schemas.openxmlformats.org/officeDocument/2006/relationships/slide" Target="slides/slide109.xml"/><Relationship Id="rId351" Type="http://schemas.openxmlformats.org/officeDocument/2006/relationships/slide" Target="slides/slide274.xml"/><Relationship Id="rId393" Type="http://schemas.openxmlformats.org/officeDocument/2006/relationships/slide" Target="slides/slide316.xml"/><Relationship Id="rId407" Type="http://schemas.openxmlformats.org/officeDocument/2006/relationships/slide" Target="slides/slide330.xml"/><Relationship Id="rId449" Type="http://schemas.openxmlformats.org/officeDocument/2006/relationships/slide" Target="slides/slide372.xml"/><Relationship Id="rId614" Type="http://schemas.openxmlformats.org/officeDocument/2006/relationships/slide" Target="slides/slide537.xml"/><Relationship Id="rId656" Type="http://schemas.openxmlformats.org/officeDocument/2006/relationships/slide" Target="slides/slide579.xml"/><Relationship Id="rId821" Type="http://schemas.openxmlformats.org/officeDocument/2006/relationships/viewProps" Target="viewProps.xml"/><Relationship Id="rId211" Type="http://schemas.openxmlformats.org/officeDocument/2006/relationships/slide" Target="slides/slide134.xml"/><Relationship Id="rId253" Type="http://schemas.openxmlformats.org/officeDocument/2006/relationships/slide" Target="slides/slide176.xml"/><Relationship Id="rId295" Type="http://schemas.openxmlformats.org/officeDocument/2006/relationships/slide" Target="slides/slide218.xml"/><Relationship Id="rId309" Type="http://schemas.openxmlformats.org/officeDocument/2006/relationships/slide" Target="slides/slide232.xml"/><Relationship Id="rId460" Type="http://schemas.openxmlformats.org/officeDocument/2006/relationships/slide" Target="slides/slide383.xml"/><Relationship Id="rId516" Type="http://schemas.openxmlformats.org/officeDocument/2006/relationships/slide" Target="slides/slide439.xml"/><Relationship Id="rId698" Type="http://schemas.openxmlformats.org/officeDocument/2006/relationships/slide" Target="slides/slide621.xml"/><Relationship Id="rId48" Type="http://schemas.openxmlformats.org/officeDocument/2006/relationships/slideMaster" Target="slideMasters/slideMaster48.xml"/><Relationship Id="rId113" Type="http://schemas.openxmlformats.org/officeDocument/2006/relationships/slide" Target="slides/slide36.xml"/><Relationship Id="rId320" Type="http://schemas.openxmlformats.org/officeDocument/2006/relationships/slide" Target="slides/slide243.xml"/><Relationship Id="rId558" Type="http://schemas.openxmlformats.org/officeDocument/2006/relationships/slide" Target="slides/slide481.xml"/><Relationship Id="rId723" Type="http://schemas.openxmlformats.org/officeDocument/2006/relationships/slide" Target="slides/slide646.xml"/><Relationship Id="rId765" Type="http://schemas.openxmlformats.org/officeDocument/2006/relationships/slide" Target="slides/slide688.xml"/><Relationship Id="rId155" Type="http://schemas.openxmlformats.org/officeDocument/2006/relationships/slide" Target="slides/slide78.xml"/><Relationship Id="rId197" Type="http://schemas.openxmlformats.org/officeDocument/2006/relationships/slide" Target="slides/slide120.xml"/><Relationship Id="rId362" Type="http://schemas.openxmlformats.org/officeDocument/2006/relationships/slide" Target="slides/slide285.xml"/><Relationship Id="rId418" Type="http://schemas.openxmlformats.org/officeDocument/2006/relationships/slide" Target="slides/slide341.xml"/><Relationship Id="rId625" Type="http://schemas.openxmlformats.org/officeDocument/2006/relationships/slide" Target="slides/slide548.xml"/><Relationship Id="rId222" Type="http://schemas.openxmlformats.org/officeDocument/2006/relationships/slide" Target="slides/slide145.xml"/><Relationship Id="rId264" Type="http://schemas.openxmlformats.org/officeDocument/2006/relationships/slide" Target="slides/slide187.xml"/><Relationship Id="rId471" Type="http://schemas.openxmlformats.org/officeDocument/2006/relationships/slide" Target="slides/slide394.xml"/><Relationship Id="rId667" Type="http://schemas.openxmlformats.org/officeDocument/2006/relationships/slide" Target="slides/slide590.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7.xml"/><Relationship Id="rId527" Type="http://schemas.openxmlformats.org/officeDocument/2006/relationships/slide" Target="slides/slide450.xml"/><Relationship Id="rId569" Type="http://schemas.openxmlformats.org/officeDocument/2006/relationships/slide" Target="slides/slide492.xml"/><Relationship Id="rId734" Type="http://schemas.openxmlformats.org/officeDocument/2006/relationships/slide" Target="slides/slide657.xml"/><Relationship Id="rId776" Type="http://schemas.openxmlformats.org/officeDocument/2006/relationships/slide" Target="slides/slide699.xml"/><Relationship Id="rId70" Type="http://schemas.openxmlformats.org/officeDocument/2006/relationships/slideMaster" Target="slideMasters/slideMaster70.xml"/><Relationship Id="rId166" Type="http://schemas.openxmlformats.org/officeDocument/2006/relationships/slide" Target="slides/slide89.xml"/><Relationship Id="rId331" Type="http://schemas.openxmlformats.org/officeDocument/2006/relationships/slide" Target="slides/slide254.xml"/><Relationship Id="rId373" Type="http://schemas.openxmlformats.org/officeDocument/2006/relationships/slide" Target="slides/slide296.xml"/><Relationship Id="rId429" Type="http://schemas.openxmlformats.org/officeDocument/2006/relationships/slide" Target="slides/slide352.xml"/><Relationship Id="rId580" Type="http://schemas.openxmlformats.org/officeDocument/2006/relationships/slide" Target="slides/slide503.xml"/><Relationship Id="rId636" Type="http://schemas.openxmlformats.org/officeDocument/2006/relationships/slide" Target="slides/slide559.xml"/><Relationship Id="rId801" Type="http://schemas.openxmlformats.org/officeDocument/2006/relationships/slide" Target="slides/slide724.xml"/><Relationship Id="rId1" Type="http://schemas.openxmlformats.org/officeDocument/2006/relationships/slideMaster" Target="slideMasters/slideMaster1.xml"/><Relationship Id="rId233" Type="http://schemas.openxmlformats.org/officeDocument/2006/relationships/slide" Target="slides/slide156.xml"/><Relationship Id="rId440" Type="http://schemas.openxmlformats.org/officeDocument/2006/relationships/slide" Target="slides/slide363.xml"/><Relationship Id="rId678" Type="http://schemas.openxmlformats.org/officeDocument/2006/relationships/slide" Target="slides/slide601.xml"/><Relationship Id="rId28" Type="http://schemas.openxmlformats.org/officeDocument/2006/relationships/slideMaster" Target="slideMasters/slideMaster28.xml"/><Relationship Id="rId275" Type="http://schemas.openxmlformats.org/officeDocument/2006/relationships/slide" Target="slides/slide198.xml"/><Relationship Id="rId300" Type="http://schemas.openxmlformats.org/officeDocument/2006/relationships/slide" Target="slides/slide223.xml"/><Relationship Id="rId482" Type="http://schemas.openxmlformats.org/officeDocument/2006/relationships/slide" Target="slides/slide405.xml"/><Relationship Id="rId538" Type="http://schemas.openxmlformats.org/officeDocument/2006/relationships/slide" Target="slides/slide461.xml"/><Relationship Id="rId703" Type="http://schemas.openxmlformats.org/officeDocument/2006/relationships/slide" Target="slides/slide626.xml"/><Relationship Id="rId745" Type="http://schemas.openxmlformats.org/officeDocument/2006/relationships/slide" Target="slides/slide668.xml"/><Relationship Id="rId81" Type="http://schemas.openxmlformats.org/officeDocument/2006/relationships/slide" Target="slides/slide4.xml"/><Relationship Id="rId135" Type="http://schemas.openxmlformats.org/officeDocument/2006/relationships/slide" Target="slides/slide58.xml"/><Relationship Id="rId177" Type="http://schemas.openxmlformats.org/officeDocument/2006/relationships/slide" Target="slides/slide100.xml"/><Relationship Id="rId342" Type="http://schemas.openxmlformats.org/officeDocument/2006/relationships/slide" Target="slides/slide265.xml"/><Relationship Id="rId384" Type="http://schemas.openxmlformats.org/officeDocument/2006/relationships/slide" Target="slides/slide307.xml"/><Relationship Id="rId591" Type="http://schemas.openxmlformats.org/officeDocument/2006/relationships/slide" Target="slides/slide514.xml"/><Relationship Id="rId605" Type="http://schemas.openxmlformats.org/officeDocument/2006/relationships/slide" Target="slides/slide528.xml"/><Relationship Id="rId787" Type="http://schemas.openxmlformats.org/officeDocument/2006/relationships/slide" Target="slides/slide710.xml"/><Relationship Id="rId812" Type="http://schemas.openxmlformats.org/officeDocument/2006/relationships/slide" Target="slides/slide735.xml"/><Relationship Id="rId202" Type="http://schemas.openxmlformats.org/officeDocument/2006/relationships/slide" Target="slides/slide125.xml"/><Relationship Id="rId244" Type="http://schemas.openxmlformats.org/officeDocument/2006/relationships/slide" Target="slides/slide167.xml"/><Relationship Id="rId647" Type="http://schemas.openxmlformats.org/officeDocument/2006/relationships/slide" Target="slides/slide570.xml"/><Relationship Id="rId689" Type="http://schemas.openxmlformats.org/officeDocument/2006/relationships/slide" Target="slides/slide612.xml"/><Relationship Id="rId39" Type="http://schemas.openxmlformats.org/officeDocument/2006/relationships/slideMaster" Target="slideMasters/slideMaster39.xml"/><Relationship Id="rId286" Type="http://schemas.openxmlformats.org/officeDocument/2006/relationships/slide" Target="slides/slide209.xml"/><Relationship Id="rId451" Type="http://schemas.openxmlformats.org/officeDocument/2006/relationships/slide" Target="slides/slide374.xml"/><Relationship Id="rId493" Type="http://schemas.openxmlformats.org/officeDocument/2006/relationships/slide" Target="slides/slide416.xml"/><Relationship Id="rId507" Type="http://schemas.openxmlformats.org/officeDocument/2006/relationships/slide" Target="slides/slide430.xml"/><Relationship Id="rId549" Type="http://schemas.openxmlformats.org/officeDocument/2006/relationships/slide" Target="slides/slide472.xml"/><Relationship Id="rId714" Type="http://schemas.openxmlformats.org/officeDocument/2006/relationships/slide" Target="slides/slide637.xml"/><Relationship Id="rId756" Type="http://schemas.openxmlformats.org/officeDocument/2006/relationships/slide" Target="slides/slide679.xml"/><Relationship Id="rId50" Type="http://schemas.openxmlformats.org/officeDocument/2006/relationships/slideMaster" Target="slideMasters/slideMaster50.xml"/><Relationship Id="rId104" Type="http://schemas.openxmlformats.org/officeDocument/2006/relationships/slide" Target="slides/slide27.xml"/><Relationship Id="rId146" Type="http://schemas.openxmlformats.org/officeDocument/2006/relationships/slide" Target="slides/slide69.xml"/><Relationship Id="rId188" Type="http://schemas.openxmlformats.org/officeDocument/2006/relationships/slide" Target="slides/slide111.xml"/><Relationship Id="rId311" Type="http://schemas.openxmlformats.org/officeDocument/2006/relationships/slide" Target="slides/slide234.xml"/><Relationship Id="rId353" Type="http://schemas.openxmlformats.org/officeDocument/2006/relationships/slide" Target="slides/slide276.xml"/><Relationship Id="rId395" Type="http://schemas.openxmlformats.org/officeDocument/2006/relationships/slide" Target="slides/slide318.xml"/><Relationship Id="rId409" Type="http://schemas.openxmlformats.org/officeDocument/2006/relationships/slide" Target="slides/slide332.xml"/><Relationship Id="rId560" Type="http://schemas.openxmlformats.org/officeDocument/2006/relationships/slide" Target="slides/slide483.xml"/><Relationship Id="rId798" Type="http://schemas.openxmlformats.org/officeDocument/2006/relationships/slide" Target="slides/slide721.xml"/><Relationship Id="rId92" Type="http://schemas.openxmlformats.org/officeDocument/2006/relationships/slide" Target="slides/slide15.xml"/><Relationship Id="rId213" Type="http://schemas.openxmlformats.org/officeDocument/2006/relationships/slide" Target="slides/slide136.xml"/><Relationship Id="rId420" Type="http://schemas.openxmlformats.org/officeDocument/2006/relationships/slide" Target="slides/slide343.xml"/><Relationship Id="rId616" Type="http://schemas.openxmlformats.org/officeDocument/2006/relationships/slide" Target="slides/slide539.xml"/><Relationship Id="rId658" Type="http://schemas.openxmlformats.org/officeDocument/2006/relationships/slide" Target="slides/slide581.xml"/><Relationship Id="rId823" Type="http://schemas.openxmlformats.org/officeDocument/2006/relationships/tableStyles" Target="tableStyles.xml"/><Relationship Id="rId255" Type="http://schemas.openxmlformats.org/officeDocument/2006/relationships/slide" Target="slides/slide178.xml"/><Relationship Id="rId297" Type="http://schemas.openxmlformats.org/officeDocument/2006/relationships/slide" Target="slides/slide220.xml"/><Relationship Id="rId462" Type="http://schemas.openxmlformats.org/officeDocument/2006/relationships/slide" Target="slides/slide385.xml"/><Relationship Id="rId518" Type="http://schemas.openxmlformats.org/officeDocument/2006/relationships/slide" Target="slides/slide441.xml"/><Relationship Id="rId725" Type="http://schemas.openxmlformats.org/officeDocument/2006/relationships/slide" Target="slides/slide648.xml"/><Relationship Id="rId115" Type="http://schemas.openxmlformats.org/officeDocument/2006/relationships/slide" Target="slides/slide38.xml"/><Relationship Id="rId157" Type="http://schemas.openxmlformats.org/officeDocument/2006/relationships/slide" Target="slides/slide80.xml"/><Relationship Id="rId322" Type="http://schemas.openxmlformats.org/officeDocument/2006/relationships/slide" Target="slides/slide245.xml"/><Relationship Id="rId364" Type="http://schemas.openxmlformats.org/officeDocument/2006/relationships/slide" Target="slides/slide287.xml"/><Relationship Id="rId767" Type="http://schemas.openxmlformats.org/officeDocument/2006/relationships/slide" Target="slides/slide690.xml"/><Relationship Id="rId61" Type="http://schemas.openxmlformats.org/officeDocument/2006/relationships/slideMaster" Target="slideMasters/slideMaster61.xml"/><Relationship Id="rId199" Type="http://schemas.openxmlformats.org/officeDocument/2006/relationships/slide" Target="slides/slide122.xml"/><Relationship Id="rId571" Type="http://schemas.openxmlformats.org/officeDocument/2006/relationships/slide" Target="slides/slide494.xml"/><Relationship Id="rId627" Type="http://schemas.openxmlformats.org/officeDocument/2006/relationships/slide" Target="slides/slide550.xml"/><Relationship Id="rId669" Type="http://schemas.openxmlformats.org/officeDocument/2006/relationships/slide" Target="slides/slide592.xml"/><Relationship Id="rId19" Type="http://schemas.openxmlformats.org/officeDocument/2006/relationships/slideMaster" Target="slideMasters/slideMaster19.xml"/><Relationship Id="rId224" Type="http://schemas.openxmlformats.org/officeDocument/2006/relationships/slide" Target="slides/slide147.xml"/><Relationship Id="rId266" Type="http://schemas.openxmlformats.org/officeDocument/2006/relationships/slide" Target="slides/slide189.xml"/><Relationship Id="rId431" Type="http://schemas.openxmlformats.org/officeDocument/2006/relationships/slide" Target="slides/slide354.xml"/><Relationship Id="rId473" Type="http://schemas.openxmlformats.org/officeDocument/2006/relationships/slide" Target="slides/slide396.xml"/><Relationship Id="rId529" Type="http://schemas.openxmlformats.org/officeDocument/2006/relationships/slide" Target="slides/slide452.xml"/><Relationship Id="rId680" Type="http://schemas.openxmlformats.org/officeDocument/2006/relationships/slide" Target="slides/slide603.xml"/><Relationship Id="rId736" Type="http://schemas.openxmlformats.org/officeDocument/2006/relationships/slide" Target="slides/slide659.xml"/><Relationship Id="rId30" Type="http://schemas.openxmlformats.org/officeDocument/2006/relationships/slideMaster" Target="slideMasters/slideMaster30.xml"/><Relationship Id="rId126" Type="http://schemas.openxmlformats.org/officeDocument/2006/relationships/slide" Target="slides/slide49.xml"/><Relationship Id="rId168" Type="http://schemas.openxmlformats.org/officeDocument/2006/relationships/slide" Target="slides/slide91.xml"/><Relationship Id="rId333" Type="http://schemas.openxmlformats.org/officeDocument/2006/relationships/slide" Target="slides/slide256.xml"/><Relationship Id="rId540" Type="http://schemas.openxmlformats.org/officeDocument/2006/relationships/slide" Target="slides/slide463.xml"/><Relationship Id="rId778" Type="http://schemas.openxmlformats.org/officeDocument/2006/relationships/slide" Target="slides/slide701.xml"/><Relationship Id="rId72" Type="http://schemas.openxmlformats.org/officeDocument/2006/relationships/slideMaster" Target="slideMasters/slideMaster72.xml"/><Relationship Id="rId375" Type="http://schemas.openxmlformats.org/officeDocument/2006/relationships/slide" Target="slides/slide298.xml"/><Relationship Id="rId582" Type="http://schemas.openxmlformats.org/officeDocument/2006/relationships/slide" Target="slides/slide505.xml"/><Relationship Id="rId638" Type="http://schemas.openxmlformats.org/officeDocument/2006/relationships/slide" Target="slides/slide561.xml"/><Relationship Id="rId803" Type="http://schemas.openxmlformats.org/officeDocument/2006/relationships/slide" Target="slides/slide726.xml"/><Relationship Id="rId3" Type="http://schemas.openxmlformats.org/officeDocument/2006/relationships/slideMaster" Target="slideMasters/slideMaster3.xml"/><Relationship Id="rId235" Type="http://schemas.openxmlformats.org/officeDocument/2006/relationships/slide" Target="slides/slide158.xml"/><Relationship Id="rId277" Type="http://schemas.openxmlformats.org/officeDocument/2006/relationships/slide" Target="slides/slide200.xml"/><Relationship Id="rId400" Type="http://schemas.openxmlformats.org/officeDocument/2006/relationships/slide" Target="slides/slide323.xml"/><Relationship Id="rId442" Type="http://schemas.openxmlformats.org/officeDocument/2006/relationships/slide" Target="slides/slide365.xml"/><Relationship Id="rId484" Type="http://schemas.openxmlformats.org/officeDocument/2006/relationships/slide" Target="slides/slide407.xml"/><Relationship Id="rId705" Type="http://schemas.openxmlformats.org/officeDocument/2006/relationships/slide" Target="slides/slide628.xml"/><Relationship Id="rId137" Type="http://schemas.openxmlformats.org/officeDocument/2006/relationships/slide" Target="slides/slide60.xml"/><Relationship Id="rId302" Type="http://schemas.openxmlformats.org/officeDocument/2006/relationships/slide" Target="slides/slide225.xml"/><Relationship Id="rId344" Type="http://schemas.openxmlformats.org/officeDocument/2006/relationships/slide" Target="slides/slide267.xml"/><Relationship Id="rId691" Type="http://schemas.openxmlformats.org/officeDocument/2006/relationships/slide" Target="slides/slide614.xml"/><Relationship Id="rId747" Type="http://schemas.openxmlformats.org/officeDocument/2006/relationships/slide" Target="slides/slide670.xml"/><Relationship Id="rId789" Type="http://schemas.openxmlformats.org/officeDocument/2006/relationships/slide" Target="slides/slide712.xml"/><Relationship Id="rId41" Type="http://schemas.openxmlformats.org/officeDocument/2006/relationships/slideMaster" Target="slideMasters/slideMaster41.xml"/><Relationship Id="rId83" Type="http://schemas.openxmlformats.org/officeDocument/2006/relationships/slide" Target="slides/slide6.xml"/><Relationship Id="rId179" Type="http://schemas.openxmlformats.org/officeDocument/2006/relationships/slide" Target="slides/slide102.xml"/><Relationship Id="rId386" Type="http://schemas.openxmlformats.org/officeDocument/2006/relationships/slide" Target="slides/slide309.xml"/><Relationship Id="rId551" Type="http://schemas.openxmlformats.org/officeDocument/2006/relationships/slide" Target="slides/slide474.xml"/><Relationship Id="rId593" Type="http://schemas.openxmlformats.org/officeDocument/2006/relationships/slide" Target="slides/slide516.xml"/><Relationship Id="rId607" Type="http://schemas.openxmlformats.org/officeDocument/2006/relationships/slide" Target="slides/slide530.xml"/><Relationship Id="rId649" Type="http://schemas.openxmlformats.org/officeDocument/2006/relationships/slide" Target="slides/slide572.xml"/><Relationship Id="rId814" Type="http://schemas.openxmlformats.org/officeDocument/2006/relationships/slide" Target="slides/slide737.xml"/><Relationship Id="rId190" Type="http://schemas.openxmlformats.org/officeDocument/2006/relationships/slide" Target="slides/slide113.xml"/><Relationship Id="rId204" Type="http://schemas.openxmlformats.org/officeDocument/2006/relationships/slide" Target="slides/slide127.xml"/><Relationship Id="rId246" Type="http://schemas.openxmlformats.org/officeDocument/2006/relationships/slide" Target="slides/slide169.xml"/><Relationship Id="rId288" Type="http://schemas.openxmlformats.org/officeDocument/2006/relationships/slide" Target="slides/slide211.xml"/><Relationship Id="rId411" Type="http://schemas.openxmlformats.org/officeDocument/2006/relationships/slide" Target="slides/slide334.xml"/><Relationship Id="rId453" Type="http://schemas.openxmlformats.org/officeDocument/2006/relationships/slide" Target="slides/slide376.xml"/><Relationship Id="rId509" Type="http://schemas.openxmlformats.org/officeDocument/2006/relationships/slide" Target="slides/slide432.xml"/><Relationship Id="rId660" Type="http://schemas.openxmlformats.org/officeDocument/2006/relationships/slide" Target="slides/slide583.xml"/><Relationship Id="rId106" Type="http://schemas.openxmlformats.org/officeDocument/2006/relationships/slide" Target="slides/slide29.xml"/><Relationship Id="rId313" Type="http://schemas.openxmlformats.org/officeDocument/2006/relationships/slide" Target="slides/slide236.xml"/><Relationship Id="rId495" Type="http://schemas.openxmlformats.org/officeDocument/2006/relationships/slide" Target="slides/slide418.xml"/><Relationship Id="rId716" Type="http://schemas.openxmlformats.org/officeDocument/2006/relationships/slide" Target="slides/slide639.xml"/><Relationship Id="rId758" Type="http://schemas.openxmlformats.org/officeDocument/2006/relationships/slide" Target="slides/slide681.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7.xml"/><Relationship Id="rId148" Type="http://schemas.openxmlformats.org/officeDocument/2006/relationships/slide" Target="slides/slide71.xml"/><Relationship Id="rId355" Type="http://schemas.openxmlformats.org/officeDocument/2006/relationships/slide" Target="slides/slide278.xml"/><Relationship Id="rId397" Type="http://schemas.openxmlformats.org/officeDocument/2006/relationships/slide" Target="slides/slide320.xml"/><Relationship Id="rId520" Type="http://schemas.openxmlformats.org/officeDocument/2006/relationships/slide" Target="slides/slide443.xml"/><Relationship Id="rId562" Type="http://schemas.openxmlformats.org/officeDocument/2006/relationships/slide" Target="slides/slide485.xml"/><Relationship Id="rId618" Type="http://schemas.openxmlformats.org/officeDocument/2006/relationships/slide" Target="slides/slide541.xml"/><Relationship Id="rId215" Type="http://schemas.openxmlformats.org/officeDocument/2006/relationships/slide" Target="slides/slide138.xml"/><Relationship Id="rId257" Type="http://schemas.openxmlformats.org/officeDocument/2006/relationships/slide" Target="slides/slide180.xml"/><Relationship Id="rId422" Type="http://schemas.openxmlformats.org/officeDocument/2006/relationships/slide" Target="slides/slide345.xml"/><Relationship Id="rId464" Type="http://schemas.openxmlformats.org/officeDocument/2006/relationships/slide" Target="slides/slide387.xml"/><Relationship Id="rId299" Type="http://schemas.openxmlformats.org/officeDocument/2006/relationships/slide" Target="slides/slide222.xml"/><Relationship Id="rId727" Type="http://schemas.openxmlformats.org/officeDocument/2006/relationships/slide" Target="slides/slide650.xml"/><Relationship Id="rId63" Type="http://schemas.openxmlformats.org/officeDocument/2006/relationships/slideMaster" Target="slideMasters/slideMaster63.xml"/><Relationship Id="rId159" Type="http://schemas.openxmlformats.org/officeDocument/2006/relationships/slide" Target="slides/slide82.xml"/><Relationship Id="rId366" Type="http://schemas.openxmlformats.org/officeDocument/2006/relationships/slide" Target="slides/slide289.xml"/><Relationship Id="rId573" Type="http://schemas.openxmlformats.org/officeDocument/2006/relationships/slide" Target="slides/slide496.xml"/><Relationship Id="rId780" Type="http://schemas.openxmlformats.org/officeDocument/2006/relationships/slide" Target="slides/slide703.xml"/><Relationship Id="rId226" Type="http://schemas.openxmlformats.org/officeDocument/2006/relationships/slide" Target="slides/slide149.xml"/><Relationship Id="rId433" Type="http://schemas.openxmlformats.org/officeDocument/2006/relationships/slide" Target="slides/slide356.xml"/><Relationship Id="rId640" Type="http://schemas.openxmlformats.org/officeDocument/2006/relationships/slide" Target="slides/slide563.xml"/><Relationship Id="rId738" Type="http://schemas.openxmlformats.org/officeDocument/2006/relationships/slide" Target="slides/slide661.xml"/><Relationship Id="rId74" Type="http://schemas.openxmlformats.org/officeDocument/2006/relationships/slideMaster" Target="slideMasters/slideMaster74.xml"/><Relationship Id="rId377" Type="http://schemas.openxmlformats.org/officeDocument/2006/relationships/slide" Target="slides/slide300.xml"/><Relationship Id="rId500" Type="http://schemas.openxmlformats.org/officeDocument/2006/relationships/slide" Target="slides/slide423.xml"/><Relationship Id="rId584" Type="http://schemas.openxmlformats.org/officeDocument/2006/relationships/slide" Target="slides/slide507.xml"/><Relationship Id="rId805" Type="http://schemas.openxmlformats.org/officeDocument/2006/relationships/slide" Target="slides/slide728.xml"/><Relationship Id="rId5" Type="http://schemas.openxmlformats.org/officeDocument/2006/relationships/slideMaster" Target="slideMasters/slideMaster5.xml"/><Relationship Id="rId237" Type="http://schemas.openxmlformats.org/officeDocument/2006/relationships/slide" Target="slides/slide160.xml"/><Relationship Id="rId791" Type="http://schemas.openxmlformats.org/officeDocument/2006/relationships/slide" Target="slides/slide714.xml"/><Relationship Id="rId444" Type="http://schemas.openxmlformats.org/officeDocument/2006/relationships/slide" Target="slides/slide367.xml"/><Relationship Id="rId651" Type="http://schemas.openxmlformats.org/officeDocument/2006/relationships/slide" Target="slides/slide574.xml"/><Relationship Id="rId749" Type="http://schemas.openxmlformats.org/officeDocument/2006/relationships/slide" Target="slides/slide672.xml"/><Relationship Id="rId290" Type="http://schemas.openxmlformats.org/officeDocument/2006/relationships/slide" Target="slides/slide213.xml"/><Relationship Id="rId304" Type="http://schemas.openxmlformats.org/officeDocument/2006/relationships/slide" Target="slides/slide227.xml"/><Relationship Id="rId388" Type="http://schemas.openxmlformats.org/officeDocument/2006/relationships/slide" Target="slides/slide311.xml"/><Relationship Id="rId511" Type="http://schemas.openxmlformats.org/officeDocument/2006/relationships/slide" Target="slides/slide434.xml"/><Relationship Id="rId609" Type="http://schemas.openxmlformats.org/officeDocument/2006/relationships/slide" Target="slides/slide532.xml"/><Relationship Id="rId85" Type="http://schemas.openxmlformats.org/officeDocument/2006/relationships/slide" Target="slides/slide8.xml"/><Relationship Id="rId150" Type="http://schemas.openxmlformats.org/officeDocument/2006/relationships/slide" Target="slides/slide73.xml"/><Relationship Id="rId595" Type="http://schemas.openxmlformats.org/officeDocument/2006/relationships/slide" Target="slides/slide518.xml"/><Relationship Id="rId816" Type="http://schemas.openxmlformats.org/officeDocument/2006/relationships/slide" Target="slides/slide739.xml"/><Relationship Id="rId248" Type="http://schemas.openxmlformats.org/officeDocument/2006/relationships/slide" Target="slides/slide171.xml"/><Relationship Id="rId455" Type="http://schemas.openxmlformats.org/officeDocument/2006/relationships/slide" Target="slides/slide378.xml"/><Relationship Id="rId662" Type="http://schemas.openxmlformats.org/officeDocument/2006/relationships/slide" Target="slides/slide585.xml"/><Relationship Id="rId12" Type="http://schemas.openxmlformats.org/officeDocument/2006/relationships/slideMaster" Target="slideMasters/slideMaster12.xml"/><Relationship Id="rId108" Type="http://schemas.openxmlformats.org/officeDocument/2006/relationships/slide" Target="slides/slide31.xml"/><Relationship Id="rId315" Type="http://schemas.openxmlformats.org/officeDocument/2006/relationships/slide" Target="slides/slide238.xml"/><Relationship Id="rId522" Type="http://schemas.openxmlformats.org/officeDocument/2006/relationships/slide" Target="slides/slide445.xml"/><Relationship Id="rId96" Type="http://schemas.openxmlformats.org/officeDocument/2006/relationships/slide" Target="slides/slide19.xml"/><Relationship Id="rId161" Type="http://schemas.openxmlformats.org/officeDocument/2006/relationships/slide" Target="slides/slide84.xml"/><Relationship Id="rId399" Type="http://schemas.openxmlformats.org/officeDocument/2006/relationships/slide" Target="slides/slide322.xml"/><Relationship Id="rId259" Type="http://schemas.openxmlformats.org/officeDocument/2006/relationships/slide" Target="slides/slide182.xml"/><Relationship Id="rId466" Type="http://schemas.openxmlformats.org/officeDocument/2006/relationships/slide" Target="slides/slide389.xml"/><Relationship Id="rId673" Type="http://schemas.openxmlformats.org/officeDocument/2006/relationships/slide" Target="slides/slide596.xml"/><Relationship Id="rId23" Type="http://schemas.openxmlformats.org/officeDocument/2006/relationships/slideMaster" Target="slideMasters/slideMaster23.xml"/><Relationship Id="rId119" Type="http://schemas.openxmlformats.org/officeDocument/2006/relationships/slide" Target="slides/slide42.xml"/><Relationship Id="rId326" Type="http://schemas.openxmlformats.org/officeDocument/2006/relationships/slide" Target="slides/slide249.xml"/><Relationship Id="rId533" Type="http://schemas.openxmlformats.org/officeDocument/2006/relationships/slide" Target="slides/slide456.xml"/><Relationship Id="rId740" Type="http://schemas.openxmlformats.org/officeDocument/2006/relationships/slide" Target="slides/slide663.xml"/><Relationship Id="rId172" Type="http://schemas.openxmlformats.org/officeDocument/2006/relationships/slide" Target="slides/slide95.xml"/><Relationship Id="rId477" Type="http://schemas.openxmlformats.org/officeDocument/2006/relationships/slide" Target="slides/slide400.xml"/><Relationship Id="rId600" Type="http://schemas.openxmlformats.org/officeDocument/2006/relationships/slide" Target="slides/slide523.xml"/><Relationship Id="rId684" Type="http://schemas.openxmlformats.org/officeDocument/2006/relationships/slide" Target="slides/slide607.xml"/><Relationship Id="rId337" Type="http://schemas.openxmlformats.org/officeDocument/2006/relationships/slide" Target="slides/slide260.xml"/><Relationship Id="rId34" Type="http://schemas.openxmlformats.org/officeDocument/2006/relationships/slideMaster" Target="slideMasters/slideMaster34.xml"/><Relationship Id="rId544" Type="http://schemas.openxmlformats.org/officeDocument/2006/relationships/slide" Target="slides/slide467.xml"/><Relationship Id="rId751" Type="http://schemas.openxmlformats.org/officeDocument/2006/relationships/slide" Target="slides/slide674.xml"/><Relationship Id="rId183" Type="http://schemas.openxmlformats.org/officeDocument/2006/relationships/slide" Target="slides/slide106.xml"/><Relationship Id="rId390" Type="http://schemas.openxmlformats.org/officeDocument/2006/relationships/slide" Target="slides/slide313.xml"/><Relationship Id="rId404" Type="http://schemas.openxmlformats.org/officeDocument/2006/relationships/slide" Target="slides/slide327.xml"/><Relationship Id="rId611" Type="http://schemas.openxmlformats.org/officeDocument/2006/relationships/slide" Target="slides/slide534.xml"/><Relationship Id="rId250" Type="http://schemas.openxmlformats.org/officeDocument/2006/relationships/slide" Target="slides/slide173.xml"/><Relationship Id="rId488" Type="http://schemas.openxmlformats.org/officeDocument/2006/relationships/slide" Target="slides/slide411.xml"/><Relationship Id="rId695" Type="http://schemas.openxmlformats.org/officeDocument/2006/relationships/slide" Target="slides/slide618.xml"/><Relationship Id="rId709" Type="http://schemas.openxmlformats.org/officeDocument/2006/relationships/slide" Target="slides/slide632.xml"/><Relationship Id="rId45" Type="http://schemas.openxmlformats.org/officeDocument/2006/relationships/slideMaster" Target="slideMasters/slideMaster45.xml"/><Relationship Id="rId110" Type="http://schemas.openxmlformats.org/officeDocument/2006/relationships/slide" Target="slides/slide33.xml"/><Relationship Id="rId348" Type="http://schemas.openxmlformats.org/officeDocument/2006/relationships/slide" Target="slides/slide271.xml"/><Relationship Id="rId555" Type="http://schemas.openxmlformats.org/officeDocument/2006/relationships/slide" Target="slides/slide478.xml"/><Relationship Id="rId762" Type="http://schemas.openxmlformats.org/officeDocument/2006/relationships/slide" Target="slides/slide685.xml"/><Relationship Id="rId194" Type="http://schemas.openxmlformats.org/officeDocument/2006/relationships/slide" Target="slides/slide117.xml"/><Relationship Id="rId208" Type="http://schemas.openxmlformats.org/officeDocument/2006/relationships/slide" Target="slides/slide131.xml"/><Relationship Id="rId415" Type="http://schemas.openxmlformats.org/officeDocument/2006/relationships/slide" Target="slides/slide338.xml"/><Relationship Id="rId622" Type="http://schemas.openxmlformats.org/officeDocument/2006/relationships/slide" Target="slides/slide545.xml"/><Relationship Id="rId261" Type="http://schemas.openxmlformats.org/officeDocument/2006/relationships/slide" Target="slides/slide184.xml"/><Relationship Id="rId499" Type="http://schemas.openxmlformats.org/officeDocument/2006/relationships/slide" Target="slides/slide422.xml"/><Relationship Id="rId56" Type="http://schemas.openxmlformats.org/officeDocument/2006/relationships/slideMaster" Target="slideMasters/slideMaster56.xml"/><Relationship Id="rId359" Type="http://schemas.openxmlformats.org/officeDocument/2006/relationships/slide" Target="slides/slide282.xml"/><Relationship Id="rId566" Type="http://schemas.openxmlformats.org/officeDocument/2006/relationships/slide" Target="slides/slide489.xml"/><Relationship Id="rId773" Type="http://schemas.openxmlformats.org/officeDocument/2006/relationships/slide" Target="slides/slide696.xml"/><Relationship Id="rId121" Type="http://schemas.openxmlformats.org/officeDocument/2006/relationships/slide" Target="slides/slide44.xml"/><Relationship Id="rId219" Type="http://schemas.openxmlformats.org/officeDocument/2006/relationships/slide" Target="slides/slide142.xml"/><Relationship Id="rId426" Type="http://schemas.openxmlformats.org/officeDocument/2006/relationships/slide" Target="slides/slide349.xml"/><Relationship Id="rId633" Type="http://schemas.openxmlformats.org/officeDocument/2006/relationships/slide" Target="slides/slide556.xml"/><Relationship Id="rId67" Type="http://schemas.openxmlformats.org/officeDocument/2006/relationships/slideMaster" Target="slideMasters/slideMaster67.xml"/><Relationship Id="rId272" Type="http://schemas.openxmlformats.org/officeDocument/2006/relationships/slide" Target="slides/slide195.xml"/><Relationship Id="rId577" Type="http://schemas.openxmlformats.org/officeDocument/2006/relationships/slide" Target="slides/slide500.xml"/><Relationship Id="rId700" Type="http://schemas.openxmlformats.org/officeDocument/2006/relationships/slide" Target="slides/slide623.xml"/><Relationship Id="rId132" Type="http://schemas.openxmlformats.org/officeDocument/2006/relationships/slide" Target="slides/slide55.xml"/><Relationship Id="rId784" Type="http://schemas.openxmlformats.org/officeDocument/2006/relationships/slide" Target="slides/slide707.xml"/><Relationship Id="rId437" Type="http://schemas.openxmlformats.org/officeDocument/2006/relationships/slide" Target="slides/slide360.xml"/><Relationship Id="rId644" Type="http://schemas.openxmlformats.org/officeDocument/2006/relationships/slide" Target="slides/slide567.xml"/><Relationship Id="rId283" Type="http://schemas.openxmlformats.org/officeDocument/2006/relationships/slide" Target="slides/slide206.xml"/><Relationship Id="rId490" Type="http://schemas.openxmlformats.org/officeDocument/2006/relationships/slide" Target="slides/slide413.xml"/><Relationship Id="rId504" Type="http://schemas.openxmlformats.org/officeDocument/2006/relationships/slide" Target="slides/slide427.xml"/><Relationship Id="rId711" Type="http://schemas.openxmlformats.org/officeDocument/2006/relationships/slide" Target="slides/slide634.xml"/><Relationship Id="rId78" Type="http://schemas.openxmlformats.org/officeDocument/2006/relationships/slide" Target="slides/slide1.xml"/><Relationship Id="rId143" Type="http://schemas.openxmlformats.org/officeDocument/2006/relationships/slide" Target="slides/slide66.xml"/><Relationship Id="rId350" Type="http://schemas.openxmlformats.org/officeDocument/2006/relationships/slide" Target="slides/slide273.xml"/><Relationship Id="rId588" Type="http://schemas.openxmlformats.org/officeDocument/2006/relationships/slide" Target="slides/slide511.xml"/><Relationship Id="rId795" Type="http://schemas.openxmlformats.org/officeDocument/2006/relationships/slide" Target="slides/slide718.xml"/><Relationship Id="rId809" Type="http://schemas.openxmlformats.org/officeDocument/2006/relationships/slide" Target="slides/slide732.xml"/><Relationship Id="rId9" Type="http://schemas.openxmlformats.org/officeDocument/2006/relationships/slideMaster" Target="slideMasters/slideMaster9.xml"/><Relationship Id="rId210" Type="http://schemas.openxmlformats.org/officeDocument/2006/relationships/slide" Target="slides/slide133.xml"/><Relationship Id="rId448" Type="http://schemas.openxmlformats.org/officeDocument/2006/relationships/slide" Target="slides/slide371.xml"/><Relationship Id="rId655" Type="http://schemas.openxmlformats.org/officeDocument/2006/relationships/slide" Target="slides/slide578.xml"/><Relationship Id="rId294" Type="http://schemas.openxmlformats.org/officeDocument/2006/relationships/slide" Target="slides/slide217.xml"/><Relationship Id="rId308" Type="http://schemas.openxmlformats.org/officeDocument/2006/relationships/slide" Target="slides/slide231.xml"/><Relationship Id="rId515" Type="http://schemas.openxmlformats.org/officeDocument/2006/relationships/slide" Target="slides/slide438.xml"/><Relationship Id="rId722" Type="http://schemas.openxmlformats.org/officeDocument/2006/relationships/slide" Target="slides/slide645.xml"/><Relationship Id="rId89" Type="http://schemas.openxmlformats.org/officeDocument/2006/relationships/slide" Target="slides/slide12.xml"/><Relationship Id="rId154" Type="http://schemas.openxmlformats.org/officeDocument/2006/relationships/slide" Target="slides/slide77.xml"/><Relationship Id="rId361" Type="http://schemas.openxmlformats.org/officeDocument/2006/relationships/slide" Target="slides/slide284.xml"/><Relationship Id="rId599" Type="http://schemas.openxmlformats.org/officeDocument/2006/relationships/slide" Target="slides/slide522.xml"/><Relationship Id="rId459" Type="http://schemas.openxmlformats.org/officeDocument/2006/relationships/slide" Target="slides/slide382.xml"/><Relationship Id="rId666" Type="http://schemas.openxmlformats.org/officeDocument/2006/relationships/slide" Target="slides/slide589.xml"/><Relationship Id="rId16" Type="http://schemas.openxmlformats.org/officeDocument/2006/relationships/slideMaster" Target="slideMasters/slideMaster16.xml"/><Relationship Id="rId221" Type="http://schemas.openxmlformats.org/officeDocument/2006/relationships/slide" Target="slides/slide144.xml"/><Relationship Id="rId319" Type="http://schemas.openxmlformats.org/officeDocument/2006/relationships/slide" Target="slides/slide242.xml"/><Relationship Id="rId526" Type="http://schemas.openxmlformats.org/officeDocument/2006/relationships/slide" Target="slides/slide449.xml"/><Relationship Id="rId733" Type="http://schemas.openxmlformats.org/officeDocument/2006/relationships/slide" Target="slides/slide656.xml"/><Relationship Id="rId165" Type="http://schemas.openxmlformats.org/officeDocument/2006/relationships/slide" Target="slides/slide88.xml"/><Relationship Id="rId372" Type="http://schemas.openxmlformats.org/officeDocument/2006/relationships/slide" Target="slides/slide295.xml"/><Relationship Id="rId677" Type="http://schemas.openxmlformats.org/officeDocument/2006/relationships/slide" Target="slides/slide600.xml"/><Relationship Id="rId800" Type="http://schemas.openxmlformats.org/officeDocument/2006/relationships/slide" Target="slides/slide723.xml"/><Relationship Id="rId232" Type="http://schemas.openxmlformats.org/officeDocument/2006/relationships/slide" Target="slides/slide155.xml"/><Relationship Id="rId27" Type="http://schemas.openxmlformats.org/officeDocument/2006/relationships/slideMaster" Target="slideMasters/slideMaster27.xml"/><Relationship Id="rId537" Type="http://schemas.openxmlformats.org/officeDocument/2006/relationships/slide" Target="slides/slide460.xml"/><Relationship Id="rId744" Type="http://schemas.openxmlformats.org/officeDocument/2006/relationships/slide" Target="slides/slide667.xml"/><Relationship Id="rId80" Type="http://schemas.openxmlformats.org/officeDocument/2006/relationships/slide" Target="slides/slide3.xml"/><Relationship Id="rId176" Type="http://schemas.openxmlformats.org/officeDocument/2006/relationships/slide" Target="slides/slide99.xml"/><Relationship Id="rId383" Type="http://schemas.openxmlformats.org/officeDocument/2006/relationships/slide" Target="slides/slide306.xml"/><Relationship Id="rId590" Type="http://schemas.openxmlformats.org/officeDocument/2006/relationships/slide" Target="slides/slide513.xml"/><Relationship Id="rId604" Type="http://schemas.openxmlformats.org/officeDocument/2006/relationships/slide" Target="slides/slide527.xml"/><Relationship Id="rId811" Type="http://schemas.openxmlformats.org/officeDocument/2006/relationships/slide" Target="slides/slide734.xml"/><Relationship Id="rId243" Type="http://schemas.openxmlformats.org/officeDocument/2006/relationships/slide" Target="slides/slide166.xml"/><Relationship Id="rId450" Type="http://schemas.openxmlformats.org/officeDocument/2006/relationships/slide" Target="slides/slide373.xml"/><Relationship Id="rId688" Type="http://schemas.openxmlformats.org/officeDocument/2006/relationships/slide" Target="slides/slide611.xml"/><Relationship Id="rId38" Type="http://schemas.openxmlformats.org/officeDocument/2006/relationships/slideMaster" Target="slideMasters/slideMaster38.xml"/><Relationship Id="rId103" Type="http://schemas.openxmlformats.org/officeDocument/2006/relationships/slide" Target="slides/slide26.xml"/><Relationship Id="rId310" Type="http://schemas.openxmlformats.org/officeDocument/2006/relationships/slide" Target="slides/slide233.xml"/><Relationship Id="rId548" Type="http://schemas.openxmlformats.org/officeDocument/2006/relationships/slide" Target="slides/slide471.xml"/><Relationship Id="rId755" Type="http://schemas.openxmlformats.org/officeDocument/2006/relationships/slide" Target="slides/slide678.xml"/><Relationship Id="rId91" Type="http://schemas.openxmlformats.org/officeDocument/2006/relationships/slide" Target="slides/slide14.xml"/><Relationship Id="rId187" Type="http://schemas.openxmlformats.org/officeDocument/2006/relationships/slide" Target="slides/slide110.xml"/><Relationship Id="rId394" Type="http://schemas.openxmlformats.org/officeDocument/2006/relationships/slide" Target="slides/slide317.xml"/><Relationship Id="rId408" Type="http://schemas.openxmlformats.org/officeDocument/2006/relationships/slide" Target="slides/slide331.xml"/><Relationship Id="rId615" Type="http://schemas.openxmlformats.org/officeDocument/2006/relationships/slide" Target="slides/slide538.xml"/><Relationship Id="rId822" Type="http://schemas.openxmlformats.org/officeDocument/2006/relationships/theme" Target="theme/theme1.xml"/><Relationship Id="rId254" Type="http://schemas.openxmlformats.org/officeDocument/2006/relationships/slide" Target="slides/slide177.xml"/><Relationship Id="rId699" Type="http://schemas.openxmlformats.org/officeDocument/2006/relationships/slide" Target="slides/slide622.xml"/><Relationship Id="rId49" Type="http://schemas.openxmlformats.org/officeDocument/2006/relationships/slideMaster" Target="slideMasters/slideMaster49.xml"/><Relationship Id="rId114" Type="http://schemas.openxmlformats.org/officeDocument/2006/relationships/slide" Target="slides/slide37.xml"/><Relationship Id="rId461" Type="http://schemas.openxmlformats.org/officeDocument/2006/relationships/slide" Target="slides/slide384.xml"/><Relationship Id="rId559" Type="http://schemas.openxmlformats.org/officeDocument/2006/relationships/slide" Target="slides/slide482.xml"/><Relationship Id="rId766" Type="http://schemas.openxmlformats.org/officeDocument/2006/relationships/slide" Target="slides/slide689.xml"/><Relationship Id="rId198" Type="http://schemas.openxmlformats.org/officeDocument/2006/relationships/slide" Target="slides/slide121.xml"/><Relationship Id="rId321" Type="http://schemas.openxmlformats.org/officeDocument/2006/relationships/slide" Target="slides/slide244.xml"/><Relationship Id="rId419" Type="http://schemas.openxmlformats.org/officeDocument/2006/relationships/slide" Target="slides/slide342.xml"/><Relationship Id="rId626" Type="http://schemas.openxmlformats.org/officeDocument/2006/relationships/slide" Target="slides/slide549.xml"/><Relationship Id="rId265" Type="http://schemas.openxmlformats.org/officeDocument/2006/relationships/slide" Target="slides/slide188.xml"/><Relationship Id="rId472" Type="http://schemas.openxmlformats.org/officeDocument/2006/relationships/slide" Target="slides/slide395.xml"/><Relationship Id="rId125" Type="http://schemas.openxmlformats.org/officeDocument/2006/relationships/slide" Target="slides/slide48.xml"/><Relationship Id="rId332" Type="http://schemas.openxmlformats.org/officeDocument/2006/relationships/slide" Target="slides/slide255.xml"/><Relationship Id="rId777" Type="http://schemas.openxmlformats.org/officeDocument/2006/relationships/slide" Target="slides/slide700.xml"/><Relationship Id="rId637" Type="http://schemas.openxmlformats.org/officeDocument/2006/relationships/slide" Target="slides/slide560.xml"/><Relationship Id="rId276" Type="http://schemas.openxmlformats.org/officeDocument/2006/relationships/slide" Target="slides/slide199.xml"/><Relationship Id="rId483" Type="http://schemas.openxmlformats.org/officeDocument/2006/relationships/slide" Target="slides/slide406.xml"/><Relationship Id="rId690" Type="http://schemas.openxmlformats.org/officeDocument/2006/relationships/slide" Target="slides/slide613.xml"/><Relationship Id="rId704" Type="http://schemas.openxmlformats.org/officeDocument/2006/relationships/slide" Target="slides/slide627.xml"/><Relationship Id="rId40" Type="http://schemas.openxmlformats.org/officeDocument/2006/relationships/slideMaster" Target="slideMasters/slideMaster40.xml"/><Relationship Id="rId136" Type="http://schemas.openxmlformats.org/officeDocument/2006/relationships/slide" Target="slides/slide59.xml"/><Relationship Id="rId343" Type="http://schemas.openxmlformats.org/officeDocument/2006/relationships/slide" Target="slides/slide266.xml"/><Relationship Id="rId550" Type="http://schemas.openxmlformats.org/officeDocument/2006/relationships/slide" Target="slides/slide473.xml"/><Relationship Id="rId788" Type="http://schemas.openxmlformats.org/officeDocument/2006/relationships/slide" Target="slides/slide711.xml"/><Relationship Id="rId203" Type="http://schemas.openxmlformats.org/officeDocument/2006/relationships/slide" Target="slides/slide126.xml"/><Relationship Id="rId648" Type="http://schemas.openxmlformats.org/officeDocument/2006/relationships/slide" Target="slides/slide571.xml"/><Relationship Id="rId287" Type="http://schemas.openxmlformats.org/officeDocument/2006/relationships/slide" Target="slides/slide210.xml"/><Relationship Id="rId410" Type="http://schemas.openxmlformats.org/officeDocument/2006/relationships/slide" Target="slides/slide333.xml"/><Relationship Id="rId494" Type="http://schemas.openxmlformats.org/officeDocument/2006/relationships/slide" Target="slides/slide417.xml"/><Relationship Id="rId508" Type="http://schemas.openxmlformats.org/officeDocument/2006/relationships/slide" Target="slides/slide431.xml"/><Relationship Id="rId715" Type="http://schemas.openxmlformats.org/officeDocument/2006/relationships/slide" Target="slides/slide638.xml"/><Relationship Id="rId147" Type="http://schemas.openxmlformats.org/officeDocument/2006/relationships/slide" Target="slides/slide70.xml"/><Relationship Id="rId354" Type="http://schemas.openxmlformats.org/officeDocument/2006/relationships/slide" Target="slides/slide277.xml"/><Relationship Id="rId799" Type="http://schemas.openxmlformats.org/officeDocument/2006/relationships/slide" Target="slides/slide722.xml"/><Relationship Id="rId51" Type="http://schemas.openxmlformats.org/officeDocument/2006/relationships/slideMaster" Target="slideMasters/slideMaster51.xml"/><Relationship Id="rId561" Type="http://schemas.openxmlformats.org/officeDocument/2006/relationships/slide" Target="slides/slide484.xml"/><Relationship Id="rId659" Type="http://schemas.openxmlformats.org/officeDocument/2006/relationships/slide" Target="slides/slide582.xml"/><Relationship Id="rId214" Type="http://schemas.openxmlformats.org/officeDocument/2006/relationships/slide" Target="slides/slide137.xml"/><Relationship Id="rId298" Type="http://schemas.openxmlformats.org/officeDocument/2006/relationships/slide" Target="slides/slide221.xml"/><Relationship Id="rId421" Type="http://schemas.openxmlformats.org/officeDocument/2006/relationships/slide" Target="slides/slide344.xml"/><Relationship Id="rId519" Type="http://schemas.openxmlformats.org/officeDocument/2006/relationships/slide" Target="slides/slide442.xml"/><Relationship Id="rId158" Type="http://schemas.openxmlformats.org/officeDocument/2006/relationships/slide" Target="slides/slide81.xml"/><Relationship Id="rId726" Type="http://schemas.openxmlformats.org/officeDocument/2006/relationships/slide" Target="slides/slide649.xml"/><Relationship Id="rId62" Type="http://schemas.openxmlformats.org/officeDocument/2006/relationships/slideMaster" Target="slideMasters/slideMaster62.xml"/><Relationship Id="rId365" Type="http://schemas.openxmlformats.org/officeDocument/2006/relationships/slide" Target="slides/slide288.xml"/><Relationship Id="rId572" Type="http://schemas.openxmlformats.org/officeDocument/2006/relationships/slide" Target="slides/slide495.xml"/><Relationship Id="rId225" Type="http://schemas.openxmlformats.org/officeDocument/2006/relationships/slide" Target="slides/slide148.xml"/><Relationship Id="rId432" Type="http://schemas.openxmlformats.org/officeDocument/2006/relationships/slide" Target="slides/slide355.xml"/><Relationship Id="rId737" Type="http://schemas.openxmlformats.org/officeDocument/2006/relationships/slide" Target="slides/slide660.xml"/><Relationship Id="rId73" Type="http://schemas.openxmlformats.org/officeDocument/2006/relationships/slideMaster" Target="slideMasters/slideMaster73.xml"/><Relationship Id="rId169" Type="http://schemas.openxmlformats.org/officeDocument/2006/relationships/slide" Target="slides/slide92.xml"/><Relationship Id="rId376" Type="http://schemas.openxmlformats.org/officeDocument/2006/relationships/slide" Target="slides/slide299.xml"/><Relationship Id="rId583" Type="http://schemas.openxmlformats.org/officeDocument/2006/relationships/slide" Target="slides/slide506.xml"/><Relationship Id="rId790" Type="http://schemas.openxmlformats.org/officeDocument/2006/relationships/slide" Target="slides/slide713.xml"/><Relationship Id="rId804" Type="http://schemas.openxmlformats.org/officeDocument/2006/relationships/slide" Target="slides/slide727.xml"/><Relationship Id="rId4" Type="http://schemas.openxmlformats.org/officeDocument/2006/relationships/slideMaster" Target="slideMasters/slideMaster4.xml"/><Relationship Id="rId236" Type="http://schemas.openxmlformats.org/officeDocument/2006/relationships/slide" Target="slides/slide159.xml"/><Relationship Id="rId443" Type="http://schemas.openxmlformats.org/officeDocument/2006/relationships/slide" Target="slides/slide366.xml"/><Relationship Id="rId650" Type="http://schemas.openxmlformats.org/officeDocument/2006/relationships/slide" Target="slides/slide573.xml"/><Relationship Id="rId303" Type="http://schemas.openxmlformats.org/officeDocument/2006/relationships/slide" Target="slides/slide226.xml"/><Relationship Id="rId748" Type="http://schemas.openxmlformats.org/officeDocument/2006/relationships/slide" Target="slides/slide671.xml"/><Relationship Id="rId84" Type="http://schemas.openxmlformats.org/officeDocument/2006/relationships/slide" Target="slides/slide7.xml"/><Relationship Id="rId387" Type="http://schemas.openxmlformats.org/officeDocument/2006/relationships/slide" Target="slides/slide310.xml"/><Relationship Id="rId510" Type="http://schemas.openxmlformats.org/officeDocument/2006/relationships/slide" Target="slides/slide433.xml"/><Relationship Id="rId594" Type="http://schemas.openxmlformats.org/officeDocument/2006/relationships/slide" Target="slides/slide517.xml"/><Relationship Id="rId608" Type="http://schemas.openxmlformats.org/officeDocument/2006/relationships/slide" Target="slides/slide531.xml"/><Relationship Id="rId815" Type="http://schemas.openxmlformats.org/officeDocument/2006/relationships/slide" Target="slides/slide738.xml"/><Relationship Id="rId247" Type="http://schemas.openxmlformats.org/officeDocument/2006/relationships/slide" Target="slides/slide170.xml"/><Relationship Id="rId107" Type="http://schemas.openxmlformats.org/officeDocument/2006/relationships/slide" Target="slides/slide30.xml"/><Relationship Id="rId454" Type="http://schemas.openxmlformats.org/officeDocument/2006/relationships/slide" Target="slides/slide377.xml"/><Relationship Id="rId661" Type="http://schemas.openxmlformats.org/officeDocument/2006/relationships/slide" Target="slides/slide584.xml"/><Relationship Id="rId759" Type="http://schemas.openxmlformats.org/officeDocument/2006/relationships/slide" Target="slides/slide682.xml"/><Relationship Id="rId11" Type="http://schemas.openxmlformats.org/officeDocument/2006/relationships/slideMaster" Target="slideMasters/slideMaster11.xml"/><Relationship Id="rId314" Type="http://schemas.openxmlformats.org/officeDocument/2006/relationships/slide" Target="slides/slide237.xml"/><Relationship Id="rId398" Type="http://schemas.openxmlformats.org/officeDocument/2006/relationships/slide" Target="slides/slide321.xml"/><Relationship Id="rId521" Type="http://schemas.openxmlformats.org/officeDocument/2006/relationships/slide" Target="slides/slide444.xml"/><Relationship Id="rId619" Type="http://schemas.openxmlformats.org/officeDocument/2006/relationships/slide" Target="slides/slide542.xml"/><Relationship Id="rId95" Type="http://schemas.openxmlformats.org/officeDocument/2006/relationships/slide" Target="slides/slide18.xml"/><Relationship Id="rId160" Type="http://schemas.openxmlformats.org/officeDocument/2006/relationships/slide" Target="slides/slide83.xml"/><Relationship Id="rId258" Type="http://schemas.openxmlformats.org/officeDocument/2006/relationships/slide" Target="slides/slide181.xml"/><Relationship Id="rId465" Type="http://schemas.openxmlformats.org/officeDocument/2006/relationships/slide" Target="slides/slide388.xml"/><Relationship Id="rId672" Type="http://schemas.openxmlformats.org/officeDocument/2006/relationships/slide" Target="slides/slide595.xml"/><Relationship Id="rId22" Type="http://schemas.openxmlformats.org/officeDocument/2006/relationships/slideMaster" Target="slideMasters/slideMaster22.xml"/><Relationship Id="rId118" Type="http://schemas.openxmlformats.org/officeDocument/2006/relationships/slide" Target="slides/slide41.xml"/><Relationship Id="rId325" Type="http://schemas.openxmlformats.org/officeDocument/2006/relationships/slide" Target="slides/slide248.xml"/><Relationship Id="rId532" Type="http://schemas.openxmlformats.org/officeDocument/2006/relationships/slide" Target="slides/slide455.xml"/><Relationship Id="rId171" Type="http://schemas.openxmlformats.org/officeDocument/2006/relationships/slide" Target="slides/slide94.xml"/><Relationship Id="rId269" Type="http://schemas.openxmlformats.org/officeDocument/2006/relationships/slide" Target="slides/slide192.xml"/><Relationship Id="rId476" Type="http://schemas.openxmlformats.org/officeDocument/2006/relationships/slide" Target="slides/slide399.xml"/><Relationship Id="rId683" Type="http://schemas.openxmlformats.org/officeDocument/2006/relationships/slide" Target="slides/slide606.xml"/><Relationship Id="rId33" Type="http://schemas.openxmlformats.org/officeDocument/2006/relationships/slideMaster" Target="slideMasters/slideMaster33.xml"/><Relationship Id="rId129" Type="http://schemas.openxmlformats.org/officeDocument/2006/relationships/slide" Target="slides/slide52.xml"/><Relationship Id="rId336" Type="http://schemas.openxmlformats.org/officeDocument/2006/relationships/slide" Target="slides/slide259.xml"/><Relationship Id="rId543" Type="http://schemas.openxmlformats.org/officeDocument/2006/relationships/slide" Target="slides/slide466.xml"/><Relationship Id="rId182" Type="http://schemas.openxmlformats.org/officeDocument/2006/relationships/slide" Target="slides/slide105.xml"/><Relationship Id="rId403" Type="http://schemas.openxmlformats.org/officeDocument/2006/relationships/slide" Target="slides/slide326.xml"/><Relationship Id="rId750" Type="http://schemas.openxmlformats.org/officeDocument/2006/relationships/slide" Target="slides/slide673.xml"/><Relationship Id="rId487" Type="http://schemas.openxmlformats.org/officeDocument/2006/relationships/slide" Target="slides/slide410.xml"/><Relationship Id="rId610" Type="http://schemas.openxmlformats.org/officeDocument/2006/relationships/slide" Target="slides/slide533.xml"/><Relationship Id="rId694" Type="http://schemas.openxmlformats.org/officeDocument/2006/relationships/slide" Target="slides/slide617.xml"/><Relationship Id="rId708" Type="http://schemas.openxmlformats.org/officeDocument/2006/relationships/slide" Target="slides/slide631.xml"/><Relationship Id="rId347" Type="http://schemas.openxmlformats.org/officeDocument/2006/relationships/slide" Target="slides/slide27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118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Arial" pitchFamily="-105" charset="0"/>
                <a:ea typeface="Arial" pitchFamily="-105" charset="0"/>
                <a:cs typeface="Arial" pitchFamily="-105" charset="0"/>
              </a:defRPr>
            </a:lvl1pPr>
          </a:lstStyle>
          <a:p>
            <a:pPr>
              <a:defRPr/>
            </a:pPr>
            <a:endParaRPr lang="en-US"/>
          </a:p>
        </p:txBody>
      </p:sp>
      <p:sp>
        <p:nvSpPr>
          <p:cNvPr id="22118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pitchFamily="-105" charset="0"/>
                <a:ea typeface="Arial" pitchFamily="-105" charset="0"/>
                <a:cs typeface="Arial" pitchFamily="-105" charset="0"/>
              </a:defRPr>
            </a:lvl1pPr>
          </a:lstStyle>
          <a:p>
            <a:pPr>
              <a:defRPr/>
            </a:pPr>
            <a:endParaRPr lang="en-US"/>
          </a:p>
        </p:txBody>
      </p:sp>
      <p:sp>
        <p:nvSpPr>
          <p:cNvPr id="1413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118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2119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05" charset="0"/>
                <a:ea typeface="Arial" pitchFamily="-105" charset="0"/>
                <a:cs typeface="Arial" pitchFamily="-105" charset="0"/>
              </a:defRPr>
            </a:lvl1pPr>
          </a:lstStyle>
          <a:p>
            <a:pPr>
              <a:defRPr/>
            </a:pPr>
            <a:endParaRPr lang="en-US"/>
          </a:p>
        </p:txBody>
      </p:sp>
      <p:sp>
        <p:nvSpPr>
          <p:cNvPr id="22119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cs typeface="Arial" charset="0"/>
              </a:defRPr>
            </a:lvl1pPr>
          </a:lstStyle>
          <a:p>
            <a:pPr>
              <a:defRPr/>
            </a:pPr>
            <a:fld id="{5A5258CB-6DD3-164C-A7FA-331D5955FF94}" type="slidenum">
              <a:rPr lang="en-US"/>
              <a:pPr>
                <a:defRPr/>
              </a:pPr>
              <a:t>‹#›</a:t>
            </a:fld>
            <a:endParaRPr lang="en-US"/>
          </a:p>
        </p:txBody>
      </p:sp>
    </p:spTree>
    <p:extLst>
      <p:ext uri="{BB962C8B-B14F-4D97-AF65-F5344CB8AC3E}">
        <p14:creationId xmlns:p14="http://schemas.microsoft.com/office/powerpoint/2010/main" val="12606618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5" charset="0"/>
        <a:ea typeface="ＭＳ Ｐゴシック" charset="0"/>
        <a:cs typeface="Arial" pitchFamily="-105" charset="0"/>
      </a:defRPr>
    </a:lvl1pPr>
    <a:lvl2pPr marL="4572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2pPr>
    <a:lvl3pPr marL="9144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3pPr>
    <a:lvl4pPr marL="13716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4pPr>
    <a:lvl5pPr marL="1828800" algn="l" rtl="0" eaLnBrk="0" fontAlgn="base" hangingPunct="0">
      <a:spcBef>
        <a:spcPct val="30000"/>
      </a:spcBef>
      <a:spcAft>
        <a:spcPct val="0"/>
      </a:spcAft>
      <a:defRPr sz="1200" kern="1200">
        <a:solidFill>
          <a:schemeClr val="tx1"/>
        </a:solidFill>
        <a:latin typeface="Arial" pitchFamily="-105" charset="0"/>
        <a:ea typeface="Arial" pitchFamily="-105" charset="0"/>
        <a:cs typeface="Arial" pitchFamily="-105"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666.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678.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700.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701.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724.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7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0" dirty="0"/>
              <a:t>Psalms is probably the most read book in the Bible as it is the place we turn when we have struggles. But it still remains a “locked” book in many respects—how to handle the lament psalms, the prophecies in the book, and especially the “Lord, go get them!” (imprecatory) psalms. In our present day, we write stories like the Bible does—and we compose poetry. Be don’t write psalms in our modern age, so this book is one that is closed to us in various ways. So let’s “unlock” it by entering the world of those who first read it.</a:t>
            </a:r>
          </a:p>
          <a:p>
            <a:r>
              <a:rPr lang="ar-SA" i="0" dirty="0"/>
              <a:t>ـــــــــــــ</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i="0" dirty="0"/>
              <a:t>Check slides: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i="0" dirty="0"/>
              <a:t>222 right-to-left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i="0" dirty="0"/>
              <a:t>491 </a:t>
            </a:r>
            <a:r>
              <a:rPr kumimoji="0" lang="ar-IQ" altLang="ja-JP" sz="1200" b="0" i="0"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مقدمة  على سبيل المثال :</a:t>
            </a:r>
            <a:r>
              <a:rPr kumimoji="0" lang="ar-JO" altLang="ja-JP" sz="1200" b="0" i="0"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altLang="ja-JP" sz="1200" b="0" i="0"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هللويا</a:t>
            </a:r>
            <a:endParaRPr kumimoji="0" lang="en-US" altLang="ja-JP" sz="1200" b="0" i="0"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altLang="ja-JP" sz="1200" b="0" i="0"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537-538 text copied from Google on Ps 106:3</a:t>
            </a:r>
          </a:p>
          <a:p>
            <a:endParaRPr lang="en-US" i="0"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1</a:t>
            </a:fld>
            <a:endParaRPr lang="en-US"/>
          </a:p>
        </p:txBody>
      </p:sp>
    </p:spTree>
    <p:extLst>
      <p:ext uri="{BB962C8B-B14F-4D97-AF65-F5344CB8AC3E}">
        <p14:creationId xmlns:p14="http://schemas.microsoft.com/office/powerpoint/2010/main" val="25198859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a:t>
            </a:r>
          </a:p>
        </p:txBody>
      </p:sp>
    </p:spTree>
    <p:extLst>
      <p:ext uri="{BB962C8B-B14F-4D97-AF65-F5344CB8AC3E}">
        <p14:creationId xmlns:p14="http://schemas.microsoft.com/office/powerpoint/2010/main" val="42984053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8D6336-A609-7946-B622-6C7023121A7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The five books likely represent periods of compilation. Even though Ps 72 ends the second book with “this concludes the prayers of David son of Jesse” (72:20), it did so only at that point of the development of the whole book. Yet within the 600 years of enlarging the book(s) from about 1000 to 400 BC, at least 17 more Davidic psalms would be added. We do not know the author of 50 psalms, so some of these also may have been written by David. This all shows us that, in a human sense, David and the covenant God gave him occupy the primary theme of the work. </a:t>
            </a:r>
          </a:p>
        </p:txBody>
      </p:sp>
    </p:spTree>
    <p:extLst>
      <p:ext uri="{BB962C8B-B14F-4D97-AF65-F5344CB8AC3E}">
        <p14:creationId xmlns:p14="http://schemas.microsoft.com/office/powerpoint/2010/main" val="387314706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2936FB-1F1E-964C-BE60-43CA0EF3D98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83298" name="Rectangle 2"/>
          <p:cNvSpPr>
            <a:spLocks noGrp="1" noRot="1" noChangeAspect="1" noChangeArrowheads="1" noTextEdit="1"/>
          </p:cNvSpPr>
          <p:nvPr>
            <p:ph type="sldImg"/>
          </p:nvPr>
        </p:nvSpPr>
        <p:spPr>
          <a:xfrm>
            <a:off x="1143000" y="685800"/>
            <a:ext cx="4572000" cy="3429000"/>
          </a:xfrm>
          <a:ln/>
        </p:spPr>
      </p:sp>
      <p:sp>
        <p:nvSpPr>
          <p:cNvPr id="1832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BEF994-9CEE-AD4C-AE0F-C088F935C45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85346" name="Rectangle 2"/>
          <p:cNvSpPr>
            <a:spLocks noGrp="1" noRot="1" noChangeAspect="1" noChangeArrowheads="1" noTextEdit="1"/>
          </p:cNvSpPr>
          <p:nvPr>
            <p:ph type="sldImg"/>
          </p:nvPr>
        </p:nvSpPr>
        <p:spPr>
          <a:xfrm>
            <a:off x="1143000" y="685800"/>
            <a:ext cx="4572000" cy="3429000"/>
          </a:xfrm>
          <a:ln/>
        </p:spPr>
      </p:sp>
      <p:sp>
        <p:nvSpPr>
          <p:cNvPr id="1853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D77DF3-2BE9-684C-990F-F4CBC46FB5F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87394" name="Rectangle 2"/>
          <p:cNvSpPr>
            <a:spLocks noGrp="1" noRot="1" noChangeAspect="1" noChangeArrowheads="1" noTextEdit="1"/>
          </p:cNvSpPr>
          <p:nvPr>
            <p:ph type="sldImg"/>
          </p:nvPr>
        </p:nvSpPr>
        <p:spPr>
          <a:xfrm>
            <a:off x="1143000" y="685800"/>
            <a:ext cx="4572000" cy="3429000"/>
          </a:xfrm>
          <a:ln/>
        </p:spPr>
      </p:sp>
      <p:sp>
        <p:nvSpPr>
          <p:cNvPr id="187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53B64E-C385-A746-8175-74BF831E68D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89442" name="Rectangle 2"/>
          <p:cNvSpPr>
            <a:spLocks noGrp="1" noRot="1" noChangeAspect="1" noChangeArrowheads="1"/>
          </p:cNvSpPr>
          <p:nvPr>
            <p:ph type="sldImg"/>
          </p:nvPr>
        </p:nvSpPr>
        <p:spPr>
          <a:xfrm>
            <a:off x="1143000" y="685800"/>
            <a:ext cx="4572000" cy="3429000"/>
          </a:xfrm>
          <a:solidFill>
            <a:srgbClr val="FFFFFF"/>
          </a:solidFill>
          <a:ln/>
        </p:spPr>
      </p:sp>
      <p:sp>
        <p:nvSpPr>
          <p:cNvPr id="189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537D29-02D1-1849-AEEC-E49D83A4E40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1490" name="Rectangle 2"/>
          <p:cNvSpPr>
            <a:spLocks noGrp="1" noRot="1" noChangeAspect="1" noChangeArrowheads="1" noTextEdit="1"/>
          </p:cNvSpPr>
          <p:nvPr>
            <p:ph type="sldImg"/>
          </p:nvPr>
        </p:nvSpPr>
        <p:spPr>
          <a:xfrm>
            <a:off x="1143000" y="685800"/>
            <a:ext cx="4572000" cy="3429000"/>
          </a:xfrm>
          <a:ln/>
        </p:spPr>
      </p:sp>
      <p:sp>
        <p:nvSpPr>
          <p:cNvPr id="191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DDAF47-FA59-3A42-BF72-3A9E64CBCFB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3538" name="Rectangle 2"/>
          <p:cNvSpPr>
            <a:spLocks noGrp="1" noRot="1" noChangeAspect="1" noChangeArrowheads="1" noTextEdit="1"/>
          </p:cNvSpPr>
          <p:nvPr>
            <p:ph type="sldImg"/>
          </p:nvPr>
        </p:nvSpPr>
        <p:spPr>
          <a:xfrm>
            <a:off x="1143000" y="685800"/>
            <a:ext cx="4572000" cy="3429000"/>
          </a:xfrm>
          <a:ln/>
        </p:spPr>
      </p:sp>
      <p:sp>
        <p:nvSpPr>
          <p:cNvPr id="1935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107865-ADFA-E845-A324-D387D24882F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5586" name="Rectangle 2"/>
          <p:cNvSpPr>
            <a:spLocks noGrp="1" noRot="1" noChangeAspect="1" noChangeArrowheads="1" noTextEdit="1"/>
          </p:cNvSpPr>
          <p:nvPr>
            <p:ph type="sldImg"/>
          </p:nvPr>
        </p:nvSpPr>
        <p:spPr>
          <a:xfrm>
            <a:off x="1143000" y="685800"/>
            <a:ext cx="4572000" cy="3429000"/>
          </a:xfrm>
          <a:ln/>
        </p:spPr>
      </p:sp>
      <p:sp>
        <p:nvSpPr>
          <p:cNvPr id="195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7E3272-B81C-484E-BD0F-1C12BD0F014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7634" name="Rectangle 2"/>
          <p:cNvSpPr>
            <a:spLocks noGrp="1" noRot="1" noChangeAspect="1" noChangeArrowheads="1" noTextEdit="1"/>
          </p:cNvSpPr>
          <p:nvPr>
            <p:ph type="sldImg"/>
          </p:nvPr>
        </p:nvSpPr>
        <p:spPr>
          <a:xfrm>
            <a:off x="1143000" y="685800"/>
            <a:ext cx="4572000" cy="3429000"/>
          </a:xfrm>
          <a:ln/>
        </p:spPr>
      </p:sp>
      <p:sp>
        <p:nvSpPr>
          <p:cNvPr id="197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D0BED2E-A458-EC43-A2DA-62C87E3995C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9682" name="Rectangle 2"/>
          <p:cNvSpPr>
            <a:spLocks noGrp="1" noRot="1" noChangeAspect="1" noChangeArrowheads="1" noTextEdit="1"/>
          </p:cNvSpPr>
          <p:nvPr>
            <p:ph type="sldImg"/>
          </p:nvPr>
        </p:nvSpPr>
        <p:spPr>
          <a:xfrm>
            <a:off x="1143000" y="685800"/>
            <a:ext cx="4572000" cy="3429000"/>
          </a:xfrm>
          <a:ln/>
        </p:spPr>
      </p:sp>
      <p:sp>
        <p:nvSpPr>
          <p:cNvPr id="199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the main categories of psalms.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27496832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B07D15-553A-FD4C-9F4F-58236BB1D93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1730" name="Rectangle 2"/>
          <p:cNvSpPr>
            <a:spLocks noGrp="1" noRot="1" noChangeAspect="1" noChangeArrowheads="1" noTextEdit="1"/>
          </p:cNvSpPr>
          <p:nvPr>
            <p:ph type="sldImg"/>
          </p:nvPr>
        </p:nvSpPr>
        <p:spPr>
          <a:xfrm>
            <a:off x="1143000" y="685800"/>
            <a:ext cx="4572000" cy="3429000"/>
          </a:xfrm>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267A8-A1DA-3245-9E8F-9DC2EC16E54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3778" name="Rectangle 2"/>
          <p:cNvSpPr>
            <a:spLocks noGrp="1" noRot="1" noChangeAspect="1" noChangeArrowheads="1" noTextEdit="1"/>
          </p:cNvSpPr>
          <p:nvPr>
            <p:ph type="sldImg"/>
          </p:nvPr>
        </p:nvSpPr>
        <p:spPr>
          <a:xfrm>
            <a:off x="1143000" y="685800"/>
            <a:ext cx="4572000" cy="3429000"/>
          </a:xfrm>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F9856B-4117-374C-BF7C-8F042BD93D2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4018" name="Rectangle 2"/>
          <p:cNvSpPr>
            <a:spLocks noGrp="1" noRot="1" noChangeAspect="1" noChangeArrowheads="1" noTextEdit="1"/>
          </p:cNvSpPr>
          <p:nvPr>
            <p:ph type="sldImg"/>
          </p:nvPr>
        </p:nvSpPr>
        <p:spPr>
          <a:xfrm>
            <a:off x="1143000" y="685800"/>
            <a:ext cx="4572000" cy="3429000"/>
          </a:xfrm>
          <a:ln/>
        </p:spPr>
      </p:sp>
      <p:sp>
        <p:nvSpPr>
          <p:cNvPr id="214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1B9334E-F9A4-EE48-ACA5-B207F6FE4A8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60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F77DF5-0DB8-334A-BA5F-6C01D37B996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8114" name="Rectangle 2"/>
          <p:cNvSpPr>
            <a:spLocks noGrp="1" noRot="1" noChangeAspect="1" noChangeArrowheads="1" noTextEdit="1"/>
          </p:cNvSpPr>
          <p:nvPr>
            <p:ph type="sldImg"/>
          </p:nvPr>
        </p:nvSpPr>
        <p:spPr>
          <a:xfrm>
            <a:off x="1143000" y="685800"/>
            <a:ext cx="4572000" cy="3429000"/>
          </a:xfrm>
          <a:ln/>
        </p:spPr>
      </p:sp>
      <p:sp>
        <p:nvSpPr>
          <p:cNvPr id="2181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9B0257-14E5-0340-AAFC-34C58F3C832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0162" name="Rectangle 2"/>
          <p:cNvSpPr>
            <a:spLocks noGrp="1" noRot="1" noChangeAspect="1" noChangeArrowheads="1" noTextEdit="1"/>
          </p:cNvSpPr>
          <p:nvPr>
            <p:ph type="sldImg"/>
          </p:nvPr>
        </p:nvSpPr>
        <p:spPr>
          <a:xfrm>
            <a:off x="1143000" y="685800"/>
            <a:ext cx="4572000" cy="3429000"/>
          </a:xfrm>
          <a:ln/>
        </p:spPr>
      </p:sp>
      <p:sp>
        <p:nvSpPr>
          <p:cNvPr id="2201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AA328F-2DCB-9F44-9D39-85C524B2D0E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2210" name="Rectangle 2"/>
          <p:cNvSpPr>
            <a:spLocks noGrp="1" noRot="1" noChangeAspect="1" noChangeArrowheads="1"/>
          </p:cNvSpPr>
          <p:nvPr>
            <p:ph type="sldImg"/>
          </p:nvPr>
        </p:nvSpPr>
        <p:spPr>
          <a:xfrm>
            <a:off x="1143000" y="685800"/>
            <a:ext cx="4572000" cy="3429000"/>
          </a:xfrm>
          <a:solidFill>
            <a:srgbClr val="FFFFFF"/>
          </a:solidFill>
          <a:ln/>
        </p:spPr>
      </p:sp>
      <p:sp>
        <p:nvSpPr>
          <p:cNvPr id="2222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31F618-B5D8-5449-AF0B-8D9B0247BA3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0E9E99-301C-2841-BFE4-10A2B1E8A6A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6306" name="Rectangle 2"/>
          <p:cNvSpPr>
            <a:spLocks noGrp="1" noRot="1" noChangeAspect="1" noChangeArrowheads="1" noTextEdit="1"/>
          </p:cNvSpPr>
          <p:nvPr>
            <p:ph type="sldImg"/>
          </p:nvPr>
        </p:nvSpPr>
        <p:spPr>
          <a:xfrm>
            <a:off x="1143000" y="685800"/>
            <a:ext cx="4572000" cy="3429000"/>
          </a:xfrm>
          <a:ln/>
        </p:spPr>
      </p:sp>
      <p:sp>
        <p:nvSpPr>
          <p:cNvPr id="2263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latin typeface="Arial"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27F7D2-A93C-5C41-9428-7D0F731CDE5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8354" name="Rectangle 2"/>
          <p:cNvSpPr>
            <a:spLocks noGrp="1" noRot="1" noChangeAspect="1" noChangeArrowheads="1"/>
          </p:cNvSpPr>
          <p:nvPr>
            <p:ph type="sldImg"/>
          </p:nvPr>
        </p:nvSpPr>
        <p:spPr>
          <a:xfrm>
            <a:off x="1143000" y="685800"/>
            <a:ext cx="4572000" cy="3429000"/>
          </a:xfrm>
          <a:solidFill>
            <a:srgbClr val="FFFFFF"/>
          </a:solidFill>
          <a:ln/>
        </p:spPr>
      </p:sp>
      <p:sp>
        <p:nvSpPr>
          <p:cNvPr id="2283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dirty="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The most important thing about us is if we give God the rightful credit for his work in our lives.</a:t>
            </a:r>
          </a:p>
          <a:p>
            <a:endParaRPr lang="en-US" dirty="0">
              <a:cs typeface="ＭＳ Ｐゴシック" charset="0"/>
            </a:endParaRPr>
          </a:p>
        </p:txBody>
      </p:sp>
    </p:spTree>
    <p:extLst>
      <p:ext uri="{BB962C8B-B14F-4D97-AF65-F5344CB8AC3E}">
        <p14:creationId xmlns:p14="http://schemas.microsoft.com/office/powerpoint/2010/main" val="244756729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5F250F-A26C-5B4B-83A9-26EE1F00A62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2450" name="Rectangle 2"/>
          <p:cNvSpPr>
            <a:spLocks noGrp="1" noRot="1" noChangeAspect="1" noChangeArrowheads="1"/>
          </p:cNvSpPr>
          <p:nvPr>
            <p:ph type="sldImg"/>
          </p:nvPr>
        </p:nvSpPr>
        <p:spPr>
          <a:xfrm>
            <a:off x="1143000" y="685800"/>
            <a:ext cx="4572000" cy="3429000"/>
          </a:xfrm>
          <a:solidFill>
            <a:srgbClr val="FFFFFF"/>
          </a:solidFill>
          <a:ln/>
        </p:spPr>
      </p:sp>
      <p:sp>
        <p:nvSpPr>
          <p:cNvPr id="2324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dirty="0">
              <a:latin typeface="Arial"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A7A6BAA-5B87-BF4C-BAC4-9997F612A18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6546" name="Rectangle 2"/>
          <p:cNvSpPr>
            <a:spLocks noGrp="1" noRot="1" noChangeAspect="1" noChangeArrowheads="1"/>
          </p:cNvSpPr>
          <p:nvPr>
            <p:ph type="sldImg"/>
          </p:nvPr>
        </p:nvSpPr>
        <p:spPr>
          <a:xfrm>
            <a:off x="1143000" y="685800"/>
            <a:ext cx="4572000" cy="3429000"/>
          </a:xfrm>
          <a:solidFill>
            <a:srgbClr val="FFFFFF"/>
          </a:solidFill>
          <a:ln/>
        </p:spPr>
      </p:sp>
      <p:sp>
        <p:nvSpPr>
          <p:cNvPr id="2365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800A40-32E9-674B-87E3-034A62A8348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8594" name="Rectangle 2"/>
          <p:cNvSpPr>
            <a:spLocks noGrp="1" noRot="1" noChangeAspect="1" noChangeArrowheads="1"/>
          </p:cNvSpPr>
          <p:nvPr>
            <p:ph type="sldImg"/>
          </p:nvPr>
        </p:nvSpPr>
        <p:spPr>
          <a:xfrm>
            <a:off x="1143000" y="685800"/>
            <a:ext cx="4572000" cy="3429000"/>
          </a:xfrm>
          <a:solidFill>
            <a:srgbClr val="FFFFFF"/>
          </a:solidFill>
          <a:ln/>
        </p:spPr>
      </p:sp>
      <p:sp>
        <p:nvSpPr>
          <p:cNvPr id="238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A0867D-6E21-8C48-99C1-266BF972207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A0AC1E-A3CA-C64B-A1CF-64F8E50B128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AE54FB-F5B9-0B4E-A647-6E2FA3D2E91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028CD6-889A-6042-8B51-F228FB41486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761FFA-60F2-B441-A224-40E138D8BE9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05070E-0C57-5644-B33B-7296B39E6D1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1ED9D8-31AF-E843-9D0D-0CC0D67AB41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83D3E0A-A530-844F-AA9C-D594BAADAAB3}" type="slidenum">
              <a:rPr lang="en-US" sz="1200">
                <a:solidFill>
                  <a:srgbClr val="000000"/>
                </a:solidFill>
              </a:rPr>
              <a:pPr eaLnBrk="1" hangingPunct="1"/>
              <a:t>13</a:t>
            </a:fld>
            <a:endParaRPr lang="en-US" sz="1200" dirty="0">
              <a:solidFill>
                <a:srgbClr val="000000"/>
              </a:solidFill>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Some psalms overlap these categories to fit into two or more.</a:t>
            </a:r>
          </a:p>
          <a:p>
            <a:pPr eaLnBrk="1" hangingPunct="1"/>
            <a:endParaRPr lang="en-US" dirty="0">
              <a:latin typeface="Arial" charset="0"/>
            </a:endParaRPr>
          </a:p>
        </p:txBody>
      </p:sp>
    </p:spTree>
    <p:extLst>
      <p:ext uri="{BB962C8B-B14F-4D97-AF65-F5344CB8AC3E}">
        <p14:creationId xmlns:p14="http://schemas.microsoft.com/office/powerpoint/2010/main" val="272698373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35C42A-E349-C649-9263-DBB2FE3BFBF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74129D-D50D-9C49-BDF4-F281BBFD644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4A087-EB1A-4449-8344-9CF5A74E451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C40398-8D27-FF4B-94FB-9C6C02F68FB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OS-19-Psalms-24, 103, 175, 215</a:t>
            </a:r>
          </a:p>
          <a:p>
            <a:pPr eaLnBrk="1" hangingPunct="1"/>
            <a:endParaRPr lang="en-US" dirty="0">
              <a:latin typeface="Arial" charset="0"/>
            </a:endParaRPr>
          </a:p>
          <a:p>
            <a:pPr eaLnBrk="1" hangingPunct="1"/>
            <a:endParaRPr lang="en-US" dirty="0">
              <a:latin typeface="Arial" charset="0"/>
            </a:endParaRPr>
          </a:p>
        </p:txBody>
      </p:sp>
    </p:spTree>
    <p:extLst>
      <p:ext uri="{BB962C8B-B14F-4D97-AF65-F5344CB8AC3E}">
        <p14:creationId xmlns:p14="http://schemas.microsoft.com/office/powerpoint/2010/main" val="319917727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089F28-E427-9941-966F-86A49599106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5D0F431-A1D6-E54E-A391-C1A3CF48159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5218" name="Rectangle 2"/>
          <p:cNvSpPr>
            <a:spLocks noGrp="1" noRot="1" noChangeAspect="1" noChangeArrowheads="1"/>
          </p:cNvSpPr>
          <p:nvPr>
            <p:ph type="sldImg"/>
          </p:nvPr>
        </p:nvSpPr>
        <p:spPr>
          <a:xfrm>
            <a:off x="1143000" y="685800"/>
            <a:ext cx="4572000" cy="3429000"/>
          </a:xfrm>
          <a:solidFill>
            <a:srgbClr val="FFFFFF"/>
          </a:solidFill>
          <a:ln/>
        </p:spPr>
      </p:sp>
      <p:sp>
        <p:nvSpPr>
          <p:cNvPr id="2652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OS-19-Psalms-124, 180, 188</a:t>
            </a:r>
          </a:p>
        </p:txBody>
      </p:sp>
    </p:spTree>
    <p:extLst>
      <p:ext uri="{BB962C8B-B14F-4D97-AF65-F5344CB8AC3E}">
        <p14:creationId xmlns:p14="http://schemas.microsoft.com/office/powerpoint/2010/main" val="204471254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1C6B638-4A60-4C4C-806C-8A9383E267C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7330" name="Rectangle 3"/>
          <p:cNvSpPr>
            <a:spLocks noGrp="1" noRot="1" noChangeAspect="1" noChangeArrowheads="1" noTextEdit="1"/>
          </p:cNvSpPr>
          <p:nvPr>
            <p:ph type="sldImg"/>
          </p:nvPr>
        </p:nvSpPr>
        <p:spPr>
          <a:ln/>
        </p:spPr>
      </p:sp>
      <p:sp>
        <p:nvSpPr>
          <p:cNvPr id="227331" name="Rectangle 2"/>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03CB08-B7F6-3843-BAD0-03FEB4650E3D}" type="slidenum">
              <a:rPr lang="en-US" sz="1200">
                <a:solidFill>
                  <a:srgbClr val="000000"/>
                </a:solidFill>
              </a:rPr>
              <a:pPr eaLnBrk="1" hangingPunct="1"/>
              <a:t>14</a:t>
            </a:fld>
            <a:endParaRPr lang="en-US" sz="1200" dirty="0">
              <a:solidFill>
                <a:srgbClr val="000000"/>
              </a:solidFill>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This list puts all 150 psalms on one page for easy reference. Use it when you are looking for the right psalm for individual or corporate use. </a:t>
            </a:r>
          </a:p>
          <a:p>
            <a:pPr eaLnBrk="1" hangingPunct="1"/>
            <a:endParaRPr lang="en-US" dirty="0">
              <a:latin typeface="Arial" charset="0"/>
            </a:endParaRPr>
          </a:p>
          <a:p>
            <a:pPr eaLnBrk="1" hangingPunct="1"/>
            <a:r>
              <a:rPr lang="en-US" dirty="0">
                <a:latin typeface="Arial" charset="0"/>
              </a:rPr>
              <a:t>Note the 4 basic categories at the top, which are actually 3 divisions since columns 2 and 3 both relate to praise psalms. </a:t>
            </a:r>
          </a:p>
          <a:p>
            <a:pPr eaLnBrk="1" hangingPunct="1"/>
            <a:endParaRPr lang="en-US" dirty="0">
              <a:latin typeface="Arial" charset="0"/>
            </a:endParaRPr>
          </a:p>
          <a:p>
            <a:pPr eaLnBrk="1" hangingPunct="1"/>
            <a:r>
              <a:rPr lang="en-US" dirty="0">
                <a:latin typeface="Arial" charset="0"/>
              </a:rPr>
              <a:t>Additional categories that overlap these are listed at the bottom: alphabetical psalms, creation, Exodus, imprecatory, innocence, penitential, pilgrim, and Torah (Mosaic Law) psalms.</a:t>
            </a:r>
          </a:p>
          <a:p>
            <a:pPr eaLnBrk="1" hangingPunct="1"/>
            <a:endParaRPr lang="en-US" dirty="0">
              <a:latin typeface="Arial" charset="0"/>
            </a:endParaRPr>
          </a:p>
        </p:txBody>
      </p:sp>
    </p:spTree>
    <p:extLst>
      <p:ext uri="{BB962C8B-B14F-4D97-AF65-F5344CB8AC3E}">
        <p14:creationId xmlns:p14="http://schemas.microsoft.com/office/powerpoint/2010/main" val="9303887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B53382-94AB-5446-94B3-304288891B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1362" name="Rectangle 2"/>
          <p:cNvSpPr>
            <a:spLocks noGrp="1" noRot="1" noChangeAspect="1" noChangeArrowheads="1" noTextEdit="1"/>
          </p:cNvSpPr>
          <p:nvPr>
            <p:ph type="sldImg"/>
          </p:nvPr>
        </p:nvSpPr>
        <p:spPr>
          <a:xfrm>
            <a:off x="1143000" y="685800"/>
            <a:ext cx="4572000" cy="3429000"/>
          </a:xfrm>
          <a:ln/>
        </p:spPr>
      </p:sp>
      <p:sp>
        <p:nvSpPr>
          <p:cNvPr id="137219" name="Rectangle 3"/>
          <p:cNvSpPr>
            <a:spLocks noGrp="1" noChangeArrowheads="1"/>
          </p:cNvSpPr>
          <p:nvPr>
            <p:ph type="body" idx="1"/>
          </p:nvPr>
        </p:nvSpPr>
        <p:spPr/>
        <p:txBody>
          <a:bodyPr/>
          <a:lstStyle/>
          <a:p>
            <a:pPr eaLnBrk="1" hangingPunct="1">
              <a:defRPr/>
            </a:pPr>
            <a:endParaRPr lang="en-US">
              <a:ea typeface="Arial" pitchFamily="-105" charset="0"/>
              <a:cs typeface="+mn-cs"/>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AD6FE25-F2DC-C540-A335-DDB1AFA202A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3410" name="Rectangle 2"/>
          <p:cNvSpPr>
            <a:spLocks noGrp="1" noRot="1" noChangeAspect="1" noChangeArrowheads="1" noTextEdit="1"/>
          </p:cNvSpPr>
          <p:nvPr>
            <p:ph type="sldImg"/>
          </p:nvPr>
        </p:nvSpPr>
        <p:spPr>
          <a:xfrm>
            <a:off x="1143000" y="685800"/>
            <a:ext cx="4572000" cy="3429000"/>
          </a:xfrm>
          <a:ln/>
        </p:spPr>
      </p:sp>
      <p:sp>
        <p:nvSpPr>
          <p:cNvPr id="136195" name="Rectangle 3"/>
          <p:cNvSpPr>
            <a:spLocks noGrp="1" noChangeArrowheads="1"/>
          </p:cNvSpPr>
          <p:nvPr>
            <p:ph type="body" idx="1"/>
          </p:nvPr>
        </p:nvSpPr>
        <p:spPr/>
        <p:txBody>
          <a:bodyPr/>
          <a:lstStyle/>
          <a:p>
            <a:pPr eaLnBrk="1" hangingPunct="1">
              <a:defRPr/>
            </a:pPr>
            <a:endParaRPr lang="en-US">
              <a:ea typeface="Arial" pitchFamily="-105" charset="0"/>
              <a:cs typeface="+mn-cs"/>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i="1" dirty="0" err="1"/>
              <a:t>Liel</a:t>
            </a:r>
            <a:r>
              <a:rPr lang="en-US" i="1" dirty="0"/>
              <a:t> </a:t>
            </a:r>
            <a:r>
              <a:rPr lang="en-US" i="1" dirty="0" err="1"/>
              <a:t>Krutokop</a:t>
            </a:r>
            <a:r>
              <a:rPr lang="en-US" i="1" dirty="0"/>
              <a:t>, center right, with her family on the Pilgrimage Road in the City of David National Park. Photo Credit: CBN News</a:t>
            </a:r>
            <a:endParaRPr lang="en-US" dirty="0"/>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a:t> National Park.</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7109181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OS-19-Psalms-124, 180, 188</a:t>
            </a:r>
          </a:p>
        </p:txBody>
      </p:sp>
    </p:spTree>
    <p:extLst>
      <p:ext uri="{BB962C8B-B14F-4D97-AF65-F5344CB8AC3E}">
        <p14:creationId xmlns:p14="http://schemas.microsoft.com/office/powerpoint/2010/main" val="90126167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BCBF9-006E-F646-AA72-0A23B3370F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9554" name="Rectangle 2"/>
          <p:cNvSpPr>
            <a:spLocks noGrp="1" noRot="1" noChangeAspect="1" noChangeArrowheads="1" noTextEdit="1"/>
          </p:cNvSpPr>
          <p:nvPr>
            <p:ph type="sldImg"/>
          </p:nvPr>
        </p:nvSpPr>
        <p:spPr>
          <a:xfrm>
            <a:off x="1143000" y="685800"/>
            <a:ext cx="4572000" cy="3429000"/>
          </a:xfrm>
          <a:ln/>
        </p:spPr>
      </p:sp>
      <p:sp>
        <p:nvSpPr>
          <p:cNvPr id="2795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ADE0C4-D095-BD47-927F-300F91115B5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8EC6C3-3B44-624A-ACE8-6730ECA8874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946E61-C778-5A41-B1CC-B3E61852D8F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8ADE0C4-D095-BD47-927F-300F91115B55}" type="slidenum">
              <a:rPr lang="en-US" sz="1200">
                <a:solidFill>
                  <a:prstClr val="black"/>
                </a:solidFill>
              </a:rPr>
              <a:pPr eaLnBrk="1" hangingPunct="1"/>
              <a:t>15</a:t>
            </a:fld>
            <a:endParaRPr lang="en-US" sz="1200" dirty="0">
              <a:solidFill>
                <a:prstClr val="black"/>
              </a:solidFill>
            </a:endParaRPr>
          </a:p>
        </p:txBody>
      </p:sp>
      <p:sp>
        <p:nvSpPr>
          <p:cNvPr id="281602" name="Rectangle 2"/>
          <p:cNvSpPr>
            <a:spLocks noGrp="1" noRot="1" noChangeAspect="1" noChangeArrowheads="1" noTextEdit="1"/>
          </p:cNvSpPr>
          <p:nvPr>
            <p:ph type="sldImg"/>
          </p:nvPr>
        </p:nvSpPr>
        <p:spPr>
          <a:xfrm>
            <a:off x="1143000" y="685800"/>
            <a:ext cx="4572000" cy="3429000"/>
          </a:xfrm>
          <a:ln/>
        </p:spPr>
      </p:sp>
      <p:sp>
        <p:nvSpPr>
          <p:cNvPr id="2816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Westermann sought to put each individual psalm into either the praise or lament. Other scholars like Lindsey said this is too simplistic and made additional categories. But this does not mean that we can’t gain insight from these two main categories and their basic contrast of praising God for his deeds or character.</a:t>
            </a:r>
          </a:p>
          <a:p>
            <a:pPr eaLnBrk="1" hangingPunct="1"/>
            <a:endParaRPr lang="en-US" dirty="0">
              <a:latin typeface="Arial" charset="0"/>
            </a:endParaRPr>
          </a:p>
        </p:txBody>
      </p:sp>
    </p:spTree>
    <p:extLst>
      <p:ext uri="{BB962C8B-B14F-4D97-AF65-F5344CB8AC3E}">
        <p14:creationId xmlns:p14="http://schemas.microsoft.com/office/powerpoint/2010/main" val="2918745532"/>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955984-FFC3-EF48-AFA2-F2B47F98B84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8650872-B904-194F-A940-DDEE2E9645E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2866" name="Rectangle 2"/>
          <p:cNvSpPr>
            <a:spLocks noGrp="1" noRot="1" noChangeAspect="1" noChangeArrowheads="1" noTextEdit="1"/>
          </p:cNvSpPr>
          <p:nvPr>
            <p:ph type="sldImg"/>
          </p:nvPr>
        </p:nvSpPr>
        <p:spPr>
          <a:xfrm>
            <a:off x="1143000" y="685800"/>
            <a:ext cx="4572000" cy="3429000"/>
          </a:xfrm>
          <a:ln/>
        </p:spPr>
      </p:sp>
      <p:sp>
        <p:nvSpPr>
          <p:cNvPr id="2928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D5AFC5-25FE-784C-8FDE-E1FF04BFCC1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1C78F4-641E-3A45-8170-D02CA008DD8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F31552-B25B-D848-B42A-68F16065BAC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557EDC-E1FA-B24E-B02C-0705B0B4D1D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3106" name="Rectangle 2"/>
          <p:cNvSpPr>
            <a:spLocks noGrp="1" noRot="1" noChangeAspect="1" noChangeArrowheads="1" noTextEdit="1"/>
          </p:cNvSpPr>
          <p:nvPr>
            <p:ph type="sldImg"/>
          </p:nvPr>
        </p:nvSpPr>
        <p:spPr>
          <a:xfrm>
            <a:off x="1143000" y="685800"/>
            <a:ext cx="4572000" cy="3429000"/>
          </a:xfrm>
          <a:ln/>
        </p:spPr>
      </p:sp>
      <p:sp>
        <p:nvSpPr>
          <p:cNvPr id="3031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206</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118805693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03CB08-B7F6-3843-BAD0-03FEB4650E3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7202" name="Rectangle 2"/>
          <p:cNvSpPr>
            <a:spLocks noGrp="1" noRot="1" noChangeAspect="1" noChangeArrowheads="1" noTextEdit="1"/>
          </p:cNvSpPr>
          <p:nvPr>
            <p:ph type="sldImg"/>
          </p:nvPr>
        </p:nvSpPr>
        <p:spPr>
          <a:xfrm>
            <a:off x="1143000" y="685800"/>
            <a:ext cx="4572000" cy="3429000"/>
          </a:xfrm>
          <a:ln/>
        </p:spPr>
      </p:sp>
      <p:sp>
        <p:nvSpPr>
          <p:cNvPr id="307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67BB00-A5F2-F94D-A08C-54AA7E4AC7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A5B46D-DA83-EE45-9B5C-8938954D78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4199090-146B-F44F-AF85-8C8F5C652E62}" type="slidenum">
              <a:rPr lang="en-US" sz="1200">
                <a:solidFill>
                  <a:prstClr val="black"/>
                </a:solidFill>
              </a:rPr>
              <a:pPr eaLnBrk="1" hangingPunct="1"/>
              <a:t>16</a:t>
            </a:fld>
            <a:endParaRPr lang="en-US" sz="1200">
              <a:solidFill>
                <a:prstClr val="black"/>
              </a:solidFill>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Keep these guidelines in mind to make sure you are not applying psalms inappropriately.</a:t>
            </a:r>
          </a:p>
          <a:p>
            <a:pPr eaLnBrk="1" hangingPunct="1"/>
            <a:endParaRPr lang="en-US" dirty="0">
              <a:latin typeface="Arial" charset="0"/>
            </a:endParaRPr>
          </a:p>
        </p:txBody>
      </p:sp>
    </p:spTree>
    <p:extLst>
      <p:ext uri="{BB962C8B-B14F-4D97-AF65-F5344CB8AC3E}">
        <p14:creationId xmlns:p14="http://schemas.microsoft.com/office/powerpoint/2010/main" val="221889306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EB5390-9AA7-4B4A-8E61-3A5E45E130F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33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3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BAD987-32FC-1745-8665-906C09240DD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882A99-52BE-024A-8C69-949E4312785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A27213-E51A-2E4F-9E5D-81A1B1E6A9F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BBF6F-E714-5C46-91F3-6411FFEB8BA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1C7B40-11B6-5041-BC61-20A1336AC91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6E66AC-915C-A040-A0EF-9C0197DE8BD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F70DB-9F55-8742-B987-AA9C3232C6B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5C814BF-2815-5E41-9769-6295DB42036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874C38-D919-634F-9944-9548EA482DC2}" type="slidenum">
              <a:rPr lang="en-US" sz="1200">
                <a:solidFill>
                  <a:srgbClr val="000000"/>
                </a:solidFill>
              </a:rPr>
              <a:pPr eaLnBrk="1" hangingPunct="1"/>
              <a:t>17</a:t>
            </a:fld>
            <a:endParaRPr lang="en-US" sz="1200">
              <a:solidFill>
                <a:srgbClr val="000000"/>
              </a:solidFill>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View this slide in Slide Show mode and read each section of verses before animating it to see if the emotional tone rises or falls.</a:t>
            </a:r>
          </a:p>
          <a:p>
            <a:pPr eaLnBrk="1" hangingPunct="1"/>
            <a:endParaRPr lang="en-US" dirty="0">
              <a:latin typeface="Arial" charset="0"/>
            </a:endParaRPr>
          </a:p>
        </p:txBody>
      </p:sp>
    </p:spTree>
    <p:extLst>
      <p:ext uri="{BB962C8B-B14F-4D97-AF65-F5344CB8AC3E}">
        <p14:creationId xmlns:p14="http://schemas.microsoft.com/office/powerpoint/2010/main" val="843109705"/>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OS-19-Psalms-24, 103, 175, 215</a:t>
            </a:r>
          </a:p>
          <a:p>
            <a:pPr eaLnBrk="1" hangingPunct="1"/>
            <a:endParaRPr lang="en-US" dirty="0">
              <a:latin typeface="Arial" charset="0"/>
            </a:endParaRPr>
          </a:p>
          <a:p>
            <a:pPr eaLnBrk="1" hangingPunct="1"/>
            <a:endParaRPr lang="en-US" dirty="0">
              <a:latin typeface="Arial" charset="0"/>
            </a:endParaRPr>
          </a:p>
        </p:txBody>
      </p:sp>
    </p:spTree>
    <p:extLst>
      <p:ext uri="{BB962C8B-B14F-4D97-AF65-F5344CB8AC3E}">
        <p14:creationId xmlns:p14="http://schemas.microsoft.com/office/powerpoint/2010/main" val="172762039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F8A514-97A8-FD4C-9910-14F33D1C6FA8}"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222</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55A84-38E3-7449-8E8B-78CFA4CCB41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107271021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855A84-38E3-7449-8E8B-78CFA4CCB41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99090-146B-F44F-AF85-8C8F5C652E6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8882" name="Rectangle 2"/>
          <p:cNvSpPr>
            <a:spLocks noGrp="1" noRot="1" noChangeAspect="1" noChangeArrowheads="1" noTextEdit="1"/>
          </p:cNvSpPr>
          <p:nvPr>
            <p:ph type="sldImg"/>
          </p:nvPr>
        </p:nvSpPr>
        <p:spPr>
          <a:xfrm>
            <a:off x="1143000" y="685800"/>
            <a:ext cx="4572000" cy="3429000"/>
          </a:xfrm>
          <a:ln/>
        </p:spPr>
      </p:sp>
      <p:sp>
        <p:nvSpPr>
          <p:cNvPr id="378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OS-18-Wisdom &amp; Poetry-59</a:t>
            </a:r>
          </a:p>
          <a:p>
            <a:pPr eaLnBrk="1" hangingPunct="1"/>
            <a:r>
              <a:rPr lang="en-US" dirty="0">
                <a:latin typeface="Arial" charset="0"/>
              </a:rPr>
              <a:t>OS-19-Psalms-224</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rPr>
              <a:t>OS-18-Wisdom &amp; Poetry-60</a:t>
            </a:r>
          </a:p>
          <a:p>
            <a:pPr eaLnBrk="1" hangingPunct="1"/>
            <a:r>
              <a:rPr lang="en-US" dirty="0">
                <a:latin typeface="Arial" charset="0"/>
              </a:rPr>
              <a:t>OS-19-Psalms-225</a:t>
            </a: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E8070A1-EA0A-1D44-85F3-CAC1AF7847A4}" type="slidenum">
              <a:rPr lang="en-US" sz="1200">
                <a:solidFill>
                  <a:prstClr val="black"/>
                </a:solidFill>
              </a:rPr>
              <a:pPr eaLnBrk="1" hangingPunct="1"/>
              <a:t>229</a:t>
            </a:fld>
            <a:endParaRPr lang="en-US" sz="1200">
              <a:solidFill>
                <a:prstClr val="black"/>
              </a:solidFill>
            </a:endParaRPr>
          </a:p>
        </p:txBody>
      </p:sp>
      <p:sp>
        <p:nvSpPr>
          <p:cNvPr id="459778" name="Rectangle 2"/>
          <p:cNvSpPr>
            <a:spLocks noGrp="1" noRot="1" noChangeAspect="1" noChangeArrowheads="1" noTextEdit="1"/>
          </p:cNvSpPr>
          <p:nvPr>
            <p:ph type="sldImg"/>
          </p:nvPr>
        </p:nvSpPr>
        <p:spPr>
          <a:xfrm>
            <a:off x="1143000" y="685800"/>
            <a:ext cx="4572000" cy="3429000"/>
          </a:xfrm>
          <a:ln/>
        </p:spPr>
      </p:sp>
      <p:sp>
        <p:nvSpPr>
          <p:cNvPr id="459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rPr>
              <a:t>A wise person tries to find out the cause of a disease before recommending a cure. We do not give cancer medicine to one with a cold—nor do we give cold medicine to someone with cancer. </a:t>
            </a:r>
          </a:p>
          <a:p>
            <a:pPr eaLnBrk="1" hangingPunct="1"/>
            <a:endParaRPr lang="en-US" dirty="0">
              <a:latin typeface="Arial" charset="0"/>
            </a:endParaRPr>
          </a:p>
          <a:p>
            <a:pPr eaLnBrk="1" hangingPunct="1"/>
            <a:r>
              <a:rPr lang="en-US" dirty="0">
                <a:latin typeface="Arial" charset="0"/>
              </a:rPr>
              <a:t>Likewise, when we are worshipping the wrong thing—when we are an idolater—the only solution to idolatry is prayer to the true God in worship.</a:t>
            </a:r>
          </a:p>
          <a:p>
            <a:pPr eaLnBrk="1" hangingPunct="1"/>
            <a:endParaRPr lang="en-US" dirty="0">
              <a:latin typeface="Arial" charset="0"/>
            </a:endParaRPr>
          </a:p>
        </p:txBody>
      </p:sp>
    </p:spTree>
    <p:extLst>
      <p:ext uri="{BB962C8B-B14F-4D97-AF65-F5344CB8AC3E}">
        <p14:creationId xmlns:p14="http://schemas.microsoft.com/office/powerpoint/2010/main" val="3378229792"/>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6D03E7-B778-E240-9311-46576B088DB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4FBB03-4E66-184F-9807-6926152CF0D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E2AD9-E53D-3B4C-9813-B7D9EC4601F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aseline="0" dirty="0">
              <a:latin typeface="Arial" charset="0"/>
              <a:ea typeface="ＭＳ Ｐゴシック" charset="0"/>
              <a:cs typeface="ＭＳ Ｐゴシック" charset="0"/>
            </a:endParaRPr>
          </a:p>
          <a:p>
            <a:pPr eaLnBrk="1" hangingPunct="1"/>
            <a:endParaRPr lang="en-US" baseline="0" dirty="0">
              <a:latin typeface="Arial"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What is most necessary in your life is to give the LORD the honor he is due.</a:t>
            </a:r>
          </a:p>
          <a:p>
            <a:r>
              <a:rPr lang="en-US" dirty="0"/>
              <a:t>_____________</a:t>
            </a:r>
          </a:p>
          <a:p>
            <a:r>
              <a:rPr lang="en-US"/>
              <a:t>OS-19-Psalms-17, 117</a:t>
            </a:r>
            <a:endParaRPr lang="en-US" dirty="0"/>
          </a:p>
        </p:txBody>
      </p:sp>
    </p:spTree>
    <p:extLst>
      <p:ext uri="{BB962C8B-B14F-4D97-AF65-F5344CB8AC3E}">
        <p14:creationId xmlns:p14="http://schemas.microsoft.com/office/powerpoint/2010/main" val="274004981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OS is 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 Arabic</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882A99-52BE-024A-8C69-949E4312785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74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solidFill>
                  <a:srgbClr val="006699"/>
                </a:solidFill>
                <a:effectLst/>
                <a:latin typeface="Helvetica Neue" panose="02000503000000020004" pitchFamily="2" charset="0"/>
              </a:rPr>
              <a:t>Acts 2:22 NLT</a:t>
            </a:r>
            <a:r>
              <a:rPr lang="en-US" dirty="0">
                <a:effectLst/>
                <a:latin typeface="Lucida Grande" panose="020B0600040502020204" pitchFamily="34" charset="0"/>
              </a:rPr>
              <a:t>    “People of Israel, listen! God publicly endorsed Jesus the Nazarene by doing powerful miracles, wonders, and signs through him, as you well know. </a:t>
            </a:r>
            <a:r>
              <a:rPr lang="en-US" b="1"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But God knew what would happen, and his prearranged plan was carried out when Jesus was betrayed. With the help of lawless Gentiles, you nailed him to a cross and killed him. </a:t>
            </a:r>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But God released him from the horrors of death and raised him back to life, for death could not keep him in its grip.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King David said this about him:</a:t>
            </a:r>
          </a:p>
          <a:p>
            <a:r>
              <a:rPr lang="en-US" dirty="0">
                <a:effectLst/>
                <a:latin typeface="Lucida Grande" panose="020B0600040502020204" pitchFamily="34" charset="0"/>
              </a:rPr>
              <a:t> </a:t>
            </a:r>
          </a:p>
          <a:p>
            <a:r>
              <a:rPr lang="en-US" dirty="0">
                <a:effectLst/>
                <a:latin typeface="Lucida Grande" panose="020B0600040502020204" pitchFamily="34" charset="0"/>
              </a:rPr>
              <a:t>  ‘I see that the LORD is always with me.</a:t>
            </a:r>
          </a:p>
          <a:p>
            <a:r>
              <a:rPr lang="en-US" dirty="0">
                <a:effectLst/>
                <a:latin typeface="Lucida Grande" panose="020B0600040502020204" pitchFamily="34" charset="0"/>
              </a:rPr>
              <a:t>I will not be shaken, for he is right beside me.</a:t>
            </a:r>
          </a:p>
          <a:p>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No wonder my heart is glad,</a:t>
            </a:r>
          </a:p>
          <a:p>
            <a:r>
              <a:rPr lang="en-US" dirty="0">
                <a:effectLst/>
                <a:latin typeface="Lucida Grande" panose="020B0600040502020204" pitchFamily="34" charset="0"/>
              </a:rPr>
              <a:t>and my tongue shouts his praises!</a:t>
            </a:r>
          </a:p>
          <a:p>
            <a:r>
              <a:rPr lang="en-US" dirty="0">
                <a:effectLst/>
                <a:latin typeface="Lucida Grande" panose="020B0600040502020204" pitchFamily="34" charset="0"/>
              </a:rPr>
              <a:t>My body rests in hope.</a:t>
            </a:r>
          </a:p>
          <a:p>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For you will not leave my soul among the dead</a:t>
            </a:r>
          </a:p>
          <a:p>
            <a:r>
              <a:rPr lang="en-US" dirty="0">
                <a:effectLst/>
                <a:latin typeface="Lucida Grande" panose="020B0600040502020204" pitchFamily="34" charset="0"/>
              </a:rPr>
              <a:t>or allow your Holy One to rot in the grave.</a:t>
            </a:r>
          </a:p>
          <a:p>
            <a:r>
              <a:rPr lang="en-US" b="1"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have shown me the way of life,</a:t>
            </a:r>
          </a:p>
          <a:p>
            <a:r>
              <a:rPr lang="en-US" dirty="0">
                <a:effectLst/>
                <a:latin typeface="Lucida Grande" panose="020B0600040502020204" pitchFamily="34" charset="0"/>
              </a:rPr>
              <a:t>and you will fill me with the joy of your presence.’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Acts 2:29</a:t>
            </a:r>
            <a:r>
              <a:rPr lang="en-US" dirty="0">
                <a:effectLst/>
                <a:latin typeface="Lucida Grande" panose="020B0600040502020204" pitchFamily="34" charset="0"/>
              </a:rPr>
              <a:t>    “Dear brothers, think about this! You can be sure that the patriarch David wasn’t referring to himself, for he died and was buried, and his tomb is still here among us. </a:t>
            </a:r>
            <a:r>
              <a:rPr lang="en-US" b="1"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But he was a prophet, and he knew God had promised with an oath that one of David’s own descendants would sit on his throne.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David was looking into the future and speaking of the Messiah’s resurrection. He was saying that God would not leave him among the dead or allow his body to rot in the grave.</a:t>
            </a:r>
            <a:endParaRPr lang="en-US" dirty="0"/>
          </a:p>
          <a:p>
            <a:r>
              <a:rPr lang="en-US" dirty="0"/>
              <a:t>_______________</a:t>
            </a:r>
          </a:p>
          <a:p>
            <a:r>
              <a:rPr lang="en-US" dirty="0"/>
              <a:t>OC-19-Daniel Authorship-57</a:t>
            </a:r>
          </a:p>
          <a:p>
            <a:r>
              <a:rPr lang="en-US" dirty="0"/>
              <a:t>OS-19-Psalms-263</a:t>
            </a:r>
          </a:p>
          <a:p>
            <a:r>
              <a:rPr lang="en-US" dirty="0"/>
              <a:t>NS-05-Acts1-2-slide 283</a:t>
            </a: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78850"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7885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176059886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0898"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089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90403010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2946"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294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624507632"/>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4994"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499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4363733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7042"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7043"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163823576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89090"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89091"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9389556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1138"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1139"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8427770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8A0867D-6E21-8C48-99C1-266BF972207F}" type="slidenum">
              <a:rPr lang="en-US" sz="1200">
                <a:solidFill>
                  <a:srgbClr val="000000"/>
                </a:solidFill>
              </a:rPr>
              <a:pPr eaLnBrk="1" hangingPunct="1"/>
              <a:t>19</a:t>
            </a:fld>
            <a:endParaRPr lang="en-US" sz="1200">
              <a:solidFill>
                <a:srgbClr val="000000"/>
              </a:solidFill>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charset="0"/>
              </a:rPr>
              <a:t>Try to do this in a small group for Psalm 103 with the slides in this course where each slide automatically advances every minute. This means that the person who prays based on verse 1 should stop after one minute and pass the time to the next person for verse 2 and so on, back to the first person and then to second and around the circle until you finish praying through the psalm.</a:t>
            </a:r>
          </a:p>
          <a:p>
            <a:endParaRPr lang="en-US" dirty="0">
              <a:latin typeface="Arial" charset="0"/>
            </a:endParaRPr>
          </a:p>
        </p:txBody>
      </p:sp>
    </p:spTree>
    <p:extLst>
      <p:ext uri="{BB962C8B-B14F-4D97-AF65-F5344CB8AC3E}">
        <p14:creationId xmlns:p14="http://schemas.microsoft.com/office/powerpoint/2010/main" val="2507830076"/>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3186"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3187"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128513395"/>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95234" name="Shape 84"/>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lIns="91425" tIns="91425" rIns="91425" bIns="91425" numCol="1" anchor="ctr" anchorCtr="0" compatLnSpc="1">
            <a:prstTxWarp prst="textNoShape">
              <a:avLst/>
            </a:prstTxWarp>
          </a:bodyPr>
          <a:lstStyle/>
          <a:p>
            <a:endParaRPr lang="en-US">
              <a:latin typeface="Calibri" charset="0"/>
              <a:ea typeface="ＭＳ Ｐゴシック" charset="0"/>
              <a:cs typeface="ＭＳ Ｐゴシック" charset="0"/>
            </a:endParaRPr>
          </a:p>
        </p:txBody>
      </p:sp>
      <p:sp>
        <p:nvSpPr>
          <p:cNvPr id="95235" name="Shape 85"/>
          <p:cNvSpPr>
            <a:spLocks noGrp="1" noRot="1" noChangeAspect="1"/>
          </p:cNvSpPr>
          <p:nvPr>
            <p:ph type="sldImg" idx="2"/>
          </p:nvPr>
        </p:nvSpPr>
        <p:spPr bwMode="auto">
          <a:xfrm>
            <a:off x="1143000" y="685800"/>
            <a:ext cx="4572000" cy="3429000"/>
          </a:xfrm>
          <a:custGeom>
            <a:avLst/>
            <a:gdLst>
              <a:gd name="T0" fmla="*/ 0 w 120000"/>
              <a:gd name="T1" fmla="*/ 0 h 120000"/>
              <a:gd name="T2" fmla="*/ 120000 w 120000"/>
              <a:gd name="T3" fmla="*/ 120000 h 120000"/>
            </a:gdLst>
            <a:ahLst/>
            <a:cxnLst/>
            <a:rect l="T0" t="T1" r="T2" b="T3"/>
            <a:pathLst>
              <a:path w="120000" h="120000" extrusionOk="0">
                <a:moveTo>
                  <a:pt x="0" y="0"/>
                </a:moveTo>
                <a:lnTo>
                  <a:pt x="120000" y="0"/>
                </a:lnTo>
                <a:lnTo>
                  <a:pt x="120000" y="120000"/>
                </a:lnTo>
                <a:lnTo>
                  <a:pt x="0" y="120000"/>
                </a:lnTo>
                <a:close/>
              </a:path>
            </a:pathLst>
          </a:custGeo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850723274"/>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47677272"/>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6576276"/>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005583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089F28-E427-9941-966F-86A49599106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3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35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410228141"/>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302</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595174071"/>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303</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899948495"/>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2067910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a:p>
            <a:endParaRPr lang="en-US" dirty="0"/>
          </a:p>
        </p:txBody>
      </p:sp>
    </p:spTree>
    <p:extLst>
      <p:ext uri="{BB962C8B-B14F-4D97-AF65-F5344CB8AC3E}">
        <p14:creationId xmlns:p14="http://schemas.microsoft.com/office/powerpoint/2010/main" val="378783514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16C7ED-820D-7848-A322-50E028A6D0A1}" type="slidenum">
              <a:rPr lang="en-US" sz="1200"/>
              <a:pPr eaLnBrk="1" hangingPunct="1"/>
              <a:t>21</a:t>
            </a:fld>
            <a:endParaRPr lang="en-US" sz="1200"/>
          </a:p>
        </p:txBody>
      </p:sp>
      <p:sp>
        <p:nvSpPr>
          <p:cNvPr id="144386" name="Rectangle 2"/>
          <p:cNvSpPr>
            <a:spLocks noGrp="1" noRot="1" noChangeAspect="1" noChangeArrowheads="1" noTextEdit="1"/>
          </p:cNvSpPr>
          <p:nvPr>
            <p:ph type="sldImg"/>
          </p:nvPr>
        </p:nvSpPr>
        <p:spPr>
          <a:xfrm>
            <a:off x="1143000" y="685800"/>
            <a:ext cx="4572000" cy="3429000"/>
          </a:xfrm>
          <a:ln/>
        </p:spPr>
      </p:sp>
      <p:sp>
        <p:nvSpPr>
          <p:cNvPr id="144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1898544346"/>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1270887717"/>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1814388"/>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5375362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50001741"/>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730992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313812663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19180255"/>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8315254"/>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46563074"/>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0062893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1" name="Rectangle 1031"/>
          <p:cNvSpPr>
            <a:spLocks noGrp="1" noChangeArrowheads="1"/>
          </p:cNvSpPr>
          <p:nvPr>
            <p:ph type="sldNum" sz="quarter" idx="5"/>
          </p:nvPr>
        </p:nvSpPr>
        <p:spPr>
          <a:xfrm>
            <a:off x="3884613" y="8685213"/>
            <a:ext cx="29718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C206CF55-3294-BF4A-AF47-F29EDE62A294}" type="slidenum">
              <a:rPr kumimoji="0" lang="en-US" sz="1200" b="0" i="0" u="none" strike="noStrike" kern="1200" cap="none" spc="0" normalizeH="0" baseline="0" noProof="0">
                <a:ln>
                  <a:noFill/>
                </a:ln>
                <a:solidFill>
                  <a:srgbClr val="99CCFF"/>
                </a:solidFill>
                <a:effectLst/>
                <a:uLnTx/>
                <a:uFillTx/>
                <a:latin typeface="Arial"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99CCFF"/>
              </a:solidFill>
              <a:effectLst/>
              <a:uLnTx/>
              <a:uFillTx/>
              <a:latin typeface="Arial" charset="0"/>
              <a:ea typeface="ＭＳ Ｐゴシック" charset="0"/>
            </a:endParaRPr>
          </a:p>
        </p:txBody>
      </p:sp>
      <p:sp>
        <p:nvSpPr>
          <p:cNvPr id="798722" name="Rectangle 2"/>
          <p:cNvSpPr>
            <a:spLocks noGrp="1" noRot="1" noChangeAspect="1" noChangeArrowheads="1" noTextEdit="1"/>
          </p:cNvSpPr>
          <p:nvPr>
            <p:ph type="sldImg"/>
          </p:nvPr>
        </p:nvSpPr>
        <p:spPr>
          <a:xfrm>
            <a:off x="1150938" y="692150"/>
            <a:ext cx="4556125" cy="3416300"/>
          </a:xfrm>
          <a:ln/>
        </p:spPr>
      </p:sp>
      <p:sp>
        <p:nvSpPr>
          <p:cNvPr id="798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A logical progression goes from Job to Solomon's Song of Songs.</a:t>
            </a:r>
          </a:p>
          <a:p>
            <a:pPr eaLnBrk="1" hangingPunct="1"/>
            <a:r>
              <a:rPr lang="en-US" dirty="0">
                <a:latin typeface="Arial" charset="0"/>
                <a:ea typeface="ＭＳ Ｐゴシック" charset="0"/>
                <a:cs typeface="ＭＳ Ｐゴシック" charset="0"/>
              </a:rPr>
              <a:t>____________</a:t>
            </a:r>
          </a:p>
          <a:p>
            <a:pPr eaLnBrk="1" hangingPunct="1"/>
            <a:r>
              <a:rPr lang="en-US" dirty="0">
                <a:latin typeface="Arial" charset="0"/>
                <a:ea typeface="ＭＳ Ｐゴシック" charset="0"/>
                <a:cs typeface="ＭＳ Ｐゴシック" charset="0"/>
              </a:rPr>
              <a:t>OS-18-Wisdom &amp; Poetry-24</a:t>
            </a:r>
          </a:p>
          <a:p>
            <a:pPr eaLnBrk="1" hangingPunct="1"/>
            <a:r>
              <a:rPr lang="en-US" dirty="0">
                <a:latin typeface="Arial" charset="0"/>
                <a:ea typeface="ＭＳ Ｐゴシック" charset="0"/>
                <a:cs typeface="ＭＳ Ｐゴシック" charset="0"/>
              </a:rPr>
              <a:t>OS-18-Job-24</a:t>
            </a:r>
          </a:p>
          <a:p>
            <a:pPr eaLnBrk="1" hangingPunct="1"/>
            <a:r>
              <a:rPr lang="en-US" dirty="0">
                <a:latin typeface="Arial" charset="0"/>
                <a:ea typeface="ＭＳ Ｐゴシック" charset="0"/>
                <a:cs typeface="ＭＳ Ｐゴシック" charset="0"/>
              </a:rPr>
              <a:t>OS-19-Psalms-22</a:t>
            </a:r>
          </a:p>
          <a:p>
            <a:pPr eaLnBrk="1" hangingPunct="1"/>
            <a:r>
              <a:rPr lang="en-US" dirty="0">
                <a:latin typeface="Arial" charset="0"/>
                <a:ea typeface="ＭＳ Ｐゴシック" charset="0"/>
                <a:cs typeface="ＭＳ Ｐゴシック" charset="0"/>
              </a:rPr>
              <a:t>OS-20-Proverbs-26</a:t>
            </a:r>
          </a:p>
          <a:p>
            <a:pPr eaLnBrk="1" hangingPunct="1"/>
            <a:r>
              <a:rPr lang="en-US" dirty="0">
                <a:latin typeface="Arial" charset="0"/>
                <a:ea typeface="ＭＳ Ｐゴシック" charset="0"/>
                <a:cs typeface="ＭＳ Ｐゴシック" charset="0"/>
              </a:rPr>
              <a:t>OS-21-Ecclesiastes-22</a:t>
            </a:r>
          </a:p>
          <a:p>
            <a:pPr eaLnBrk="1" hangingPunct="1"/>
            <a:r>
              <a:rPr lang="en-US" dirty="0">
                <a:latin typeface="Arial" charset="0"/>
                <a:ea typeface="ＭＳ Ｐゴシック" charset="0"/>
                <a:cs typeface="ＭＳ Ｐゴシック" charset="0"/>
              </a:rPr>
              <a:t>OS-22-Song-22</a:t>
            </a:r>
          </a:p>
        </p:txBody>
      </p:sp>
    </p:spTree>
    <p:extLst>
      <p:ext uri="{BB962C8B-B14F-4D97-AF65-F5344CB8AC3E}">
        <p14:creationId xmlns:p14="http://schemas.microsoft.com/office/powerpoint/2010/main" val="131489836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236549796"/>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rPr>
              <a:pPr eaLnBrk="1" hangingPunct="1"/>
              <a:t>318</a:t>
            </a:fld>
            <a:endParaRPr lang="en-US" sz="1200">
              <a:solidFill>
                <a:srgbClr val="000000"/>
              </a:solidFill>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65417469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7483461"/>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022145"/>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58B3B7-915E-D140-BCAF-419BF5269F5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4102068909"/>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7708032"/>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6E66AC-915C-A040-A0EF-9C0197DE8BD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3826" name="Rectangle 2"/>
          <p:cNvSpPr>
            <a:spLocks noGrp="1" noRot="1" noChangeAspect="1" noChangeArrowheads="1" noTextEdit="1"/>
          </p:cNvSpPr>
          <p:nvPr>
            <p:ph type="sldImg"/>
          </p:nvPr>
        </p:nvSpPr>
        <p:spPr>
          <a:xfrm>
            <a:off x="1143000" y="685800"/>
            <a:ext cx="4572000" cy="3429000"/>
          </a:xfrm>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67BB00-A5F2-F94D-A08C-54AA7E4AC7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92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8EC6C3-3B44-624A-ACE8-6730ECA8874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5698" name="Rectangle 2"/>
          <p:cNvSpPr>
            <a:spLocks noGrp="1" noRot="1" noChangeAspect="1" noChangeArrowheads="1" noTextEdit="1"/>
          </p:cNvSpPr>
          <p:nvPr>
            <p:ph type="sldImg"/>
          </p:nvPr>
        </p:nvSpPr>
        <p:spPr>
          <a:xfrm>
            <a:off x="1143000" y="685800"/>
            <a:ext cx="4572000" cy="3429000"/>
          </a:xfrm>
          <a:ln/>
        </p:spPr>
      </p:sp>
      <p:sp>
        <p:nvSpPr>
          <p:cNvPr id="285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349</a:t>
            </a:fld>
            <a:endParaRPr lang="en-US"/>
          </a:p>
        </p:txBody>
      </p:sp>
    </p:spTree>
    <p:extLst>
      <p:ext uri="{BB962C8B-B14F-4D97-AF65-F5344CB8AC3E}">
        <p14:creationId xmlns:p14="http://schemas.microsoft.com/office/powerpoint/2010/main" val="168926095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144FAF-B0DB-BA41-81BB-396F8D964CC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87394" name="Rectangle 1026"/>
          <p:cNvSpPr>
            <a:spLocks noGrp="1" noRot="1" noChangeAspect="1" noChangeArrowheads="1"/>
          </p:cNvSpPr>
          <p:nvPr>
            <p:ph type="sldImg"/>
          </p:nvPr>
        </p:nvSpPr>
        <p:spPr>
          <a:solidFill>
            <a:srgbClr val="FFFFFF"/>
          </a:solidFill>
          <a:ln/>
        </p:spPr>
      </p:sp>
      <p:sp>
        <p:nvSpPr>
          <p:cNvPr id="1873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These five books are "how to" writings as they are among the most applicable parts of the Bible. Although they have common points, they differ in their main emphasis in terms of the way we are to live.</a:t>
            </a:r>
          </a:p>
          <a:p>
            <a:r>
              <a:rPr lang="en-US" dirty="0">
                <a:cs typeface="ＭＳ Ｐゴシック" charset="0"/>
              </a:rPr>
              <a:t>__________________</a:t>
            </a:r>
          </a:p>
          <a:p>
            <a:r>
              <a:rPr lang="en-US" dirty="0">
                <a:cs typeface="ＭＳ Ｐゴシック" charset="0"/>
              </a:rPr>
              <a:t>OS-19_Wisdom &amp; Poetry-23</a:t>
            </a:r>
          </a:p>
          <a:p>
            <a:r>
              <a:rPr lang="en-US" dirty="0">
                <a:cs typeface="ＭＳ Ｐゴシック" charset="0"/>
              </a:rPr>
              <a:t>OS-18-Job-25</a:t>
            </a:r>
          </a:p>
          <a:p>
            <a:r>
              <a:rPr lang="en-US" dirty="0">
                <a:cs typeface="ＭＳ Ｐゴシック" charset="0"/>
              </a:rPr>
              <a:t>OS-19-Psalms-23</a:t>
            </a:r>
          </a:p>
          <a:p>
            <a:r>
              <a:rPr lang="en-US" dirty="0">
                <a:cs typeface="ＭＳ Ｐゴシック" charset="0"/>
              </a:rPr>
              <a:t>OS-20-Proverbs-27</a:t>
            </a:r>
          </a:p>
          <a:p>
            <a:r>
              <a:rPr lang="en-US" dirty="0">
                <a:cs typeface="ＭＳ Ｐゴシック" charset="0"/>
              </a:rPr>
              <a:t>OS-21-Eccles-21</a:t>
            </a:r>
          </a:p>
          <a:p>
            <a:r>
              <a:rPr lang="en-US" dirty="0">
                <a:cs typeface="ＭＳ Ｐゴシック" charset="0"/>
              </a:rPr>
              <a:t>OS-22-Song-23</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09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409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523BAF9F-92C7-AE4F-8930-30BF266636A9}" type="slidenum">
              <a:rPr lang="en-US">
                <a:solidFill>
                  <a:srgbClr val="000000"/>
                </a:solidFill>
                <a:latin typeface="Arial" charset="0"/>
              </a:rPr>
              <a:pPr/>
              <a:t>351</a:t>
            </a:fld>
            <a:endParaRPr lang="en-US">
              <a:solidFill>
                <a:srgbClr val="000000"/>
              </a:solidFill>
              <a:latin typeface="Arial" charset="0"/>
            </a:endParaRPr>
          </a:p>
        </p:txBody>
      </p:sp>
    </p:spTree>
    <p:extLst>
      <p:ext uri="{BB962C8B-B14F-4D97-AF65-F5344CB8AC3E}">
        <p14:creationId xmlns:p14="http://schemas.microsoft.com/office/powerpoint/2010/main" val="3945248635"/>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146"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6147"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ECAB7122-DFD7-FB4A-87F2-CA5CEBBE6A89}" type="slidenum">
              <a:rPr lang="en-US">
                <a:solidFill>
                  <a:srgbClr val="000000"/>
                </a:solidFill>
                <a:latin typeface="Arial" charset="0"/>
              </a:rPr>
              <a:pPr/>
              <a:t>352</a:t>
            </a:fld>
            <a:endParaRPr lang="en-US">
              <a:solidFill>
                <a:srgbClr val="000000"/>
              </a:solidFill>
              <a:latin typeface="Arial" charset="0"/>
            </a:endParaRPr>
          </a:p>
        </p:txBody>
      </p:sp>
    </p:spTree>
    <p:extLst>
      <p:ext uri="{BB962C8B-B14F-4D97-AF65-F5344CB8AC3E}">
        <p14:creationId xmlns:p14="http://schemas.microsoft.com/office/powerpoint/2010/main" val="1221622106"/>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8194"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8195"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FE1B5A99-B250-8B4A-A73B-92B626C6AE61}" type="slidenum">
              <a:rPr lang="en-US">
                <a:solidFill>
                  <a:srgbClr val="000000"/>
                </a:solidFill>
                <a:latin typeface="Arial" charset="0"/>
              </a:rPr>
              <a:pPr/>
              <a:t>353</a:t>
            </a:fld>
            <a:endParaRPr lang="en-US">
              <a:solidFill>
                <a:srgbClr val="000000"/>
              </a:solidFill>
              <a:latin typeface="Arial" charset="0"/>
            </a:endParaRPr>
          </a:p>
        </p:txBody>
      </p:sp>
    </p:spTree>
    <p:extLst>
      <p:ext uri="{BB962C8B-B14F-4D97-AF65-F5344CB8AC3E}">
        <p14:creationId xmlns:p14="http://schemas.microsoft.com/office/powerpoint/2010/main" val="808633843"/>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024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1024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D6730545-A7EF-9546-A16B-BA783EFC5BA8}" type="slidenum">
              <a:rPr lang="en-US">
                <a:solidFill>
                  <a:srgbClr val="000000"/>
                </a:solidFill>
                <a:latin typeface="Arial" charset="0"/>
              </a:rPr>
              <a:pPr/>
              <a:t>354</a:t>
            </a:fld>
            <a:endParaRPr lang="en-US">
              <a:solidFill>
                <a:srgbClr val="000000"/>
              </a:solidFill>
              <a:latin typeface="Arial" charset="0"/>
            </a:endParaRPr>
          </a:p>
        </p:txBody>
      </p:sp>
    </p:spTree>
    <p:extLst>
      <p:ext uri="{BB962C8B-B14F-4D97-AF65-F5344CB8AC3E}">
        <p14:creationId xmlns:p14="http://schemas.microsoft.com/office/powerpoint/2010/main" val="252002646"/>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229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spcBef>
                <a:spcPct val="0"/>
              </a:spcBef>
            </a:pPr>
            <a:endParaRPr lang="en-US">
              <a:latin typeface="Arial" charset="0"/>
            </a:endParaRPr>
          </a:p>
        </p:txBody>
      </p:sp>
      <p:sp>
        <p:nvSpPr>
          <p:cNvPr id="1229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fld id="{C9F79D16-841D-3A4C-B353-8F26E7C06913}" type="slidenum">
              <a:rPr lang="en-US">
                <a:solidFill>
                  <a:srgbClr val="000000"/>
                </a:solidFill>
                <a:latin typeface="Arial" charset="0"/>
              </a:rPr>
              <a:pPr/>
              <a:t>355</a:t>
            </a:fld>
            <a:endParaRPr lang="en-US">
              <a:solidFill>
                <a:srgbClr val="000000"/>
              </a:solidFill>
              <a:latin typeface="Arial" charset="0"/>
            </a:endParaRPr>
          </a:p>
        </p:txBody>
      </p:sp>
    </p:spTree>
    <p:extLst>
      <p:ext uri="{BB962C8B-B14F-4D97-AF65-F5344CB8AC3E}">
        <p14:creationId xmlns:p14="http://schemas.microsoft.com/office/powerpoint/2010/main" val="3565845462"/>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360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929345946"/>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A5B46D-DA83-EE45-9B5C-8938954D78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1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12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326874372"/>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BAD987-32FC-1745-8665-906C09240DD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5394" name="Rectangle 2"/>
          <p:cNvSpPr>
            <a:spLocks noGrp="1" noRot="1" noChangeAspect="1" noChangeArrowheads="1" noTextEdit="1"/>
          </p:cNvSpPr>
          <p:nvPr>
            <p:ph type="sldImg"/>
          </p:nvPr>
        </p:nvSpPr>
        <p:spPr>
          <a:xfrm>
            <a:off x="1143000" y="685800"/>
            <a:ext cx="4572000" cy="3429000"/>
          </a:xfrm>
          <a:ln/>
        </p:spPr>
      </p:sp>
      <p:sp>
        <p:nvSpPr>
          <p:cNvPr id="315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7F70DB-9F55-8742-B987-AA9C3232C6B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5874" name="Rectangle 2"/>
          <p:cNvSpPr>
            <a:spLocks noGrp="1" noRot="1" noChangeAspect="1" noChangeArrowheads="1" noTextEdit="1"/>
          </p:cNvSpPr>
          <p:nvPr>
            <p:ph type="sldImg"/>
          </p:nvPr>
        </p:nvSpPr>
        <p:spPr>
          <a:xfrm>
            <a:off x="1143000" y="685800"/>
            <a:ext cx="4572000" cy="3429000"/>
          </a:xfrm>
          <a:ln/>
        </p:spPr>
      </p:sp>
      <p:sp>
        <p:nvSpPr>
          <p:cNvPr id="335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6D03E7-B778-E240-9311-46576B088DB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467970" name="Rectangle 1026"/>
          <p:cNvSpPr>
            <a:spLocks noGrp="1" noRot="1" noChangeAspect="1" noChangeArrowheads="1"/>
          </p:cNvSpPr>
          <p:nvPr>
            <p:ph type="sldImg"/>
          </p:nvPr>
        </p:nvSpPr>
        <p:spPr>
          <a:xfrm>
            <a:off x="1143000" y="685800"/>
            <a:ext cx="4572000" cy="3429000"/>
          </a:xfrm>
          <a:solidFill>
            <a:srgbClr val="FFFFFF"/>
          </a:solidFill>
          <a:ln/>
        </p:spPr>
      </p:sp>
      <p:sp>
        <p:nvSpPr>
          <p:cNvPr id="467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charset="0"/>
                <a:cs typeface="ＭＳ Ｐゴシック" charset="0"/>
              </a:rPr>
              <a:t>OS-18-Job-262</a:t>
            </a:r>
          </a:p>
          <a:p>
            <a:r>
              <a:rPr lang="en-US" dirty="0">
                <a:latin typeface="Arial" charset="0"/>
                <a:cs typeface="ＭＳ Ｐゴシック" charset="0"/>
              </a:rPr>
              <a:t>OS-19-Psalms-373</a:t>
            </a:r>
          </a:p>
          <a:p>
            <a:endParaRPr lang="en-US" dirty="0">
              <a:latin typeface="Arial"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C8D143F-6C47-BD4F-B1E2-F42EA8C9458B}" type="slidenum">
              <a:rPr lang="en-US" sz="1200"/>
              <a:pPr eaLnBrk="1" hangingPunct="1"/>
              <a:t>24</a:t>
            </a:fld>
            <a:endParaRPr lang="en-US" sz="1200"/>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1931040535"/>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133B444-87D1-A741-A4B5-FDEF1DCD180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9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194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446361-0485-1A49-9967-4708D01146E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2930" name="Rectangle 2"/>
          <p:cNvSpPr>
            <a:spLocks noGrp="1" noRot="1" noChangeAspect="1" noChangeArrowheads="1" noTextEdit="1"/>
          </p:cNvSpPr>
          <p:nvPr>
            <p:ph type="sldImg"/>
          </p:nvPr>
        </p:nvSpPr>
        <p:spPr>
          <a:ln/>
        </p:spPr>
      </p:sp>
      <p:sp>
        <p:nvSpPr>
          <p:cNvPr id="2529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JO" dirty="0">
                <a:latin typeface="Arial"/>
                <a:ea typeface="ＭＳ Ｐゴシック" charset="0"/>
                <a:cs typeface="Arial"/>
              </a:rPr>
              <a:t>كم هو أمرٌ مثيرٌ للدهشة أنَّ الكتاب المقدَّس يقول إنَّ الروح القدس يسكن حقًّا في أجسادنا!</a:t>
            </a:r>
            <a:endParaRPr lang="en-US" dirty="0">
              <a:latin typeface="Arial"/>
              <a:ea typeface="ＭＳ Ｐゴシック" charset="0"/>
              <a:cs typeface="Arial"/>
            </a:endParaRPr>
          </a:p>
          <a:p>
            <a:pPr algn="r"/>
            <a:endParaRPr lang="en-US" dirty="0">
              <a:latin typeface="Arial"/>
              <a:ea typeface="ＭＳ Ｐゴシック" charset="0"/>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Amazingly,</a:t>
            </a:r>
            <a:r>
              <a:rPr lang="en-US" baseline="0" dirty="0">
                <a:latin typeface="Arial"/>
                <a:ea typeface="ＭＳ Ｐゴシック" charset="0"/>
                <a:cs typeface="Arial"/>
              </a:rPr>
              <a:t> the Bible says that the Holy Spirit inside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Common-251</a:t>
            </a:r>
          </a:p>
          <a:p>
            <a:r>
              <a:rPr lang="en-US" dirty="0">
                <a:latin typeface="Times New Roman" charset="0"/>
                <a:ea typeface="ＭＳ Ｐゴシック" charset="0"/>
                <a:cs typeface="ＭＳ Ｐゴシック" charset="0"/>
              </a:rPr>
              <a:t>BE-02-Exodus-130</a:t>
            </a:r>
          </a:p>
          <a:p>
            <a:r>
              <a:rPr lang="en-US" dirty="0">
                <a:latin typeface="Times New Roman" charset="0"/>
                <a:ea typeface="ＭＳ Ｐゴシック" charset="0"/>
                <a:cs typeface="ＭＳ Ｐゴシック" charset="0"/>
              </a:rPr>
              <a:t>BE-03-Leviticus-55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HS-04-Indwelling-23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OS-02-Exodus-492</a:t>
            </a:r>
          </a:p>
          <a:p>
            <a:r>
              <a:rPr lang="en-US" dirty="0">
                <a:latin typeface="Times New Roman" charset="0"/>
                <a:ea typeface="ＭＳ Ｐゴシック" charset="0"/>
                <a:cs typeface="ＭＳ Ｐゴシック" charset="0"/>
              </a:rPr>
              <a:t>OS-03-Leviticus-55</a:t>
            </a:r>
          </a:p>
          <a:p>
            <a:r>
              <a:rPr lang="en-US" dirty="0">
                <a:latin typeface="Times New Roman" charset="0"/>
                <a:ea typeface="ＭＳ Ｐゴシック" charset="0"/>
                <a:cs typeface="ＭＳ Ｐゴシック" charset="0"/>
              </a:rPr>
              <a:t>NS-06-Rom5-8-slide129</a:t>
            </a:r>
          </a:p>
          <a:p>
            <a:r>
              <a:rPr lang="en-US" dirty="0">
                <a:latin typeface="Times New Roman" charset="0"/>
                <a:ea typeface="ＭＳ Ｐゴシック" charset="0"/>
                <a:cs typeface="ＭＳ Ｐゴシック" charset="0"/>
              </a:rPr>
              <a:t>NS-07-1Cor1-</a:t>
            </a:r>
            <a:r>
              <a:rPr lang="en-US" dirty="0">
                <a:latin typeface="Arial"/>
                <a:ea typeface="ＭＳ Ｐゴシック" charset="0"/>
                <a:cs typeface="Arial"/>
              </a:rPr>
              <a:t>9-slide 205</a:t>
            </a:r>
            <a:endParaRPr lang="en-US" dirty="0">
              <a:latin typeface="Times New Roman" charset="0"/>
              <a:ea typeface="ＭＳ Ｐゴシック" charset="0"/>
              <a:cs typeface="ＭＳ Ｐゴシック" charset="0"/>
            </a:endParaRPr>
          </a:p>
          <a:p>
            <a:pPr algn="r"/>
            <a:endParaRPr lang="en-US" dirty="0">
              <a:latin typeface="Arial"/>
              <a:ea typeface="ＭＳ Ｐゴシック" charset="0"/>
              <a:cs typeface="Arial"/>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1C7B40-11B6-5041-BC61-20A1336AC91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1778" name="Rectangle 2"/>
          <p:cNvSpPr>
            <a:spLocks noGrp="1" noRot="1" noChangeAspect="1" noChangeArrowheads="1" noTextEdit="1"/>
          </p:cNvSpPr>
          <p:nvPr>
            <p:ph type="sldImg"/>
          </p:nvPr>
        </p:nvSpPr>
        <p:spPr>
          <a:xfrm>
            <a:off x="1143000" y="685800"/>
            <a:ext cx="4572000" cy="3429000"/>
          </a:xfrm>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latin typeface="Arial"/>
                <a:cs typeface="Arial"/>
              </a:rPr>
              <a:t>At Horesh in the Ziph desert, Jonathan encouraged David but Ziphites betrayed his spot to Saul, which taught David to find strength in God when betrayed (1 Sam 23:13-23).</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402</a:t>
            </a:fld>
            <a:endParaRPr lang="en-US"/>
          </a:p>
        </p:txBody>
      </p:sp>
    </p:spTree>
    <p:extLst>
      <p:ext uri="{BB962C8B-B14F-4D97-AF65-F5344CB8AC3E}">
        <p14:creationId xmlns:p14="http://schemas.microsoft.com/office/powerpoint/2010/main" val="1068678103"/>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403</a:t>
            </a:fld>
            <a:endParaRPr lang="en-US"/>
          </a:p>
        </p:txBody>
      </p:sp>
    </p:spTree>
    <p:extLst>
      <p:ext uri="{BB962C8B-B14F-4D97-AF65-F5344CB8AC3E}">
        <p14:creationId xmlns:p14="http://schemas.microsoft.com/office/powerpoint/2010/main" val="2364840428"/>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406</a:t>
            </a:fld>
            <a:endParaRPr lang="en-US"/>
          </a:p>
        </p:txBody>
      </p:sp>
    </p:spTree>
    <p:extLst>
      <p:ext uri="{BB962C8B-B14F-4D97-AF65-F5344CB8AC3E}">
        <p14:creationId xmlns:p14="http://schemas.microsoft.com/office/powerpoint/2010/main" val="623549571"/>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70408904"/>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199381512"/>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214616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AAD684-0DED-7A4A-A656-8372B2E1A53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baseline="0" dirty="0">
                <a:latin typeface="Arial" charset="0"/>
              </a:rPr>
              <a:t>In this book we find the answer to what I believe is our greatest need—worship of God, or, as Jesus said, to love the Lord God.</a:t>
            </a:r>
          </a:p>
          <a:p>
            <a:pPr eaLnBrk="1" hangingPunct="1"/>
            <a:r>
              <a:rPr lang="en-US" baseline="0" dirty="0">
                <a:latin typeface="Arial" charset="0"/>
              </a:rPr>
              <a:t>It provides the songs of worship for the ages.</a:t>
            </a:r>
          </a:p>
          <a:p>
            <a:pPr eaLnBrk="1" hangingPunct="1"/>
            <a:r>
              <a:rPr lang="en-US" baseline="0" dirty="0">
                <a:latin typeface="Arial" charset="0"/>
              </a:rPr>
              <a:t>_____</a:t>
            </a:r>
          </a:p>
          <a:p>
            <a:pPr eaLnBrk="1" hangingPunct="1"/>
            <a:endParaRPr lang="en-US" baseline="0" dirty="0">
              <a:latin typeface="Arial"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OS-19-Psalms-23, 118</a:t>
            </a:r>
          </a:p>
          <a:p>
            <a:pPr eaLnBrk="1" hangingPunct="1"/>
            <a:endParaRPr lang="en-US" dirty="0">
              <a:latin typeface="Arial" charset="0"/>
            </a:endParaRPr>
          </a:p>
        </p:txBody>
      </p:sp>
    </p:spTree>
    <p:extLst>
      <p:ext uri="{BB962C8B-B14F-4D97-AF65-F5344CB8AC3E}">
        <p14:creationId xmlns:p14="http://schemas.microsoft.com/office/powerpoint/2010/main" val="64038827"/>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73370076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419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02723305"/>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412173158"/>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417255147"/>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672093692"/>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88082055"/>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2500610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4E6C8B-58D4-DC4C-8B03-27C2E51EFE1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884992984"/>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A27213-E51A-2E4F-9E5D-81A1B1E6A9F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7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76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874C38-D919-634F-9944-9548EA482D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80930" name="Rectangle 2"/>
          <p:cNvSpPr>
            <a:spLocks noGrp="1" noRot="1" noChangeAspect="1" noChangeArrowheads="1" noTextEdit="1"/>
          </p:cNvSpPr>
          <p:nvPr>
            <p:ph type="sldImg"/>
          </p:nvPr>
        </p:nvSpPr>
        <p:spPr>
          <a:xfrm>
            <a:off x="1143000" y="685800"/>
            <a:ext cx="4572000" cy="3429000"/>
          </a:xfrm>
          <a:ln/>
        </p:spPr>
      </p:sp>
      <p:sp>
        <p:nvSpPr>
          <p:cNvPr id="3809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C6797-1401-4744-80F1-87F5466F16B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OS-19-Psalms-24, 103, 175, 215</a:t>
            </a:r>
          </a:p>
          <a:p>
            <a:pPr eaLnBrk="1" hangingPunct="1"/>
            <a:endParaRPr lang="en-US" dirty="0">
              <a:latin typeface="Arial" charset="0"/>
            </a:endParaRPr>
          </a:p>
          <a:p>
            <a:pPr eaLnBrk="1" hangingPunct="1"/>
            <a:endParaRPr lang="en-US" dirty="0">
              <a:latin typeface="Arial" charset="0"/>
            </a:endParaRPr>
          </a:p>
        </p:txBody>
      </p:sp>
    </p:spTree>
    <p:extLst>
      <p:ext uri="{BB962C8B-B14F-4D97-AF65-F5344CB8AC3E}">
        <p14:creationId xmlns:p14="http://schemas.microsoft.com/office/powerpoint/2010/main" val="1976421705"/>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BBF6F-E714-5C46-91F3-6411FFEB8BA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9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9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7BC76F-21E5-BA4E-ACCC-6EE074EF1A96}"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26310948"/>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B666E41-B3A2-9247-9EB5-6A9AF46020D7}" type="slidenum">
              <a:rPr lang="en-US">
                <a:solidFill>
                  <a:prstClr val="black"/>
                </a:solidFill>
              </a:rPr>
              <a:pPr/>
              <a:t>492</a:t>
            </a:fld>
            <a:endParaRPr lang="en-US">
              <a:solidFill>
                <a:prstClr val="black"/>
              </a:solidFill>
            </a:endParaRPr>
          </a:p>
        </p:txBody>
      </p:sp>
      <p:sp>
        <p:nvSpPr>
          <p:cNvPr id="1126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12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272982625"/>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543390-9698-2248-8826-D09A4376D889}" type="slidenum">
              <a:rPr lang="en-US">
                <a:solidFill>
                  <a:prstClr val="black"/>
                </a:solidFill>
              </a:rPr>
              <a:pPr/>
              <a:t>493</a:t>
            </a:fld>
            <a:endParaRPr lang="en-US">
              <a:solidFill>
                <a:prstClr val="black"/>
              </a:solidFill>
            </a:endParaRPr>
          </a:p>
        </p:txBody>
      </p:sp>
      <p:sp>
        <p:nvSpPr>
          <p:cNvPr id="1229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22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569329050"/>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6912F1D-7F8D-C841-897A-0C320D6AF116}" type="slidenum">
              <a:rPr lang="en-US">
                <a:solidFill>
                  <a:prstClr val="black"/>
                </a:solidFill>
              </a:rPr>
              <a:pPr/>
              <a:t>494</a:t>
            </a:fld>
            <a:endParaRPr lang="en-US">
              <a:solidFill>
                <a:prstClr val="black"/>
              </a:solidFill>
            </a:endParaRPr>
          </a:p>
        </p:txBody>
      </p:sp>
      <p:sp>
        <p:nvSpPr>
          <p:cNvPr id="13314"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33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76995365"/>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E66C80-AEDB-0247-9617-3D2288E7B6F7}" type="slidenum">
              <a:rPr lang="en-US">
                <a:solidFill>
                  <a:prstClr val="black"/>
                </a:solidFill>
              </a:rPr>
              <a:pPr/>
              <a:t>495</a:t>
            </a:fld>
            <a:endParaRPr lang="en-US">
              <a:solidFill>
                <a:prstClr val="black"/>
              </a:solidFill>
            </a:endParaRPr>
          </a:p>
        </p:txBody>
      </p:sp>
      <p:sp>
        <p:nvSpPr>
          <p:cNvPr id="14338"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43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02629425"/>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D457B6-EC3C-6F47-BF8F-B9FC2A40DBFC}" type="slidenum">
              <a:rPr lang="en-US">
                <a:solidFill>
                  <a:prstClr val="black"/>
                </a:solidFill>
              </a:rPr>
              <a:pPr/>
              <a:t>496</a:t>
            </a:fld>
            <a:endParaRPr lang="en-US">
              <a:solidFill>
                <a:prstClr val="black"/>
              </a:solidFill>
            </a:endParaRPr>
          </a:p>
        </p:txBody>
      </p:sp>
      <p:sp>
        <p:nvSpPr>
          <p:cNvPr id="15362"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53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50228330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EB36C1-DCD0-FD44-9410-C564A8FC3E4C}" type="slidenum">
              <a:rPr lang="en-US">
                <a:solidFill>
                  <a:prstClr val="black"/>
                </a:solidFill>
              </a:rPr>
              <a:pPr/>
              <a:t>497</a:t>
            </a:fld>
            <a:endParaRPr lang="en-US">
              <a:solidFill>
                <a:prstClr val="black"/>
              </a:solidFill>
            </a:endParaRPr>
          </a:p>
        </p:txBody>
      </p:sp>
      <p:sp>
        <p:nvSpPr>
          <p:cNvPr id="16386"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6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94842139"/>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23548A0-8C17-BE4D-B037-3EEE3C057C8D}" type="slidenum">
              <a:rPr lang="en-US">
                <a:solidFill>
                  <a:prstClr val="black"/>
                </a:solidFill>
              </a:rPr>
              <a:pPr/>
              <a:t>498</a:t>
            </a:fld>
            <a:endParaRPr lang="en-US">
              <a:solidFill>
                <a:prstClr val="black"/>
              </a:solidFill>
            </a:endParaRPr>
          </a:p>
        </p:txBody>
      </p:sp>
      <p:sp>
        <p:nvSpPr>
          <p:cNvPr id="17410" name="Rectangle 2"/>
          <p:cNvSpPr>
            <a:spLocks noGrp="1" noRot="1" noChangeAspect="1" noChangeArrowheads="1" noTextEdit="1"/>
          </p:cNvSpPr>
          <p:nvPr>
            <p:ph type="sldImg"/>
          </p:nvPr>
        </p:nvSpPr>
        <p:spPr>
          <a:xfrm>
            <a:off x="1143000" y="685800"/>
            <a:ext cx="4572000" cy="3429000"/>
          </a:xfrm>
          <a:ln/>
          <a:extLst>
            <a:ext uri="{FAA26D3D-D897-4be2-8F04-BA451C77F1D7}">
              <ma14:placeholderFlag xmlns:ma14="http://schemas.microsoft.com/office/mac/drawingml/2011/main" xmlns="" val="1"/>
            </a:ext>
          </a:extLst>
        </p:spPr>
      </p:sp>
      <p:sp>
        <p:nvSpPr>
          <p:cNvPr id="1741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05831919"/>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946E61-C778-5A41-B1CC-B3E61852D8F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 Meeting Notes (19/9/17 15:28) -----</a:t>
            </a:r>
          </a:p>
          <a:p>
            <a:r>
              <a:rPr lang="en-US"/>
              <a:t>Poetry is a literary style that arranges sounds or content with a meter that aids memory or stirs emotion, often through figures of speech.</a:t>
            </a:r>
          </a:p>
        </p:txBody>
      </p:sp>
      <p:sp>
        <p:nvSpPr>
          <p:cNvPr id="4" name="Slide Number Placeholder 3"/>
          <p:cNvSpPr>
            <a:spLocks noGrp="1"/>
          </p:cNvSpPr>
          <p:nvPr>
            <p:ph type="sldNum" sz="quarter" idx="10"/>
          </p:nvPr>
        </p:nvSpPr>
        <p:spPr/>
        <p:txBody>
          <a:bodyPr/>
          <a:lstStyle/>
          <a:p>
            <a:pPr>
              <a:defRPr/>
            </a:pPr>
            <a:fld id="{5A5258CB-6DD3-164C-A7FA-331D5955FF94}" type="slidenum">
              <a:rPr lang="en-US"/>
              <a:pPr>
                <a:defRPr/>
              </a:pPr>
              <a:t>27</a:t>
            </a:fld>
            <a:endParaRPr lang="en-US"/>
          </a:p>
        </p:txBody>
      </p:sp>
    </p:spTree>
    <p:extLst>
      <p:ext uri="{BB962C8B-B14F-4D97-AF65-F5344CB8AC3E}">
        <p14:creationId xmlns:p14="http://schemas.microsoft.com/office/powerpoint/2010/main" val="64130863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955984-FFC3-EF48-AFA2-F2B47F98B84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4523EAB-9EAC-A044-A63D-792482DADB7F}" type="slidenum">
              <a:rPr lang="en-US" sz="1200">
                <a:solidFill>
                  <a:srgbClr val="000000"/>
                </a:solidFill>
              </a:rPr>
              <a:pPr eaLnBrk="1" hangingPunct="1"/>
              <a:t>516</a:t>
            </a:fld>
            <a:endParaRPr lang="en-US" sz="1200">
              <a:solidFill>
                <a:srgbClr val="000000"/>
              </a:solidFill>
            </a:endParaRPr>
          </a:p>
        </p:txBody>
      </p:sp>
      <p:sp>
        <p:nvSpPr>
          <p:cNvPr id="294914" name="Rectangle 2"/>
          <p:cNvSpPr>
            <a:spLocks noGrp="1" noRot="1" noChangeAspect="1" noChangeArrowheads="1" noTextEdit="1"/>
          </p:cNvSpPr>
          <p:nvPr>
            <p:ph type="sldImg"/>
          </p:nvPr>
        </p:nvSpPr>
        <p:spPr>
          <a:xfrm>
            <a:off x="1143000" y="685800"/>
            <a:ext cx="4572000" cy="3429000"/>
          </a:xfrm>
          <a:ln/>
        </p:spPr>
      </p:sp>
      <p:sp>
        <p:nvSpPr>
          <p:cNvPr id="294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3182532874"/>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D5AFC5-25FE-784C-8FDE-E1FF04BFCC1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6962" name="Rectangle 2"/>
          <p:cNvSpPr>
            <a:spLocks noGrp="1" noRot="1" noChangeAspect="1" noChangeArrowheads="1" noTextEdit="1"/>
          </p:cNvSpPr>
          <p:nvPr>
            <p:ph type="sldImg"/>
          </p:nvPr>
        </p:nvSpPr>
        <p:spPr>
          <a:xfrm>
            <a:off x="1143000" y="685800"/>
            <a:ext cx="4572000" cy="3429000"/>
          </a:xfrm>
          <a:ln/>
        </p:spPr>
      </p:sp>
      <p:sp>
        <p:nvSpPr>
          <p:cNvPr id="296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F31552-B25B-D848-B42A-68F16065BAC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549</a:t>
            </a:fld>
            <a:endParaRPr lang="en-US"/>
          </a:p>
        </p:txBody>
      </p:sp>
    </p:spTree>
    <p:extLst>
      <p:ext uri="{BB962C8B-B14F-4D97-AF65-F5344CB8AC3E}">
        <p14:creationId xmlns:p14="http://schemas.microsoft.com/office/powerpoint/2010/main" val="624046501"/>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550</a:t>
            </a:fld>
            <a:endParaRPr lang="en-US"/>
          </a:p>
        </p:txBody>
      </p:sp>
    </p:spTree>
    <p:extLst>
      <p:ext uri="{BB962C8B-B14F-4D97-AF65-F5344CB8AC3E}">
        <p14:creationId xmlns:p14="http://schemas.microsoft.com/office/powerpoint/2010/main" val="596509721"/>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Here is an easy key verse reference: one-one-one-one!</a:t>
            </a:r>
          </a:p>
          <a:p>
            <a:r>
              <a:rPr lang="en-US" dirty="0"/>
              <a:t>It emphasizes the ONE purpose of the book to give the ONE God credit for his nature and work.</a:t>
            </a:r>
          </a:p>
          <a:p>
            <a:endParaRPr lang="en-US" dirty="0"/>
          </a:p>
        </p:txBody>
      </p:sp>
    </p:spTree>
    <p:extLst>
      <p:ext uri="{BB962C8B-B14F-4D97-AF65-F5344CB8AC3E}">
        <p14:creationId xmlns:p14="http://schemas.microsoft.com/office/powerpoint/2010/main" val="1549230355"/>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A0867D-6E21-8C48-99C1-266BF972207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0642" name="Rectangle 2"/>
          <p:cNvSpPr>
            <a:spLocks noGrp="1" noRot="1" noChangeAspect="1" noChangeArrowheads="1"/>
          </p:cNvSpPr>
          <p:nvPr>
            <p:ph type="sldImg"/>
          </p:nvPr>
        </p:nvSpPr>
        <p:spPr>
          <a:xfrm>
            <a:off x="1143000" y="685800"/>
            <a:ext cx="4572000" cy="3429000"/>
          </a:xfrm>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A0AC1E-A3CA-C64B-A1CF-64F8E50B128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AE54FB-F5B9-0B4E-A647-6E2FA3D2E91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4738" name="Rectangle 2"/>
          <p:cNvSpPr>
            <a:spLocks noGrp="1" noRot="1" noChangeAspect="1" noChangeArrowheads="1"/>
          </p:cNvSpPr>
          <p:nvPr>
            <p:ph type="sldImg"/>
          </p:nvPr>
        </p:nvSpPr>
        <p:spPr>
          <a:xfrm>
            <a:off x="1143000" y="685800"/>
            <a:ext cx="4572000" cy="3429000"/>
          </a:xfrm>
          <a:solidFill>
            <a:srgbClr val="FFFFFF"/>
          </a:solidFill>
          <a:ln/>
        </p:spPr>
      </p:sp>
      <p:sp>
        <p:nvSpPr>
          <p:cNvPr id="244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b="1">
                <a:solidFill>
                  <a:srgbClr val="99CCFF"/>
                </a:solidFill>
                <a:latin typeface="Arial" charset="0"/>
                <a:ea typeface="ＭＳ Ｐゴシック" charset="0"/>
                <a:cs typeface="ＭＳ Ｐゴシック" charset="0"/>
              </a:defRPr>
            </a:lvl1pPr>
            <a:lvl2pPr marL="742950" indent="-285750" eaLnBrk="0" hangingPunct="0">
              <a:defRPr sz="2800" b="1">
                <a:solidFill>
                  <a:srgbClr val="99CCFF"/>
                </a:solidFill>
                <a:latin typeface="Arial" charset="0"/>
                <a:ea typeface="ＭＳ Ｐゴシック" charset="0"/>
              </a:defRPr>
            </a:lvl2pPr>
            <a:lvl3pPr marL="1143000" indent="-228600" eaLnBrk="0" hangingPunct="0">
              <a:defRPr sz="2800" b="1">
                <a:solidFill>
                  <a:srgbClr val="99CCFF"/>
                </a:solidFill>
                <a:latin typeface="Arial" charset="0"/>
                <a:ea typeface="ＭＳ Ｐゴシック" charset="0"/>
              </a:defRPr>
            </a:lvl3pPr>
            <a:lvl4pPr marL="1600200" indent="-228600" eaLnBrk="0" hangingPunct="0">
              <a:defRPr sz="2800" b="1">
                <a:solidFill>
                  <a:srgbClr val="99CCFF"/>
                </a:solidFill>
                <a:latin typeface="Arial" charset="0"/>
                <a:ea typeface="ＭＳ Ｐゴシック" charset="0"/>
              </a:defRPr>
            </a:lvl4pPr>
            <a:lvl5pPr marL="2057400" indent="-228600" eaLnBrk="0" hangingPunct="0">
              <a:defRPr sz="2800" b="1">
                <a:solidFill>
                  <a:srgbClr val="99CCFF"/>
                </a:solidFill>
                <a:latin typeface="Arial" charset="0"/>
                <a:ea typeface="ＭＳ Ｐゴシック" charset="0"/>
              </a:defRPr>
            </a:lvl5pPr>
            <a:lvl6pPr marL="2514600" indent="-228600" eaLnBrk="0" fontAlgn="base" hangingPunct="0">
              <a:spcBef>
                <a:spcPct val="20000"/>
              </a:spcBef>
              <a:spcAft>
                <a:spcPct val="0"/>
              </a:spcAft>
              <a:defRPr sz="2800" b="1">
                <a:solidFill>
                  <a:srgbClr val="99CCFF"/>
                </a:solidFill>
                <a:latin typeface="Arial" charset="0"/>
                <a:ea typeface="ＭＳ Ｐゴシック" charset="0"/>
              </a:defRPr>
            </a:lvl6pPr>
            <a:lvl7pPr marL="2971800" indent="-228600" eaLnBrk="0" fontAlgn="base" hangingPunct="0">
              <a:spcBef>
                <a:spcPct val="20000"/>
              </a:spcBef>
              <a:spcAft>
                <a:spcPct val="0"/>
              </a:spcAft>
              <a:defRPr sz="2800" b="1">
                <a:solidFill>
                  <a:srgbClr val="99CCFF"/>
                </a:solidFill>
                <a:latin typeface="Arial" charset="0"/>
                <a:ea typeface="ＭＳ Ｐゴシック" charset="0"/>
              </a:defRPr>
            </a:lvl7pPr>
            <a:lvl8pPr marL="3429000" indent="-228600" eaLnBrk="0" fontAlgn="base" hangingPunct="0">
              <a:spcBef>
                <a:spcPct val="20000"/>
              </a:spcBef>
              <a:spcAft>
                <a:spcPct val="0"/>
              </a:spcAft>
              <a:defRPr sz="2800" b="1">
                <a:solidFill>
                  <a:srgbClr val="99CCFF"/>
                </a:solidFill>
                <a:latin typeface="Arial" charset="0"/>
                <a:ea typeface="ＭＳ Ｐゴシック" charset="0"/>
              </a:defRPr>
            </a:lvl8pPr>
            <a:lvl9pPr marL="3886200" indent="-228600" eaLnBrk="0" fontAlgn="base" hangingPunct="0">
              <a:spcBef>
                <a:spcPct val="20000"/>
              </a:spcBef>
              <a:spcAft>
                <a:spcPct val="0"/>
              </a:spcAft>
              <a:defRPr sz="2800" b="1">
                <a:solidFill>
                  <a:srgbClr val="99CCFF"/>
                </a:solidFill>
                <a:latin typeface="Arial" charset="0"/>
                <a:ea typeface="ＭＳ Ｐゴシック" charset="0"/>
              </a:defRPr>
            </a:lvl9pPr>
          </a:lstStyle>
          <a:p>
            <a:pPr eaLnBrk="1" hangingPunct="1"/>
            <a:fld id="{C7F8A514-97A8-FD4C-9910-14F33D1C6FA8}" type="slidenum">
              <a:rPr lang="en-US" sz="1200">
                <a:solidFill>
                  <a:srgbClr val="000000"/>
                </a:solidFill>
              </a:rPr>
              <a:pPr eaLnBrk="1" hangingPunct="1"/>
              <a:t>28</a:t>
            </a:fld>
            <a:endParaRPr lang="en-US" sz="1200">
              <a:solidFill>
                <a:srgbClr val="000000"/>
              </a:solidFill>
            </a:endParaRPr>
          </a:p>
        </p:txBody>
      </p:sp>
      <p:sp>
        <p:nvSpPr>
          <p:cNvPr id="105474" name="Rectangle 2"/>
          <p:cNvSpPr>
            <a:spLocks noGrp="1" noRot="1" noChangeAspect="1" noChangeArrowheads="1"/>
          </p:cNvSpPr>
          <p:nvPr>
            <p:ph type="sldImg"/>
          </p:nvPr>
        </p:nvSpPr>
        <p:spPr>
          <a:xfrm>
            <a:off x="1143000" y="685800"/>
            <a:ext cx="4572000" cy="3429000"/>
          </a:xfrm>
          <a:solidFill>
            <a:srgbClr val="FFFFFF"/>
          </a:solidFill>
          <a:ln/>
        </p:spPr>
      </p:sp>
      <p:sp>
        <p:nvSpPr>
          <p:cNvPr id="1054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p>
        </p:txBody>
      </p:sp>
    </p:spTree>
    <p:extLst>
      <p:ext uri="{BB962C8B-B14F-4D97-AF65-F5344CB8AC3E}">
        <p14:creationId xmlns:p14="http://schemas.microsoft.com/office/powerpoint/2010/main" val="3283353200"/>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028CD6-889A-6042-8B51-F228FB41486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6786" name="Rectangle 2"/>
          <p:cNvSpPr>
            <a:spLocks noGrp="1" noRot="1" noChangeAspect="1" noChangeArrowheads="1"/>
          </p:cNvSpPr>
          <p:nvPr>
            <p:ph type="sldImg"/>
          </p:nvPr>
        </p:nvSpPr>
        <p:spPr>
          <a:xfrm>
            <a:off x="1143000" y="685800"/>
            <a:ext cx="4572000" cy="3429000"/>
          </a:xfrm>
          <a:solidFill>
            <a:srgbClr val="FFFFFF"/>
          </a:solidFill>
          <a:ln/>
        </p:spPr>
      </p:sp>
      <p:sp>
        <p:nvSpPr>
          <p:cNvPr id="246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761FFA-60F2-B441-A224-40E138D8BE9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8834" name="Rectangle 2"/>
          <p:cNvSpPr>
            <a:spLocks noGrp="1" noRot="1" noChangeAspect="1" noChangeArrowheads="1"/>
          </p:cNvSpPr>
          <p:nvPr>
            <p:ph type="sldImg"/>
          </p:nvPr>
        </p:nvSpPr>
        <p:spPr>
          <a:xfrm>
            <a:off x="1143000" y="685800"/>
            <a:ext cx="4572000" cy="3429000"/>
          </a:xfrm>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05070E-0C57-5644-B33B-7296B39E6D1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0882" name="Rectangle 2"/>
          <p:cNvSpPr>
            <a:spLocks noGrp="1" noRot="1" noChangeAspect="1" noChangeArrowheads="1"/>
          </p:cNvSpPr>
          <p:nvPr>
            <p:ph type="sldImg"/>
          </p:nvPr>
        </p:nvSpPr>
        <p:spPr>
          <a:xfrm>
            <a:off x="1143000" y="685800"/>
            <a:ext cx="4572000" cy="3429000"/>
          </a:xfrm>
          <a:solidFill>
            <a:srgbClr val="FFFFFF"/>
          </a:solidFill>
          <a:ln/>
        </p:spPr>
      </p:sp>
      <p:sp>
        <p:nvSpPr>
          <p:cNvPr id="250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1ED9D8-31AF-E843-9D0D-0CC0D67AB41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2930" name="Rectangle 2"/>
          <p:cNvSpPr>
            <a:spLocks noGrp="1" noRot="1" noChangeAspect="1" noChangeArrowheads="1"/>
          </p:cNvSpPr>
          <p:nvPr>
            <p:ph type="sldImg"/>
          </p:nvPr>
        </p:nvSpPr>
        <p:spPr>
          <a:xfrm>
            <a:off x="1143000" y="685800"/>
            <a:ext cx="4572000" cy="3429000"/>
          </a:xfrm>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35C42A-E349-C649-9263-DBB2FE3BFBF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4978" name="Rectangle 2"/>
          <p:cNvSpPr>
            <a:spLocks noGrp="1" noRot="1" noChangeAspect="1" noChangeArrowheads="1"/>
          </p:cNvSpPr>
          <p:nvPr>
            <p:ph type="sldImg"/>
          </p:nvPr>
        </p:nvSpPr>
        <p:spPr>
          <a:xfrm>
            <a:off x="1143000" y="685800"/>
            <a:ext cx="4572000" cy="3429000"/>
          </a:xfrm>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74129D-D50D-9C49-BDF4-F281BBFD644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7026" name="Rectangle 2"/>
          <p:cNvSpPr>
            <a:spLocks noGrp="1" noRot="1" noChangeAspect="1" noChangeArrowheads="1"/>
          </p:cNvSpPr>
          <p:nvPr>
            <p:ph type="sldImg"/>
          </p:nvPr>
        </p:nvSpPr>
        <p:spPr>
          <a:xfrm>
            <a:off x="1143000" y="685800"/>
            <a:ext cx="4572000" cy="3429000"/>
          </a:xfrm>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4A087-EB1A-4449-8344-9CF5A74E451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9074" name="Rectangle 2"/>
          <p:cNvSpPr>
            <a:spLocks noGrp="1" noRot="1" noChangeAspect="1" noChangeArrowheads="1"/>
          </p:cNvSpPr>
          <p:nvPr>
            <p:ph type="sldImg"/>
          </p:nvPr>
        </p:nvSpPr>
        <p:spPr>
          <a:xfrm>
            <a:off x="1143000" y="685800"/>
            <a:ext cx="4572000" cy="34290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C40398-8D27-FF4B-94FB-9C6C02F68FB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1122" name="Rectangle 2"/>
          <p:cNvSpPr>
            <a:spLocks noGrp="1" noRot="1" noChangeAspect="1" noChangeArrowheads="1"/>
          </p:cNvSpPr>
          <p:nvPr>
            <p:ph type="sldImg"/>
          </p:nvPr>
        </p:nvSpPr>
        <p:spPr>
          <a:xfrm>
            <a:off x="1143000" y="685800"/>
            <a:ext cx="4572000" cy="34290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8D143F-6C47-BD4F-B1E2-F42EA8C945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6434" name="Rectangle 2"/>
          <p:cNvSpPr>
            <a:spLocks noGrp="1" noRot="1" noChangeAspect="1" noChangeArrowheads="1" noTextEdit="1"/>
          </p:cNvSpPr>
          <p:nvPr>
            <p:ph type="sldImg"/>
          </p:nvPr>
        </p:nvSpPr>
        <p:spPr>
          <a:xfrm>
            <a:off x="1143000" y="685800"/>
            <a:ext cx="4572000" cy="3429000"/>
          </a:xfrm>
          <a:ln/>
        </p:spPr>
      </p:sp>
      <p:sp>
        <p:nvSpPr>
          <p:cNvPr id="1464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1931040535"/>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19657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855A84-38E3-7449-8E8B-78CFA4CCB415}" type="slidenum">
              <a:rPr lang="en-US" sz="1200"/>
              <a:pPr eaLnBrk="1" hangingPunct="1"/>
              <a:t>61</a:t>
            </a:fld>
            <a:endParaRPr lang="en-US" sz="1200" dirty="0"/>
          </a:p>
        </p:txBody>
      </p:sp>
      <p:sp>
        <p:nvSpPr>
          <p:cNvPr id="376834" name="Rectangle 2"/>
          <p:cNvSpPr>
            <a:spLocks noGrp="1" noRot="1" noChangeAspect="1" noChangeArrowheads="1"/>
          </p:cNvSpPr>
          <p:nvPr>
            <p:ph type="sldImg"/>
          </p:nvPr>
        </p:nvSpPr>
        <p:spPr>
          <a:xfrm>
            <a:off x="1143000" y="685800"/>
            <a:ext cx="4572000" cy="3429000"/>
          </a:xfrm>
          <a:solidFill>
            <a:srgbClr val="FFFFFF"/>
          </a:solidFill>
          <a:ln/>
        </p:spPr>
      </p:sp>
      <p:sp>
        <p:nvSpPr>
          <p:cNvPr id="37683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latin typeface="Arial" charset="0"/>
            </a:endParaRPr>
          </a:p>
        </p:txBody>
      </p:sp>
    </p:spTree>
    <p:extLst>
      <p:ext uri="{BB962C8B-B14F-4D97-AF65-F5344CB8AC3E}">
        <p14:creationId xmlns:p14="http://schemas.microsoft.com/office/powerpoint/2010/main" val="1149232990"/>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42374584"/>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00037654"/>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93292103"/>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9331601"/>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0740231"/>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6229396"/>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47582"/>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5517610"/>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4908427"/>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68799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688B02-15E6-9D40-8C47-CCD0F82B103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0114" name="Rectangle 2"/>
          <p:cNvSpPr>
            <a:spLocks noGrp="1" noRot="1" noChangeAspect="1" noChangeArrowheads="1"/>
          </p:cNvSpPr>
          <p:nvPr>
            <p:ph type="sldImg"/>
          </p:nvPr>
        </p:nvSpPr>
        <p:spPr>
          <a:solidFill>
            <a:srgbClr val="FFFFFF"/>
          </a:solidFill>
          <a:ln/>
        </p:spPr>
      </p:sp>
      <p:sp>
        <p:nvSpPr>
          <p:cNvPr id="901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92118507"/>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0488704"/>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699094"/>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7885304"/>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2375111"/>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65044082"/>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6231962"/>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3701878"/>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9861451"/>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12819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basic teaching of most of the psalms is either a declaration of praise of God or a lament of how the psalmist wanted God to work in the midst of his difficulties.</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3</a:t>
            </a:fld>
            <a:endParaRPr lang="en-US"/>
          </a:p>
        </p:txBody>
      </p:sp>
    </p:spTree>
    <p:extLst>
      <p:ext uri="{BB962C8B-B14F-4D97-AF65-F5344CB8AC3E}">
        <p14:creationId xmlns:p14="http://schemas.microsoft.com/office/powerpoint/2010/main" val="280731819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15CC9C9-FECF-7A4F-B867-479B8E3E9082}" type="slidenum">
              <a:rPr lang="en-US" sz="1200"/>
              <a:pPr eaLnBrk="1" hangingPunct="1"/>
              <a:t>69</a:t>
            </a:fld>
            <a:endParaRPr lang="en-US" sz="1200" dirty="0"/>
          </a:p>
        </p:txBody>
      </p:sp>
      <p:sp>
        <p:nvSpPr>
          <p:cNvPr id="389122" name="Rectangle 2"/>
          <p:cNvSpPr>
            <a:spLocks noGrp="1" noRot="1" noChangeAspect="1" noChangeArrowheads="1"/>
          </p:cNvSpPr>
          <p:nvPr>
            <p:ph type="sldImg"/>
          </p:nvPr>
        </p:nvSpPr>
        <p:spPr>
          <a:xfrm>
            <a:off x="1143000" y="685800"/>
            <a:ext cx="4572000" cy="3429000"/>
          </a:xfrm>
          <a:solidFill>
            <a:srgbClr val="FFFFFF"/>
          </a:solidFill>
          <a:ln/>
        </p:spPr>
      </p:sp>
      <p:sp>
        <p:nvSpPr>
          <p:cNvPr id="389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latin typeface="Arial" charset="0"/>
            </a:endParaRPr>
          </a:p>
        </p:txBody>
      </p:sp>
    </p:spTree>
    <p:extLst>
      <p:ext uri="{BB962C8B-B14F-4D97-AF65-F5344CB8AC3E}">
        <p14:creationId xmlns:p14="http://schemas.microsoft.com/office/powerpoint/2010/main" val="2523671666"/>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8766157"/>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3610865"/>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8247"/>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6243321"/>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7110798"/>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829834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5591376"/>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7615471"/>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8722867"/>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45071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7DBC62-8E34-804D-9221-B8ACBDE439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846999742"/>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5779760"/>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Slide Image Placeholder 1">
            <a:extLst>
              <a:ext uri="{FF2B5EF4-FFF2-40B4-BE49-F238E27FC236}">
                <a16:creationId xmlns:a16="http://schemas.microsoft.com/office/drawing/2014/main" id="{E1E64D2E-EBBD-A14A-9A9F-40132DFD12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0" name="Notes Placeholder 2">
            <a:extLst>
              <a:ext uri="{FF2B5EF4-FFF2-40B4-BE49-F238E27FC236}">
                <a16:creationId xmlns:a16="http://schemas.microsoft.com/office/drawing/2014/main" id="{653570C0-62AD-7F48-B77F-9F6F235B100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3251" name="Slide Number Placeholder 3">
            <a:extLst>
              <a:ext uri="{FF2B5EF4-FFF2-40B4-BE49-F238E27FC236}">
                <a16:creationId xmlns:a16="http://schemas.microsoft.com/office/drawing/2014/main" id="{3D92DF13-BA4C-C24E-A8AB-F641B39FE86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B1C26F79-45C3-AA47-90AC-94D1320C17BC}"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84179901"/>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a:extLst>
              <a:ext uri="{FF2B5EF4-FFF2-40B4-BE49-F238E27FC236}">
                <a16:creationId xmlns:a16="http://schemas.microsoft.com/office/drawing/2014/main" id="{F21752C5-5FAA-C942-83E9-5AE12F14871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4" name="Notes Placeholder 2">
            <a:extLst>
              <a:ext uri="{FF2B5EF4-FFF2-40B4-BE49-F238E27FC236}">
                <a16:creationId xmlns:a16="http://schemas.microsoft.com/office/drawing/2014/main" id="{6FCC8029-4869-5D4A-A07D-A5EF1BAA2BD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4275" name="Slide Number Placeholder 3">
            <a:extLst>
              <a:ext uri="{FF2B5EF4-FFF2-40B4-BE49-F238E27FC236}">
                <a16:creationId xmlns:a16="http://schemas.microsoft.com/office/drawing/2014/main" id="{68B7F3B4-7FDE-6243-87A0-C8F0916E15E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268B3DB6-7AE0-1043-9D86-FF611542A77D}"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71566978"/>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Slide Image Placeholder 1">
            <a:extLst>
              <a:ext uri="{FF2B5EF4-FFF2-40B4-BE49-F238E27FC236}">
                <a16:creationId xmlns:a16="http://schemas.microsoft.com/office/drawing/2014/main" id="{399861FD-96F6-2F4D-8E56-1E3CC8EE868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8" name="Notes Placeholder 2">
            <a:extLst>
              <a:ext uri="{FF2B5EF4-FFF2-40B4-BE49-F238E27FC236}">
                <a16:creationId xmlns:a16="http://schemas.microsoft.com/office/drawing/2014/main" id="{8FD061B0-C84E-3544-A054-808C1244F6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5299" name="Slide Number Placeholder 3">
            <a:extLst>
              <a:ext uri="{FF2B5EF4-FFF2-40B4-BE49-F238E27FC236}">
                <a16:creationId xmlns:a16="http://schemas.microsoft.com/office/drawing/2014/main" id="{8037F281-1C42-4B40-8866-72B417E1F12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568E74DF-5BE8-794C-A1BB-909D22A6F6D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49223188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609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701460649"/>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Slide Image Placeholder 1">
            <a:extLst>
              <a:ext uri="{FF2B5EF4-FFF2-40B4-BE49-F238E27FC236}">
                <a16:creationId xmlns:a16="http://schemas.microsoft.com/office/drawing/2014/main" id="{C593B290-4135-8443-AA8E-ABFCB7DEBB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2" name="Notes Placeholder 2">
            <a:extLst>
              <a:ext uri="{FF2B5EF4-FFF2-40B4-BE49-F238E27FC236}">
                <a16:creationId xmlns:a16="http://schemas.microsoft.com/office/drawing/2014/main" id="{D0365214-C425-CD47-81C0-F388A965B4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6323" name="Slide Number Placeholder 3">
            <a:extLst>
              <a:ext uri="{FF2B5EF4-FFF2-40B4-BE49-F238E27FC236}">
                <a16:creationId xmlns:a16="http://schemas.microsoft.com/office/drawing/2014/main" id="{16B3F005-E17F-1B48-B8D8-55A27638B2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30F4DD34-DCED-5243-93BE-7D7B1CB6E0D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92438333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a:extLst>
              <a:ext uri="{FF2B5EF4-FFF2-40B4-BE49-F238E27FC236}">
                <a16:creationId xmlns:a16="http://schemas.microsoft.com/office/drawing/2014/main" id="{E5023F33-3F20-1441-B212-33D57AC1CDC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6" name="Notes Placeholder 2">
            <a:extLst>
              <a:ext uri="{FF2B5EF4-FFF2-40B4-BE49-F238E27FC236}">
                <a16:creationId xmlns:a16="http://schemas.microsoft.com/office/drawing/2014/main" id="{7358F8BE-B309-9643-97F6-3812EFC2A5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7347" name="Slide Number Placeholder 3">
            <a:extLst>
              <a:ext uri="{FF2B5EF4-FFF2-40B4-BE49-F238E27FC236}">
                <a16:creationId xmlns:a16="http://schemas.microsoft.com/office/drawing/2014/main" id="{00970E3A-C6AF-1B4A-B8DC-8EC707E44AB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825B3FCE-A246-DB41-8FC9-A880FF3CF95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33025898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a:extLst>
              <a:ext uri="{FF2B5EF4-FFF2-40B4-BE49-F238E27FC236}">
                <a16:creationId xmlns:a16="http://schemas.microsoft.com/office/drawing/2014/main" id="{F2621992-9112-B349-8604-D71F6738821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0" name="Notes Placeholder 2">
            <a:extLst>
              <a:ext uri="{FF2B5EF4-FFF2-40B4-BE49-F238E27FC236}">
                <a16:creationId xmlns:a16="http://schemas.microsoft.com/office/drawing/2014/main" id="{FF094E03-902A-2C4A-935B-7AB06F2A78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58371" name="Slide Number Placeholder 3">
            <a:extLst>
              <a:ext uri="{FF2B5EF4-FFF2-40B4-BE49-F238E27FC236}">
                <a16:creationId xmlns:a16="http://schemas.microsoft.com/office/drawing/2014/main" id="{5444167B-4FA9-8944-9DA0-4B265261E00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fld id="{9B6DF04E-C199-2142-A747-4D114EBC996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612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854049036"/>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90322549"/>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11850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4017356404"/>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3756176"/>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5491967"/>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4637148"/>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7061687"/>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3304028"/>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0975647"/>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1050899"/>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1897961"/>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791197"/>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421090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B3F8E7-CB80-7A44-9892-743D76AB5A0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709185691"/>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3558169"/>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4375665"/>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022177"/>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228613"/>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27724591"/>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0968385"/>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9596647"/>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g35f391192_0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 name="Google Shape;11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47992972"/>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446850"/>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806760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2543180269"/>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361040"/>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0359961"/>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9750510"/>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9305044"/>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5731495"/>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6920734"/>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6584155"/>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0512405"/>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6348089"/>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136299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3CBCC2-C127-A04F-9B2D-255F124C820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75</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516472"/>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5118693"/>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4657768"/>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3560252"/>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4356751"/>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9717093"/>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303770"/>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7864567"/>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454158"/>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8222761"/>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944686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89947D-009D-C842-889E-7A34FBA97A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76</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71493051"/>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530698E-3B62-7B49-AF62-351A2D89A12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1678009656"/>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660</a:t>
            </a:fld>
            <a:endParaRPr lang="en-US"/>
          </a:p>
        </p:txBody>
      </p:sp>
    </p:spTree>
    <p:extLst>
      <p:ext uri="{BB962C8B-B14F-4D97-AF65-F5344CB8AC3E}">
        <p14:creationId xmlns:p14="http://schemas.microsoft.com/office/powerpoint/2010/main" val="1439196377"/>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A727C-36F7-A244-BF93-313A763C37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noTextEdit="1"/>
          </p:cNvSpPr>
          <p:nvPr>
            <p:ph type="sldImg"/>
          </p:nvPr>
        </p:nvSpPr>
        <p:spPr>
          <a:xfrm>
            <a:off x="1143000" y="685800"/>
            <a:ext cx="4572000" cy="34290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https://www1.cbn.com/</a:t>
            </a:r>
            <a:r>
              <a:rPr lang="en-US" dirty="0" err="1"/>
              <a:t>cbnnews</a:t>
            </a:r>
            <a:r>
              <a:rPr lang="en-US" dirty="0"/>
              <a:t>/</a:t>
            </a:r>
            <a:r>
              <a:rPr lang="en-US" dirty="0" err="1"/>
              <a:t>israel</a:t>
            </a:r>
            <a:r>
              <a:rPr lang="en-US" dirty="0"/>
              <a:t>/2021/</a:t>
            </a:r>
            <a:r>
              <a:rPr lang="en-US" dirty="0" err="1"/>
              <a:t>november</a:t>
            </a:r>
            <a:r>
              <a:rPr lang="en-US" dirty="0"/>
              <a:t>/11-year-old-finds-ancient-jerusalem-coin-that-may-have-been-minted-at-the-temple-nbsp</a:t>
            </a:r>
          </a:p>
          <a:p>
            <a:endParaRPr lang="en-US" dirty="0"/>
          </a:p>
          <a:p>
            <a:r>
              <a:rPr lang="en-US" dirty="0"/>
              <a:t>JERUSALEM, Israel – An 11-year-old girl in Israel has discovered a silver shekel coin that archaeologists say may have been minted by a priest on the Temple Mount in Jerusalem 2,000 years ago. </a:t>
            </a:r>
          </a:p>
          <a:p>
            <a:r>
              <a:rPr lang="en-US" dirty="0"/>
              <a:t>The girl, </a:t>
            </a:r>
            <a:r>
              <a:rPr lang="en-US" dirty="0" err="1"/>
              <a:t>Liel</a:t>
            </a:r>
            <a:r>
              <a:rPr lang="en-US" dirty="0"/>
              <a:t> </a:t>
            </a:r>
            <a:r>
              <a:rPr lang="en-US" dirty="0" err="1"/>
              <a:t>Krutokop</a:t>
            </a:r>
            <a:r>
              <a:rPr lang="en-US" dirty="0"/>
              <a:t>, found the rare coin while sifting through ancient dirt during a family-friendly “archaeological experience” done in coordination with the City of David and </a:t>
            </a:r>
            <a:r>
              <a:rPr lang="en-US" dirty="0" err="1"/>
              <a:t>Emek</a:t>
            </a:r>
            <a:r>
              <a:rPr lang="en-US" dirty="0"/>
              <a:t> </a:t>
            </a:r>
            <a:r>
              <a:rPr lang="en-US" dirty="0" err="1"/>
              <a:t>Tzurim</a:t>
            </a:r>
            <a:r>
              <a:rPr lang="en-US" dirty="0"/>
              <a:t> National Park in Jerusalem.  </a:t>
            </a:r>
          </a:p>
          <a:p>
            <a:r>
              <a:rPr lang="en-US" dirty="0"/>
              <a:t>"We poured the bucket with the dirt on the strainer, and as we filtered the stones that were inside, I saw something round," </a:t>
            </a:r>
            <a:r>
              <a:rPr lang="en-US" dirty="0" err="1"/>
              <a:t>Krutokop</a:t>
            </a:r>
            <a:r>
              <a:rPr lang="en-US" dirty="0"/>
              <a:t> said in a statement. "At first, I did not know what it was, but it looked different from all the other stones…I was very excited."</a:t>
            </a:r>
          </a:p>
          <a:p>
            <a:r>
              <a:rPr lang="en-US" i="1" dirty="0" err="1"/>
              <a:t>Liel</a:t>
            </a:r>
            <a:r>
              <a:rPr lang="en-US" i="1" dirty="0"/>
              <a:t> </a:t>
            </a:r>
            <a:r>
              <a:rPr lang="en-US" i="1" dirty="0" err="1"/>
              <a:t>Krutokop</a:t>
            </a:r>
            <a:r>
              <a:rPr lang="en-US" i="1" dirty="0"/>
              <a:t>, center right, with her family on the Pilgrimage Road in the City of David National Park. Photo Credit: CBN News</a:t>
            </a:r>
            <a:endParaRPr lang="en-US" dirty="0"/>
          </a:p>
          <a:p>
            <a:r>
              <a:rPr lang="en-US" dirty="0"/>
              <a:t>The coin was engraved with “Second Year,” indicating that it was used during the second year of the Great Revolt of the Jews against the Roman empire between 67-68 AD. On the other side of the coin is an inscription marking the headquarters of the High Priest, and next to it appears in ancient Hebrew the words, “Holy Jerusalem.”</a:t>
            </a:r>
          </a:p>
          <a:p>
            <a:r>
              <a:rPr lang="en-US" dirty="0"/>
              <a:t>Dr. Robert Kool, Head of the Coin Department of the Israel Antiquities Authority, says the coin was probably made from high-quality silver found in the Second Temple reserves. </a:t>
            </a:r>
          </a:p>
          <a:p>
            <a:r>
              <a:rPr lang="en-US" dirty="0"/>
              <a:t>“If so, we can say with caution that this coin is, apparently, one of the only items we hold today that originated on the Temple [Mount] itself,” Kool said.</a:t>
            </a:r>
          </a:p>
          <a:p>
            <a:r>
              <a:rPr lang="en-US" dirty="0"/>
              <a:t>"This is a rare find, since out of many thousands of coins discovered to date in archeological excavations, only about 30 coins are coins made of silver, from the period of the Great Revolt,” he added. </a:t>
            </a:r>
          </a:p>
          <a:p>
            <a:r>
              <a:rPr lang="en-US" dirty="0"/>
              <a:t>Kool theorizes that the coin was minted by a priest who was sympathetic to the Jewish rebels.</a:t>
            </a:r>
          </a:p>
          <a:p>
            <a:r>
              <a:rPr lang="en-US" dirty="0"/>
              <a:t>“A currency is a sign of sovereignty,” he explained. “If you go into rebellion, you use one of the most obvious symbols of independence, and you mint coins. The inscription on the coin clearly expresses the rebels' aspirations. The choice to use ancient Hebrew script, which was no longer in use at the time, is not accidental. The use of this script came to express the longing of the people of the period for the days of David and Solomon and the days of a united Jewish kingdom - days when the people of Israel had full independence in the land."</a:t>
            </a:r>
          </a:p>
          <a:p>
            <a:r>
              <a:rPr lang="en-US" dirty="0"/>
              <a:t>Experts say the coin was used for trade in Jerusalem 2,000 years ago before the Romans destroyed the temple. It was found in dirt taken from archaeological excavations on the ancient “Pilgrimage Road” in the City of David. Jesus and other Jewish pilgrims would have walked that road to get to the temple.</a:t>
            </a:r>
          </a:p>
          <a:p>
            <a:r>
              <a:rPr lang="en-US" dirty="0"/>
              <a:t>"This street, which connected the Siloam Pool in the south of the City of David to the Temple Mount in the north, was Jerusalem's main street during the Second Temple period, where thousands of pilgrims marched on their way to the Temple. There is no doubt that there would have been extensive trading here. This is evidenced by the many weights and bronze coins we have found here. But to find a rebel coin made of pure silver is definitely very special and exciting,” said archaeologist Ari Levy, Director of the Excavation on behalf of the Israel Antiquities Authority.</a:t>
            </a:r>
          </a:p>
          <a:p>
            <a:r>
              <a:rPr lang="en-US" dirty="0"/>
              <a:t>The coin has been chemically cleaned and will be displayed for the public to see during Hanukkah at </a:t>
            </a:r>
            <a:r>
              <a:rPr lang="en-US" dirty="0" err="1"/>
              <a:t>Emek</a:t>
            </a:r>
            <a:r>
              <a:rPr lang="en-US" dirty="0"/>
              <a:t> </a:t>
            </a:r>
            <a:r>
              <a:rPr lang="en-US" dirty="0" err="1"/>
              <a:t>Tzurim</a:t>
            </a:r>
            <a:r>
              <a:rPr lang="en-US"/>
              <a:t> National Park.</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71091811"/>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0799781"/>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4913933"/>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965DC19-8BC9-4B03-9D9D-04B6C6BA09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1960709"/>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5E6ABA-16B3-F34C-8547-998EEF8B1664}" type="slidenum">
              <a:rPr lang="en-US">
                <a:solidFill>
                  <a:prstClr val="black"/>
                </a:solidFill>
              </a:rPr>
              <a:pPr/>
              <a:t>700</a:t>
            </a:fld>
            <a:endParaRPr lang="en-US">
              <a:solidFill>
                <a:prstClr val="black"/>
              </a:solidFill>
            </a:endParaRPr>
          </a:p>
        </p:txBody>
      </p:sp>
      <p:sp>
        <p:nvSpPr>
          <p:cNvPr id="61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614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013022555"/>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27057F-443E-D745-A722-21FEBB8B7DD4}" type="slidenum">
              <a:rPr lang="en-US">
                <a:solidFill>
                  <a:prstClr val="black"/>
                </a:solidFill>
              </a:rPr>
              <a:pPr/>
              <a:t>701</a:t>
            </a:fld>
            <a:endParaRPr lang="en-US">
              <a:solidFill>
                <a:prstClr val="black"/>
              </a:solidFill>
            </a:endParaRPr>
          </a:p>
        </p:txBody>
      </p:sp>
      <p:sp>
        <p:nvSpPr>
          <p:cNvPr id="819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819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53207736"/>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2D787F-ACB0-AB48-BEB8-FB9FD1326BD4}" type="slidenum">
              <a:rPr lang="en-US">
                <a:solidFill>
                  <a:prstClr val="black"/>
                </a:solidFill>
              </a:rPr>
              <a:pPr/>
              <a:t>702</a:t>
            </a:fld>
            <a:endParaRPr lang="en-US">
              <a:solidFill>
                <a:prstClr val="black"/>
              </a:solidFill>
            </a:endParaRPr>
          </a:p>
        </p:txBody>
      </p:sp>
      <p:sp>
        <p:nvSpPr>
          <p:cNvPr id="102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24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281487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A270D4-C62C-FB4B-A4CB-A842F03D05F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77</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7806127"/>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68588B1-1E64-FD4A-A54A-87AE2342E4E0}" type="slidenum">
              <a:rPr lang="en-US">
                <a:solidFill>
                  <a:prstClr val="black"/>
                </a:solidFill>
              </a:rPr>
              <a:pPr/>
              <a:t>703</a:t>
            </a:fld>
            <a:endParaRPr lang="en-US">
              <a:solidFill>
                <a:prstClr val="black"/>
              </a:solidFill>
            </a:endParaRPr>
          </a:p>
        </p:txBody>
      </p:sp>
      <p:sp>
        <p:nvSpPr>
          <p:cNvPr id="1229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2291"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533166864"/>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8B8B506-D905-614E-88AC-F1315059CC38}" type="slidenum">
              <a:rPr lang="en-US">
                <a:solidFill>
                  <a:prstClr val="black"/>
                </a:solidFill>
              </a:rPr>
              <a:pPr/>
              <a:t>704</a:t>
            </a:fld>
            <a:endParaRPr lang="en-US">
              <a:solidFill>
                <a:prstClr val="black"/>
              </a:solidFill>
            </a:endParaRPr>
          </a:p>
        </p:txBody>
      </p:sp>
      <p:sp>
        <p:nvSpPr>
          <p:cNvPr id="1433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33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788944734"/>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5C814BF-2815-5E41-9769-6295DB42036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7922" name="Rectangle 2"/>
          <p:cNvSpPr>
            <a:spLocks noGrp="1" noRot="1" noChangeAspect="1" noChangeArrowheads="1"/>
          </p:cNvSpPr>
          <p:nvPr>
            <p:ph type="sldImg"/>
          </p:nvPr>
        </p:nvSpPr>
        <p:spPr>
          <a:xfrm>
            <a:off x="1143000" y="685800"/>
            <a:ext cx="4572000" cy="3429000"/>
          </a:xfrm>
          <a:solidFill>
            <a:srgbClr val="FFFFFF"/>
          </a:solidFill>
          <a:ln/>
        </p:spPr>
      </p:sp>
      <p:sp>
        <p:nvSpPr>
          <p:cNvPr id="3379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OS is 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 Arabic</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6CA2E1-59BB-9B46-AD26-79F81D316D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3526596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79</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32156161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is an easy key verse reference: one-one-one-one!</a:t>
            </a:r>
          </a:p>
          <a:p>
            <a:r>
              <a:rPr lang="en-US" dirty="0"/>
              <a:t>It emphasizes the ONE purpose of the book to give the ONE God credit for his nature and work.</a:t>
            </a:r>
          </a:p>
          <a:p>
            <a:endParaRPr lang="en-US" dirty="0"/>
          </a:p>
        </p:txBody>
      </p:sp>
    </p:spTree>
    <p:extLst>
      <p:ext uri="{BB962C8B-B14F-4D97-AF65-F5344CB8AC3E}">
        <p14:creationId xmlns:p14="http://schemas.microsoft.com/office/powerpoint/2010/main" val="154923035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C16EED-BC35-674D-BACE-60924F52EA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80</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76922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7EFE2E-97ED-A74E-8B6C-10528C1B8DB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81</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248218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322526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DEC6D6-4287-2245-9367-2A359C0689D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22283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30A903-9400-2F4B-B075-DA17DD791898}" type="slidenum">
              <a:rPr lang="en-US" sz="1200">
                <a:solidFill>
                  <a:srgbClr val="000000"/>
                </a:solidFill>
              </a:rPr>
              <a:pPr eaLnBrk="1" hangingPunct="1"/>
              <a:t>84</a:t>
            </a:fld>
            <a:endParaRPr lang="en-US" sz="1200" dirty="0">
              <a:solidFill>
                <a:srgbClr val="000000"/>
              </a:solidFill>
            </a:endParaRPr>
          </a:p>
        </p:txBody>
      </p:sp>
      <p:sp>
        <p:nvSpPr>
          <p:cNvPr id="408578" name="Rectangle 2"/>
          <p:cNvSpPr>
            <a:spLocks noGrp="1" noRot="1" noChangeAspect="1" noChangeArrowheads="1"/>
          </p:cNvSpPr>
          <p:nvPr>
            <p:ph type="sldImg"/>
          </p:nvPr>
        </p:nvSpPr>
        <p:spPr>
          <a:xfrm>
            <a:off x="1143000" y="685800"/>
            <a:ext cx="4572000" cy="3429000"/>
          </a:xfrm>
          <a:solidFill>
            <a:srgbClr val="FFFFFF"/>
          </a:solidFill>
          <a:ln/>
        </p:spPr>
      </p:sp>
      <p:sp>
        <p:nvSpPr>
          <p:cNvPr id="4085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latin typeface="Arial" charset="0"/>
            </a:endParaRPr>
          </a:p>
        </p:txBody>
      </p:sp>
    </p:spTree>
    <p:extLst>
      <p:ext uri="{BB962C8B-B14F-4D97-AF65-F5344CB8AC3E}">
        <p14:creationId xmlns:p14="http://schemas.microsoft.com/office/powerpoint/2010/main" val="415300771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82D48B-BFD0-1342-B9E2-5FDD547D6077}" type="slidenum">
              <a:rPr lang="en-US" sz="1200">
                <a:solidFill>
                  <a:srgbClr val="000000"/>
                </a:solidFill>
              </a:rPr>
              <a:pPr eaLnBrk="1" hangingPunct="1"/>
              <a:t>85</a:t>
            </a:fld>
            <a:endParaRPr lang="en-US" sz="1200" dirty="0">
              <a:solidFill>
                <a:srgbClr val="000000"/>
              </a:solidFill>
            </a:endParaRPr>
          </a:p>
        </p:txBody>
      </p:sp>
      <p:sp>
        <p:nvSpPr>
          <p:cNvPr id="410626" name="Rectangle 2"/>
          <p:cNvSpPr>
            <a:spLocks noGrp="1" noRot="1" noChangeAspect="1" noChangeArrowheads="1"/>
          </p:cNvSpPr>
          <p:nvPr>
            <p:ph type="sldImg"/>
          </p:nvPr>
        </p:nvSpPr>
        <p:spPr>
          <a:xfrm>
            <a:off x="1143000" y="685800"/>
            <a:ext cx="4572000" cy="3429000"/>
          </a:xfrm>
          <a:solidFill>
            <a:srgbClr val="FFFFFF"/>
          </a:solidFill>
          <a:ln/>
        </p:spPr>
      </p:sp>
      <p:sp>
        <p:nvSpPr>
          <p:cNvPr id="4106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latin typeface="Arial" charset="0"/>
            </a:endParaRPr>
          </a:p>
        </p:txBody>
      </p:sp>
    </p:spTree>
    <p:extLst>
      <p:ext uri="{BB962C8B-B14F-4D97-AF65-F5344CB8AC3E}">
        <p14:creationId xmlns:p14="http://schemas.microsoft.com/office/powerpoint/2010/main" val="278005394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D3E0EED-AB9B-714C-AD8F-9329B4DA9D61}" type="slidenum">
              <a:rPr lang="en-US" sz="1200">
                <a:solidFill>
                  <a:srgbClr val="000000"/>
                </a:solidFill>
              </a:rPr>
              <a:pPr eaLnBrk="1" hangingPunct="1"/>
              <a:t>86</a:t>
            </a:fld>
            <a:endParaRPr lang="en-US" sz="1200" dirty="0">
              <a:solidFill>
                <a:srgbClr val="000000"/>
              </a:solidFill>
            </a:endParaRPr>
          </a:p>
        </p:txBody>
      </p:sp>
      <p:sp>
        <p:nvSpPr>
          <p:cNvPr id="412674" name="Rectangle 2"/>
          <p:cNvSpPr>
            <a:spLocks noGrp="1" noRot="1" noChangeAspect="1" noChangeArrowheads="1"/>
          </p:cNvSpPr>
          <p:nvPr>
            <p:ph type="sldImg"/>
          </p:nvPr>
        </p:nvSpPr>
        <p:spPr>
          <a:xfrm>
            <a:off x="1143000" y="685800"/>
            <a:ext cx="4572000" cy="3429000"/>
          </a:xfrm>
          <a:solidFill>
            <a:srgbClr val="FFFFFF"/>
          </a:solidFill>
          <a:ln/>
        </p:spPr>
      </p:sp>
      <p:sp>
        <p:nvSpPr>
          <p:cNvPr id="4126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latin typeface="Arial" charset="0"/>
            </a:endParaRPr>
          </a:p>
        </p:txBody>
      </p:sp>
    </p:spTree>
    <p:extLst>
      <p:ext uri="{BB962C8B-B14F-4D97-AF65-F5344CB8AC3E}">
        <p14:creationId xmlns:p14="http://schemas.microsoft.com/office/powerpoint/2010/main" val="223485778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B01A53-37BF-A643-BBCB-6F5BFAF8750C}" type="slidenum">
              <a:rPr lang="en-US" sz="1200">
                <a:solidFill>
                  <a:srgbClr val="000000"/>
                </a:solidFill>
              </a:rPr>
              <a:pPr eaLnBrk="1" hangingPunct="1"/>
              <a:t>87</a:t>
            </a:fld>
            <a:endParaRPr lang="en-US" sz="1200" dirty="0">
              <a:solidFill>
                <a:srgbClr val="000000"/>
              </a:solidFill>
            </a:endParaRPr>
          </a:p>
        </p:txBody>
      </p:sp>
      <p:sp>
        <p:nvSpPr>
          <p:cNvPr id="414722" name="Rectangle 2"/>
          <p:cNvSpPr>
            <a:spLocks noGrp="1" noRot="1" noChangeAspect="1" noChangeArrowheads="1"/>
          </p:cNvSpPr>
          <p:nvPr>
            <p:ph type="sldImg"/>
          </p:nvPr>
        </p:nvSpPr>
        <p:spPr>
          <a:xfrm>
            <a:off x="1143000" y="685800"/>
            <a:ext cx="4572000" cy="3429000"/>
          </a:xfrm>
          <a:solidFill>
            <a:srgbClr val="FFFFFF"/>
          </a:solidFill>
          <a:ln/>
        </p:spPr>
      </p:sp>
      <p:sp>
        <p:nvSpPr>
          <p:cNvPr id="414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latin typeface="Arial" charset="0"/>
            </a:endParaRPr>
          </a:p>
        </p:txBody>
      </p:sp>
    </p:spTree>
    <p:extLst>
      <p:ext uri="{BB962C8B-B14F-4D97-AF65-F5344CB8AC3E}">
        <p14:creationId xmlns:p14="http://schemas.microsoft.com/office/powerpoint/2010/main" val="389656416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88E1-B315-5040-8992-9B4859A2B9B4}" type="slidenum">
              <a:rPr lang="en-US" sz="1200">
                <a:solidFill>
                  <a:srgbClr val="000000"/>
                </a:solidFill>
              </a:rPr>
              <a:pPr eaLnBrk="1" hangingPunct="1"/>
              <a:t>88</a:t>
            </a:fld>
            <a:endParaRPr lang="en-US" sz="1200" dirty="0">
              <a:solidFill>
                <a:srgbClr val="000000"/>
              </a:solidFill>
            </a:endParaRPr>
          </a:p>
        </p:txBody>
      </p:sp>
      <p:sp>
        <p:nvSpPr>
          <p:cNvPr id="416770" name="Rectangle 2"/>
          <p:cNvSpPr>
            <a:spLocks noGrp="1" noRot="1" noChangeAspect="1" noChangeArrowheads="1"/>
          </p:cNvSpPr>
          <p:nvPr>
            <p:ph type="sldImg"/>
          </p:nvPr>
        </p:nvSpPr>
        <p:spPr>
          <a:xfrm>
            <a:off x="1143000" y="685800"/>
            <a:ext cx="4572000" cy="3429000"/>
          </a:xfrm>
          <a:solidFill>
            <a:srgbClr val="FFFFFF"/>
          </a:solidFill>
          <a:ln/>
        </p:spPr>
      </p:sp>
      <p:sp>
        <p:nvSpPr>
          <p:cNvPr id="416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dirty="0">
              <a:latin typeface="Arial" charset="0"/>
            </a:endParaRPr>
          </a:p>
        </p:txBody>
      </p:sp>
    </p:spTree>
    <p:extLst>
      <p:ext uri="{BB962C8B-B14F-4D97-AF65-F5344CB8AC3E}">
        <p14:creationId xmlns:p14="http://schemas.microsoft.com/office/powerpoint/2010/main" val="67287408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9C0708C-2A86-7B49-958D-8AB82EA30984}" type="slidenum">
              <a:rPr lang="en-US" sz="1200">
                <a:solidFill>
                  <a:srgbClr val="000000"/>
                </a:solidFill>
              </a:rPr>
              <a:pPr eaLnBrk="1" hangingPunct="1"/>
              <a:t>89</a:t>
            </a:fld>
            <a:endParaRPr lang="en-US" sz="1200">
              <a:solidFill>
                <a:srgbClr val="000000"/>
              </a:solidFill>
            </a:endParaRPr>
          </a:p>
        </p:txBody>
      </p:sp>
      <p:sp>
        <p:nvSpPr>
          <p:cNvPr id="418818" name="Rectangle 2"/>
          <p:cNvSpPr>
            <a:spLocks noGrp="1" noRot="1" noChangeAspect="1" noChangeArrowheads="1"/>
          </p:cNvSpPr>
          <p:nvPr>
            <p:ph type="sldImg"/>
          </p:nvPr>
        </p:nvSpPr>
        <p:spPr>
          <a:xfrm>
            <a:off x="1143000" y="685800"/>
            <a:ext cx="4572000" cy="3429000"/>
          </a:xfrm>
          <a:solidFill>
            <a:srgbClr val="FFFFFF"/>
          </a:solidFill>
          <a:ln/>
        </p:spPr>
      </p:sp>
      <p:sp>
        <p:nvSpPr>
          <p:cNvPr id="418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4545581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Divine King is also a Davidic descendant to rule under God’s authority in his kingdom.</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5</a:t>
            </a:fld>
            <a:endParaRPr lang="en-US"/>
          </a:p>
        </p:txBody>
      </p:sp>
    </p:spTree>
    <p:extLst>
      <p:ext uri="{BB962C8B-B14F-4D97-AF65-F5344CB8AC3E}">
        <p14:creationId xmlns:p14="http://schemas.microsoft.com/office/powerpoint/2010/main" val="42484120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598B372-6FFE-2B4C-B3DF-1E383E70AA7A}" type="slidenum">
              <a:rPr lang="en-US" sz="1200">
                <a:solidFill>
                  <a:srgbClr val="000000"/>
                </a:solidFill>
              </a:rPr>
              <a:pPr eaLnBrk="1" hangingPunct="1"/>
              <a:t>90</a:t>
            </a:fld>
            <a:endParaRPr lang="en-US" sz="1200">
              <a:solidFill>
                <a:srgbClr val="000000"/>
              </a:solidFill>
            </a:endParaRPr>
          </a:p>
        </p:txBody>
      </p:sp>
      <p:sp>
        <p:nvSpPr>
          <p:cNvPr id="420866" name="Rectangle 2"/>
          <p:cNvSpPr>
            <a:spLocks noGrp="1" noRot="1" noChangeAspect="1" noChangeArrowheads="1"/>
          </p:cNvSpPr>
          <p:nvPr>
            <p:ph type="sldImg"/>
          </p:nvPr>
        </p:nvSpPr>
        <p:spPr>
          <a:xfrm>
            <a:off x="1143000" y="685800"/>
            <a:ext cx="4572000" cy="3429000"/>
          </a:xfrm>
          <a:solidFill>
            <a:srgbClr val="FFFFFF"/>
          </a:solidFill>
          <a:ln/>
        </p:spPr>
      </p:sp>
      <p:sp>
        <p:nvSpPr>
          <p:cNvPr id="420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92292466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3C6EE9-C758-3E4D-BD77-C41845A82CBC}" type="slidenum">
              <a:rPr lang="en-US" sz="1200">
                <a:solidFill>
                  <a:srgbClr val="000000"/>
                </a:solidFill>
              </a:rPr>
              <a:pPr eaLnBrk="1" hangingPunct="1"/>
              <a:t>91</a:t>
            </a:fld>
            <a:endParaRPr lang="en-US" sz="1200">
              <a:solidFill>
                <a:srgbClr val="000000"/>
              </a:solidFill>
            </a:endParaRPr>
          </a:p>
        </p:txBody>
      </p:sp>
      <p:sp>
        <p:nvSpPr>
          <p:cNvPr id="422914" name="Rectangle 2"/>
          <p:cNvSpPr>
            <a:spLocks noGrp="1" noRot="1" noChangeAspect="1" noChangeArrowheads="1"/>
          </p:cNvSpPr>
          <p:nvPr>
            <p:ph type="sldImg"/>
          </p:nvPr>
        </p:nvSpPr>
        <p:spPr>
          <a:xfrm>
            <a:off x="1143000" y="685800"/>
            <a:ext cx="4572000" cy="3429000"/>
          </a:xfrm>
          <a:solidFill>
            <a:srgbClr val="FFFFFF"/>
          </a:solidFill>
          <a:ln/>
        </p:spPr>
      </p:sp>
      <p:sp>
        <p:nvSpPr>
          <p:cNvPr id="422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147809906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DCB56EC-F9A7-9346-A909-6F4A4636DC2F}" type="slidenum">
              <a:rPr lang="en-US" sz="1200">
                <a:solidFill>
                  <a:srgbClr val="000000"/>
                </a:solidFill>
              </a:rPr>
              <a:pPr eaLnBrk="1" hangingPunct="1"/>
              <a:t>92</a:t>
            </a:fld>
            <a:endParaRPr lang="en-US" sz="1200">
              <a:solidFill>
                <a:srgbClr val="000000"/>
              </a:solidFill>
            </a:endParaRPr>
          </a:p>
        </p:txBody>
      </p:sp>
      <p:sp>
        <p:nvSpPr>
          <p:cNvPr id="424962" name="Rectangle 2"/>
          <p:cNvSpPr>
            <a:spLocks noGrp="1" noRot="1" noChangeAspect="1" noChangeArrowheads="1"/>
          </p:cNvSpPr>
          <p:nvPr>
            <p:ph type="sldImg"/>
          </p:nvPr>
        </p:nvSpPr>
        <p:spPr>
          <a:xfrm>
            <a:off x="1143000" y="685800"/>
            <a:ext cx="4572000" cy="3429000"/>
          </a:xfrm>
          <a:solidFill>
            <a:srgbClr val="FFFFFF"/>
          </a:solidFill>
          <a:ln/>
        </p:spPr>
      </p:sp>
      <p:sp>
        <p:nvSpPr>
          <p:cNvPr id="424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65417469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958B3B7-915E-D140-BCAF-419BF5269F52}" type="slidenum">
              <a:rPr lang="en-US" sz="1200">
                <a:solidFill>
                  <a:srgbClr val="000000"/>
                </a:solidFill>
              </a:rPr>
              <a:pPr eaLnBrk="1" hangingPunct="1"/>
              <a:t>93</a:t>
            </a:fld>
            <a:endParaRPr lang="en-US" sz="1200">
              <a:solidFill>
                <a:srgbClr val="000000"/>
              </a:solidFill>
            </a:endParaRPr>
          </a:p>
        </p:txBody>
      </p:sp>
      <p:sp>
        <p:nvSpPr>
          <p:cNvPr id="427010" name="Rectangle 2"/>
          <p:cNvSpPr>
            <a:spLocks noGrp="1" noRot="1" noChangeAspect="1" noChangeArrowheads="1"/>
          </p:cNvSpPr>
          <p:nvPr>
            <p:ph type="sldImg"/>
          </p:nvPr>
        </p:nvSpPr>
        <p:spPr>
          <a:xfrm>
            <a:off x="1143000" y="685800"/>
            <a:ext cx="4572000" cy="3429000"/>
          </a:xfrm>
          <a:solidFill>
            <a:srgbClr val="FFFFFF"/>
          </a:solidFill>
          <a:ln/>
        </p:spPr>
      </p:sp>
      <p:sp>
        <p:nvSpPr>
          <p:cNvPr id="42701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410206890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4E6C8B-58D4-DC4C-8B03-27C2E51EFE1F}" type="slidenum">
              <a:rPr lang="en-US" sz="1200">
                <a:solidFill>
                  <a:srgbClr val="000000"/>
                </a:solidFill>
              </a:rPr>
              <a:pPr eaLnBrk="1" hangingPunct="1"/>
              <a:t>94</a:t>
            </a:fld>
            <a:endParaRPr lang="en-US" sz="1200">
              <a:solidFill>
                <a:srgbClr val="000000"/>
              </a:solidFill>
            </a:endParaRPr>
          </a:p>
        </p:txBody>
      </p:sp>
      <p:sp>
        <p:nvSpPr>
          <p:cNvPr id="429058" name="Rectangle 2"/>
          <p:cNvSpPr>
            <a:spLocks noGrp="1" noRot="1" noChangeAspect="1" noChangeArrowheads="1"/>
          </p:cNvSpPr>
          <p:nvPr>
            <p:ph type="sldImg"/>
          </p:nvPr>
        </p:nvSpPr>
        <p:spPr>
          <a:xfrm>
            <a:off x="1143000" y="685800"/>
            <a:ext cx="4572000" cy="3429000"/>
          </a:xfrm>
          <a:solidFill>
            <a:srgbClr val="FFFFFF"/>
          </a:solidFill>
          <a:ln/>
        </p:spPr>
      </p:sp>
      <p:sp>
        <p:nvSpPr>
          <p:cNvPr id="429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88499298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972B82-AA39-D049-A4BB-AA508A55F4B7}" type="slidenum">
              <a:rPr lang="en-US" sz="1200">
                <a:solidFill>
                  <a:srgbClr val="000000"/>
                </a:solidFill>
              </a:rPr>
              <a:pPr eaLnBrk="1" hangingPunct="1"/>
              <a:t>95</a:t>
            </a:fld>
            <a:endParaRPr lang="en-US" sz="1200">
              <a:solidFill>
                <a:srgbClr val="000000"/>
              </a:solidFill>
            </a:endParaRPr>
          </a:p>
        </p:txBody>
      </p:sp>
      <p:sp>
        <p:nvSpPr>
          <p:cNvPr id="431106" name="Rectangle 2"/>
          <p:cNvSpPr>
            <a:spLocks noGrp="1" noRot="1" noChangeAspect="1" noChangeArrowheads="1"/>
          </p:cNvSpPr>
          <p:nvPr>
            <p:ph type="sldImg"/>
          </p:nvPr>
        </p:nvSpPr>
        <p:spPr>
          <a:xfrm>
            <a:off x="1143000" y="685800"/>
            <a:ext cx="4572000" cy="3429000"/>
          </a:xfrm>
          <a:solidFill>
            <a:srgbClr val="FFFFFF"/>
          </a:solidFill>
          <a:ln/>
        </p:spPr>
      </p:sp>
      <p:sp>
        <p:nvSpPr>
          <p:cNvPr id="4311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99807317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F44D87B-A091-584A-82B5-629124D561CE}" type="slidenum">
              <a:rPr lang="en-US" sz="1200">
                <a:solidFill>
                  <a:srgbClr val="000000"/>
                </a:solidFill>
              </a:rPr>
              <a:pPr eaLnBrk="1" hangingPunct="1"/>
              <a:t>96</a:t>
            </a:fld>
            <a:endParaRPr lang="en-US" sz="1200">
              <a:solidFill>
                <a:srgbClr val="000000"/>
              </a:solidFill>
            </a:endParaRPr>
          </a:p>
        </p:txBody>
      </p:sp>
      <p:sp>
        <p:nvSpPr>
          <p:cNvPr id="433154" name="Rectangle 2"/>
          <p:cNvSpPr>
            <a:spLocks noGrp="1" noRot="1" noChangeAspect="1" noChangeArrowheads="1"/>
          </p:cNvSpPr>
          <p:nvPr>
            <p:ph type="sldImg"/>
          </p:nvPr>
        </p:nvSpPr>
        <p:spPr>
          <a:xfrm>
            <a:off x="1143000" y="685800"/>
            <a:ext cx="4572000" cy="3429000"/>
          </a:xfrm>
          <a:solidFill>
            <a:srgbClr val="FFFFFF"/>
          </a:solidFill>
          <a:ln/>
        </p:spPr>
      </p:sp>
      <p:sp>
        <p:nvSpPr>
          <p:cNvPr id="4331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198854460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57FABD-14B4-E749-AAF2-68A19AD22C83}" type="slidenum">
              <a:rPr lang="en-US" sz="1200">
                <a:solidFill>
                  <a:prstClr val="black"/>
                </a:solidFill>
              </a:rPr>
              <a:pPr eaLnBrk="1" hangingPunct="1"/>
              <a:t>97</a:t>
            </a:fld>
            <a:endParaRPr lang="en-US" sz="1200">
              <a:solidFill>
                <a:prstClr val="black"/>
              </a:solidFill>
            </a:endParaRPr>
          </a:p>
        </p:txBody>
      </p:sp>
      <p:sp>
        <p:nvSpPr>
          <p:cNvPr id="461826" name="Rectangle 2"/>
          <p:cNvSpPr>
            <a:spLocks noGrp="1" noRot="1" noChangeAspect="1" noChangeArrowheads="1" noTextEdit="1"/>
          </p:cNvSpPr>
          <p:nvPr>
            <p:ph type="sldImg"/>
          </p:nvPr>
        </p:nvSpPr>
        <p:spPr>
          <a:xfrm>
            <a:off x="1143000" y="685800"/>
            <a:ext cx="4572000" cy="3429000"/>
          </a:xfrm>
          <a:ln/>
        </p:spPr>
      </p:sp>
      <p:sp>
        <p:nvSpPr>
          <p:cNvPr id="461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424373030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2D5020-8A4C-B443-AD8D-DD24F2455B3C}" type="slidenum">
              <a:rPr lang="en-US" sz="1200">
                <a:solidFill>
                  <a:prstClr val="black"/>
                </a:solidFill>
              </a:rPr>
              <a:pPr eaLnBrk="1" hangingPunct="1"/>
              <a:t>98</a:t>
            </a:fld>
            <a:endParaRPr lang="en-US" sz="1200">
              <a:solidFill>
                <a:prstClr val="black"/>
              </a:solidFill>
            </a:endParaRPr>
          </a:p>
        </p:txBody>
      </p:sp>
      <p:sp>
        <p:nvSpPr>
          <p:cNvPr id="463874" name="Rectangle 2"/>
          <p:cNvSpPr>
            <a:spLocks noGrp="1" noRot="1" noChangeAspect="1" noChangeArrowheads="1" noTextEdit="1"/>
          </p:cNvSpPr>
          <p:nvPr>
            <p:ph type="sldImg"/>
          </p:nvPr>
        </p:nvSpPr>
        <p:spPr>
          <a:xfrm>
            <a:off x="1143000" y="685800"/>
            <a:ext cx="4572000" cy="3429000"/>
          </a:xfrm>
          <a:ln/>
        </p:spPr>
      </p:sp>
      <p:sp>
        <p:nvSpPr>
          <p:cNvPr id="4638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420871568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D7A10A-F74D-6643-8D81-BE3DB1F58EAE}" type="slidenum">
              <a:rPr lang="en-US" sz="1200">
                <a:solidFill>
                  <a:prstClr val="black"/>
                </a:solidFill>
              </a:rPr>
              <a:pPr eaLnBrk="1" hangingPunct="1"/>
              <a:t>99</a:t>
            </a:fld>
            <a:endParaRPr lang="en-US" sz="1200">
              <a:solidFill>
                <a:prstClr val="black"/>
              </a:solidFill>
            </a:endParaRPr>
          </a:p>
        </p:txBody>
      </p:sp>
      <p:sp>
        <p:nvSpPr>
          <p:cNvPr id="465922" name="Rectangle 2"/>
          <p:cNvSpPr>
            <a:spLocks noGrp="1" noRot="1" noChangeAspect="1" noChangeArrowheads="1" noTextEdit="1"/>
          </p:cNvSpPr>
          <p:nvPr>
            <p:ph type="sldImg"/>
          </p:nvPr>
        </p:nvSpPr>
        <p:spPr>
          <a:xfrm>
            <a:off x="1143000" y="685800"/>
            <a:ext cx="4572000" cy="3429000"/>
          </a:xfrm>
          <a:ln/>
        </p:spPr>
      </p:sp>
      <p:sp>
        <p:nvSpPr>
          <p:cNvPr id="4659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358276188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statement seeks to sum up the various types of psalms.</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6</a:t>
            </a:fld>
            <a:endParaRPr lang="en-US"/>
          </a:p>
        </p:txBody>
      </p:sp>
    </p:spTree>
    <p:extLst>
      <p:ext uri="{BB962C8B-B14F-4D97-AF65-F5344CB8AC3E}">
        <p14:creationId xmlns:p14="http://schemas.microsoft.com/office/powerpoint/2010/main" val="167357504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C26DD9-5AEA-B64F-9A29-74A663020A9C}" type="slidenum">
              <a:rPr lang="en-US" sz="1200">
                <a:solidFill>
                  <a:prstClr val="black"/>
                </a:solidFill>
              </a:rPr>
              <a:pPr eaLnBrk="1" hangingPunct="1"/>
              <a:t>100</a:t>
            </a:fld>
            <a:endParaRPr lang="en-US" sz="1200">
              <a:solidFill>
                <a:prstClr val="black"/>
              </a:solidFill>
            </a:endParaRPr>
          </a:p>
        </p:txBody>
      </p:sp>
      <p:sp>
        <p:nvSpPr>
          <p:cNvPr id="177154" name="Rectangle 2"/>
          <p:cNvSpPr>
            <a:spLocks noGrp="1" noRot="1" noChangeAspect="1" noChangeArrowheads="1" noTextEdit="1"/>
          </p:cNvSpPr>
          <p:nvPr>
            <p:ph type="sldImg"/>
          </p:nvPr>
        </p:nvSpPr>
        <p:spPr>
          <a:xfrm>
            <a:off x="1143000" y="685800"/>
            <a:ext cx="4572000" cy="3429000"/>
          </a:xfrm>
          <a:ln/>
        </p:spPr>
      </p:sp>
      <p:sp>
        <p:nvSpPr>
          <p:cNvPr id="1771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168758898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D25DA8-73EF-5742-9669-CDA1F335342B}" type="slidenum">
              <a:rPr lang="en-US" sz="1200">
                <a:solidFill>
                  <a:prstClr val="black"/>
                </a:solidFill>
              </a:rPr>
              <a:pPr eaLnBrk="1" hangingPunct="1"/>
              <a:t>101</a:t>
            </a:fld>
            <a:endParaRPr lang="en-US" sz="1200">
              <a:solidFill>
                <a:prstClr val="black"/>
              </a:solidFill>
            </a:endParaRPr>
          </a:p>
        </p:txBody>
      </p:sp>
      <p:sp>
        <p:nvSpPr>
          <p:cNvPr id="205826" name="Rectangle 2"/>
          <p:cNvSpPr>
            <a:spLocks noGrp="1" noRot="1" noChangeAspect="1" noChangeArrowheads="1" noTextEdit="1"/>
          </p:cNvSpPr>
          <p:nvPr>
            <p:ph type="sldImg"/>
          </p:nvPr>
        </p:nvSpPr>
        <p:spPr>
          <a:xfrm>
            <a:off x="1143000" y="685800"/>
            <a:ext cx="4572000" cy="3429000"/>
          </a:xfrm>
          <a:ln/>
        </p:spPr>
      </p:sp>
      <p:sp>
        <p:nvSpPr>
          <p:cNvPr id="205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325018788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B7A9D-0934-8D4F-9071-1D29990B5BCE}" type="slidenum">
              <a:rPr lang="en-US" sz="1200">
                <a:solidFill>
                  <a:prstClr val="black"/>
                </a:solidFill>
              </a:rPr>
              <a:pPr eaLnBrk="1" hangingPunct="1"/>
              <a:t>102</a:t>
            </a:fld>
            <a:endParaRPr lang="en-US" sz="1200">
              <a:solidFill>
                <a:prstClr val="black"/>
              </a:solidFill>
            </a:endParaRPr>
          </a:p>
        </p:txBody>
      </p:sp>
      <p:sp>
        <p:nvSpPr>
          <p:cNvPr id="207874" name="Rectangle 2"/>
          <p:cNvSpPr>
            <a:spLocks noGrp="1" noRot="1" noChangeAspect="1" noChangeArrowheads="1" noTextEdit="1"/>
          </p:cNvSpPr>
          <p:nvPr>
            <p:ph type="sldImg"/>
          </p:nvPr>
        </p:nvSpPr>
        <p:spPr>
          <a:xfrm>
            <a:off x="1143000" y="685800"/>
            <a:ext cx="4572000" cy="3429000"/>
          </a:xfrm>
          <a:ln/>
        </p:spPr>
      </p:sp>
      <p:sp>
        <p:nvSpPr>
          <p:cNvPr id="2078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43345883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D475FC4-0C09-7949-BB43-90360FC91A98}" type="slidenum">
              <a:rPr lang="en-US" sz="1200">
                <a:solidFill>
                  <a:prstClr val="black"/>
                </a:solidFill>
              </a:rPr>
              <a:pPr eaLnBrk="1" hangingPunct="1"/>
              <a:t>103</a:t>
            </a:fld>
            <a:endParaRPr lang="en-US" sz="1200">
              <a:solidFill>
                <a:prstClr val="black"/>
              </a:solidFill>
            </a:endParaRPr>
          </a:p>
        </p:txBody>
      </p:sp>
      <p:sp>
        <p:nvSpPr>
          <p:cNvPr id="209922" name="Rectangle 2"/>
          <p:cNvSpPr>
            <a:spLocks noGrp="1" noRot="1" noChangeAspect="1" noChangeArrowheads="1" noTextEdit="1"/>
          </p:cNvSpPr>
          <p:nvPr>
            <p:ph type="sldImg"/>
          </p:nvPr>
        </p:nvSpPr>
        <p:spPr>
          <a:xfrm>
            <a:off x="1143000" y="685800"/>
            <a:ext cx="4572000" cy="3429000"/>
          </a:xfrm>
          <a:ln/>
        </p:spPr>
      </p:sp>
      <p:sp>
        <p:nvSpPr>
          <p:cNvPr id="2099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143110159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0FB67E7-4A0E-354A-A44D-02F49A9E845A}" type="slidenum">
              <a:rPr lang="en-US" sz="1200">
                <a:solidFill>
                  <a:prstClr val="black"/>
                </a:solidFill>
              </a:rPr>
              <a:pPr eaLnBrk="1" hangingPunct="1"/>
              <a:t>104</a:t>
            </a:fld>
            <a:endParaRPr lang="en-US" sz="1200">
              <a:solidFill>
                <a:prstClr val="black"/>
              </a:solidFill>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154192192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B2026D-306A-CC4D-8D14-EDCAA06229F5}" type="slidenum">
              <a:rPr lang="en-US" sz="1200">
                <a:solidFill>
                  <a:prstClr val="black"/>
                </a:solidFill>
              </a:rPr>
              <a:pPr eaLnBrk="1" hangingPunct="1"/>
              <a:t>105</a:t>
            </a:fld>
            <a:endParaRPr lang="en-US" sz="1200">
              <a:solidFill>
                <a:prstClr val="black"/>
              </a:solidFill>
            </a:endParaRPr>
          </a:p>
        </p:txBody>
      </p:sp>
      <p:sp>
        <p:nvSpPr>
          <p:cNvPr id="435202" name="Rectangle 2"/>
          <p:cNvSpPr>
            <a:spLocks noGrp="1" noRot="1" noChangeAspect="1" noChangeArrowheads="1" noTextEdit="1"/>
          </p:cNvSpPr>
          <p:nvPr>
            <p:ph type="sldImg"/>
          </p:nvPr>
        </p:nvSpPr>
        <p:spPr>
          <a:xfrm>
            <a:off x="1143000" y="685800"/>
            <a:ext cx="4572000" cy="3429000"/>
          </a:xfrm>
          <a:ln/>
        </p:spPr>
      </p:sp>
      <p:sp>
        <p:nvSpPr>
          <p:cNvPr id="435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332788339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F7C6797-1401-4744-80F1-87F5466F16BB}" type="slidenum">
              <a:rPr lang="en-US" sz="1200">
                <a:solidFill>
                  <a:prstClr val="black"/>
                </a:solidFill>
              </a:rPr>
              <a:pPr eaLnBrk="1" hangingPunct="1"/>
              <a:t>106</a:t>
            </a:fld>
            <a:endParaRPr lang="en-US" sz="1200">
              <a:solidFill>
                <a:prstClr val="black"/>
              </a:solidFill>
            </a:endParaRPr>
          </a:p>
        </p:txBody>
      </p:sp>
      <p:sp>
        <p:nvSpPr>
          <p:cNvPr id="437250" name="Rectangle 2"/>
          <p:cNvSpPr>
            <a:spLocks noGrp="1" noRot="1" noChangeAspect="1" noChangeArrowheads="1"/>
          </p:cNvSpPr>
          <p:nvPr>
            <p:ph type="sldImg"/>
          </p:nvPr>
        </p:nvSpPr>
        <p:spPr>
          <a:xfrm>
            <a:off x="1143000" y="685800"/>
            <a:ext cx="4572000" cy="3429000"/>
          </a:xfrm>
          <a:solidFill>
            <a:srgbClr val="FFFFFF"/>
          </a:solidFill>
          <a:ln/>
        </p:spPr>
      </p:sp>
      <p:sp>
        <p:nvSpPr>
          <p:cNvPr id="4372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OS-19-Psalms-24, 103, 175, 215</a:t>
            </a:r>
          </a:p>
          <a:p>
            <a:pPr eaLnBrk="1" hangingPunct="1"/>
            <a:endParaRPr lang="en-US" dirty="0">
              <a:latin typeface="Arial" charset="0"/>
            </a:endParaRPr>
          </a:p>
        </p:txBody>
      </p:sp>
    </p:spTree>
    <p:extLst>
      <p:ext uri="{BB962C8B-B14F-4D97-AF65-F5344CB8AC3E}">
        <p14:creationId xmlns:p14="http://schemas.microsoft.com/office/powerpoint/2010/main" val="19305137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A51CE53-72D4-A743-84B1-50B2194714C3}" type="slidenum">
              <a:rPr lang="en-US" sz="1200">
                <a:solidFill>
                  <a:prstClr val="black"/>
                </a:solidFill>
              </a:rPr>
              <a:pPr eaLnBrk="1" hangingPunct="1"/>
              <a:t>107</a:t>
            </a:fld>
            <a:endParaRPr lang="en-US" sz="1200">
              <a:solidFill>
                <a:prstClr val="black"/>
              </a:solidFill>
            </a:endParaRPr>
          </a:p>
        </p:txBody>
      </p:sp>
      <p:sp>
        <p:nvSpPr>
          <p:cNvPr id="4392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39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marL="0" indent="0" eaLnBrk="1" hangingPunct="1">
              <a:buNone/>
            </a:pPr>
            <a:r>
              <a:rPr lang="en-US" dirty="0">
                <a:latin typeface="Arial" charset="0"/>
              </a:rPr>
              <a:t>This slide is a title slide for the next few slides</a:t>
            </a:r>
          </a:p>
          <a:p>
            <a:pPr marL="228600" indent="-228600" eaLnBrk="1" hangingPunct="1">
              <a:buAutoNum type="alphaLcParenR"/>
            </a:pPr>
            <a:r>
              <a:rPr lang="en-US" dirty="0">
                <a:latin typeface="Arial" charset="0"/>
              </a:rPr>
              <a:t>Even as new covenant believers, we worship the same God as Israel did</a:t>
            </a:r>
          </a:p>
          <a:p>
            <a:pPr marL="228600" indent="-228600" eaLnBrk="1" hangingPunct="1">
              <a:buAutoNum type="alphaLcParenR"/>
            </a:pPr>
            <a:r>
              <a:rPr lang="en-US" dirty="0">
                <a:latin typeface="Arial" charset="0"/>
              </a:rPr>
              <a:t>Therefore, Psalms have value for Christians in</a:t>
            </a:r>
            <a:r>
              <a:rPr lang="en-US" baseline="0" dirty="0">
                <a:latin typeface="Arial" charset="0"/>
              </a:rPr>
              <a:t> worshipping the Lord</a:t>
            </a:r>
          </a:p>
          <a:p>
            <a:pPr marL="228600" indent="-228600" eaLnBrk="1" hangingPunct="1">
              <a:buAutoNum type="alphaLcParenR"/>
            </a:pPr>
            <a:r>
              <a:rPr lang="en-US" baseline="0" dirty="0">
                <a:latin typeface="Arial" charset="0"/>
              </a:rPr>
              <a:t>Psalms help us evaluate the theological benefit of Christian hymns</a:t>
            </a:r>
          </a:p>
          <a:p>
            <a:pPr marL="228600" indent="-228600" eaLnBrk="1" hangingPunct="1">
              <a:buAutoNum type="alphaLcParenR"/>
            </a:pPr>
            <a:r>
              <a:rPr lang="en-US" baseline="0" dirty="0">
                <a:latin typeface="Arial" charset="0"/>
              </a:rPr>
              <a:t>Psalms help us evaluate the theological benefit of Christian choruses also</a:t>
            </a:r>
          </a:p>
          <a:p>
            <a:pPr marL="228600" indent="-228600" eaLnBrk="1" hangingPunct="1">
              <a:buAutoNum type="alphaLcParenR"/>
            </a:pPr>
            <a:r>
              <a:rPr lang="en-US" baseline="0" dirty="0">
                <a:latin typeface="Arial" charset="0"/>
              </a:rPr>
              <a:t>Psalms help us worship with mind, heart, emotions, spirit, soul, and body</a:t>
            </a:r>
            <a:endParaRPr lang="en-US" dirty="0">
              <a:latin typeface="Arial" charset="0"/>
            </a:endParaRPr>
          </a:p>
        </p:txBody>
      </p:sp>
    </p:spTree>
    <p:extLst>
      <p:ext uri="{BB962C8B-B14F-4D97-AF65-F5344CB8AC3E}">
        <p14:creationId xmlns:p14="http://schemas.microsoft.com/office/powerpoint/2010/main" val="144374860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65EB70-30D4-1E46-BDA4-17A13554C09E}" type="slidenum">
              <a:rPr lang="en-US" sz="1200">
                <a:solidFill>
                  <a:prstClr val="black"/>
                </a:solidFill>
              </a:rPr>
              <a:pPr eaLnBrk="1" hangingPunct="1"/>
              <a:t>108</a:t>
            </a:fld>
            <a:endParaRPr lang="en-US" sz="1200">
              <a:solidFill>
                <a:prstClr val="black"/>
              </a:solidFill>
            </a:endParaRPr>
          </a:p>
        </p:txBody>
      </p:sp>
      <p:sp>
        <p:nvSpPr>
          <p:cNvPr id="441346" name="Rectangle 2"/>
          <p:cNvSpPr>
            <a:spLocks noGrp="1" noRot="1" noChangeAspect="1" noChangeArrowheads="1"/>
          </p:cNvSpPr>
          <p:nvPr>
            <p:ph type="sldImg"/>
          </p:nvPr>
        </p:nvSpPr>
        <p:spPr>
          <a:xfrm>
            <a:off x="1143000" y="685800"/>
            <a:ext cx="4572000" cy="3429000"/>
          </a:xfrm>
          <a:solidFill>
            <a:srgbClr val="FFFFFF"/>
          </a:solidFill>
          <a:ln/>
        </p:spPr>
      </p:sp>
      <p:sp>
        <p:nvSpPr>
          <p:cNvPr id="44134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279450980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E063A86-2F5D-EF47-96D0-A49BDF5AE9E0}" type="slidenum">
              <a:rPr lang="en-US" sz="1200">
                <a:solidFill>
                  <a:prstClr val="black"/>
                </a:solidFill>
              </a:rPr>
              <a:pPr eaLnBrk="1" hangingPunct="1"/>
              <a:t>109</a:t>
            </a:fld>
            <a:endParaRPr lang="en-US" sz="1200">
              <a:solidFill>
                <a:prstClr val="black"/>
              </a:solidFill>
            </a:endParaRPr>
          </a:p>
        </p:txBody>
      </p:sp>
      <p:sp>
        <p:nvSpPr>
          <p:cNvPr id="4433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3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4956294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Davidic covenant is the glue that helps the entire book stick together.</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7</a:t>
            </a:fld>
            <a:endParaRPr lang="en-US"/>
          </a:p>
        </p:txBody>
      </p:sp>
    </p:spTree>
    <p:extLst>
      <p:ext uri="{BB962C8B-B14F-4D97-AF65-F5344CB8AC3E}">
        <p14:creationId xmlns:p14="http://schemas.microsoft.com/office/powerpoint/2010/main" val="204260588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ABD37C-E950-E744-B565-789047805D0C}" type="slidenum">
              <a:rPr lang="en-US" sz="1200">
                <a:solidFill>
                  <a:prstClr val="black"/>
                </a:solidFill>
              </a:rPr>
              <a:pPr eaLnBrk="1" hangingPunct="1"/>
              <a:t>110</a:t>
            </a:fld>
            <a:endParaRPr lang="en-US" sz="1200">
              <a:solidFill>
                <a:prstClr val="black"/>
              </a:solidFill>
            </a:endParaRPr>
          </a:p>
        </p:txBody>
      </p:sp>
      <p:sp>
        <p:nvSpPr>
          <p:cNvPr id="44544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5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79185747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1A16BB3-F6F2-4846-8AA6-BC9F64C42175}" type="slidenum">
              <a:rPr lang="en-US" sz="1200">
                <a:solidFill>
                  <a:prstClr val="black"/>
                </a:solidFill>
              </a:rPr>
              <a:pPr eaLnBrk="1" hangingPunct="1"/>
              <a:t>111</a:t>
            </a:fld>
            <a:endParaRPr lang="en-US" sz="1200">
              <a:solidFill>
                <a:prstClr val="black"/>
              </a:solidFill>
            </a:endParaRPr>
          </a:p>
        </p:txBody>
      </p:sp>
      <p:sp>
        <p:nvSpPr>
          <p:cNvPr id="4474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74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80327459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FB7773-2237-3D4F-B73B-FE3F1D7806A5}" type="slidenum">
              <a:rPr lang="en-US" sz="1200">
                <a:solidFill>
                  <a:prstClr val="black"/>
                </a:solidFill>
              </a:rPr>
              <a:pPr eaLnBrk="1" hangingPunct="1"/>
              <a:t>112</a:t>
            </a:fld>
            <a:endParaRPr lang="en-US" sz="1200">
              <a:solidFill>
                <a:prstClr val="black"/>
              </a:solidFill>
            </a:endParaRPr>
          </a:p>
        </p:txBody>
      </p:sp>
      <p:sp>
        <p:nvSpPr>
          <p:cNvPr id="44953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49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25439070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ECCFE37-CC4A-ED45-8EB6-B48FD51443C7}" type="slidenum">
              <a:rPr lang="en-US" sz="1200">
                <a:solidFill>
                  <a:prstClr val="black"/>
                </a:solidFill>
              </a:rPr>
              <a:pPr eaLnBrk="1" hangingPunct="1"/>
              <a:t>113</a:t>
            </a:fld>
            <a:endParaRPr lang="en-US" sz="1200">
              <a:solidFill>
                <a:prstClr val="black"/>
              </a:solidFill>
            </a:endParaRPr>
          </a:p>
        </p:txBody>
      </p:sp>
      <p:sp>
        <p:nvSpPr>
          <p:cNvPr id="45158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1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418328320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F5E2D4-81D9-2E49-99E3-65635349EF56}" type="slidenum">
              <a:rPr lang="en-US" sz="1200">
                <a:solidFill>
                  <a:prstClr val="black"/>
                </a:solidFill>
              </a:rPr>
              <a:pPr eaLnBrk="1" hangingPunct="1"/>
              <a:t>114</a:t>
            </a:fld>
            <a:endParaRPr lang="en-US" sz="1200">
              <a:solidFill>
                <a:prstClr val="black"/>
              </a:solidFill>
            </a:endParaRPr>
          </a:p>
        </p:txBody>
      </p:sp>
      <p:sp>
        <p:nvSpPr>
          <p:cNvPr id="4536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3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312561200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9252FEA-60B9-1142-91FF-83AF4294729C}" type="slidenum">
              <a:rPr lang="en-US" sz="1200">
                <a:solidFill>
                  <a:prstClr val="black"/>
                </a:solidFill>
              </a:rPr>
              <a:pPr eaLnBrk="1" hangingPunct="1"/>
              <a:t>115</a:t>
            </a:fld>
            <a:endParaRPr lang="en-US" sz="1200">
              <a:solidFill>
                <a:prstClr val="black"/>
              </a:solidFill>
            </a:endParaRPr>
          </a:p>
        </p:txBody>
      </p:sp>
      <p:sp>
        <p:nvSpPr>
          <p:cNvPr id="45568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56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80573440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30698E-3B62-7B49-AF62-351A2D89A120}" type="slidenum">
              <a:rPr lang="en-US" sz="1200">
                <a:solidFill>
                  <a:prstClr val="black"/>
                </a:solidFill>
              </a:rPr>
              <a:pPr eaLnBrk="1" hangingPunct="1"/>
              <a:t>116</a:t>
            </a:fld>
            <a:endParaRPr lang="en-US" sz="1200">
              <a:solidFill>
                <a:prstClr val="black"/>
              </a:solidFill>
            </a:endParaRPr>
          </a:p>
        </p:txBody>
      </p:sp>
      <p:sp>
        <p:nvSpPr>
          <p:cNvPr id="457730" name="Rectangle 2"/>
          <p:cNvSpPr>
            <a:spLocks noGrp="1" noRot="1" noChangeAspect="1" noChangeArrowheads="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endParaRPr lang="en-US">
              <a:latin typeface="Arial" charset="0"/>
            </a:endParaRPr>
          </a:p>
        </p:txBody>
      </p:sp>
    </p:spTree>
    <p:extLst>
      <p:ext uri="{BB962C8B-B14F-4D97-AF65-F5344CB8AC3E}">
        <p14:creationId xmlns:p14="http://schemas.microsoft.com/office/powerpoint/2010/main" val="167800965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117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50434420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We all have a variety of needs, but what do you </a:t>
            </a:r>
            <a:r>
              <a:rPr lang="en-US" b="1" i="1" dirty="0">
                <a:latin typeface="Arial"/>
                <a:cs typeface="Arial"/>
              </a:rPr>
              <a:t>need most</a:t>
            </a:r>
            <a:r>
              <a:rPr lang="en-US" dirty="0">
                <a:latin typeface="Arial"/>
                <a:cs typeface="Arial"/>
              </a:rPr>
              <a:t>?</a:t>
            </a:r>
          </a:p>
          <a:p>
            <a:r>
              <a:rPr lang="en-US" dirty="0">
                <a:latin typeface="Arial"/>
                <a:cs typeface="Arial"/>
              </a:rPr>
              <a:t>•</a:t>
            </a:r>
            <a:r>
              <a:rPr lang="en-US" baseline="0" dirty="0">
                <a:latin typeface="Arial"/>
                <a:cs typeface="Arial"/>
              </a:rPr>
              <a:t> Here's a hint: It relates to God.</a:t>
            </a:r>
            <a:endParaRPr lang="en-US" dirty="0">
              <a:latin typeface="Arial"/>
              <a:cs typeface="Arial"/>
            </a:endParaRPr>
          </a:p>
          <a:p>
            <a:r>
              <a:rPr lang="en-US" dirty="0">
                <a:latin typeface="Arial"/>
                <a:cs typeface="Arial"/>
              </a:rPr>
              <a:t>Think of a one</a:t>
            </a:r>
            <a:r>
              <a:rPr lang="en-US" baseline="0" dirty="0">
                <a:latin typeface="Arial"/>
                <a:cs typeface="Arial"/>
              </a:rPr>
              <a:t>-word answer.</a:t>
            </a:r>
          </a:p>
          <a:p>
            <a:r>
              <a:rPr lang="en-US" dirty="0">
                <a:latin typeface="Arial"/>
                <a:cs typeface="Arial"/>
              </a:rPr>
              <a:t>Now discuss this with the person next to you for the next 30 seconds.</a:t>
            </a:r>
          </a:p>
          <a:p>
            <a:r>
              <a:rPr lang="en-US" dirty="0">
                <a:latin typeface="Arial"/>
                <a:cs typeface="Arial"/>
              </a:rPr>
              <a:t>• Some might think this</a:t>
            </a:r>
            <a:r>
              <a:rPr lang="en-US" baseline="0" dirty="0">
                <a:latin typeface="Arial"/>
                <a:cs typeface="Arial"/>
              </a:rPr>
              <a:t> place is only about money—so you think I am introducing a sermon on giving!</a:t>
            </a:r>
          </a:p>
          <a:p>
            <a:r>
              <a:rPr lang="en-US" baseline="0" dirty="0">
                <a:latin typeface="Arial"/>
                <a:cs typeface="Arial"/>
              </a:rPr>
              <a:t>• Others say that telling others about Christ is our most vital need.</a:t>
            </a:r>
          </a:p>
          <a:p>
            <a:r>
              <a:rPr lang="en-US" baseline="0" dirty="0">
                <a:latin typeface="Arial"/>
                <a:cs typeface="Arial"/>
              </a:rPr>
              <a:t>• Still others think that the most important thing any of us can do is to read the Bible.</a:t>
            </a:r>
          </a:p>
          <a:p>
            <a:r>
              <a:rPr lang="en-US" baseline="0" dirty="0">
                <a:latin typeface="Arial"/>
                <a:cs typeface="Arial"/>
              </a:rPr>
              <a:t>• Or is going to church just about the most vital action?</a:t>
            </a:r>
          </a:p>
          <a:p>
            <a:r>
              <a:rPr lang="en-US" baseline="0" dirty="0">
                <a:latin typeface="Arial"/>
                <a:cs typeface="Arial"/>
              </a:rPr>
              <a:t>• More generally, isn't obeying God the key thing above all else?</a:t>
            </a:r>
          </a:p>
          <a:p>
            <a:r>
              <a:rPr lang="en-US" baseline="0" dirty="0">
                <a:latin typeface="Arial"/>
                <a:cs typeface="Arial"/>
              </a:rPr>
              <a:t>• How about talking to Him? Shouldn't that be above everything?</a:t>
            </a:r>
          </a:p>
          <a:p>
            <a:r>
              <a:rPr lang="en-US" baseline="0" dirty="0">
                <a:latin typeface="Arial"/>
                <a:cs typeface="Arial"/>
              </a:rPr>
              <a:t>I wonder what you think.</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207909594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rPr>
              <a:pPr eaLnBrk="1" hangingPunct="1"/>
              <a:t>119</a:t>
            </a:fld>
            <a:endParaRPr lang="en-US" sz="1200">
              <a:solidFill>
                <a:prstClr val="black"/>
              </a:solidFill>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dirty="0">
                <a:latin typeface="Arial" charset="0"/>
              </a:rPr>
              <a:t>If you open</a:t>
            </a:r>
            <a:r>
              <a:rPr lang="en-US" baseline="0" dirty="0">
                <a:latin typeface="Arial" charset="0"/>
              </a:rPr>
              <a:t> your Bible to the middle, it's likely that your eyes will fall on the book of Psalms.</a:t>
            </a:r>
          </a:p>
          <a:p>
            <a:pPr eaLnBrk="1" hangingPunct="1"/>
            <a:r>
              <a:rPr lang="en-US" baseline="0" dirty="0">
                <a:latin typeface="Arial" charset="0"/>
              </a:rPr>
              <a:t>• It lies right at the center of your Bible, probably for good reason. </a:t>
            </a:r>
            <a:endParaRPr lang="en-US" dirty="0">
              <a:latin typeface="Arial" charset="0"/>
            </a:endParaRPr>
          </a:p>
        </p:txBody>
      </p:sp>
    </p:spTree>
    <p:extLst>
      <p:ext uri="{BB962C8B-B14F-4D97-AF65-F5344CB8AC3E}">
        <p14:creationId xmlns:p14="http://schemas.microsoft.com/office/powerpoint/2010/main" val="18010454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This salvation is both temporal from enemies as well as soteriological through the Davidic sacrifice for sin. </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8</a:t>
            </a:fld>
            <a:endParaRPr lang="en-US"/>
          </a:p>
        </p:txBody>
      </p:sp>
    </p:spTree>
    <p:extLst>
      <p:ext uri="{BB962C8B-B14F-4D97-AF65-F5344CB8AC3E}">
        <p14:creationId xmlns:p14="http://schemas.microsoft.com/office/powerpoint/2010/main" val="230066502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120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What is most necessary in your life is to give the LORD the honor he is due.</a:t>
            </a:r>
          </a:p>
          <a:p>
            <a:r>
              <a:rPr lang="en-US" dirty="0"/>
              <a:t>_____________</a:t>
            </a:r>
          </a:p>
          <a:p>
            <a:r>
              <a:rPr lang="en-US" dirty="0"/>
              <a:t>OS-19-Psalms-17, 117</a:t>
            </a:r>
          </a:p>
        </p:txBody>
      </p:sp>
    </p:spTree>
    <p:extLst>
      <p:ext uri="{BB962C8B-B14F-4D97-AF65-F5344CB8AC3E}">
        <p14:creationId xmlns:p14="http://schemas.microsoft.com/office/powerpoint/2010/main" val="274004981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3AAD684-0DED-7A4A-A656-8372B2E1A535}" type="slidenum">
              <a:rPr lang="en-US" sz="1200">
                <a:solidFill>
                  <a:prstClr val="black"/>
                </a:solidFill>
              </a:rPr>
              <a:pPr eaLnBrk="1" hangingPunct="1"/>
              <a:t>121</a:t>
            </a:fld>
            <a:endParaRPr lang="en-US" sz="1200">
              <a:solidFill>
                <a:prstClr val="black"/>
              </a:solidFill>
            </a:endParaRPr>
          </a:p>
        </p:txBody>
      </p:sp>
      <p:sp>
        <p:nvSpPr>
          <p:cNvPr id="148482" name="Rectangle 2"/>
          <p:cNvSpPr>
            <a:spLocks noGrp="1" noRot="1" noChangeAspect="1" noChangeArrowheads="1"/>
          </p:cNvSpPr>
          <p:nvPr>
            <p:ph type="sldImg"/>
          </p:nvPr>
        </p:nvSpPr>
        <p:spPr>
          <a:xfrm>
            <a:off x="1143000" y="685800"/>
            <a:ext cx="4572000" cy="3429000"/>
          </a:xfrm>
          <a:solidFill>
            <a:srgbClr val="FFFFFF"/>
          </a:solidFill>
          <a:ln/>
        </p:spPr>
      </p:sp>
      <p:sp>
        <p:nvSpPr>
          <p:cNvPr id="1484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87901" tIns="43951" rIns="87901" bIns="43951"/>
          <a:lstStyle/>
          <a:p>
            <a:pPr eaLnBrk="1" hangingPunct="1"/>
            <a:r>
              <a:rPr lang="en-US" baseline="0" dirty="0">
                <a:latin typeface="Arial" charset="0"/>
              </a:rPr>
              <a:t>In this book we find the answer to what I believe is our greatest need—worship of God, or, as Jesus said, to love the Lord God.</a:t>
            </a:r>
          </a:p>
          <a:p>
            <a:pPr eaLnBrk="1" hangingPunct="1"/>
            <a:r>
              <a:rPr lang="en-US" baseline="0" dirty="0">
                <a:latin typeface="Arial" charset="0"/>
              </a:rPr>
              <a:t>It provides the songs of worship for the ages.</a:t>
            </a:r>
          </a:p>
          <a:p>
            <a:pPr eaLnBrk="1" hangingPunct="1"/>
            <a:r>
              <a:rPr lang="en-US" baseline="0" dirty="0">
                <a:latin typeface="Arial" charset="0"/>
              </a:rPr>
              <a:t>_____</a:t>
            </a:r>
          </a:p>
          <a:p>
            <a:pPr eaLnBrk="1" hangingPunct="1"/>
            <a:endParaRPr lang="en-US" baseline="0" dirty="0">
              <a:latin typeface="Arial"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OS-19-Psalms-23, 118</a:t>
            </a:r>
          </a:p>
          <a:p>
            <a:pPr eaLnBrk="1" hangingPunct="1"/>
            <a:endParaRPr lang="en-US" dirty="0">
              <a:latin typeface="Arial" charset="0"/>
            </a:endParaRPr>
          </a:p>
        </p:txBody>
      </p:sp>
    </p:spTree>
    <p:extLst>
      <p:ext uri="{BB962C8B-B14F-4D97-AF65-F5344CB8AC3E}">
        <p14:creationId xmlns:p14="http://schemas.microsoft.com/office/powerpoint/2010/main" val="153938143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Every psalm except Ps 88 has a praise section—even those psalms that are primarily categorized as complaint psalms. Since the ancient Hebrews called it “The Book of Praises,” it fits for us to sum it up in the single word “praise.” This is also a command for us to honor and glorify God no matter what our situation in life. </a:t>
            </a:r>
          </a:p>
          <a:p>
            <a:endParaRPr lang="en-US" dirty="0"/>
          </a:p>
        </p:txBody>
      </p:sp>
    </p:spTree>
    <p:extLst>
      <p:ext uri="{BB962C8B-B14F-4D97-AF65-F5344CB8AC3E}">
        <p14:creationId xmlns:p14="http://schemas.microsoft.com/office/powerpoint/2010/main" val="391444740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basic teaching of most of the psalms is either a declaration of praise of God or a lament of how the psalmist wanted God to work in the midst of his difficulties.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5258CB-6DD3-164C-A7FA-331D5955FF94}"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9169905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Here is an easy key verse reference: one-one-one-one!</a:t>
            </a:r>
          </a:p>
          <a:p>
            <a:r>
              <a:rPr lang="en-US" dirty="0"/>
              <a:t>It emphasizes the ONE purpose of the book to give the ONE God credit for his nature and work.</a:t>
            </a:r>
          </a:p>
          <a:p>
            <a:endParaRPr lang="en-US" dirty="0"/>
          </a:p>
        </p:txBody>
      </p:sp>
    </p:spTree>
    <p:extLst>
      <p:ext uri="{BB962C8B-B14F-4D97-AF65-F5344CB8AC3E}">
        <p14:creationId xmlns:p14="http://schemas.microsoft.com/office/powerpoint/2010/main" val="296501989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06972B-B66A-7A4B-B5E8-E5A0F48BAA8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3602" name="Rectangle 2"/>
          <p:cNvSpPr>
            <a:spLocks noGrp="1" noRot="1" noChangeAspect="1" noChangeArrowheads="1" noTextEdit="1"/>
          </p:cNvSpPr>
          <p:nvPr>
            <p:ph type="sldImg"/>
          </p:nvPr>
        </p:nvSpPr>
        <p:spPr>
          <a:xfrm>
            <a:off x="1143000" y="685800"/>
            <a:ext cx="4572000" cy="3429000"/>
          </a:xfrm>
          <a:ln/>
        </p:spPr>
      </p:sp>
      <p:sp>
        <p:nvSpPr>
          <p:cNvPr id="1536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3D3E0A-A530-844F-AA9C-D594BAADAAB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Arial" charset="0"/>
              </a:rPr>
              <a:t>Some psalms overlap these categories to fit into two or more.</a:t>
            </a:r>
          </a:p>
          <a:p>
            <a:pPr eaLnBrk="1" hangingPunct="1"/>
            <a:endParaRPr lang="en-US" dirty="0">
              <a:latin typeface="Arial" charset="0"/>
            </a:endParaRPr>
          </a:p>
        </p:txBody>
      </p:sp>
    </p:spTree>
    <p:extLst>
      <p:ext uri="{BB962C8B-B14F-4D97-AF65-F5344CB8AC3E}">
        <p14:creationId xmlns:p14="http://schemas.microsoft.com/office/powerpoint/2010/main" val="380900030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C3A7B5-06C4-834C-B567-7C5534E2CFE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6914" name="Rectangle 2"/>
          <p:cNvSpPr>
            <a:spLocks noGrp="1" noRot="1" noChangeAspect="1" noChangeArrowheads="1" noTextEdit="1"/>
          </p:cNvSpPr>
          <p:nvPr>
            <p:ph type="sldImg"/>
          </p:nvPr>
        </p:nvSpPr>
        <p:spPr>
          <a:xfrm>
            <a:off x="1143000" y="685800"/>
            <a:ext cx="4572000" cy="3429000"/>
          </a:xfrm>
          <a:ln/>
        </p:spPr>
      </p:sp>
      <p:sp>
        <p:nvSpPr>
          <p:cNvPr id="1669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panose="020B0604020202020204" pitchFamily="34" charset="0"/>
                <a:ea typeface="ＭＳ Ｐゴシック" charset="0"/>
                <a:cs typeface="Arial" panose="020B0604020202020204" pitchFamily="34"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dirty="0">
                <a:latin typeface="Arial" panose="020B0604020202020204" pitchFamily="34" charset="0"/>
                <a:ea typeface="ＭＳ Ｐゴシック" charset="0"/>
                <a:cs typeface="Arial" panose="020B0604020202020204" pitchFamily="34" charset="0"/>
              </a:rPr>
              <a:t>OS-13-1 Chron-47</a:t>
            </a:r>
          </a:p>
          <a:p>
            <a:pPr eaLnBrk="1" hangingPunct="1"/>
            <a:r>
              <a:rPr lang="en-US" altLang="zh-CN" dirty="0">
                <a:latin typeface="Arial" panose="020B0604020202020204" pitchFamily="34" charset="0"/>
                <a:ea typeface="ＭＳ Ｐゴシック" charset="0"/>
                <a:cs typeface="Arial" panose="020B0604020202020204" pitchFamily="34" charset="0"/>
              </a:rPr>
              <a:t>OS-19-Psalms-126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OS-23-Isaiah_60-66/Slide 94 on Supplements</a:t>
            </a:r>
            <a:endParaRPr lang="zh-CN" altLang="en-US" dirty="0">
              <a:latin typeface="Arial" panose="020B0604020202020204" pitchFamily="34" charset="0"/>
              <a:ea typeface="ＭＳ Ｐゴシック" charset="0"/>
              <a:cs typeface="Arial" panose="020B0604020202020204" pitchFamily="34" charset="0"/>
            </a:endParaRPr>
          </a:p>
          <a:p>
            <a:endParaRPr lang="en-US" dirty="0">
              <a:latin typeface="Arial" charset="0"/>
              <a:ea typeface="ＭＳ Ｐゴシック" charset="0"/>
              <a:cs typeface="ＭＳ Ｐゴシック" charset="0"/>
            </a:endParaRP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endParaRPr lang="zh-CN" altLang="en-US" dirty="0">
              <a:latin typeface="Arial" panose="020B0604020202020204" pitchFamily="34" charset="0"/>
              <a:ea typeface="ＭＳ Ｐゴシック" charset="0"/>
              <a:cs typeface="Arial" panose="020B0604020202020204" pitchFamily="34" charset="0"/>
            </a:endParaRPr>
          </a:p>
          <a:p>
            <a:endParaRPr lang="en-US" dirty="0">
              <a:latin typeface="Arial" charset="0"/>
              <a:ea typeface="ＭＳ Ｐゴシック" charset="0"/>
              <a:cs typeface="ＭＳ Ｐゴシック" charset="0"/>
            </a:endParaRPr>
          </a:p>
          <a:p>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9E9E671-799B-E84C-8C27-04ED1C1BFE7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57698" name="Rectangle 2"/>
          <p:cNvSpPr>
            <a:spLocks noGrp="1" noRot="1" noChangeAspect="1" noChangeArrowheads="1" noTextEdit="1"/>
          </p:cNvSpPr>
          <p:nvPr>
            <p:ph type="sldImg"/>
          </p:nvPr>
        </p:nvSpPr>
        <p:spPr>
          <a:xfrm>
            <a:off x="1143000" y="685800"/>
            <a:ext cx="4572000" cy="3429000"/>
          </a:xfrm>
          <a:ln/>
        </p:spPr>
      </p:sp>
      <p:sp>
        <p:nvSpPr>
          <p:cNvPr id="1576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No OT book except perhaps Isaiah and Micah have as high a percentage of prophecies fulfilled by Jesus. Ps 110 is the most quoted passage in the NT.</a:t>
            </a:r>
          </a:p>
          <a:p>
            <a:endParaRPr lang="en-US" dirty="0"/>
          </a:p>
        </p:txBody>
      </p:sp>
      <p:sp>
        <p:nvSpPr>
          <p:cNvPr id="4" name="Slide Number Placeholder 3"/>
          <p:cNvSpPr>
            <a:spLocks noGrp="1"/>
          </p:cNvSpPr>
          <p:nvPr>
            <p:ph type="sldNum" sz="quarter" idx="5"/>
          </p:nvPr>
        </p:nvSpPr>
        <p:spPr/>
        <p:txBody>
          <a:bodyPr/>
          <a:lstStyle/>
          <a:p>
            <a:pPr>
              <a:defRPr/>
            </a:pPr>
            <a:fld id="{5A5258CB-6DD3-164C-A7FA-331D5955FF94}" type="slidenum">
              <a:rPr lang="en-US" smtClean="0"/>
              <a:pPr>
                <a:defRPr/>
              </a:pPr>
              <a:t>9</a:t>
            </a:fld>
            <a:endParaRPr lang="en-US"/>
          </a:p>
        </p:txBody>
      </p:sp>
    </p:spTree>
    <p:extLst>
      <p:ext uri="{BB962C8B-B14F-4D97-AF65-F5344CB8AC3E}">
        <p14:creationId xmlns:p14="http://schemas.microsoft.com/office/powerpoint/2010/main" val="132708203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0D05-5938-8E4E-953B-F06FF2EBDE2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416610335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6FD3DB-C015-5D41-B729-368AE26598D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5634" name="Rectangle 2"/>
          <p:cNvSpPr>
            <a:spLocks noGrp="1" noRot="1" noChangeAspect="1" noChangeArrowheads="1" noTextEdit="1"/>
          </p:cNvSpPr>
          <p:nvPr>
            <p:ph type="sldImg"/>
          </p:nvPr>
        </p:nvSpPr>
        <p:spPr>
          <a:xfrm>
            <a:off x="1143000" y="685800"/>
            <a:ext cx="4572000" cy="3429000"/>
          </a:xfrm>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86776562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E30D05-5938-8E4E-953B-F06FF2EBDE2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0770" name="Rectangle 2"/>
          <p:cNvSpPr>
            <a:spLocks noGrp="1" noRot="1" noChangeAspect="1" noChangeArrowheads="1" noTextEdit="1"/>
          </p:cNvSpPr>
          <p:nvPr>
            <p:ph type="sldImg"/>
          </p:nvPr>
        </p:nvSpPr>
        <p:spPr>
          <a:xfrm>
            <a:off x="1143000" y="685800"/>
            <a:ext cx="4572000" cy="3429000"/>
          </a:xfrm>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B02C7D-A89E-E943-99B8-8D1E8A05E9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135</a:t>
            </a:fld>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OS-19-Psalms-68, 71, 76, 132, 201</a:t>
            </a:r>
          </a:p>
        </p:txBody>
      </p:sp>
    </p:spTree>
    <p:extLst>
      <p:ext uri="{BB962C8B-B14F-4D97-AF65-F5344CB8AC3E}">
        <p14:creationId xmlns:p14="http://schemas.microsoft.com/office/powerpoint/2010/main" val="204155309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04CF47-EF0D-4146-AF7E-27837F3C09E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4866" name="Rectangle 2"/>
          <p:cNvSpPr>
            <a:spLocks noGrp="1" noRot="1" noChangeAspect="1" noChangeArrowheads="1" noTextEdit="1"/>
          </p:cNvSpPr>
          <p:nvPr>
            <p:ph type="sldImg"/>
          </p:nvPr>
        </p:nvSpPr>
        <p:spPr>
          <a:xfrm>
            <a:off x="1143000" y="685800"/>
            <a:ext cx="4572000" cy="3429000"/>
          </a:xfrm>
          <a:ln/>
        </p:spPr>
      </p:sp>
      <p:sp>
        <p:nvSpPr>
          <p:cNvPr id="1648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88B605-CEEA-AD4D-9CE0-763A4BEB5A4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1010" name="Rectangle 2"/>
          <p:cNvSpPr>
            <a:spLocks noGrp="1" noRot="1" noChangeAspect="1" noChangeArrowheads="1" noTextEdit="1"/>
          </p:cNvSpPr>
          <p:nvPr>
            <p:ph type="sldImg"/>
          </p:nvPr>
        </p:nvSpPr>
        <p:spPr>
          <a:xfrm>
            <a:off x="1143000" y="685800"/>
            <a:ext cx="4572000" cy="3429000"/>
          </a:xfrm>
          <a:ln/>
        </p:spPr>
      </p:sp>
      <p:sp>
        <p:nvSpPr>
          <p:cNvPr id="171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80C58A-703A-EF4A-96AD-195AE14441A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3058" name="Rectangle 2"/>
          <p:cNvSpPr>
            <a:spLocks noGrp="1" noRot="1" noChangeAspect="1" noChangeArrowheads="1" noTextEdit="1"/>
          </p:cNvSpPr>
          <p:nvPr>
            <p:ph type="sldImg"/>
          </p:nvPr>
        </p:nvSpPr>
        <p:spPr>
          <a:xfrm>
            <a:off x="1143000" y="685800"/>
            <a:ext cx="4572000" cy="3429000"/>
          </a:xfrm>
          <a:ln/>
        </p:spPr>
      </p:sp>
      <p:sp>
        <p:nvSpPr>
          <p:cNvPr id="173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598C37-F778-574D-A11F-89125C37E1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5106" name="Rectangle 2"/>
          <p:cNvSpPr>
            <a:spLocks noGrp="1" noRot="1" noChangeAspect="1" noChangeArrowheads="1" noTextEdit="1"/>
          </p:cNvSpPr>
          <p:nvPr>
            <p:ph type="sldImg"/>
          </p:nvPr>
        </p:nvSpPr>
        <p:spPr>
          <a:xfrm>
            <a:off x="1143000" y="685800"/>
            <a:ext cx="4572000" cy="3429000"/>
          </a:xfrm>
          <a:ln/>
        </p:spPr>
      </p:sp>
      <p:sp>
        <p:nvSpPr>
          <p:cNvPr id="1751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4FBB03-4E66-184F-9807-6926152CF0D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9202" name="Rectangle 2"/>
          <p:cNvSpPr>
            <a:spLocks noGrp="1" noRot="1" noChangeAspect="1" noChangeArrowheads="1" noTextEdit="1"/>
          </p:cNvSpPr>
          <p:nvPr>
            <p:ph type="sldImg"/>
          </p:nvPr>
        </p:nvSpPr>
        <p:spPr>
          <a:xfrm>
            <a:off x="1143000" y="685800"/>
            <a:ext cx="4572000" cy="3429000"/>
          </a:xfrm>
          <a:ln/>
        </p:spPr>
      </p:sp>
      <p:sp>
        <p:nvSpPr>
          <p:cNvPr id="179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7AC7600-D011-B449-8162-84BC21E47E2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8962" name="Rectangle 2"/>
          <p:cNvSpPr>
            <a:spLocks noGrp="1" noRot="1" noChangeAspect="1" noChangeArrowheads="1"/>
          </p:cNvSpPr>
          <p:nvPr>
            <p:ph type="sldImg"/>
          </p:nvPr>
        </p:nvSpPr>
        <p:spPr>
          <a:xfrm>
            <a:off x="1143000" y="685800"/>
            <a:ext cx="4572000" cy="3429000"/>
          </a:xfrm>
          <a:solidFill>
            <a:srgbClr val="FFFFFF"/>
          </a:solidFill>
          <a:ln/>
        </p:spPr>
      </p:sp>
      <p:sp>
        <p:nvSpPr>
          <p:cNvPr id="168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87901" tIns="43951" rIns="87901" bIns="43951"/>
          <a:lstStyle/>
          <a:p>
            <a:pPr eaLnBrk="1" hangingPunct="1"/>
            <a:endParaRPr lang="en-US">
              <a:latin typeface="Arial"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30.xml"/><Relationship Id="rId4" Type="http://schemas.openxmlformats.org/officeDocument/2006/relationships/image" Target="../media/image6.jpeg"/></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6.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6.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3.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3.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3.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3.xml"/></Relationships>
</file>

<file path=ppt/slideLayouts/_rels/slideLayout49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8.png"/><Relationship Id="rId1" Type="http://schemas.openxmlformats.org/officeDocument/2006/relationships/slideMaster" Target="../slideMasters/slideMaster53.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53.xml"/></Relationships>
</file>

<file path=ppt/slideLayouts/_rels/slideLayout49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19.jpeg"/><Relationship Id="rId1" Type="http://schemas.openxmlformats.org/officeDocument/2006/relationships/slideMaster" Target="../slideMasters/slideMaster53.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5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5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55.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55.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55.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55.xml"/></Relationships>
</file>

<file path=ppt/slideLayouts/_rels/slideLayout51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26.jpeg"/><Relationship Id="rId1" Type="http://schemas.openxmlformats.org/officeDocument/2006/relationships/slideMaster" Target="../slideMasters/slideMaster5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5.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55.xml"/></Relationships>
</file>

<file path=ppt/slideLayouts/_rels/slideLayout522.xml.rels><?xml version="1.0" encoding="UTF-8" standalone="yes"?>
<Relationships xmlns="http://schemas.openxmlformats.org/package/2006/relationships"><Relationship Id="rId2" Type="http://schemas.openxmlformats.org/officeDocument/2006/relationships/slideMaster" Target="../slideMasters/slideMaster56.xml"/><Relationship Id="rId1" Type="http://schemas.openxmlformats.org/officeDocument/2006/relationships/themeOverride" Target="../theme/themeOverride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p>
        </p:txBody>
      </p:sp>
      <p:sp>
        <p:nvSpPr>
          <p:cNvPr id="21" name="Rectangle 21"/>
          <p:cNvSpPr>
            <a:spLocks noGrp="1" noChangeArrowheads="1"/>
          </p:cNvSpPr>
          <p:nvPr>
            <p:ph type="ftr" sz="quarter" idx="11"/>
          </p:nvPr>
        </p:nvSpPr>
        <p:spPr/>
        <p:txBody>
          <a:bodyPr/>
          <a:lstStyle>
            <a:lvl1pPr>
              <a:defRPr/>
            </a:lvl1pPr>
          </a:lstStyle>
          <a:p>
            <a:pPr>
              <a:defRPr/>
            </a:pPr>
            <a:endParaRPr lang="en-US"/>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pPr>
                <a:defRPr/>
              </a:pPr>
              <a:t>‹#›</a:t>
            </a:fld>
            <a:endParaRPr lang="en-US"/>
          </a:p>
        </p:txBody>
      </p:sp>
    </p:spTree>
    <p:extLst>
      <p:ext uri="{BB962C8B-B14F-4D97-AF65-F5344CB8AC3E}">
        <p14:creationId xmlns:p14="http://schemas.microsoft.com/office/powerpoint/2010/main" val="42040336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pPr>
                <a:defRPr/>
              </a:pPr>
              <a:t>‹#›</a:t>
            </a:fld>
            <a:endParaRPr lang="en-US"/>
          </a:p>
        </p:txBody>
      </p:sp>
    </p:spTree>
    <p:extLst>
      <p:ext uri="{BB962C8B-B14F-4D97-AF65-F5344CB8AC3E}">
        <p14:creationId xmlns:p14="http://schemas.microsoft.com/office/powerpoint/2010/main" val="371479223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4BB7C42B-BBFB-7846-B4C3-3DE415331C4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3083584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5811344-1E4E-3F47-9B13-59DE159215F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94644702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5BD7FA1-5AC1-7D4E-BBCA-0E16B9A6942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59986185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6C32E688-C990-B54E-B19C-BAD79FEDB33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3584775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560248A7-CBBB-E54A-8343-578C3071EF64}"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5156239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6F379173-870A-804A-9F5D-6F47942AE3B3}"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12627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379D1132-7CE1-654C-8E4C-8F53056D485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8750569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306370D3-FF7F-A444-B4EE-DB9A4E6E3AC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0228795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93A78C5C-21D4-9844-9DDF-D955C0AE958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282956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AC27F5-105A-1E4E-907D-BA95079D222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136294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pPr>
                <a:defRPr/>
              </a:pPr>
              <a:t>‹#›</a:t>
            </a:fld>
            <a:endParaRPr lang="en-US"/>
          </a:p>
        </p:txBody>
      </p:sp>
    </p:spTree>
    <p:extLst>
      <p:ext uri="{BB962C8B-B14F-4D97-AF65-F5344CB8AC3E}">
        <p14:creationId xmlns:p14="http://schemas.microsoft.com/office/powerpoint/2010/main" val="38204394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2901FA98-91F4-4B4A-8B15-FD03A8E591FE}"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56709083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61B18220-792B-B24D-A12C-E409F5247BD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49351313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44E4311D-0A00-2740-81A8-01C62B91A38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9227013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49CDBA66-CCDD-5340-BD0C-EB16B6F0E66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7688733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F0FC1BE9-89C2-7549-ABF7-C7B7E2956D5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69143543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C4C90A4A-A1C9-F941-9606-65868030EFF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6209747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4496DCA-F28A-F742-99CF-80703D9C39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079903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7DFE624-F3D9-3F40-9313-364A157BE2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952868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2653071-6298-6C43-84D7-9CEB92D2ED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495875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1D97BAC-15E7-F946-B8D1-AC34069A44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50104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pPr>
                <a:defRPr/>
              </a:pPr>
              <a:t>‹#›</a:t>
            </a:fld>
            <a:endParaRPr lang="en-US"/>
          </a:p>
        </p:txBody>
      </p:sp>
    </p:spTree>
    <p:extLst>
      <p:ext uri="{BB962C8B-B14F-4D97-AF65-F5344CB8AC3E}">
        <p14:creationId xmlns:p14="http://schemas.microsoft.com/office/powerpoint/2010/main" val="37459868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15089AA-DBF4-6D4E-B89E-CFE98457FAA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114890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DEC7FE76-DC24-AF4A-BBF5-1E039FD78F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881527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95D1C902-C3AA-3943-9587-3B87329DF15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544764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6D957179-4C9C-0848-A765-AA4FB4E84F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745441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8A0CF4C-9ABB-4442-93F0-36960688EA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461297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B1388C9-C907-FC46-94C9-4560CD3DBC4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001186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5341E36-4A12-4E4D-A900-E949D7C500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02330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3E36A19-062F-244F-840D-9D21E5D1DA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999072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06C89DC-49C1-664D-8CCE-E020E81E65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171214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F93F061-9216-EC45-9DEC-2D9035D6AC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7657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pPr>
                <a:defRPr/>
              </a:pPr>
              <a:t>‹#›</a:t>
            </a:fld>
            <a:endParaRPr lang="en-US"/>
          </a:p>
        </p:txBody>
      </p:sp>
    </p:spTree>
    <p:extLst>
      <p:ext uri="{BB962C8B-B14F-4D97-AF65-F5344CB8AC3E}">
        <p14:creationId xmlns:p14="http://schemas.microsoft.com/office/powerpoint/2010/main" val="242415853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7B373E6-4FC9-7B49-8019-57455D16F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40611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48FF773-94AA-D74F-9FAB-CE89B64AEE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933754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78213032-F62D-0B48-B10A-C5E6ADCFC4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245136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EA48362C-5947-0E46-9D2E-FDBDA5A5103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461720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CAD059E-90A9-2C40-B5A7-D2F4D81336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983996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7122517C-3725-9245-A7F6-C022C74B81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621471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EAE5F4B-D312-2341-8FA9-61D13B7995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58315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7F24228-7711-4549-9C7E-51ED2DE161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72308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48A1A9A5-9AC1-8D44-BDFA-0EB8A722BC4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835942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506057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pPr>
                <a:defRPr/>
              </a:pPr>
              <a:t>‹#›</a:t>
            </a:fld>
            <a:endParaRPr lang="en-US"/>
          </a:p>
        </p:txBody>
      </p:sp>
    </p:spTree>
    <p:extLst>
      <p:ext uri="{BB962C8B-B14F-4D97-AF65-F5344CB8AC3E}">
        <p14:creationId xmlns:p14="http://schemas.microsoft.com/office/powerpoint/2010/main" val="418851947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882154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75015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8709609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638090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0720125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4945777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0203876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257911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65449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F19174-72F0-7C49-8054-B497290B6ED0}"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697C50A3-B074-364B-9609-3B53E1850EA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8214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pPr>
                <a:defRPr/>
              </a:pPr>
              <a:t>‹#›</a:t>
            </a:fld>
            <a:endParaRPr lang="en-US"/>
          </a:p>
        </p:txBody>
      </p:sp>
    </p:spTree>
    <p:extLst>
      <p:ext uri="{BB962C8B-B14F-4D97-AF65-F5344CB8AC3E}">
        <p14:creationId xmlns:p14="http://schemas.microsoft.com/office/powerpoint/2010/main" val="417811630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685800" y="152400"/>
            <a:ext cx="7772400" cy="1143000"/>
          </a:xfrm>
          <a:effectLst/>
        </p:spPr>
        <p:txBody>
          <a:bodyPr/>
          <a:lstStyle>
            <a:lvl1pPr>
              <a:defRPr/>
            </a:lvl1pPr>
          </a:lstStyle>
          <a:p>
            <a:pPr lvl="0"/>
            <a:r>
              <a:rPr lang="en-US" noProof="0"/>
              <a:t>Click to edit Master title style</a:t>
            </a:r>
          </a:p>
        </p:txBody>
      </p:sp>
      <p:sp>
        <p:nvSpPr>
          <p:cNvPr id="3075" name="Rectangle 3"/>
          <p:cNvSpPr>
            <a:spLocks noGrp="1" noChangeArrowheads="1"/>
          </p:cNvSpPr>
          <p:nvPr>
            <p:ph type="subTitle" idx="1"/>
          </p:nvPr>
        </p:nvSpPr>
        <p:spPr>
          <a:xfrm>
            <a:off x="381000" y="1600200"/>
            <a:ext cx="8305800" cy="4191000"/>
          </a:xfrm>
          <a:effectLst/>
        </p:spPr>
        <p:txBody>
          <a:bodyPr/>
          <a:lstStyle>
            <a:lvl1pPr marL="0" indent="0" algn="ctr">
              <a:buFontTx/>
              <a:buNone/>
              <a:defRPr sz="4800"/>
            </a:lvl1pPr>
          </a:lstStyle>
          <a:p>
            <a:pPr lvl="0"/>
            <a:r>
              <a:rPr lang="en-US" noProof="0"/>
              <a:t>Click to edit Master subtitle style</a:t>
            </a:r>
          </a:p>
        </p:txBody>
      </p:sp>
      <p:sp>
        <p:nvSpPr>
          <p:cNvPr id="3076" name="Rectangle 4"/>
          <p:cNvSpPr>
            <a:spLocks noGrp="1" noChangeArrowheads="1"/>
          </p:cNvSpPr>
          <p:nvPr>
            <p:ph type="dt" sz="half" idx="2"/>
          </p:nvPr>
        </p:nvSpPr>
        <p:spPr/>
        <p:txBody>
          <a:bodyPr/>
          <a:lstStyle>
            <a:lvl1pPr>
              <a:defRPr/>
            </a:lvl1pPr>
          </a:lstStyle>
          <a:p>
            <a:endParaRPr lang="en-US">
              <a:solidFill>
                <a:srgbClr val="000000"/>
              </a:solidFill>
            </a:endParaRPr>
          </a:p>
        </p:txBody>
      </p:sp>
      <p:sp>
        <p:nvSpPr>
          <p:cNvPr id="3077" name="Rectangle 5"/>
          <p:cNvSpPr>
            <a:spLocks noGrp="1" noChangeArrowheads="1"/>
          </p:cNvSpPr>
          <p:nvPr>
            <p:ph type="ftr" sz="quarter" idx="3"/>
          </p:nvPr>
        </p:nvSpPr>
        <p:spPr/>
        <p:txBody>
          <a:bodyPr/>
          <a:lstStyle>
            <a:lvl1pPr>
              <a:defRPr/>
            </a:lvl1pPr>
          </a:lstStyle>
          <a:p>
            <a:endParaRPr lang="en-US">
              <a:solidFill>
                <a:srgbClr val="000000"/>
              </a:solidFill>
            </a:endParaRPr>
          </a:p>
        </p:txBody>
      </p:sp>
      <p:sp>
        <p:nvSpPr>
          <p:cNvPr id="3078" name="Rectangle 6"/>
          <p:cNvSpPr>
            <a:spLocks noGrp="1" noChangeArrowheads="1"/>
          </p:cNvSpPr>
          <p:nvPr>
            <p:ph type="sldNum" sz="quarter" idx="4"/>
          </p:nvPr>
        </p:nvSpPr>
        <p:spPr/>
        <p:txBody>
          <a:bodyPr/>
          <a:lstStyle>
            <a:lvl1pPr>
              <a:defRPr/>
            </a:lvl1pPr>
          </a:lstStyle>
          <a:p>
            <a:fld id="{E6DF3035-8B65-8D44-83EA-1B3EF1EC09E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9109434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E7976DB-AB07-944D-A829-8BF329036C9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94345019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A809D64-8DC1-1244-B645-45E2F3D74FC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2852087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1F20E8D-48D6-B14F-9A77-3C5C41C5AF5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28032283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0BD1AB17-901F-A04C-8A54-2791FA6EDCC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93875052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C69C38EC-DD0C-8145-B564-57AF5A31273F}"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1711377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1BA02E5A-A8A5-8740-A524-869D9605BD8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2250607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7D4843A-96AE-5B44-8C2B-F020D93025C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6058514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2ABFFA32-ACDA-4040-A9EF-7FB590801C2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46009320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BADDB56-7897-B24F-8C88-F786762D37B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4532560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pPr>
                <a:defRPr/>
              </a:pPr>
              <a:t>‹#›</a:t>
            </a:fld>
            <a:endParaRPr lang="en-US"/>
          </a:p>
        </p:txBody>
      </p:sp>
    </p:spTree>
    <p:extLst>
      <p:ext uri="{BB962C8B-B14F-4D97-AF65-F5344CB8AC3E}">
        <p14:creationId xmlns:p14="http://schemas.microsoft.com/office/powerpoint/2010/main" val="371345607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000A8F34-B370-C749-872F-A5BB28D5EC8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445319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817812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3451163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1601967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2223210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816773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5736329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902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2377226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6360739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pPr>
                <a:defRPr/>
              </a:pPr>
              <a:t>‹#›</a:t>
            </a:fld>
            <a:endParaRPr lang="en-US"/>
          </a:p>
        </p:txBody>
      </p:sp>
    </p:spTree>
    <p:extLst>
      <p:ext uri="{BB962C8B-B14F-4D97-AF65-F5344CB8AC3E}">
        <p14:creationId xmlns:p14="http://schemas.microsoft.com/office/powerpoint/2010/main" val="353377504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966837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A9A66A-F061-7B42-99F3-5C883DBFDFBA}"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7B14880-FCD5-E244-B4DC-584E5C06B42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1109644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2C9374C-ACC5-094C-942A-6C25ACEE1A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425326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DE355E1-DA6D-7041-A949-F1F02EB68D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00984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C086989-D04D-E042-BA48-899E4F8446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218793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DEDE2919-227C-694A-B656-A476C0902E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247445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A43777FE-3472-2C46-AE97-CFCC31142C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007646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10CAD1B8-3773-414F-97D8-7AA0CB72539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50745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2413D4E6-5468-8940-BC0C-672FDAC9DC5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09880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D5A1C5C-A0AA-5440-8A86-E28695E6D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32376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pPr>
                <a:defRPr/>
              </a:pPr>
              <a:t>‹#›</a:t>
            </a:fld>
            <a:endParaRPr lang="en-US"/>
          </a:p>
        </p:txBody>
      </p:sp>
    </p:spTree>
    <p:extLst>
      <p:ext uri="{BB962C8B-B14F-4D97-AF65-F5344CB8AC3E}">
        <p14:creationId xmlns:p14="http://schemas.microsoft.com/office/powerpoint/2010/main" val="10823951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1BBD446-D57D-3848-9767-269790D42F4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733780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2C5FE7C-1B41-134D-A687-A4E90B14A8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608969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AAAD99B-0A41-0946-B45F-C0850B788D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17863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3240953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801316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1649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02502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6656807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8000931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4295595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pPr>
                <a:defRPr/>
              </a:pPr>
              <a:t>‹#›</a:t>
            </a:fld>
            <a:endParaRPr lang="en-US"/>
          </a:p>
        </p:txBody>
      </p:sp>
    </p:spTree>
    <p:extLst>
      <p:ext uri="{BB962C8B-B14F-4D97-AF65-F5344CB8AC3E}">
        <p14:creationId xmlns:p14="http://schemas.microsoft.com/office/powerpoint/2010/main" val="208955341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5605152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962707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6465969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B479C3E-3FF8-3349-A0AE-71DB07F00877}" type="datetimeFigureOut">
              <a:rPr lang="en-US" smtClean="0">
                <a:solidFill>
                  <a:prstClr val="black">
                    <a:tint val="75000"/>
                  </a:prstClr>
                </a:solidFill>
                <a:latin typeface="Calibri"/>
              </a:rPr>
              <a:pPr/>
              <a:t>2/16/24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24E366B5-6C8D-3143-A2D4-EC78D1463D0A}"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354783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3" name="Group 42"/>
          <p:cNvGrpSpPr/>
          <p:nvPr/>
        </p:nvGrpSpPr>
        <p:grpSpPr>
          <a:xfrm>
            <a:off x="-382404" y="0"/>
            <a:ext cx="9932332" cy="6858000"/>
            <a:chOff x="-382404" y="0"/>
            <a:chExt cx="9932332" cy="6858000"/>
          </a:xfrm>
        </p:grpSpPr>
        <p:grpSp>
          <p:nvGrpSpPr>
            <p:cNvPr id="44" name="Group 44"/>
            <p:cNvGrpSpPr/>
            <p:nvPr/>
          </p:nvGrpSpPr>
          <p:grpSpPr>
            <a:xfrm>
              <a:off x="0" y="0"/>
              <a:ext cx="9144000" cy="6858000"/>
              <a:chOff x="0" y="0"/>
              <a:chExt cx="9144000" cy="6858000"/>
            </a:xfrm>
          </p:grpSpPr>
          <p:grpSp>
            <p:nvGrpSpPr>
              <p:cNvPr id="70" name="Group 4"/>
              <p:cNvGrpSpPr/>
              <p:nvPr/>
            </p:nvGrpSpPr>
            <p:grpSpPr>
              <a:xfrm>
                <a:off x="0" y="0"/>
                <a:ext cx="2514600" cy="6858000"/>
                <a:chOff x="0" y="0"/>
                <a:chExt cx="2514600" cy="6858000"/>
              </a:xfrm>
            </p:grpSpPr>
            <p:sp>
              <p:nvSpPr>
                <p:cNvPr id="115" name="Rectangle 11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6"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7"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1" name="Group 5"/>
              <p:cNvGrpSpPr/>
              <p:nvPr/>
            </p:nvGrpSpPr>
            <p:grpSpPr>
              <a:xfrm>
                <a:off x="422910" y="0"/>
                <a:ext cx="2514600" cy="6858000"/>
                <a:chOff x="0" y="0"/>
                <a:chExt cx="2514600" cy="6858000"/>
              </a:xfrm>
            </p:grpSpPr>
            <p:sp>
              <p:nvSpPr>
                <p:cNvPr id="85" name="Rectangle 84"/>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11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1" name="Rectangle 80"/>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5" name="Freeform 44"/>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Freeform 51"/>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3" name="Hexagon 52"/>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Freeform 57"/>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Freeform 67"/>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Freeform 68"/>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47" name="Rectangle 46"/>
          <p:cNvSpPr/>
          <p:nvPr/>
        </p:nvSpPr>
        <p:spPr>
          <a:xfrm>
            <a:off x="4649096" y="-21509"/>
            <a:ext cx="3505200" cy="231288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ctrTitle"/>
          </p:nvPr>
        </p:nvSpPr>
        <p:spPr>
          <a:xfrm>
            <a:off x="4733377" y="2708476"/>
            <a:ext cx="3313355" cy="1702160"/>
          </a:xfrm>
        </p:spPr>
        <p:txBody>
          <a:bodyPr>
            <a:normAutofit/>
          </a:bodyPr>
          <a:lstStyle>
            <a:lvl1pPr>
              <a:defRPr sz="3600"/>
            </a:lvl1pPr>
          </a:lstStyle>
          <a:p>
            <a:r>
              <a:rPr lang="en-US"/>
              <a:t>Click to edit Master title style</a:t>
            </a:r>
            <a:endParaRPr lang="en-US" dirty="0"/>
          </a:p>
        </p:txBody>
      </p:sp>
      <p:sp>
        <p:nvSpPr>
          <p:cNvPr id="3" name="Subtitle 2"/>
          <p:cNvSpPr>
            <a:spLocks noGrp="1"/>
          </p:cNvSpPr>
          <p:nvPr>
            <p:ph type="subTitle" idx="1"/>
          </p:nvPr>
        </p:nvSpPr>
        <p:spPr>
          <a:xfrm>
            <a:off x="4733370" y="4421080"/>
            <a:ext cx="3309803" cy="1260629"/>
          </a:xfrm>
        </p:spPr>
        <p:txBody>
          <a:bodyPr>
            <a:normAutofit/>
          </a:bodyPr>
          <a:lstStyle>
            <a:lvl1pPr marL="0" indent="0" algn="l">
              <a:buNone/>
              <a:defRPr sz="1800">
                <a:solidFill>
                  <a:srgbClr val="42424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4738744" y="1516828"/>
            <a:ext cx="2133600" cy="750981"/>
          </a:xfrm>
        </p:spPr>
        <p:txBody>
          <a:bodyPr anchor="b"/>
          <a:lstStyle>
            <a:lvl1pPr algn="l">
              <a:defRPr sz="2400"/>
            </a:lvl1pPr>
          </a:lstStyle>
          <a:p>
            <a:pPr defTabSz="914116"/>
            <a:endParaRPr lang="en-US" kern="0">
              <a:latin typeface="Century Gothic"/>
            </a:endParaRPr>
          </a:p>
        </p:txBody>
      </p:sp>
      <p:sp>
        <p:nvSpPr>
          <p:cNvPr id="50" name="Rectangle 49"/>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Footer Placeholder 4"/>
          <p:cNvSpPr>
            <a:spLocks noGrp="1"/>
          </p:cNvSpPr>
          <p:nvPr>
            <p:ph type="ftr" sz="quarter" idx="11"/>
          </p:nvPr>
        </p:nvSpPr>
        <p:spPr>
          <a:xfrm>
            <a:off x="5303520" y="5719968"/>
            <a:ext cx="2831592" cy="365125"/>
          </a:xfrm>
        </p:spPr>
        <p:txBody>
          <a:bodyPr>
            <a:normAutofit/>
          </a:bodyPr>
          <a:lstStyle>
            <a:lvl1pPr>
              <a:defRPr>
                <a:solidFill>
                  <a:schemeClr val="accent1"/>
                </a:solidFill>
              </a:defRPr>
            </a:lvl1p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a:xfrm>
            <a:off x="4649096" y="5719968"/>
            <a:ext cx="643666" cy="365125"/>
          </a:xfrm>
        </p:spPr>
        <p:txBody>
          <a:bodyPr/>
          <a:lstStyle>
            <a:lvl1pPr>
              <a:defRPr>
                <a:solidFill>
                  <a:schemeClr val="accent1"/>
                </a:solidFill>
              </a:defRPr>
            </a:lvl1pPr>
          </a:lstStyle>
          <a:p>
            <a:pPr defTabSz="914116"/>
            <a:endParaRPr lang="en-US" kern="0">
              <a:solidFill>
                <a:srgbClr val="94C600"/>
              </a:solidFill>
              <a:latin typeface="Century Gothic"/>
            </a:endParaRPr>
          </a:p>
        </p:txBody>
      </p:sp>
      <p:sp>
        <p:nvSpPr>
          <p:cNvPr id="89" name="Rectangle 88"/>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Tree>
    <p:extLst>
      <p:ext uri="{BB962C8B-B14F-4D97-AF65-F5344CB8AC3E}">
        <p14:creationId xmlns:p14="http://schemas.microsoft.com/office/powerpoint/2010/main" val="152908644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4159219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258645" y="2900829"/>
            <a:ext cx="6637468" cy="1362075"/>
          </a:xfrm>
        </p:spPr>
        <p:txBody>
          <a:bodyPr anchor="b"/>
          <a:lstStyle>
            <a:lvl1pPr algn="l">
              <a:defRPr sz="4000" b="0" cap="none" baseline="0"/>
            </a:lvl1pPr>
          </a:lstStyle>
          <a:p>
            <a:r>
              <a:rPr lang="en-US"/>
              <a:t>Click to edit Master title style</a:t>
            </a:r>
            <a:endParaRPr lang="en-US" dirty="0"/>
          </a:p>
        </p:txBody>
      </p:sp>
      <p:sp>
        <p:nvSpPr>
          <p:cNvPr id="3" name="Text Placeholder 2"/>
          <p:cNvSpPr>
            <a:spLocks noGrp="1"/>
          </p:cNvSpPr>
          <p:nvPr>
            <p:ph type="body" idx="1"/>
          </p:nvPr>
        </p:nvSpPr>
        <p:spPr>
          <a:xfrm>
            <a:off x="1258657" y="4267200"/>
            <a:ext cx="6637467" cy="1520413"/>
          </a:xfrm>
        </p:spPr>
        <p:txBody>
          <a:bodyPr anchor="t"/>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50623342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6" name="Footer Placeholder 5"/>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
        <p:nvSpPr>
          <p:cNvPr id="9" name="Content Placeholder 8"/>
          <p:cNvSpPr>
            <a:spLocks noGrp="1"/>
          </p:cNvSpPr>
          <p:nvPr>
            <p:ph sz="quarter" idx="13"/>
          </p:nvPr>
        </p:nvSpPr>
        <p:spPr>
          <a:xfrm>
            <a:off x="1042416" y="2313432"/>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10"/>
          <p:cNvSpPr>
            <a:spLocks noGrp="1"/>
          </p:cNvSpPr>
          <p:nvPr>
            <p:ph sz="quarter" idx="14"/>
          </p:nvPr>
        </p:nvSpPr>
        <p:spPr>
          <a:xfrm>
            <a:off x="4645152" y="2313431"/>
            <a:ext cx="3419856" cy="34930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435806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412111" y="2316009"/>
            <a:ext cx="3057148"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41721"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11842" y="2316009"/>
            <a:ext cx="3055717" cy="639763"/>
          </a:xfrm>
        </p:spPr>
        <p:txBody>
          <a:bodyPr anchor="b"/>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152" y="2974696"/>
            <a:ext cx="3419856" cy="2835797"/>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914116"/>
            <a:endParaRPr lang="en-US" kern="0">
              <a:latin typeface="Century Gothic"/>
            </a:endParaRPr>
          </a:p>
        </p:txBody>
      </p:sp>
      <p:sp>
        <p:nvSpPr>
          <p:cNvPr id="8" name="Footer Placeholder 7"/>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9" name="Slide Number Placeholder 8"/>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349184489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defTabSz="914116"/>
            <a:endParaRPr lang="en-US" kern="0">
              <a:latin typeface="Century Gothic"/>
            </a:endParaRPr>
          </a:p>
        </p:txBody>
      </p:sp>
      <p:sp>
        <p:nvSpPr>
          <p:cNvPr id="4" name="Footer Placeholder 3"/>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5" name="Slide Number Placeholder 4"/>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19600843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pPr>
                <a:defRPr/>
              </a:pPr>
              <a:t>‹#›</a:t>
            </a:fld>
            <a:endParaRPr lang="en-US"/>
          </a:p>
        </p:txBody>
      </p:sp>
    </p:spTree>
    <p:extLst>
      <p:ext uri="{BB962C8B-B14F-4D97-AF65-F5344CB8AC3E}">
        <p14:creationId xmlns:p14="http://schemas.microsoft.com/office/powerpoint/2010/main" val="5133088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pPr>
                <a:defRPr/>
              </a:pPr>
              <a:t>‹#›</a:t>
            </a:fld>
            <a:endParaRPr lang="en-US"/>
          </a:p>
        </p:txBody>
      </p:sp>
    </p:spTree>
    <p:extLst>
      <p:ext uri="{BB962C8B-B14F-4D97-AF65-F5344CB8AC3E}">
        <p14:creationId xmlns:p14="http://schemas.microsoft.com/office/powerpoint/2010/main" val="96049990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116"/>
            <a:endParaRPr lang="en-US" kern="0">
              <a:latin typeface="Century Gothic"/>
            </a:endParaRPr>
          </a:p>
        </p:txBody>
      </p:sp>
      <p:sp>
        <p:nvSpPr>
          <p:cNvPr id="3" name="Footer Placeholder 2"/>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4" name="Slide Number Placeholder 3"/>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111432292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2" name="Group 4"/>
              <p:cNvGrpSpPr/>
              <p:nvPr/>
            </p:nvGrpSpPr>
            <p:grpSpPr>
              <a:xfrm>
                <a:off x="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3" name="Group 5"/>
              <p:cNvGrpSpPr/>
              <p:nvPr/>
            </p:nvGrpSpPr>
            <p:grpSpPr>
              <a:xfrm>
                <a:off x="42291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4" name="Group 9"/>
              <p:cNvGrpSpPr/>
              <p:nvPr/>
            </p:nvGrpSpPr>
            <p:grpSpPr>
              <a:xfrm rot="10800000">
                <a:off x="6629400" y="0"/>
                <a:ext cx="2514600" cy="6858000"/>
                <a:chOff x="0" y="0"/>
                <a:chExt cx="2514600" cy="6858000"/>
              </a:xfrm>
            </p:grpSpPr>
            <p:sp>
              <p:nvSpPr>
                <p:cNvPr id="78" name="Rectangle 77"/>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5" name="Rectangle 74"/>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6" name="Rectangle 75"/>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7" name="Rectangle 76"/>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7" name="Freeform 46"/>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Freeform 50"/>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2" name="Hexagon 51"/>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Hexagon 54"/>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Freeform 58"/>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Hexagon 62"/>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Freeform 69"/>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Freeform 70"/>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Rectangle 45"/>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Rectangle 56"/>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
        <p:nvSpPr>
          <p:cNvPr id="58" name="Rectangle 57"/>
          <p:cNvSpPr/>
          <p:nvPr/>
        </p:nvSpPr>
        <p:spPr>
          <a:xfrm>
            <a:off x="905583" y="601884"/>
            <a:ext cx="3562257" cy="564844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3" name="Content Placeholder 2"/>
          <p:cNvSpPr>
            <a:spLocks noGrp="1"/>
          </p:cNvSpPr>
          <p:nvPr>
            <p:ph idx="1"/>
          </p:nvPr>
        </p:nvSpPr>
        <p:spPr>
          <a:xfrm>
            <a:off x="1145894" y="856534"/>
            <a:ext cx="3090440" cy="5150735"/>
          </a:xfrm>
        </p:spPr>
        <p:txBody>
          <a:bodyPr/>
          <a:lstStyle>
            <a:lvl1pPr>
              <a:defRPr sz="2400"/>
            </a:lvl1pPr>
            <a:lvl2pPr>
              <a:defRPr sz="2200"/>
            </a:lvl2pPr>
            <a:lvl3pPr>
              <a:defRPr sz="2000"/>
            </a:lvl3pPr>
            <a:lvl4pPr>
              <a:defRPr sz="1800"/>
            </a:lvl4pPr>
            <a:lvl5pPr>
              <a:defRPr sz="16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1" name="Rectangle 60"/>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endParaRPr>
          </a:p>
        </p:txBody>
      </p:sp>
      <p:sp>
        <p:nvSpPr>
          <p:cNvPr id="2" name="Title 1"/>
          <p:cNvSpPr>
            <a:spLocks noGrp="1"/>
          </p:cNvSpPr>
          <p:nvPr>
            <p:ph type="title"/>
          </p:nvPr>
        </p:nvSpPr>
        <p:spPr>
          <a:xfrm>
            <a:off x="4739833" y="2657442"/>
            <a:ext cx="3304572" cy="1463153"/>
          </a:xfrm>
        </p:spPr>
        <p:txBody>
          <a:bodyPr anchor="b">
            <a:normAutofit/>
          </a:bodyPr>
          <a:lstStyle>
            <a:lvl1pPr algn="l">
              <a:defRPr sz="2800" b="0"/>
            </a:lvl1pPr>
          </a:lstStyle>
          <a:p>
            <a:r>
              <a:rPr lang="en-US"/>
              <a:t>Click to edit Master title style</a:t>
            </a:r>
          </a:p>
        </p:txBody>
      </p:sp>
      <p:sp>
        <p:nvSpPr>
          <p:cNvPr id="4" name="Text Placeholder 3"/>
          <p:cNvSpPr>
            <a:spLocks noGrp="1"/>
          </p:cNvSpPr>
          <p:nvPr>
            <p:ph type="body" sz="half" idx="2"/>
          </p:nvPr>
        </p:nvSpPr>
        <p:spPr>
          <a:xfrm>
            <a:off x="4736592" y="4136995"/>
            <a:ext cx="3298784" cy="1517904"/>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1240927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44" name="Group 43"/>
          <p:cNvGrpSpPr/>
          <p:nvPr/>
        </p:nvGrpSpPr>
        <p:grpSpPr>
          <a:xfrm>
            <a:off x="-382404" y="0"/>
            <a:ext cx="9932332" cy="6858000"/>
            <a:chOff x="-382404" y="0"/>
            <a:chExt cx="9932332" cy="6858000"/>
          </a:xfrm>
        </p:grpSpPr>
        <p:grpSp>
          <p:nvGrpSpPr>
            <p:cNvPr id="45" name="Group 44"/>
            <p:cNvGrpSpPr/>
            <p:nvPr/>
          </p:nvGrpSpPr>
          <p:grpSpPr>
            <a:xfrm>
              <a:off x="0" y="0"/>
              <a:ext cx="9144000" cy="6858000"/>
              <a:chOff x="0" y="0"/>
              <a:chExt cx="9144000" cy="6858000"/>
            </a:xfrm>
          </p:grpSpPr>
          <p:grpSp>
            <p:nvGrpSpPr>
              <p:cNvPr id="75" name="Group 4"/>
              <p:cNvGrpSpPr/>
              <p:nvPr/>
            </p:nvGrpSpPr>
            <p:grpSpPr>
              <a:xfrm>
                <a:off x="0" y="0"/>
                <a:ext cx="2514600" cy="6858000"/>
                <a:chOff x="0" y="0"/>
                <a:chExt cx="2514600" cy="6858000"/>
              </a:xfrm>
            </p:grpSpPr>
            <p:sp>
              <p:nvSpPr>
                <p:cNvPr id="87" name="Rectangle 8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8"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9"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6" name="Group 5"/>
              <p:cNvGrpSpPr/>
              <p:nvPr/>
            </p:nvGrpSpPr>
            <p:grpSpPr>
              <a:xfrm>
                <a:off x="422910" y="0"/>
                <a:ext cx="2514600" cy="6858000"/>
                <a:chOff x="0" y="0"/>
                <a:chExt cx="2514600" cy="6858000"/>
              </a:xfrm>
            </p:grpSpPr>
            <p:sp>
              <p:nvSpPr>
                <p:cNvPr id="84" name="Rectangle 83"/>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5" name="Rectangle 84"/>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6" name="Rectangle 85"/>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77" name="Group 9"/>
              <p:cNvGrpSpPr/>
              <p:nvPr/>
            </p:nvGrpSpPr>
            <p:grpSpPr>
              <a:xfrm rot="10800000">
                <a:off x="6629400" y="0"/>
                <a:ext cx="2514600" cy="6858000"/>
                <a:chOff x="0" y="0"/>
                <a:chExt cx="2514600" cy="6858000"/>
              </a:xfrm>
            </p:grpSpPr>
            <p:sp>
              <p:nvSpPr>
                <p:cNvPr id="81" name="Rectangle 80"/>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2" name="Rectangle 81"/>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3" name="Rectangle 82"/>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78" name="Rectangle 77"/>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9" name="Rectangle 78"/>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80" name="Rectangle 79"/>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6" name="Freeform 45"/>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8" name="Freeform 47"/>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Freeform 49"/>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1" name="Hexagon 50"/>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1" name="Hexagon 60"/>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2" name="Hexagon 61"/>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3" name="Freeform 62"/>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4" name="Hexagon 63"/>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5" name="Hexagon 64"/>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6" name="Hexagon 65"/>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7" name="Hexagon 66"/>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8" name="Hexagon 67"/>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9" name="Hexagon 68"/>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Hexagon 69"/>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Hexagon 70"/>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2" name="Hexagon 71"/>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3" name="Freeform 72"/>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4" name="Freeform 73"/>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94" name="Rectangle 93"/>
          <p:cNvSpPr/>
          <p:nvPr/>
        </p:nvSpPr>
        <p:spPr>
          <a:xfrm>
            <a:off x="4561242" y="-21511"/>
            <a:ext cx="3679116" cy="6271840"/>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1" name="Rectangle 10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2" name="Rectangle 101"/>
          <p:cNvSpPr/>
          <p:nvPr/>
        </p:nvSpPr>
        <p:spPr>
          <a:xfrm>
            <a:off x="905583" y="601884"/>
            <a:ext cx="3562257" cy="5648445"/>
          </a:xfrm>
          <a:prstGeom prst="rect">
            <a:avLst/>
          </a:prstGeom>
          <a:solidFill>
            <a:srgbClr val="FFFFFF"/>
          </a:solidFill>
          <a:ln w="31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4650889" y="6088287"/>
            <a:ext cx="3505200" cy="817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1"/>
          <p:cNvSpPr>
            <a:spLocks noGrp="1"/>
          </p:cNvSpPr>
          <p:nvPr>
            <p:ph type="title"/>
          </p:nvPr>
        </p:nvSpPr>
        <p:spPr>
          <a:xfrm>
            <a:off x="4734424" y="2660904"/>
            <a:ext cx="3300984" cy="1463040"/>
          </a:xfrm>
        </p:spPr>
        <p:txBody>
          <a:bodyPr anchor="b">
            <a:normAutofit/>
          </a:bodyPr>
          <a:lstStyle>
            <a:lvl1pPr algn="l">
              <a:defRPr sz="2800" b="0"/>
            </a:lvl1pPr>
          </a:lstStyle>
          <a:p>
            <a:r>
              <a:rPr lang="en-US"/>
              <a:t>Click to edit Master title style</a:t>
            </a:r>
          </a:p>
        </p:txBody>
      </p:sp>
      <p:sp>
        <p:nvSpPr>
          <p:cNvPr id="3" name="Picture Placeholder 2"/>
          <p:cNvSpPr>
            <a:spLocks noGrp="1"/>
          </p:cNvSpPr>
          <p:nvPr>
            <p:ph type="pic" idx="1"/>
          </p:nvPr>
        </p:nvSpPr>
        <p:spPr>
          <a:xfrm>
            <a:off x="1005220" y="693795"/>
            <a:ext cx="3359623" cy="5468112"/>
          </a:xfrm>
        </p:spPr>
        <p:txBody>
          <a:bodyPr/>
          <a:lstStyle>
            <a:lvl1pPr marL="0" indent="0">
              <a:buNone/>
              <a:defRPr sz="3200">
                <a:solidFill>
                  <a:schemeClr val="accent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endParaRPr lang="en-US" dirty="0"/>
          </a:p>
        </p:txBody>
      </p:sp>
      <p:sp>
        <p:nvSpPr>
          <p:cNvPr id="4" name="Text Placeholder 3"/>
          <p:cNvSpPr>
            <a:spLocks noGrp="1"/>
          </p:cNvSpPr>
          <p:nvPr>
            <p:ph type="body" sz="half" idx="2"/>
          </p:nvPr>
        </p:nvSpPr>
        <p:spPr>
          <a:xfrm>
            <a:off x="4734642" y="4133096"/>
            <a:ext cx="3300573" cy="1519561"/>
          </a:xfrm>
        </p:spPr>
        <p:txBody>
          <a:bodyPr>
            <a:normAutofit/>
          </a:bodyPr>
          <a:lstStyle>
            <a:lvl1pPr marL="0" indent="0">
              <a:buNone/>
              <a:defRPr sz="1600">
                <a:solidFill>
                  <a:srgbClr val="42424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defTabSz="914116"/>
            <a:endParaRPr lang="en-US" kern="0">
              <a:latin typeface="Century Gothic"/>
            </a:endParaRPr>
          </a:p>
        </p:txBody>
      </p:sp>
      <p:sp>
        <p:nvSpPr>
          <p:cNvPr id="6" name="Footer Placeholder 5"/>
          <p:cNvSpPr>
            <a:spLocks noGrp="1"/>
          </p:cNvSpPr>
          <p:nvPr>
            <p:ph type="ftr" sz="quarter" idx="11"/>
          </p:nvPr>
        </p:nvSpPr>
        <p:spPr>
          <a:xfrm>
            <a:off x="4641448" y="5724836"/>
            <a:ext cx="3493664" cy="365125"/>
          </a:xfrm>
        </p:spPr>
        <p:txBody>
          <a:bodyPr>
            <a:normAutofit/>
          </a:bodyPr>
          <a:lstStyle/>
          <a:p>
            <a:pPr defTabSz="914116"/>
            <a:endParaRPr lang="en-US" kern="0">
              <a:solidFill>
                <a:srgbClr val="94C600"/>
              </a:solidFill>
              <a:latin typeface="Century Gothic"/>
            </a:endParaRPr>
          </a:p>
        </p:txBody>
      </p:sp>
      <p:sp>
        <p:nvSpPr>
          <p:cNvPr id="7" name="Slide Number Placeholder 6"/>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92676472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32789198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4" y="1030147"/>
            <a:ext cx="1484453" cy="4780344"/>
          </a:xfrm>
        </p:spPr>
        <p:txBody>
          <a:bodyPr vert="eaVert" anchor="ctr"/>
          <a:lstStyle/>
          <a:p>
            <a:r>
              <a:rPr lang="en-US"/>
              <a:t>Click to edit Master title style</a:t>
            </a:r>
          </a:p>
        </p:txBody>
      </p:sp>
      <p:sp>
        <p:nvSpPr>
          <p:cNvPr id="3" name="Vertical Text Placeholder 2"/>
          <p:cNvSpPr>
            <a:spLocks noGrp="1"/>
          </p:cNvSpPr>
          <p:nvPr>
            <p:ph type="body" orient="vert" idx="1"/>
          </p:nvPr>
        </p:nvSpPr>
        <p:spPr>
          <a:xfrm>
            <a:off x="1053296" y="1030147"/>
            <a:ext cx="5423704" cy="47803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defTabSz="914116"/>
            <a:endParaRPr lang="en-US" kern="0">
              <a:latin typeface="Century Gothic"/>
            </a:endParaRPr>
          </a:p>
        </p:txBody>
      </p:sp>
      <p:sp>
        <p:nvSpPr>
          <p:cNvPr id="5" name="Footer Placeholder 4"/>
          <p:cNvSpPr>
            <a:spLocks noGrp="1"/>
          </p:cNvSpPr>
          <p:nvPr>
            <p:ph type="ftr" sz="quarter" idx="11"/>
          </p:nvPr>
        </p:nvSpPr>
        <p:spPr/>
        <p:txBody>
          <a:bodyPr/>
          <a:lstStyle/>
          <a:p>
            <a:pPr defTabSz="914116"/>
            <a:endParaRPr lang="en-US" kern="0">
              <a:solidFill>
                <a:srgbClr val="94C600"/>
              </a:solidFill>
              <a:latin typeface="Century Gothic"/>
            </a:endParaRPr>
          </a:p>
        </p:txBody>
      </p:sp>
      <p:sp>
        <p:nvSpPr>
          <p:cNvPr id="6" name="Slide Number Placeholder 5"/>
          <p:cNvSpPr>
            <a:spLocks noGrp="1"/>
          </p:cNvSpPr>
          <p:nvPr>
            <p:ph type="sldNum" sz="quarter" idx="12"/>
          </p:nvPr>
        </p:nvSpPr>
        <p:spPr/>
        <p:txBody>
          <a:bodyPr/>
          <a:lstStyle/>
          <a:p>
            <a:pPr defTabSz="914116"/>
            <a:endParaRPr lang="en-US" kern="0">
              <a:latin typeface="Century Gothic"/>
            </a:endParaRPr>
          </a:p>
        </p:txBody>
      </p:sp>
    </p:spTree>
    <p:extLst>
      <p:ext uri="{BB962C8B-B14F-4D97-AF65-F5344CB8AC3E}">
        <p14:creationId xmlns:p14="http://schemas.microsoft.com/office/powerpoint/2010/main" val="251420505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blank" type="blank">
  <p:cSld name="1_blank">
    <p:bg>
      <p:bgPr>
        <a:solidFill>
          <a:srgbClr val="FFFFFF"/>
        </a:solidFill>
        <a:effectLst/>
      </p:bgPr>
    </p:bg>
    <p:spTree>
      <p:nvGrpSpPr>
        <p:cNvPr id="1" name="Shape 26"/>
        <p:cNvGrpSpPr/>
        <p:nvPr/>
      </p:nvGrpSpPr>
      <p:grpSpPr>
        <a:xfrm>
          <a:off x="0" y="0"/>
          <a:ext cx="0" cy="0"/>
          <a:chOff x="0" y="0"/>
          <a:chExt cx="0" cy="0"/>
        </a:xfrm>
      </p:grpSpPr>
      <p:sp>
        <p:nvSpPr>
          <p:cNvPr id="27" name="Shape 27"/>
          <p:cNvSpPr txBox="1">
            <a:spLocks noGrp="1"/>
          </p:cNvSpPr>
          <p:nvPr>
            <p:ph type="title"/>
          </p:nvPr>
        </p:nvSpPr>
        <p:spPr>
          <a:xfrm>
            <a:off x="685440" y="463737"/>
            <a:ext cx="7767360" cy="1432951"/>
          </a:xfrm>
          <a:prstGeom prst="rect">
            <a:avLst/>
          </a:prstGeom>
          <a:noFill/>
          <a:ln>
            <a:noFill/>
          </a:ln>
        </p:spPr>
        <p:txBody>
          <a:bodyPr lIns="82923" tIns="82923" rIns="82923" bIns="82923" anchor="ctr" anchorCtr="0"/>
          <a:lstStyle>
            <a:lvl1pPr algn="ctr" rtl="0">
              <a:lnSpc>
                <a:spcPct val="100000"/>
              </a:lnSpc>
              <a:spcBef>
                <a:spcPts val="0"/>
              </a:spcBef>
              <a:spcAft>
                <a:spcPts val="0"/>
              </a:spcAft>
              <a:defRPr sz="5200">
                <a:solidFill>
                  <a:srgbClr val="000000"/>
                </a:solidFill>
                <a:latin typeface="Arial"/>
                <a:ea typeface="Arial"/>
                <a:cs typeface="Arial"/>
                <a:sym typeface="Arial"/>
              </a:defRPr>
            </a:lvl1pPr>
            <a:lvl2pPr marL="673860" indent="-259178" algn="ctr" rtl="0">
              <a:lnSpc>
                <a:spcPct val="100000"/>
              </a:lnSpc>
              <a:spcBef>
                <a:spcPts val="0"/>
              </a:spcBef>
              <a:spcAft>
                <a:spcPts val="0"/>
              </a:spcAft>
              <a:defRPr sz="5200" baseline="0">
                <a:solidFill>
                  <a:srgbClr val="000000"/>
                </a:solidFill>
                <a:latin typeface="Arial"/>
                <a:ea typeface="Arial"/>
                <a:cs typeface="Arial"/>
                <a:sym typeface="Arial"/>
              </a:defRPr>
            </a:lvl2pPr>
            <a:lvl3pPr marL="1036707" indent="-207341" algn="ctr" rtl="0">
              <a:lnSpc>
                <a:spcPct val="100000"/>
              </a:lnSpc>
              <a:spcBef>
                <a:spcPts val="0"/>
              </a:spcBef>
              <a:spcAft>
                <a:spcPts val="0"/>
              </a:spcAft>
              <a:defRPr sz="5200" baseline="0">
                <a:solidFill>
                  <a:srgbClr val="000000"/>
                </a:solidFill>
                <a:latin typeface="Arial"/>
                <a:ea typeface="Arial"/>
                <a:cs typeface="Arial"/>
                <a:sym typeface="Arial"/>
              </a:defRPr>
            </a:lvl3pPr>
            <a:lvl4pPr marL="1451391" indent="-207341" algn="ctr" rtl="0">
              <a:lnSpc>
                <a:spcPct val="100000"/>
              </a:lnSpc>
              <a:spcBef>
                <a:spcPts val="0"/>
              </a:spcBef>
              <a:spcAft>
                <a:spcPts val="0"/>
              </a:spcAft>
              <a:defRPr sz="5200" baseline="0">
                <a:solidFill>
                  <a:srgbClr val="000000"/>
                </a:solidFill>
                <a:latin typeface="Arial"/>
                <a:ea typeface="Arial"/>
                <a:cs typeface="Arial"/>
                <a:sym typeface="Arial"/>
              </a:defRPr>
            </a:lvl4pPr>
            <a:lvl5pPr marL="1866074" indent="-207341" algn="ctr" rtl="0">
              <a:lnSpc>
                <a:spcPct val="100000"/>
              </a:lnSpc>
              <a:spcBef>
                <a:spcPts val="0"/>
              </a:spcBef>
              <a:spcAft>
                <a:spcPts val="0"/>
              </a:spcAft>
              <a:defRPr sz="5200" baseline="0">
                <a:solidFill>
                  <a:srgbClr val="000000"/>
                </a:solidFill>
                <a:latin typeface="Arial"/>
                <a:ea typeface="Arial"/>
                <a:cs typeface="Arial"/>
                <a:sym typeface="Arial"/>
              </a:defRPr>
            </a:lvl5pPr>
            <a:lvl6pPr marL="2280758" indent="-207341" algn="ctr" rtl="0">
              <a:lnSpc>
                <a:spcPct val="100000"/>
              </a:lnSpc>
              <a:spcBef>
                <a:spcPts val="0"/>
              </a:spcBef>
              <a:spcAft>
                <a:spcPts val="0"/>
              </a:spcAft>
              <a:defRPr sz="5200">
                <a:solidFill>
                  <a:srgbClr val="000000"/>
                </a:solidFill>
                <a:latin typeface="Arial"/>
                <a:ea typeface="Arial"/>
                <a:cs typeface="Arial"/>
                <a:sym typeface="Arial"/>
              </a:defRPr>
            </a:lvl6pPr>
            <a:lvl7pPr marL="2695440" indent="-207341" algn="ctr" rtl="0">
              <a:lnSpc>
                <a:spcPct val="100000"/>
              </a:lnSpc>
              <a:spcBef>
                <a:spcPts val="0"/>
              </a:spcBef>
              <a:spcAft>
                <a:spcPts val="0"/>
              </a:spcAft>
              <a:defRPr sz="5200">
                <a:solidFill>
                  <a:srgbClr val="000000"/>
                </a:solidFill>
                <a:latin typeface="Arial"/>
                <a:ea typeface="Arial"/>
                <a:cs typeface="Arial"/>
                <a:sym typeface="Arial"/>
              </a:defRPr>
            </a:lvl7pPr>
            <a:lvl8pPr marL="3110124" indent="-207341" algn="ctr" rtl="0">
              <a:lnSpc>
                <a:spcPct val="100000"/>
              </a:lnSpc>
              <a:spcBef>
                <a:spcPts val="0"/>
              </a:spcBef>
              <a:spcAft>
                <a:spcPts val="0"/>
              </a:spcAft>
              <a:defRPr sz="5200">
                <a:solidFill>
                  <a:srgbClr val="000000"/>
                </a:solidFill>
                <a:latin typeface="Arial"/>
                <a:ea typeface="Arial"/>
                <a:cs typeface="Arial"/>
                <a:sym typeface="Arial"/>
              </a:defRPr>
            </a:lvl8pPr>
            <a:lvl9pPr marL="3524806" indent="-207341" algn="ctr" rtl="0">
              <a:lnSpc>
                <a:spcPct val="100000"/>
              </a:lnSpc>
              <a:spcBef>
                <a:spcPts val="0"/>
              </a:spcBef>
              <a:spcAft>
                <a:spcPts val="0"/>
              </a:spcAft>
              <a:defRPr sz="5200">
                <a:solidFill>
                  <a:srgbClr val="000000"/>
                </a:solidFill>
                <a:latin typeface="Arial"/>
                <a:ea typeface="Arial"/>
                <a:cs typeface="Arial"/>
                <a:sym typeface="Arial"/>
              </a:defRPr>
            </a:lvl9pPr>
          </a:lstStyle>
          <a:p>
            <a:endParaRPr/>
          </a:p>
        </p:txBody>
      </p:sp>
      <p:sp>
        <p:nvSpPr>
          <p:cNvPr id="28" name="Shape 28"/>
          <p:cNvSpPr txBox="1">
            <a:spLocks noGrp="1"/>
          </p:cNvSpPr>
          <p:nvPr>
            <p:ph type="body" idx="1"/>
          </p:nvPr>
        </p:nvSpPr>
        <p:spPr>
          <a:xfrm>
            <a:off x="685440" y="1981657"/>
            <a:ext cx="7767360" cy="4111631"/>
          </a:xfrm>
          <a:prstGeom prst="rect">
            <a:avLst/>
          </a:prstGeom>
          <a:noFill/>
          <a:ln>
            <a:noFill/>
          </a:ln>
        </p:spPr>
        <p:txBody>
          <a:bodyPr lIns="82923" tIns="82923" rIns="82923" bIns="82923" anchor="t" anchorCtr="0"/>
          <a:lstStyle>
            <a:lvl1pPr algn="l" rtl="0">
              <a:lnSpc>
                <a:spcPct val="100000"/>
              </a:lnSpc>
              <a:spcBef>
                <a:spcPts val="726"/>
              </a:spcBef>
              <a:spcAft>
                <a:spcPts val="0"/>
              </a:spcAft>
              <a:defRPr sz="3200">
                <a:solidFill>
                  <a:srgbClr val="000000"/>
                </a:solidFill>
                <a:latin typeface="Arial"/>
                <a:ea typeface="Arial"/>
                <a:cs typeface="Arial"/>
                <a:sym typeface="Arial"/>
              </a:defRPr>
            </a:lvl1pPr>
            <a:lvl2pPr marL="673860" indent="-259178" algn="l" rtl="0">
              <a:lnSpc>
                <a:spcPct val="100000"/>
              </a:lnSpc>
              <a:spcBef>
                <a:spcPts val="635"/>
              </a:spcBef>
              <a:spcAft>
                <a:spcPts val="0"/>
              </a:spcAft>
              <a:defRPr sz="2800" baseline="0">
                <a:solidFill>
                  <a:srgbClr val="000000"/>
                </a:solidFill>
                <a:latin typeface="Arial"/>
                <a:ea typeface="Arial"/>
                <a:cs typeface="Arial"/>
                <a:sym typeface="Arial"/>
              </a:defRPr>
            </a:lvl2pPr>
            <a:lvl3pPr marL="1036707" indent="-207341" algn="l" rtl="0">
              <a:lnSpc>
                <a:spcPct val="100000"/>
              </a:lnSpc>
              <a:spcBef>
                <a:spcPts val="544"/>
              </a:spcBef>
              <a:spcAft>
                <a:spcPts val="0"/>
              </a:spcAft>
              <a:defRPr sz="2400" baseline="0">
                <a:solidFill>
                  <a:srgbClr val="000000"/>
                </a:solidFill>
                <a:latin typeface="Arial"/>
                <a:ea typeface="Arial"/>
                <a:cs typeface="Arial"/>
                <a:sym typeface="Arial"/>
              </a:defRPr>
            </a:lvl3pPr>
            <a:lvl4pPr marL="1451391" indent="-207341" algn="l" rtl="0">
              <a:lnSpc>
                <a:spcPct val="100000"/>
              </a:lnSpc>
              <a:spcBef>
                <a:spcPts val="454"/>
              </a:spcBef>
              <a:spcAft>
                <a:spcPts val="0"/>
              </a:spcAft>
              <a:defRPr sz="2000" baseline="0">
                <a:solidFill>
                  <a:srgbClr val="000000"/>
                </a:solidFill>
                <a:latin typeface="Arial"/>
                <a:ea typeface="Arial"/>
                <a:cs typeface="Arial"/>
                <a:sym typeface="Arial"/>
              </a:defRPr>
            </a:lvl4pPr>
            <a:lvl5pPr marL="1866074" indent="-207341" algn="l" rtl="0">
              <a:lnSpc>
                <a:spcPct val="100000"/>
              </a:lnSpc>
              <a:spcBef>
                <a:spcPts val="454"/>
              </a:spcBef>
              <a:spcAft>
                <a:spcPts val="0"/>
              </a:spcAft>
              <a:defRPr sz="2000" baseline="0">
                <a:solidFill>
                  <a:srgbClr val="000000"/>
                </a:solidFill>
                <a:latin typeface="Arial"/>
                <a:ea typeface="Arial"/>
                <a:cs typeface="Arial"/>
                <a:sym typeface="Arial"/>
              </a:defRPr>
            </a:lvl5pPr>
            <a:lvl6pPr marL="2280758" indent="-207341" algn="l" rtl="0">
              <a:lnSpc>
                <a:spcPct val="100000"/>
              </a:lnSpc>
              <a:spcBef>
                <a:spcPts val="454"/>
              </a:spcBef>
              <a:spcAft>
                <a:spcPts val="0"/>
              </a:spcAft>
              <a:defRPr sz="3200">
                <a:solidFill>
                  <a:srgbClr val="000000"/>
                </a:solidFill>
                <a:latin typeface="Arial"/>
                <a:ea typeface="Arial"/>
                <a:cs typeface="Arial"/>
                <a:sym typeface="Arial"/>
              </a:defRPr>
            </a:lvl6pPr>
            <a:lvl7pPr marL="2695440" indent="-207341" algn="l" rtl="0">
              <a:lnSpc>
                <a:spcPct val="100000"/>
              </a:lnSpc>
              <a:spcBef>
                <a:spcPts val="454"/>
              </a:spcBef>
              <a:spcAft>
                <a:spcPts val="0"/>
              </a:spcAft>
              <a:defRPr sz="3200">
                <a:solidFill>
                  <a:srgbClr val="000000"/>
                </a:solidFill>
                <a:latin typeface="Arial"/>
                <a:ea typeface="Arial"/>
                <a:cs typeface="Arial"/>
                <a:sym typeface="Arial"/>
              </a:defRPr>
            </a:lvl7pPr>
            <a:lvl8pPr marL="3110124" indent="-207341" algn="l" rtl="0">
              <a:lnSpc>
                <a:spcPct val="100000"/>
              </a:lnSpc>
              <a:spcBef>
                <a:spcPts val="454"/>
              </a:spcBef>
              <a:spcAft>
                <a:spcPts val="0"/>
              </a:spcAft>
              <a:defRPr sz="3200">
                <a:solidFill>
                  <a:srgbClr val="000000"/>
                </a:solidFill>
                <a:latin typeface="Arial"/>
                <a:ea typeface="Arial"/>
                <a:cs typeface="Arial"/>
                <a:sym typeface="Arial"/>
              </a:defRPr>
            </a:lvl8pPr>
            <a:lvl9pPr marL="3524806" indent="-207341" algn="l" rtl="0">
              <a:lnSpc>
                <a:spcPct val="100000"/>
              </a:lnSpc>
              <a:spcBef>
                <a:spcPts val="454"/>
              </a:spcBef>
              <a:spcAft>
                <a:spcPts val="0"/>
              </a:spcAft>
              <a:defRPr sz="3200">
                <a:solidFill>
                  <a:srgbClr val="000000"/>
                </a:solidFill>
                <a:latin typeface="Arial"/>
                <a:ea typeface="Arial"/>
                <a:cs typeface="Arial"/>
                <a:sym typeface="Arial"/>
              </a:defRPr>
            </a:lvl9pPr>
          </a:lstStyle>
          <a:p>
            <a:endParaRPr/>
          </a:p>
        </p:txBody>
      </p:sp>
      <p:sp>
        <p:nvSpPr>
          <p:cNvPr id="29" name="Shape 29"/>
          <p:cNvSpPr txBox="1">
            <a:spLocks noGrp="1"/>
          </p:cNvSpPr>
          <p:nvPr>
            <p:ph type="sldNum" idx="12"/>
          </p:nvPr>
        </p:nvSpPr>
        <p:spPr>
          <a:xfrm>
            <a:off x="6552010" y="6248823"/>
            <a:ext cx="1900799" cy="452207"/>
          </a:xfrm>
          <a:prstGeom prst="rect">
            <a:avLst/>
          </a:prstGeom>
          <a:noFill/>
          <a:ln>
            <a:noFill/>
          </a:ln>
        </p:spPr>
        <p:txBody>
          <a:bodyPr lIns="82923" tIns="82923" rIns="82923" bIns="82923" anchor="t" anchorCtr="0"/>
          <a:lstStyle>
            <a:lvl1pPr marL="0" marR="0" indent="0" algn="r" rtl="0">
              <a:lnSpc>
                <a:spcPct val="100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0" name="Shape 30"/>
          <p:cNvSpPr txBox="1">
            <a:spLocks noGrp="1"/>
          </p:cNvSpPr>
          <p:nvPr>
            <p:ph type="dt" idx="10"/>
          </p:nvPr>
        </p:nvSpPr>
        <p:spPr>
          <a:xfrm>
            <a:off x="456482" y="6247385"/>
            <a:ext cx="2128319" cy="470929"/>
          </a:xfrm>
          <a:prstGeom prst="rect">
            <a:avLst/>
          </a:prstGeom>
          <a:noFill/>
          <a:ln>
            <a:noFill/>
          </a:ln>
        </p:spPr>
        <p:txBody>
          <a:bodyPr lIns="82923" tIns="82923" rIns="82923" bIns="82923" anchor="t" anchorCtr="0"/>
          <a:lstStyle>
            <a:lvl1pPr marL="0" marR="0" indent="0" algn="l"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
        <p:nvSpPr>
          <p:cNvPr id="31" name="Shape 31"/>
          <p:cNvSpPr txBox="1">
            <a:spLocks noGrp="1"/>
          </p:cNvSpPr>
          <p:nvPr>
            <p:ph type="ftr" idx="11"/>
          </p:nvPr>
        </p:nvSpPr>
        <p:spPr>
          <a:xfrm>
            <a:off x="3126239" y="6247385"/>
            <a:ext cx="2895840" cy="470929"/>
          </a:xfrm>
          <a:prstGeom prst="rect">
            <a:avLst/>
          </a:prstGeom>
          <a:noFill/>
          <a:ln>
            <a:noFill/>
          </a:ln>
        </p:spPr>
        <p:txBody>
          <a:bodyPr lIns="82923" tIns="82923" rIns="82923" bIns="82923" anchor="t" anchorCtr="0"/>
          <a:lstStyle>
            <a:lvl1pPr marL="0" marR="0" indent="0" algn="ctr" rtl="0">
              <a:lnSpc>
                <a:spcPct val="93000"/>
              </a:lnSpc>
              <a:defRPr sz="1300" b="0" i="0" u="none" strike="noStrike" cap="none" baseline="0">
                <a:solidFill>
                  <a:srgbClr val="000000"/>
                </a:solidFill>
                <a:latin typeface="Times New Roman"/>
                <a:ea typeface="Times New Roman"/>
                <a:cs typeface="Times New Roman"/>
                <a:sym typeface="Times New Roman"/>
              </a:defRPr>
            </a:lvl1pPr>
            <a:lvl2pPr>
              <a:defRPr/>
            </a:lvl2pPr>
            <a:lvl3pPr>
              <a:defRPr/>
            </a:lvl3pPr>
            <a:lvl4pPr>
              <a:defRPr/>
            </a:lvl4pPr>
            <a:lvl5pPr>
              <a:defRPr/>
            </a:lvl5pPr>
            <a:lvl6pPr>
              <a:defRPr/>
            </a:lvl6pPr>
            <a:lvl7pPr>
              <a:defRPr/>
            </a:lvl7pPr>
            <a:lvl8pPr>
              <a:defRPr/>
            </a:lvl8pPr>
            <a:lvl9pPr>
              <a:defRPr/>
            </a:lvl9pPr>
          </a:lstStyle>
          <a:p>
            <a:endParaRPr/>
          </a:p>
        </p:txBody>
      </p:sp>
    </p:spTree>
    <p:extLst>
      <p:ext uri="{BB962C8B-B14F-4D97-AF65-F5344CB8AC3E}">
        <p14:creationId xmlns:p14="http://schemas.microsoft.com/office/powerpoint/2010/main" val="195074474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5350051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15591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8736189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775854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pPr>
                <a:defRPr/>
              </a:pPr>
              <a:t>‹#›</a:t>
            </a:fld>
            <a:endParaRPr lang="en-US"/>
          </a:p>
        </p:txBody>
      </p:sp>
    </p:spTree>
    <p:extLst>
      <p:ext uri="{BB962C8B-B14F-4D97-AF65-F5344CB8AC3E}">
        <p14:creationId xmlns:p14="http://schemas.microsoft.com/office/powerpoint/2010/main" val="279635798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0285735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5499864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4259245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5812796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4169475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7433247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182831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0903179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537491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E3922754-E055-C446-B3A6-896C260DB19A}" type="datetimeFigureOut">
              <a:rPr lang="en-US"/>
              <a:pPr/>
              <a:t>2/16/24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D429E063-E8A8-6249-983C-23AA2895AC9F}" type="slidenum">
              <a:rPr lang="en-US"/>
              <a:pPr/>
              <a:t>‹#›</a:t>
            </a:fld>
            <a:endParaRPr lang="en-US"/>
          </a:p>
        </p:txBody>
      </p:sp>
    </p:spTree>
    <p:extLst>
      <p:ext uri="{BB962C8B-B14F-4D97-AF65-F5344CB8AC3E}">
        <p14:creationId xmlns:p14="http://schemas.microsoft.com/office/powerpoint/2010/main" val="67932554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pPr>
                <a:defRPr/>
              </a:pPr>
              <a:t>‹#›</a:t>
            </a:fld>
            <a:endParaRPr lang="en-US"/>
          </a:p>
        </p:txBody>
      </p:sp>
    </p:spTree>
    <p:extLst>
      <p:ext uri="{BB962C8B-B14F-4D97-AF65-F5344CB8AC3E}">
        <p14:creationId xmlns:p14="http://schemas.microsoft.com/office/powerpoint/2010/main" val="29546397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DCC018B-35F3-234B-8154-F7BBFE5EDFA5}" type="datetimeFigureOut">
              <a:rPr lang="en-US"/>
              <a:pPr/>
              <a:t>2/16/24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E4E8A2EA-9F50-D644-9064-B47DE65B3E07}" type="slidenum">
              <a:rPr lang="en-US"/>
              <a:pPr/>
              <a:t>‹#›</a:t>
            </a:fld>
            <a:endParaRPr lang="en-US"/>
          </a:p>
        </p:txBody>
      </p:sp>
    </p:spTree>
    <p:extLst>
      <p:ext uri="{BB962C8B-B14F-4D97-AF65-F5344CB8AC3E}">
        <p14:creationId xmlns:p14="http://schemas.microsoft.com/office/powerpoint/2010/main" val="152919686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2919B0B3-2975-AF43-AED5-1864CA5A67F7}" type="datetimeFigureOut">
              <a:rPr lang="en-US"/>
              <a:pPr/>
              <a:t>2/16/24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B726D5DC-324D-4642-B31A-0CBF69B6BA4E}" type="slidenum">
              <a:rPr lang="en-US"/>
              <a:pPr/>
              <a:t>‹#›</a:t>
            </a:fld>
            <a:endParaRPr lang="en-US"/>
          </a:p>
        </p:txBody>
      </p:sp>
    </p:spTree>
    <p:extLst>
      <p:ext uri="{BB962C8B-B14F-4D97-AF65-F5344CB8AC3E}">
        <p14:creationId xmlns:p14="http://schemas.microsoft.com/office/powerpoint/2010/main" val="163934777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fld id="{5A13814D-538F-754A-AFE5-3B0C2BE63266}" type="datetimeFigureOut">
              <a:rPr lang="en-US"/>
              <a:pPr/>
              <a:t>2/16/24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24E35230-BDD7-7340-B3F6-4DD5D9A2AD0E}" type="slidenum">
              <a:rPr lang="en-US"/>
              <a:pPr/>
              <a:t>‹#›</a:t>
            </a:fld>
            <a:endParaRPr lang="en-US"/>
          </a:p>
        </p:txBody>
      </p:sp>
    </p:spTree>
    <p:extLst>
      <p:ext uri="{BB962C8B-B14F-4D97-AF65-F5344CB8AC3E}">
        <p14:creationId xmlns:p14="http://schemas.microsoft.com/office/powerpoint/2010/main" val="426015977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fld id="{499D91E7-D49E-554D-BA8D-844B409C21A6}" type="datetimeFigureOut">
              <a:rPr lang="en-US"/>
              <a:pPr/>
              <a:t>2/16/24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fld id="{49C58701-6D29-1C45-A99E-B620F0296D7B}" type="slidenum">
              <a:rPr lang="en-US"/>
              <a:pPr/>
              <a:t>‹#›</a:t>
            </a:fld>
            <a:endParaRPr lang="en-US"/>
          </a:p>
        </p:txBody>
      </p:sp>
    </p:spTree>
    <p:extLst>
      <p:ext uri="{BB962C8B-B14F-4D97-AF65-F5344CB8AC3E}">
        <p14:creationId xmlns:p14="http://schemas.microsoft.com/office/powerpoint/2010/main" val="34148558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fld id="{A32B4886-341A-6B44-9298-5E6D8856CA4E}" type="datetimeFigureOut">
              <a:rPr lang="en-US"/>
              <a:pPr/>
              <a:t>2/16/24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fld id="{417A90DB-50E8-1245-9D0E-EAAC86DB016E}" type="slidenum">
              <a:rPr lang="en-US"/>
              <a:pPr/>
              <a:t>‹#›</a:t>
            </a:fld>
            <a:endParaRPr lang="en-US"/>
          </a:p>
        </p:txBody>
      </p:sp>
    </p:spTree>
    <p:extLst>
      <p:ext uri="{BB962C8B-B14F-4D97-AF65-F5344CB8AC3E}">
        <p14:creationId xmlns:p14="http://schemas.microsoft.com/office/powerpoint/2010/main" val="124978624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fld id="{4C47ECB6-EB3E-2A41-AB5E-40F8A3036095}" type="datetimeFigureOut">
              <a:rPr lang="en-US"/>
              <a:pPr/>
              <a:t>2/16/24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fld id="{42F135E4-8648-4A4B-88F5-6BE269D3557E}" type="slidenum">
              <a:rPr lang="en-US"/>
              <a:pPr/>
              <a:t>‹#›</a:t>
            </a:fld>
            <a:endParaRPr lang="en-US"/>
          </a:p>
        </p:txBody>
      </p:sp>
    </p:spTree>
    <p:extLst>
      <p:ext uri="{BB962C8B-B14F-4D97-AF65-F5344CB8AC3E}">
        <p14:creationId xmlns:p14="http://schemas.microsoft.com/office/powerpoint/2010/main" val="398591995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CA127743-BD46-F64F-A3A3-B2856C90CD75}" type="datetimeFigureOut">
              <a:rPr lang="en-US"/>
              <a:pPr/>
              <a:t>2/16/24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43A5A216-7B59-FC41-9428-6454F1033970}" type="slidenum">
              <a:rPr lang="en-US"/>
              <a:pPr/>
              <a:t>‹#›</a:t>
            </a:fld>
            <a:endParaRPr lang="en-US"/>
          </a:p>
        </p:txBody>
      </p:sp>
    </p:spTree>
    <p:extLst>
      <p:ext uri="{BB962C8B-B14F-4D97-AF65-F5344CB8AC3E}">
        <p14:creationId xmlns:p14="http://schemas.microsoft.com/office/powerpoint/2010/main" val="331466483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5F5A7478-107C-8B48-9F29-C5537DC21E0E}" type="datetimeFigureOut">
              <a:rPr lang="en-US"/>
              <a:pPr/>
              <a:t>2/16/24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D79B2278-3D9D-CF41-B77D-137042F375AB}" type="slidenum">
              <a:rPr lang="en-US"/>
              <a:pPr/>
              <a:t>‹#›</a:t>
            </a:fld>
            <a:endParaRPr lang="en-US"/>
          </a:p>
        </p:txBody>
      </p:sp>
    </p:spTree>
    <p:extLst>
      <p:ext uri="{BB962C8B-B14F-4D97-AF65-F5344CB8AC3E}">
        <p14:creationId xmlns:p14="http://schemas.microsoft.com/office/powerpoint/2010/main" val="156881261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E242448-1087-6042-8D7E-8D98F110E581}" type="datetimeFigureOut">
              <a:rPr lang="en-US"/>
              <a:pPr/>
              <a:t>2/16/24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F720AD00-27E4-4440-8DC6-B16782F89561}" type="slidenum">
              <a:rPr lang="en-US"/>
              <a:pPr/>
              <a:t>‹#›</a:t>
            </a:fld>
            <a:endParaRPr lang="en-US"/>
          </a:p>
        </p:txBody>
      </p:sp>
    </p:spTree>
    <p:extLst>
      <p:ext uri="{BB962C8B-B14F-4D97-AF65-F5344CB8AC3E}">
        <p14:creationId xmlns:p14="http://schemas.microsoft.com/office/powerpoint/2010/main" val="102420752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375"/>
            <a:ext cx="2057400" cy="43878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6375"/>
            <a:ext cx="6019800" cy="43878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9CDDF811-132F-DE40-94F4-07066578DD39}" type="datetimeFigureOut">
              <a:rPr lang="en-US"/>
              <a:pPr/>
              <a:t>2/16/24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94AC9A9C-D620-D445-8BCB-65852B6B9ACF}" type="slidenum">
              <a:rPr lang="en-US"/>
              <a:pPr/>
              <a:t>‹#›</a:t>
            </a:fld>
            <a:endParaRPr lang="en-US"/>
          </a:p>
        </p:txBody>
      </p:sp>
    </p:spTree>
    <p:extLst>
      <p:ext uri="{BB962C8B-B14F-4D97-AF65-F5344CB8AC3E}">
        <p14:creationId xmlns:p14="http://schemas.microsoft.com/office/powerpoint/2010/main" val="144377241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pPr>
                <a:defRPr/>
              </a:pPr>
              <a:t>‹#›</a:t>
            </a:fld>
            <a:endParaRPr lang="en-US"/>
          </a:p>
        </p:txBody>
      </p:sp>
    </p:spTree>
    <p:extLst>
      <p:ext uri="{BB962C8B-B14F-4D97-AF65-F5344CB8AC3E}">
        <p14:creationId xmlns:p14="http://schemas.microsoft.com/office/powerpoint/2010/main" val="403949780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249C0B8-EA5D-0440-8A4C-07B5244B6991}" type="slidenum">
              <a:rPr lang="en-US" altLang="en-US"/>
              <a:pPr/>
              <a:t>‹#›</a:t>
            </a:fld>
            <a:endParaRPr lang="en-US" altLang="en-US"/>
          </a:p>
        </p:txBody>
      </p:sp>
    </p:spTree>
    <p:extLst>
      <p:ext uri="{BB962C8B-B14F-4D97-AF65-F5344CB8AC3E}">
        <p14:creationId xmlns:p14="http://schemas.microsoft.com/office/powerpoint/2010/main" val="207242313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4E76314-CD3B-1146-8B8A-D46B9F388191}" type="datetime1">
              <a:rPr lang="en-US"/>
              <a:pPr>
                <a:defRPr/>
              </a:pPr>
              <a:t>2/16/24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06E1BA7-5FCE-3341-931A-FF875B4341AF}" type="slidenum">
              <a:rPr lang="en-US"/>
              <a:pPr>
                <a:defRPr/>
              </a:pPr>
              <a:t>‹#›</a:t>
            </a:fld>
            <a:endParaRPr lang="en-US"/>
          </a:p>
        </p:txBody>
      </p:sp>
    </p:spTree>
    <p:extLst>
      <p:ext uri="{BB962C8B-B14F-4D97-AF65-F5344CB8AC3E}">
        <p14:creationId xmlns:p14="http://schemas.microsoft.com/office/powerpoint/2010/main" val="193660542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EF1974A-01AC-1D4F-81BD-B8C562CA6EEF}" type="datetimeFigureOut">
              <a:rPr lang="en-US" smtClean="0">
                <a:solidFill>
                  <a:prstClr val="black">
                    <a:tint val="75000"/>
                  </a:prstClr>
                </a:solidFill>
                <a:latin typeface="Arial"/>
              </a:rPr>
              <a:pPr/>
              <a:t>2/16/24</a:t>
            </a:fld>
            <a:endParaRPr lang="en-US">
              <a:solidFill>
                <a:prstClr val="black">
                  <a:tint val="75000"/>
                </a:prstClr>
              </a:solidFill>
              <a:latin typeface="Aria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Arial"/>
            </a:endParaRPr>
          </a:p>
        </p:txBody>
      </p:sp>
      <p:sp>
        <p:nvSpPr>
          <p:cNvPr id="4" name="Slide Number Placeholder 3"/>
          <p:cNvSpPr>
            <a:spLocks noGrp="1"/>
          </p:cNvSpPr>
          <p:nvPr>
            <p:ph type="sldNum" sz="quarter" idx="12"/>
          </p:nvPr>
        </p:nvSpPr>
        <p:spPr/>
        <p:txBody>
          <a:bodyPr/>
          <a:lstStyle/>
          <a:p>
            <a:fld id="{34185AC5-F0F3-8A43-BFC4-9425C85745A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94193118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66F41BF-6816-4DFF-84E5-972E11EEA419}"/>
              </a:ext>
            </a:extLst>
          </p:cNvPr>
          <p:cNvSpPr>
            <a:spLocks noGrp="1"/>
          </p:cNvSpPr>
          <p:nvPr>
            <p:ph type="dt" sz="half" idx="10"/>
          </p:nvPr>
        </p:nvSpPr>
        <p:spPr/>
        <p:txBody>
          <a:bodyPr/>
          <a:lstStyle>
            <a:lvl1pPr>
              <a:defRPr/>
            </a:lvl1pPr>
          </a:lstStyle>
          <a:p>
            <a:fld id="{71948ED4-2F74-4EF3-9E7D-C0EE9B50DA0E}"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D99C8A4E-AAC0-4C6C-84E3-5E16AC54E10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1AB63-172D-4517-8AA2-9FD6113C8BCD}"/>
              </a:ext>
            </a:extLst>
          </p:cNvPr>
          <p:cNvSpPr>
            <a:spLocks noGrp="1"/>
          </p:cNvSpPr>
          <p:nvPr>
            <p:ph type="sldNum" sz="quarter" idx="12"/>
          </p:nvPr>
        </p:nvSpPr>
        <p:spPr/>
        <p:txBody>
          <a:bodyPr/>
          <a:lstStyle>
            <a:lvl1pPr>
              <a:defRPr/>
            </a:lvl1pPr>
          </a:lstStyle>
          <a:p>
            <a:fld id="{C39B2505-5601-4CDF-8C7D-82E49DCBD89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1498551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BEB9E9E-EF35-4845-B0CB-6AC8DF120A4A}"/>
              </a:ext>
            </a:extLst>
          </p:cNvPr>
          <p:cNvSpPr>
            <a:spLocks noGrp="1"/>
          </p:cNvSpPr>
          <p:nvPr>
            <p:ph type="dt" sz="half" idx="10"/>
          </p:nvPr>
        </p:nvSpPr>
        <p:spPr/>
        <p:txBody>
          <a:bodyPr/>
          <a:lstStyle>
            <a:lvl1pPr>
              <a:defRPr/>
            </a:lvl1pPr>
          </a:lstStyle>
          <a:p>
            <a:fld id="{030C6544-EE64-47E9-98FE-47A5D9B1F886}"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66DA600D-E3A2-4893-85D4-4C515F36EFE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0916213-1FCE-4927-8984-02C49AC23DF6}"/>
              </a:ext>
            </a:extLst>
          </p:cNvPr>
          <p:cNvSpPr>
            <a:spLocks noGrp="1"/>
          </p:cNvSpPr>
          <p:nvPr>
            <p:ph type="sldNum" sz="quarter" idx="12"/>
          </p:nvPr>
        </p:nvSpPr>
        <p:spPr/>
        <p:txBody>
          <a:bodyPr/>
          <a:lstStyle>
            <a:lvl1pPr>
              <a:defRPr/>
            </a:lvl1pPr>
          </a:lstStyle>
          <a:p>
            <a:fld id="{A0E556F7-1807-4C32-A418-FC80AA4DBDB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0869777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199E7B1-82EF-4282-9BC8-0E045005B413}"/>
              </a:ext>
            </a:extLst>
          </p:cNvPr>
          <p:cNvSpPr>
            <a:spLocks noGrp="1"/>
          </p:cNvSpPr>
          <p:nvPr>
            <p:ph type="dt" sz="half" idx="10"/>
          </p:nvPr>
        </p:nvSpPr>
        <p:spPr/>
        <p:txBody>
          <a:bodyPr/>
          <a:lstStyle>
            <a:lvl1pPr>
              <a:defRPr/>
            </a:lvl1pPr>
          </a:lstStyle>
          <a:p>
            <a:fld id="{B27CDA2A-DB57-41B7-9607-89823865D2BA}"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2972DFC5-ECC1-4E22-8B34-D4A47170CC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6A7F9E-EBD6-404D-880A-03E98BB23C44}"/>
              </a:ext>
            </a:extLst>
          </p:cNvPr>
          <p:cNvSpPr>
            <a:spLocks noGrp="1"/>
          </p:cNvSpPr>
          <p:nvPr>
            <p:ph type="sldNum" sz="quarter" idx="12"/>
          </p:nvPr>
        </p:nvSpPr>
        <p:spPr/>
        <p:txBody>
          <a:bodyPr/>
          <a:lstStyle>
            <a:lvl1pPr>
              <a:defRPr/>
            </a:lvl1pPr>
          </a:lstStyle>
          <a:p>
            <a:fld id="{60317060-4B30-4F97-A410-DAEB6339C28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5792792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69510F3-BD2C-4B5B-87F1-ABFF71D7B746}"/>
              </a:ext>
            </a:extLst>
          </p:cNvPr>
          <p:cNvSpPr>
            <a:spLocks noGrp="1"/>
          </p:cNvSpPr>
          <p:nvPr>
            <p:ph type="dt" sz="half" idx="10"/>
          </p:nvPr>
        </p:nvSpPr>
        <p:spPr/>
        <p:txBody>
          <a:bodyPr/>
          <a:lstStyle>
            <a:lvl1pPr>
              <a:defRPr/>
            </a:lvl1pPr>
          </a:lstStyle>
          <a:p>
            <a:fld id="{45E5E7E3-6104-48AD-BA35-EE9CDB2F9E0E}"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1D805FF2-E0CE-44D5-901A-0ABEE5CC389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615F4C0-A00C-4473-877A-ED8B795056F7}"/>
              </a:ext>
            </a:extLst>
          </p:cNvPr>
          <p:cNvSpPr>
            <a:spLocks noGrp="1"/>
          </p:cNvSpPr>
          <p:nvPr>
            <p:ph type="sldNum" sz="quarter" idx="12"/>
          </p:nvPr>
        </p:nvSpPr>
        <p:spPr/>
        <p:txBody>
          <a:bodyPr/>
          <a:lstStyle>
            <a:lvl1pPr>
              <a:defRPr/>
            </a:lvl1pPr>
          </a:lstStyle>
          <a:p>
            <a:fld id="{E0FBDB00-1002-4DC2-B53A-DFCDE31CDBC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5529426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6C30990-10AA-4448-9628-75822D87FECC}"/>
              </a:ext>
            </a:extLst>
          </p:cNvPr>
          <p:cNvSpPr>
            <a:spLocks noGrp="1"/>
          </p:cNvSpPr>
          <p:nvPr>
            <p:ph type="dt" sz="half" idx="10"/>
          </p:nvPr>
        </p:nvSpPr>
        <p:spPr/>
        <p:txBody>
          <a:bodyPr/>
          <a:lstStyle>
            <a:lvl1pPr>
              <a:defRPr/>
            </a:lvl1pPr>
          </a:lstStyle>
          <a:p>
            <a:fld id="{B954FFDB-A002-4B17-B400-67EB601F8FB7}" type="datetimeFigureOut">
              <a:rPr lang="en-US" altLang="en-US">
                <a:latin typeface="Calibri"/>
              </a:rPr>
              <a:pPr/>
              <a:t>2/16/24</a:t>
            </a:fld>
            <a:endParaRPr lang="en-US" altLang="en-US">
              <a:latin typeface="Calibri"/>
            </a:endParaRPr>
          </a:p>
        </p:txBody>
      </p:sp>
      <p:sp>
        <p:nvSpPr>
          <p:cNvPr id="8" name="Footer Placeholder 4">
            <a:extLst>
              <a:ext uri="{FF2B5EF4-FFF2-40B4-BE49-F238E27FC236}">
                <a16:creationId xmlns:a16="http://schemas.microsoft.com/office/drawing/2014/main" id="{BD20BA0C-01A5-4EFB-A030-08C8131646D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2B71A33-DCC3-479B-BBFE-B18DDF121729}"/>
              </a:ext>
            </a:extLst>
          </p:cNvPr>
          <p:cNvSpPr>
            <a:spLocks noGrp="1"/>
          </p:cNvSpPr>
          <p:nvPr>
            <p:ph type="sldNum" sz="quarter" idx="12"/>
          </p:nvPr>
        </p:nvSpPr>
        <p:spPr/>
        <p:txBody>
          <a:bodyPr/>
          <a:lstStyle>
            <a:lvl1pPr>
              <a:defRPr/>
            </a:lvl1pPr>
          </a:lstStyle>
          <a:p>
            <a:fld id="{78D05154-D42D-4371-9CA0-9ECABE9966F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1357076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F7E65A8-16EC-46AC-85CF-C9E0CE52AF5C}"/>
              </a:ext>
            </a:extLst>
          </p:cNvPr>
          <p:cNvSpPr>
            <a:spLocks noGrp="1"/>
          </p:cNvSpPr>
          <p:nvPr>
            <p:ph type="dt" sz="half" idx="10"/>
          </p:nvPr>
        </p:nvSpPr>
        <p:spPr/>
        <p:txBody>
          <a:bodyPr/>
          <a:lstStyle>
            <a:lvl1pPr>
              <a:defRPr/>
            </a:lvl1pPr>
          </a:lstStyle>
          <a:p>
            <a:fld id="{D5D415A3-68AC-42D2-81E7-42358726873A}" type="datetimeFigureOut">
              <a:rPr lang="en-US" altLang="en-US">
                <a:latin typeface="Calibri"/>
              </a:rPr>
              <a:pPr/>
              <a:t>2/16/24</a:t>
            </a:fld>
            <a:endParaRPr lang="en-US" altLang="en-US">
              <a:latin typeface="Calibri"/>
            </a:endParaRPr>
          </a:p>
        </p:txBody>
      </p:sp>
      <p:sp>
        <p:nvSpPr>
          <p:cNvPr id="4" name="Footer Placeholder 4">
            <a:extLst>
              <a:ext uri="{FF2B5EF4-FFF2-40B4-BE49-F238E27FC236}">
                <a16:creationId xmlns:a16="http://schemas.microsoft.com/office/drawing/2014/main" id="{5705C80B-7837-4AE7-A0CC-15DBD08EFC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2A3775E-AE71-44F5-842D-CF0487EA0334}"/>
              </a:ext>
            </a:extLst>
          </p:cNvPr>
          <p:cNvSpPr>
            <a:spLocks noGrp="1"/>
          </p:cNvSpPr>
          <p:nvPr>
            <p:ph type="sldNum" sz="quarter" idx="12"/>
          </p:nvPr>
        </p:nvSpPr>
        <p:spPr/>
        <p:txBody>
          <a:bodyPr/>
          <a:lstStyle>
            <a:lvl1pPr>
              <a:defRPr/>
            </a:lvl1pPr>
          </a:lstStyle>
          <a:p>
            <a:fld id="{9CBC0D1C-DC08-409D-927E-D8109EA6D63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6269524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E29079B-0EBD-48A0-82AA-43F584CD5597}"/>
              </a:ext>
            </a:extLst>
          </p:cNvPr>
          <p:cNvSpPr>
            <a:spLocks noGrp="1"/>
          </p:cNvSpPr>
          <p:nvPr>
            <p:ph type="dt" sz="half" idx="10"/>
          </p:nvPr>
        </p:nvSpPr>
        <p:spPr/>
        <p:txBody>
          <a:bodyPr/>
          <a:lstStyle>
            <a:lvl1pPr>
              <a:defRPr/>
            </a:lvl1pPr>
          </a:lstStyle>
          <a:p>
            <a:fld id="{401FE973-45B3-4358-8707-5C95B7BD1BBC}" type="datetimeFigureOut">
              <a:rPr lang="en-US" altLang="en-US">
                <a:latin typeface="Calibri"/>
              </a:rPr>
              <a:pPr/>
              <a:t>2/16/24</a:t>
            </a:fld>
            <a:endParaRPr lang="en-US" altLang="en-US">
              <a:latin typeface="Calibri"/>
            </a:endParaRPr>
          </a:p>
        </p:txBody>
      </p:sp>
      <p:sp>
        <p:nvSpPr>
          <p:cNvPr id="3" name="Footer Placeholder 4">
            <a:extLst>
              <a:ext uri="{FF2B5EF4-FFF2-40B4-BE49-F238E27FC236}">
                <a16:creationId xmlns:a16="http://schemas.microsoft.com/office/drawing/2014/main" id="{3F141EDA-5B4D-4019-ADDD-2A398501D4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D0BB4FCA-4645-4A5F-ADC8-E0008AEF452C}"/>
              </a:ext>
            </a:extLst>
          </p:cNvPr>
          <p:cNvSpPr>
            <a:spLocks noGrp="1"/>
          </p:cNvSpPr>
          <p:nvPr>
            <p:ph type="sldNum" sz="quarter" idx="12"/>
          </p:nvPr>
        </p:nvSpPr>
        <p:spPr/>
        <p:txBody>
          <a:bodyPr/>
          <a:lstStyle>
            <a:lvl1pPr>
              <a:defRPr/>
            </a:lvl1pPr>
          </a:lstStyle>
          <a:p>
            <a:fld id="{8E714BC4-3693-4329-AC4F-9E252B07858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91237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pPr>
                <a:defRPr/>
              </a:pPr>
              <a:t>‹#›</a:t>
            </a:fld>
            <a:endParaRPr lang="en-US"/>
          </a:p>
        </p:txBody>
      </p:sp>
    </p:spTree>
    <p:extLst>
      <p:ext uri="{BB962C8B-B14F-4D97-AF65-F5344CB8AC3E}">
        <p14:creationId xmlns:p14="http://schemas.microsoft.com/office/powerpoint/2010/main" val="149198172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AFC9C72-2B8F-46BA-9112-744A3AFF4719}"/>
              </a:ext>
            </a:extLst>
          </p:cNvPr>
          <p:cNvSpPr>
            <a:spLocks noGrp="1"/>
          </p:cNvSpPr>
          <p:nvPr>
            <p:ph type="dt" sz="half" idx="10"/>
          </p:nvPr>
        </p:nvSpPr>
        <p:spPr/>
        <p:txBody>
          <a:bodyPr/>
          <a:lstStyle>
            <a:lvl1pPr>
              <a:defRPr/>
            </a:lvl1pPr>
          </a:lstStyle>
          <a:p>
            <a:fld id="{72B6DE5A-11B8-4959-A817-337B3BCDDBBF}"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925CB478-10B3-4D8D-9794-4873942029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C980607-5201-4FAB-BE80-E2BCE5FD9BDB}"/>
              </a:ext>
            </a:extLst>
          </p:cNvPr>
          <p:cNvSpPr>
            <a:spLocks noGrp="1"/>
          </p:cNvSpPr>
          <p:nvPr>
            <p:ph type="sldNum" sz="quarter" idx="12"/>
          </p:nvPr>
        </p:nvSpPr>
        <p:spPr/>
        <p:txBody>
          <a:bodyPr/>
          <a:lstStyle>
            <a:lvl1pPr>
              <a:defRPr/>
            </a:lvl1pPr>
          </a:lstStyle>
          <a:p>
            <a:fld id="{0CE776AC-88D4-4E05-AFF6-2EDA1FC3D80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9523262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9A14D4D-41CC-48D5-BB75-9B4F9DA98DB5}"/>
              </a:ext>
            </a:extLst>
          </p:cNvPr>
          <p:cNvSpPr>
            <a:spLocks noGrp="1"/>
          </p:cNvSpPr>
          <p:nvPr>
            <p:ph type="dt" sz="half" idx="10"/>
          </p:nvPr>
        </p:nvSpPr>
        <p:spPr/>
        <p:txBody>
          <a:bodyPr/>
          <a:lstStyle>
            <a:lvl1pPr>
              <a:defRPr/>
            </a:lvl1pPr>
          </a:lstStyle>
          <a:p>
            <a:fld id="{7F112E2D-A9FC-4573-8D8D-C9A81C39B92D}"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82056625-82B1-4F18-AC0B-D77C6FBF45D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0D1E19C-0E05-4F64-AAA1-241838A8B8B3}"/>
              </a:ext>
            </a:extLst>
          </p:cNvPr>
          <p:cNvSpPr>
            <a:spLocks noGrp="1"/>
          </p:cNvSpPr>
          <p:nvPr>
            <p:ph type="sldNum" sz="quarter" idx="12"/>
          </p:nvPr>
        </p:nvSpPr>
        <p:spPr/>
        <p:txBody>
          <a:bodyPr/>
          <a:lstStyle>
            <a:lvl1pPr>
              <a:defRPr/>
            </a:lvl1pPr>
          </a:lstStyle>
          <a:p>
            <a:fld id="{CA849F3F-4D6F-46D3-950A-0A60D27E91D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2833696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A5A13A-181D-4E84-9DBD-B32E8B9219DE}"/>
              </a:ext>
            </a:extLst>
          </p:cNvPr>
          <p:cNvSpPr>
            <a:spLocks noGrp="1"/>
          </p:cNvSpPr>
          <p:nvPr>
            <p:ph type="dt" sz="half" idx="10"/>
          </p:nvPr>
        </p:nvSpPr>
        <p:spPr/>
        <p:txBody>
          <a:bodyPr/>
          <a:lstStyle>
            <a:lvl1pPr>
              <a:defRPr/>
            </a:lvl1pPr>
          </a:lstStyle>
          <a:p>
            <a:fld id="{7918F919-524F-4931-839F-9870180D5C7D}"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FE338E82-55E5-4229-940A-572353A884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A63171D-CA10-4C8F-881D-C59F0C17CFD3}"/>
              </a:ext>
            </a:extLst>
          </p:cNvPr>
          <p:cNvSpPr>
            <a:spLocks noGrp="1"/>
          </p:cNvSpPr>
          <p:nvPr>
            <p:ph type="sldNum" sz="quarter" idx="12"/>
          </p:nvPr>
        </p:nvSpPr>
        <p:spPr/>
        <p:txBody>
          <a:bodyPr/>
          <a:lstStyle>
            <a:lvl1pPr>
              <a:defRPr/>
            </a:lvl1pPr>
          </a:lstStyle>
          <a:p>
            <a:fld id="{458B74B5-FDBD-4D9D-B7B3-77183B42B1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083137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C6C3C7-C693-40CE-AD88-DD4C3EA4A5C4}"/>
              </a:ext>
            </a:extLst>
          </p:cNvPr>
          <p:cNvSpPr>
            <a:spLocks noGrp="1"/>
          </p:cNvSpPr>
          <p:nvPr>
            <p:ph type="dt" sz="half" idx="10"/>
          </p:nvPr>
        </p:nvSpPr>
        <p:spPr/>
        <p:txBody>
          <a:bodyPr/>
          <a:lstStyle>
            <a:lvl1pPr>
              <a:defRPr/>
            </a:lvl1pPr>
          </a:lstStyle>
          <a:p>
            <a:fld id="{4F5840EC-5193-444B-AF02-4B213CFF5386}"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AFE49BFF-9632-4D23-9C41-4212997EC32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28862C0-8034-47B6-B476-2FD11D8DCD4D}"/>
              </a:ext>
            </a:extLst>
          </p:cNvPr>
          <p:cNvSpPr>
            <a:spLocks noGrp="1"/>
          </p:cNvSpPr>
          <p:nvPr>
            <p:ph type="sldNum" sz="quarter" idx="12"/>
          </p:nvPr>
        </p:nvSpPr>
        <p:spPr/>
        <p:txBody>
          <a:bodyPr/>
          <a:lstStyle>
            <a:lvl1pPr>
              <a:defRPr/>
            </a:lvl1pPr>
          </a:lstStyle>
          <a:p>
            <a:fld id="{EA105357-0CED-48D2-991D-426038A258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570729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10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E791C8A-79B3-40B7-8C5C-3F81CF8923DA}"/>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53000" contrast="40000"/>
                    </a14:imgEffect>
                  </a14:imgLayer>
                </a14:imgProps>
              </a:ext>
              <a:ext uri="{28A0092B-C50C-407E-A947-70E740481C1C}">
                <a14:useLocalDpi xmlns:a14="http://schemas.microsoft.com/office/drawing/2010/main"/>
              </a:ext>
            </a:extLst>
          </a:blip>
          <a:stretch>
            <a:fillRect/>
          </a:stretch>
        </p:blipFill>
        <p:spPr>
          <a:xfrm>
            <a:off x="0" y="0"/>
            <a:ext cx="9144000"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4"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80411774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4034"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B9E9B60D-14EF-A945-83E0-65793A03F50B}"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52285936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80D87C5D-052B-A04C-BFA7-F93C8A60548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102991867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7398A6E9-274B-BF4B-B479-4CFD164F95B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140820559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294F55D4-FF5E-B14C-9A5A-F5F310B91EBE}"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140169627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a:lvl1pPr>
          </a:lstStyle>
          <a:p>
            <a:pPr>
              <a:defRPr/>
            </a:pPr>
            <a:fld id="{3F379050-BB26-A744-97AC-DC630AB4C7E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21199555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56ADF68-D338-9443-9248-54C875C1433F}" type="slidenum">
              <a:rPr lang="en-US"/>
              <a:pPr>
                <a:defRPr/>
              </a:pPr>
              <a:t>‹#›</a:t>
            </a:fld>
            <a:endParaRPr lang="en-US"/>
          </a:p>
        </p:txBody>
      </p:sp>
    </p:spTree>
    <p:extLst>
      <p:ext uri="{BB962C8B-B14F-4D97-AF65-F5344CB8AC3E}">
        <p14:creationId xmlns:p14="http://schemas.microsoft.com/office/powerpoint/2010/main" val="2616726536"/>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a:lvl1pPr>
          </a:lstStyle>
          <a:p>
            <a:pPr>
              <a:defRPr/>
            </a:pPr>
            <a:fld id="{EDA68812-629D-0047-AE5E-401486A3D77E}"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30695092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a:lvl1pPr>
          </a:lstStyle>
          <a:p>
            <a:pPr>
              <a:defRPr/>
            </a:pPr>
            <a:fld id="{2C08F32C-147E-F64B-80D9-DA804366919F}"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289146467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B210F416-F750-7949-AEB3-E5E783042344}"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23046733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A2567723-A79B-4A4B-B1F8-9419F22A82D6}"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331774063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6556BE55-2EB9-7D44-9BC5-9020BD899FAB}"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419098453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1666922-4418-B742-8BA1-3A494EEC7228}" type="slidenum">
              <a:rPr lang="en-US">
                <a:solidFill>
                  <a:srgbClr val="FFFFFF"/>
                </a:solidFill>
                <a:latin typeface="Arial"/>
                <a:ea typeface="Arial"/>
              </a:rPr>
              <a:pPr>
                <a:defRPr/>
              </a:pPr>
              <a:t>‹#›</a:t>
            </a:fld>
            <a:endParaRPr lang="en-US">
              <a:solidFill>
                <a:srgbClr val="FFFFFF"/>
              </a:solidFill>
              <a:latin typeface="Arial"/>
              <a:ea typeface="Arial"/>
            </a:endParaRPr>
          </a:p>
        </p:txBody>
      </p:sp>
    </p:spTree>
    <p:extLst>
      <p:ext uri="{BB962C8B-B14F-4D97-AF65-F5344CB8AC3E}">
        <p14:creationId xmlns:p14="http://schemas.microsoft.com/office/powerpoint/2010/main" val="81744774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0761339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961483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5517033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799067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100470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1750752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476419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9260164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195648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4201210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0542943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2618478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0303916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0013615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2/16/24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9697474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ＭＳ Ｐゴシック" charset="0"/>
              </a:defRPr>
            </a:lvl1pPr>
          </a:lstStyle>
          <a:p>
            <a:pPr>
              <a:defRPr/>
            </a:pPr>
            <a:fld id="{5AD70E03-5924-D44C-A04B-82870945FC68}" type="slidenum">
              <a:rPr lang="en-US"/>
              <a:pPr>
                <a:defRPr/>
              </a:pPr>
              <a:t>‹#›</a:t>
            </a:fld>
            <a:endParaRPr lang="en-US"/>
          </a:p>
        </p:txBody>
      </p:sp>
    </p:spTree>
    <p:extLst>
      <p:ext uri="{BB962C8B-B14F-4D97-AF65-F5344CB8AC3E}">
        <p14:creationId xmlns:p14="http://schemas.microsoft.com/office/powerpoint/2010/main" val="332716132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2/16/24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411846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2/16/24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489379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2/16/24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8516750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2/16/24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9169622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2/16/24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8197902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2/16/24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7115251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2/16/24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448740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2/16/24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7427200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2/16/24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983915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2/16/24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441713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7A2CA2-A590-404D-AE41-DBA8985CE07D}" type="slidenum">
              <a:rPr lang="en-US"/>
              <a:pPr>
                <a:defRPr/>
              </a:pPr>
              <a:t>‹#›</a:t>
            </a:fld>
            <a:endParaRPr lang="en-US"/>
          </a:p>
        </p:txBody>
      </p:sp>
    </p:spTree>
    <p:extLst>
      <p:ext uri="{BB962C8B-B14F-4D97-AF65-F5344CB8AC3E}">
        <p14:creationId xmlns:p14="http://schemas.microsoft.com/office/powerpoint/2010/main" val="301342158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84701917"/>
      </p:ext>
    </p:extLst>
  </p:cSld>
  <p:clrMapOvr>
    <a:masterClrMapping/>
  </p:clrMapOvr>
  <p:transition spd="med">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3830637"/>
      </p:ext>
    </p:extLst>
  </p:cSld>
  <p:clrMapOvr>
    <a:masterClrMapping/>
  </p:clrMapOvr>
  <p:transition spd="med">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34399041"/>
      </p:ext>
    </p:extLst>
  </p:cSld>
  <p:clrMapOvr>
    <a:masterClrMapping/>
  </p:clrMapOvr>
  <p:transition spd="med">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5468252"/>
      </p:ext>
    </p:extLst>
  </p:cSld>
  <p:clrMapOvr>
    <a:masterClrMapping/>
  </p:clrMapOvr>
  <p:transition spd="med">
    <p:fade/>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0407640"/>
      </p:ext>
    </p:extLst>
  </p:cSld>
  <p:clrMapOvr>
    <a:masterClrMapping/>
  </p:clrMapOvr>
  <p:transition spd="med">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05695014"/>
      </p:ext>
    </p:extLst>
  </p:cSld>
  <p:clrMapOvr>
    <a:masterClrMapping/>
  </p:clrMapOvr>
  <p:transition spd="med">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7888611"/>
      </p:ext>
    </p:extLst>
  </p:cSld>
  <p:clrMapOvr>
    <a:masterClrMapping/>
  </p:clrMapOvr>
  <p:transition spd="med">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55988451"/>
      </p:ext>
    </p:extLst>
  </p:cSld>
  <p:clrMapOvr>
    <a:masterClrMapping/>
  </p:clrMapOvr>
  <p:transition spd="med">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27739130"/>
      </p:ext>
    </p:extLst>
  </p:cSld>
  <p:clrMapOvr>
    <a:masterClrMapping/>
  </p:clrMapOvr>
  <p:transition spd="med">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2676316"/>
      </p:ext>
    </p:extLst>
  </p:cSld>
  <p:clrMapOvr>
    <a:masterClrMapping/>
  </p:clrMapOvr>
  <p:transition spd="med">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Arial" charset="0"/>
              </a:defRPr>
            </a:lvl1pPr>
          </a:lstStyle>
          <a:p>
            <a:pPr>
              <a:defRPr/>
            </a:pPr>
            <a:fld id="{71084891-E679-794D-ACF7-D86572DC6B6C}" type="slidenum">
              <a:rPr lang="en-US"/>
              <a:pPr>
                <a:defRPr/>
              </a:pPr>
              <a:t>‹#›</a:t>
            </a:fld>
            <a:endParaRPr lang="en-US"/>
          </a:p>
        </p:txBody>
      </p:sp>
    </p:spTree>
    <p:extLst>
      <p:ext uri="{BB962C8B-B14F-4D97-AF65-F5344CB8AC3E}">
        <p14:creationId xmlns:p14="http://schemas.microsoft.com/office/powerpoint/2010/main" val="300616402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0868821"/>
      </p:ext>
    </p:extLst>
  </p:cSld>
  <p:clrMapOvr>
    <a:masterClrMapping/>
  </p:clrMapOvr>
  <p:transition spd="med">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475699513"/>
      </p:ext>
    </p:extLst>
  </p:cSld>
  <p:clrMapOvr>
    <a:masterClrMapping/>
  </p:clrMapOvr>
  <p:transition spd="med">
    <p:cu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3860B484-0322-4DD3-AD79-74AF403DFFD8}"/>
              </a:ext>
            </a:extLst>
          </p:cNvPr>
          <p:cNvSpPr>
            <a:spLocks noGrp="1"/>
          </p:cNvSpPr>
          <p:nvPr>
            <p:ph type="dt" sz="half" idx="10"/>
          </p:nvPr>
        </p:nvSpPr>
        <p:spPr/>
        <p:txBody>
          <a:bodyPr/>
          <a:lstStyle>
            <a:lvl1pPr>
              <a:defRPr/>
            </a:lvl1pPr>
          </a:lstStyle>
          <a:p>
            <a:fld id="{5BA16E3D-C716-4DEA-BAD4-ECF5AF9491AE}"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3876B05E-EE52-4BAD-BE6D-56DB79D76CE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B78A7A-A7D7-4D6C-801F-E6686E1088E2}"/>
              </a:ext>
            </a:extLst>
          </p:cNvPr>
          <p:cNvSpPr>
            <a:spLocks noGrp="1"/>
          </p:cNvSpPr>
          <p:nvPr>
            <p:ph type="sldNum" sz="quarter" idx="12"/>
          </p:nvPr>
        </p:nvSpPr>
        <p:spPr/>
        <p:txBody>
          <a:bodyPr/>
          <a:lstStyle>
            <a:lvl1pPr>
              <a:defRPr/>
            </a:lvl1pPr>
          </a:lstStyle>
          <a:p>
            <a:fld id="{2CB286AA-B768-427C-A5A0-E0982ABA292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8648046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23E0E-DE3F-4079-863B-BA71628B1611}"/>
              </a:ext>
            </a:extLst>
          </p:cNvPr>
          <p:cNvSpPr>
            <a:spLocks noGrp="1"/>
          </p:cNvSpPr>
          <p:nvPr>
            <p:ph type="dt" sz="half" idx="10"/>
          </p:nvPr>
        </p:nvSpPr>
        <p:spPr/>
        <p:txBody>
          <a:bodyPr/>
          <a:lstStyle>
            <a:lvl1pPr>
              <a:defRPr/>
            </a:lvl1pPr>
          </a:lstStyle>
          <a:p>
            <a:fld id="{05FA0C1F-B051-491C-A2A5-1E66883F0303}"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F6D44C3E-0525-4738-827B-345A58EC20E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BE8A8AC-C5A5-4DA5-B668-218A66A4760C}"/>
              </a:ext>
            </a:extLst>
          </p:cNvPr>
          <p:cNvSpPr>
            <a:spLocks noGrp="1"/>
          </p:cNvSpPr>
          <p:nvPr>
            <p:ph type="sldNum" sz="quarter" idx="12"/>
          </p:nvPr>
        </p:nvSpPr>
        <p:spPr/>
        <p:txBody>
          <a:bodyPr/>
          <a:lstStyle>
            <a:lvl1pPr>
              <a:defRPr/>
            </a:lvl1pPr>
          </a:lstStyle>
          <a:p>
            <a:fld id="{4DE2881B-F908-4B69-B963-DA6E9CB590A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6221449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8714760-87B6-4B99-9DB1-87C82CF80D9B}"/>
              </a:ext>
            </a:extLst>
          </p:cNvPr>
          <p:cNvSpPr>
            <a:spLocks noGrp="1"/>
          </p:cNvSpPr>
          <p:nvPr>
            <p:ph type="dt" sz="half" idx="10"/>
          </p:nvPr>
        </p:nvSpPr>
        <p:spPr/>
        <p:txBody>
          <a:bodyPr/>
          <a:lstStyle>
            <a:lvl1pPr>
              <a:defRPr/>
            </a:lvl1pPr>
          </a:lstStyle>
          <a:p>
            <a:fld id="{B75A9945-BCD4-44C5-B31F-0F5247798114}"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0086C441-462E-42E4-A260-4B78792B2A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38412B-358E-43EC-A86B-D3AAD4C8B8BD}"/>
              </a:ext>
            </a:extLst>
          </p:cNvPr>
          <p:cNvSpPr>
            <a:spLocks noGrp="1"/>
          </p:cNvSpPr>
          <p:nvPr>
            <p:ph type="sldNum" sz="quarter" idx="12"/>
          </p:nvPr>
        </p:nvSpPr>
        <p:spPr/>
        <p:txBody>
          <a:bodyPr/>
          <a:lstStyle>
            <a:lvl1pPr>
              <a:defRPr/>
            </a:lvl1pPr>
          </a:lstStyle>
          <a:p>
            <a:fld id="{CE335228-04D9-4A2C-9E27-ADC27926DA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9725329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0465F8EB-6544-4434-AB0E-EB3CB68A3DBE}"/>
              </a:ext>
            </a:extLst>
          </p:cNvPr>
          <p:cNvSpPr>
            <a:spLocks noGrp="1"/>
          </p:cNvSpPr>
          <p:nvPr>
            <p:ph type="dt" sz="half" idx="10"/>
          </p:nvPr>
        </p:nvSpPr>
        <p:spPr/>
        <p:txBody>
          <a:bodyPr/>
          <a:lstStyle>
            <a:lvl1pPr>
              <a:defRPr/>
            </a:lvl1pPr>
          </a:lstStyle>
          <a:p>
            <a:fld id="{D8C11816-0998-4B64-A0A0-26EEB07D78EE}"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C6A28946-D6A2-4AE3-9548-F803C1658A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3CD1CE1-B53F-4577-8D9A-94617DA01199}"/>
              </a:ext>
            </a:extLst>
          </p:cNvPr>
          <p:cNvSpPr>
            <a:spLocks noGrp="1"/>
          </p:cNvSpPr>
          <p:nvPr>
            <p:ph type="sldNum" sz="quarter" idx="12"/>
          </p:nvPr>
        </p:nvSpPr>
        <p:spPr/>
        <p:txBody>
          <a:bodyPr/>
          <a:lstStyle>
            <a:lvl1pPr>
              <a:defRPr/>
            </a:lvl1pPr>
          </a:lstStyle>
          <a:p>
            <a:fld id="{43A5F731-1B42-40AA-907D-4B955E00F4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3060772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E62D62A-86F7-4E1E-B3A2-CF524E0272FF}"/>
              </a:ext>
            </a:extLst>
          </p:cNvPr>
          <p:cNvSpPr>
            <a:spLocks noGrp="1"/>
          </p:cNvSpPr>
          <p:nvPr>
            <p:ph type="dt" sz="half" idx="10"/>
          </p:nvPr>
        </p:nvSpPr>
        <p:spPr/>
        <p:txBody>
          <a:bodyPr/>
          <a:lstStyle>
            <a:lvl1pPr>
              <a:defRPr/>
            </a:lvl1pPr>
          </a:lstStyle>
          <a:p>
            <a:fld id="{3C5EC08B-B513-4188-A123-221825626C26}" type="datetimeFigureOut">
              <a:rPr lang="en-US" altLang="en-US">
                <a:latin typeface="Calibri"/>
              </a:rPr>
              <a:pPr/>
              <a:t>2/16/24</a:t>
            </a:fld>
            <a:endParaRPr lang="en-US" altLang="en-US">
              <a:latin typeface="Calibri"/>
            </a:endParaRPr>
          </a:p>
        </p:txBody>
      </p:sp>
      <p:sp>
        <p:nvSpPr>
          <p:cNvPr id="8" name="Footer Placeholder 4">
            <a:extLst>
              <a:ext uri="{FF2B5EF4-FFF2-40B4-BE49-F238E27FC236}">
                <a16:creationId xmlns:a16="http://schemas.microsoft.com/office/drawing/2014/main" id="{74F66F76-36F0-4E9D-9AA1-E4ACD992527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843A65-A9D6-4629-BEE5-AE7F4F4189BD}"/>
              </a:ext>
            </a:extLst>
          </p:cNvPr>
          <p:cNvSpPr>
            <a:spLocks noGrp="1"/>
          </p:cNvSpPr>
          <p:nvPr>
            <p:ph type="sldNum" sz="quarter" idx="12"/>
          </p:nvPr>
        </p:nvSpPr>
        <p:spPr/>
        <p:txBody>
          <a:bodyPr/>
          <a:lstStyle>
            <a:lvl1pPr>
              <a:defRPr/>
            </a:lvl1pPr>
          </a:lstStyle>
          <a:p>
            <a:fld id="{C2390628-C2F7-41EE-9E2B-5BDDC9610F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694959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933850A-B696-4759-91C3-113AE5AC883D}"/>
              </a:ext>
            </a:extLst>
          </p:cNvPr>
          <p:cNvSpPr>
            <a:spLocks noGrp="1"/>
          </p:cNvSpPr>
          <p:nvPr>
            <p:ph type="dt" sz="half" idx="10"/>
          </p:nvPr>
        </p:nvSpPr>
        <p:spPr/>
        <p:txBody>
          <a:bodyPr/>
          <a:lstStyle>
            <a:lvl1pPr>
              <a:defRPr/>
            </a:lvl1pPr>
          </a:lstStyle>
          <a:p>
            <a:fld id="{983F4FF3-775E-4081-93BA-3C2431AE6DE6}" type="datetimeFigureOut">
              <a:rPr lang="en-US" altLang="en-US">
                <a:latin typeface="Calibri"/>
              </a:rPr>
              <a:pPr/>
              <a:t>2/16/24</a:t>
            </a:fld>
            <a:endParaRPr lang="en-US" altLang="en-US">
              <a:latin typeface="Calibri"/>
            </a:endParaRPr>
          </a:p>
        </p:txBody>
      </p:sp>
      <p:sp>
        <p:nvSpPr>
          <p:cNvPr id="4" name="Footer Placeholder 4">
            <a:extLst>
              <a:ext uri="{FF2B5EF4-FFF2-40B4-BE49-F238E27FC236}">
                <a16:creationId xmlns:a16="http://schemas.microsoft.com/office/drawing/2014/main" id="{FE9DEA55-6D03-4E2C-8C00-945F39EA9D6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CCE7365-464A-44CD-B262-C389C2B33A07}"/>
              </a:ext>
            </a:extLst>
          </p:cNvPr>
          <p:cNvSpPr>
            <a:spLocks noGrp="1"/>
          </p:cNvSpPr>
          <p:nvPr>
            <p:ph type="sldNum" sz="quarter" idx="12"/>
          </p:nvPr>
        </p:nvSpPr>
        <p:spPr/>
        <p:txBody>
          <a:bodyPr/>
          <a:lstStyle>
            <a:lvl1pPr>
              <a:defRPr/>
            </a:lvl1pPr>
          </a:lstStyle>
          <a:p>
            <a:fld id="{D43D5BA7-982E-4012-9B9E-E8A379D2205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1199465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1F2EB31-0A33-43CC-9A19-59B58FBE3D04}"/>
              </a:ext>
            </a:extLst>
          </p:cNvPr>
          <p:cNvSpPr>
            <a:spLocks noGrp="1"/>
          </p:cNvSpPr>
          <p:nvPr>
            <p:ph type="dt" sz="half" idx="10"/>
          </p:nvPr>
        </p:nvSpPr>
        <p:spPr/>
        <p:txBody>
          <a:bodyPr/>
          <a:lstStyle>
            <a:lvl1pPr>
              <a:defRPr/>
            </a:lvl1pPr>
          </a:lstStyle>
          <a:p>
            <a:fld id="{D80313E8-4967-4C12-ABEF-69E77E82E68A}" type="datetimeFigureOut">
              <a:rPr lang="en-US" altLang="en-US">
                <a:latin typeface="Calibri"/>
              </a:rPr>
              <a:pPr/>
              <a:t>2/16/24</a:t>
            </a:fld>
            <a:endParaRPr lang="en-US" altLang="en-US">
              <a:latin typeface="Calibri"/>
            </a:endParaRPr>
          </a:p>
        </p:txBody>
      </p:sp>
      <p:sp>
        <p:nvSpPr>
          <p:cNvPr id="3" name="Footer Placeholder 4">
            <a:extLst>
              <a:ext uri="{FF2B5EF4-FFF2-40B4-BE49-F238E27FC236}">
                <a16:creationId xmlns:a16="http://schemas.microsoft.com/office/drawing/2014/main" id="{21ED01B5-99B3-45E5-A498-F12076358F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54D71041-1E0E-4181-BFC8-69EA3B2B4988}"/>
              </a:ext>
            </a:extLst>
          </p:cNvPr>
          <p:cNvSpPr>
            <a:spLocks noGrp="1"/>
          </p:cNvSpPr>
          <p:nvPr>
            <p:ph type="sldNum" sz="quarter" idx="12"/>
          </p:nvPr>
        </p:nvSpPr>
        <p:spPr/>
        <p:txBody>
          <a:bodyPr/>
          <a:lstStyle>
            <a:lvl1pPr>
              <a:defRPr/>
            </a:lvl1pPr>
          </a:lstStyle>
          <a:p>
            <a:fld id="{417E8BD6-14CC-496C-B47C-453E5F677CF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04829498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90343CE-C717-47CC-BBAD-7B4B7D1EF97B}"/>
              </a:ext>
            </a:extLst>
          </p:cNvPr>
          <p:cNvSpPr>
            <a:spLocks noGrp="1"/>
          </p:cNvSpPr>
          <p:nvPr>
            <p:ph type="dt" sz="half" idx="10"/>
          </p:nvPr>
        </p:nvSpPr>
        <p:spPr/>
        <p:txBody>
          <a:bodyPr/>
          <a:lstStyle>
            <a:lvl1pPr>
              <a:defRPr/>
            </a:lvl1pPr>
          </a:lstStyle>
          <a:p>
            <a:fld id="{89D3AA79-2158-4597-8BEF-0051C616B9A6}"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4CAC589E-8308-4AB1-98D0-F3B2B79BCBB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D8D9C9E-0918-4AF8-9395-A0C49E0F6C3B}"/>
              </a:ext>
            </a:extLst>
          </p:cNvPr>
          <p:cNvSpPr>
            <a:spLocks noGrp="1"/>
          </p:cNvSpPr>
          <p:nvPr>
            <p:ph type="sldNum" sz="quarter" idx="12"/>
          </p:nvPr>
        </p:nvSpPr>
        <p:spPr/>
        <p:txBody>
          <a:bodyPr/>
          <a:lstStyle>
            <a:lvl1pPr>
              <a:defRPr/>
            </a:lvl1pPr>
          </a:lstStyle>
          <a:p>
            <a:fld id="{916F72E4-222B-424B-8861-BF77A0C5BE3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864891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pPr>
                <a:defRPr/>
              </a:pPr>
              <a:t>‹#›</a:t>
            </a:fld>
            <a:endParaRPr lang="en-US"/>
          </a:p>
        </p:txBody>
      </p:sp>
    </p:spTree>
    <p:extLst>
      <p:ext uri="{BB962C8B-B14F-4D97-AF65-F5344CB8AC3E}">
        <p14:creationId xmlns:p14="http://schemas.microsoft.com/office/powerpoint/2010/main" val="217680566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Arial" charset="0"/>
              </a:defRPr>
            </a:lvl1pPr>
          </a:lstStyle>
          <a:p>
            <a:pPr>
              <a:defRPr/>
            </a:pPr>
            <a:fld id="{7612E8D7-7DA9-F848-8213-48FB6042FC4C}" type="slidenum">
              <a:rPr lang="en-US"/>
              <a:pPr>
                <a:defRPr/>
              </a:pPr>
              <a:t>‹#›</a:t>
            </a:fld>
            <a:endParaRPr lang="en-US"/>
          </a:p>
        </p:txBody>
      </p:sp>
    </p:spTree>
    <p:extLst>
      <p:ext uri="{BB962C8B-B14F-4D97-AF65-F5344CB8AC3E}">
        <p14:creationId xmlns:p14="http://schemas.microsoft.com/office/powerpoint/2010/main" val="337242673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A5EF4101-841D-4C38-9EF1-97B897C9C606}"/>
              </a:ext>
            </a:extLst>
          </p:cNvPr>
          <p:cNvSpPr>
            <a:spLocks noGrp="1"/>
          </p:cNvSpPr>
          <p:nvPr>
            <p:ph type="dt" sz="half" idx="10"/>
          </p:nvPr>
        </p:nvSpPr>
        <p:spPr/>
        <p:txBody>
          <a:bodyPr/>
          <a:lstStyle>
            <a:lvl1pPr>
              <a:defRPr/>
            </a:lvl1pPr>
          </a:lstStyle>
          <a:p>
            <a:fld id="{EAB757A9-A1D0-41AF-94F0-D4C5087C3219}"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037F67F6-716B-4E6B-8457-F54EE065EEA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58C3BA1-CDC2-423E-8F57-CB9F1D100461}"/>
              </a:ext>
            </a:extLst>
          </p:cNvPr>
          <p:cNvSpPr>
            <a:spLocks noGrp="1"/>
          </p:cNvSpPr>
          <p:nvPr>
            <p:ph type="sldNum" sz="quarter" idx="12"/>
          </p:nvPr>
        </p:nvSpPr>
        <p:spPr/>
        <p:txBody>
          <a:bodyPr/>
          <a:lstStyle>
            <a:lvl1pPr>
              <a:defRPr/>
            </a:lvl1pPr>
          </a:lstStyle>
          <a:p>
            <a:fld id="{6DBF89B1-4951-42F2-8283-8E374AB4312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3899852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109E24F-1690-4EEA-87DA-6024E8FAB7E5}"/>
              </a:ext>
            </a:extLst>
          </p:cNvPr>
          <p:cNvSpPr>
            <a:spLocks noGrp="1"/>
          </p:cNvSpPr>
          <p:nvPr>
            <p:ph type="dt" sz="half" idx="10"/>
          </p:nvPr>
        </p:nvSpPr>
        <p:spPr/>
        <p:txBody>
          <a:bodyPr/>
          <a:lstStyle>
            <a:lvl1pPr>
              <a:defRPr/>
            </a:lvl1pPr>
          </a:lstStyle>
          <a:p>
            <a:fld id="{FFC1D294-EB57-4079-94F8-FE8262C9EF41}"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2D8B1637-2E26-43C7-A5CB-50E2CC80CC7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E3503AA-61BC-400B-8B4C-66E64EA556C8}"/>
              </a:ext>
            </a:extLst>
          </p:cNvPr>
          <p:cNvSpPr>
            <a:spLocks noGrp="1"/>
          </p:cNvSpPr>
          <p:nvPr>
            <p:ph type="sldNum" sz="quarter" idx="12"/>
          </p:nvPr>
        </p:nvSpPr>
        <p:spPr/>
        <p:txBody>
          <a:bodyPr/>
          <a:lstStyle>
            <a:lvl1pPr>
              <a:defRPr/>
            </a:lvl1pPr>
          </a:lstStyle>
          <a:p>
            <a:fld id="{DA59E009-A181-4697-824A-A83B38F9641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4983983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59CE17A-C772-4646-BA39-5664BE1C353B}"/>
              </a:ext>
            </a:extLst>
          </p:cNvPr>
          <p:cNvSpPr>
            <a:spLocks noGrp="1"/>
          </p:cNvSpPr>
          <p:nvPr>
            <p:ph type="dt" sz="half" idx="10"/>
          </p:nvPr>
        </p:nvSpPr>
        <p:spPr/>
        <p:txBody>
          <a:bodyPr/>
          <a:lstStyle>
            <a:lvl1pPr>
              <a:defRPr/>
            </a:lvl1pPr>
          </a:lstStyle>
          <a:p>
            <a:fld id="{6EAB64E4-D4E0-4492-A66D-58A621DEC82E}"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8937DD13-673C-44A8-93C5-F2B8EC400E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3A13209-DDA3-4C55-88B0-46421EDA489B}"/>
              </a:ext>
            </a:extLst>
          </p:cNvPr>
          <p:cNvSpPr>
            <a:spLocks noGrp="1"/>
          </p:cNvSpPr>
          <p:nvPr>
            <p:ph type="sldNum" sz="quarter" idx="12"/>
          </p:nvPr>
        </p:nvSpPr>
        <p:spPr/>
        <p:txBody>
          <a:bodyPr/>
          <a:lstStyle>
            <a:lvl1pPr>
              <a:defRPr/>
            </a:lvl1pPr>
          </a:lstStyle>
          <a:p>
            <a:fld id="{01220D5B-9CFA-4D21-85CB-24C6D60C7B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0880950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D088798-1935-429C-B56C-636CEB47D621}"/>
              </a:ext>
            </a:extLst>
          </p:cNvPr>
          <p:cNvSpPr>
            <a:spLocks noGrp="1"/>
          </p:cNvSpPr>
          <p:nvPr>
            <p:ph type="dt" sz="half" idx="10"/>
          </p:nvPr>
        </p:nvSpPr>
        <p:spPr/>
        <p:txBody>
          <a:bodyPr/>
          <a:lstStyle>
            <a:lvl1pPr>
              <a:defRPr/>
            </a:lvl1pPr>
          </a:lstStyle>
          <a:p>
            <a:fld id="{D40B9F20-A9B2-48DC-B2FE-D8B6CEFFBF0F}"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908F0851-C836-4699-8B6D-B624956E8C82}"/>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2BB29C6-B0D4-4D56-9B9E-EC66D03C7FCE}"/>
              </a:ext>
            </a:extLst>
          </p:cNvPr>
          <p:cNvSpPr>
            <a:spLocks noGrp="1"/>
          </p:cNvSpPr>
          <p:nvPr>
            <p:ph type="sldNum" sz="quarter" idx="12"/>
          </p:nvPr>
        </p:nvSpPr>
        <p:spPr/>
        <p:txBody>
          <a:bodyPr/>
          <a:lstStyle>
            <a:lvl1pPr>
              <a:defRPr/>
            </a:lvl1pPr>
          </a:lstStyle>
          <a:p>
            <a:fld id="{1F4E16E4-3976-4BBA-9DEA-1FED9F38C81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588657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E74489-7A6E-4CA8-945E-E17BC1FE004E}"/>
              </a:ext>
            </a:extLst>
          </p:cNvPr>
          <p:cNvSpPr>
            <a:spLocks noGrp="1"/>
          </p:cNvSpPr>
          <p:nvPr>
            <p:ph type="dt" sz="half" idx="10"/>
          </p:nvPr>
        </p:nvSpPr>
        <p:spPr/>
        <p:txBody>
          <a:bodyPr/>
          <a:lstStyle>
            <a:lvl1pPr>
              <a:defRPr/>
            </a:lvl1pPr>
          </a:lstStyle>
          <a:p>
            <a:fld id="{872012DF-E805-44AD-A33E-EB3613E8B98D}"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28EFB65E-FBF4-457B-BF68-3B7126BC9D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F9ABDC5-06DB-4CB9-82B1-F4D4B46D26E0}"/>
              </a:ext>
            </a:extLst>
          </p:cNvPr>
          <p:cNvSpPr>
            <a:spLocks noGrp="1"/>
          </p:cNvSpPr>
          <p:nvPr>
            <p:ph type="sldNum" sz="quarter" idx="12"/>
          </p:nvPr>
        </p:nvSpPr>
        <p:spPr/>
        <p:txBody>
          <a:bodyPr/>
          <a:lstStyle>
            <a:lvl1pPr>
              <a:defRPr/>
            </a:lvl1pPr>
          </a:lstStyle>
          <a:p>
            <a:fld id="{C803A417-DE6A-4F52-9272-9988173919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3494914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FB32053-A5D1-401E-9C92-E65BFD335D4C}"/>
              </a:ext>
            </a:extLst>
          </p:cNvPr>
          <p:cNvSpPr>
            <a:spLocks noGrp="1"/>
          </p:cNvSpPr>
          <p:nvPr>
            <p:ph type="dt" sz="half" idx="10"/>
          </p:nvPr>
        </p:nvSpPr>
        <p:spPr/>
        <p:txBody>
          <a:bodyPr/>
          <a:lstStyle>
            <a:lvl1pPr>
              <a:defRPr/>
            </a:lvl1pPr>
          </a:lstStyle>
          <a:p>
            <a:fld id="{6780839C-4919-4357-910A-AD1C9D961A3E}"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13AED42F-C820-484C-BE82-4449E01DEBC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BC3CC222-B525-44F6-85CB-48D68CA3CD78}"/>
              </a:ext>
            </a:extLst>
          </p:cNvPr>
          <p:cNvSpPr>
            <a:spLocks noGrp="1"/>
          </p:cNvSpPr>
          <p:nvPr>
            <p:ph type="sldNum" sz="quarter" idx="12"/>
          </p:nvPr>
        </p:nvSpPr>
        <p:spPr/>
        <p:txBody>
          <a:bodyPr/>
          <a:lstStyle>
            <a:lvl1pPr>
              <a:defRPr/>
            </a:lvl1pPr>
          </a:lstStyle>
          <a:p>
            <a:fld id="{0495B9C4-F3E0-40EA-8821-EE6CE8C1D6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6658441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182B6559-C879-4484-8A9F-0B79D0A4EE8B}"/>
              </a:ext>
            </a:extLst>
          </p:cNvPr>
          <p:cNvSpPr>
            <a:spLocks noGrp="1"/>
          </p:cNvSpPr>
          <p:nvPr>
            <p:ph type="dt" sz="half" idx="10"/>
          </p:nvPr>
        </p:nvSpPr>
        <p:spPr/>
        <p:txBody>
          <a:bodyPr/>
          <a:lstStyle>
            <a:lvl1pPr>
              <a:defRPr/>
            </a:lvl1pPr>
          </a:lstStyle>
          <a:p>
            <a:fld id="{1178E1BF-1D8A-4646-888F-60075EA149E8}"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DE4F4F55-2309-4AF8-9823-3E4C8AE53722}"/>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6C615A1F-0840-4100-97C1-579B676A0D3E}"/>
              </a:ext>
            </a:extLst>
          </p:cNvPr>
          <p:cNvSpPr>
            <a:spLocks noGrp="1"/>
          </p:cNvSpPr>
          <p:nvPr>
            <p:ph type="sldNum" sz="quarter" idx="12"/>
          </p:nvPr>
        </p:nvSpPr>
        <p:spPr/>
        <p:txBody>
          <a:bodyPr/>
          <a:lstStyle>
            <a:lvl1pPr>
              <a:defRPr/>
            </a:lvl1pPr>
          </a:lstStyle>
          <a:p>
            <a:fld id="{0AC7069F-69C6-4526-8EC2-233E7C8D7C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5978458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8943D9BE-4200-42A2-885F-F8BD01DBF118}"/>
              </a:ext>
            </a:extLst>
          </p:cNvPr>
          <p:cNvSpPr>
            <a:spLocks noGrp="1"/>
          </p:cNvSpPr>
          <p:nvPr>
            <p:ph type="dt" sz="half" idx="10"/>
          </p:nvPr>
        </p:nvSpPr>
        <p:spPr/>
        <p:txBody>
          <a:bodyPr/>
          <a:lstStyle>
            <a:lvl1pPr>
              <a:defRPr/>
            </a:lvl1pPr>
          </a:lstStyle>
          <a:p>
            <a:fld id="{5002E7D3-6C4F-4B6D-B158-49F3FD6DE500}" type="datetimeFigureOut">
              <a:rPr lang="en-US" altLang="en-US">
                <a:latin typeface="Calibri"/>
              </a:rPr>
              <a:pPr/>
              <a:t>2/16/24</a:t>
            </a:fld>
            <a:endParaRPr lang="en-US" altLang="en-US">
              <a:latin typeface="Calibri"/>
            </a:endParaRPr>
          </a:p>
        </p:txBody>
      </p:sp>
      <p:sp>
        <p:nvSpPr>
          <p:cNvPr id="8" name="Footer Placeholder 4">
            <a:extLst>
              <a:ext uri="{FF2B5EF4-FFF2-40B4-BE49-F238E27FC236}">
                <a16:creationId xmlns:a16="http://schemas.microsoft.com/office/drawing/2014/main" id="{CAEDD09B-CEAA-442C-A850-768D4A17C7B4}"/>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83E6F853-ABE8-4285-9312-A4B21D4E3929}"/>
              </a:ext>
            </a:extLst>
          </p:cNvPr>
          <p:cNvSpPr>
            <a:spLocks noGrp="1"/>
          </p:cNvSpPr>
          <p:nvPr>
            <p:ph type="sldNum" sz="quarter" idx="12"/>
          </p:nvPr>
        </p:nvSpPr>
        <p:spPr/>
        <p:txBody>
          <a:bodyPr/>
          <a:lstStyle>
            <a:lvl1pPr>
              <a:defRPr/>
            </a:lvl1pPr>
          </a:lstStyle>
          <a:p>
            <a:fld id="{58526487-79EE-4005-A669-F658989D0AA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2606642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E2B1F0C4-AAC3-48B2-A2A5-D8CF2D42DABF}"/>
              </a:ext>
            </a:extLst>
          </p:cNvPr>
          <p:cNvSpPr>
            <a:spLocks noGrp="1"/>
          </p:cNvSpPr>
          <p:nvPr>
            <p:ph type="dt" sz="half" idx="10"/>
          </p:nvPr>
        </p:nvSpPr>
        <p:spPr/>
        <p:txBody>
          <a:bodyPr/>
          <a:lstStyle>
            <a:lvl1pPr>
              <a:defRPr/>
            </a:lvl1pPr>
          </a:lstStyle>
          <a:p>
            <a:fld id="{94E6720E-B15E-4243-9580-E0BF69F4F514}" type="datetimeFigureOut">
              <a:rPr lang="en-US" altLang="en-US">
                <a:latin typeface="Calibri"/>
              </a:rPr>
              <a:pPr/>
              <a:t>2/16/24</a:t>
            </a:fld>
            <a:endParaRPr lang="en-US" altLang="en-US">
              <a:latin typeface="Calibri"/>
            </a:endParaRPr>
          </a:p>
        </p:txBody>
      </p:sp>
      <p:sp>
        <p:nvSpPr>
          <p:cNvPr id="4" name="Footer Placeholder 4">
            <a:extLst>
              <a:ext uri="{FF2B5EF4-FFF2-40B4-BE49-F238E27FC236}">
                <a16:creationId xmlns:a16="http://schemas.microsoft.com/office/drawing/2014/main" id="{32A93E12-F941-4E02-8D0F-52FF45E89809}"/>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DDA83C9C-0064-4D00-9BF4-51D7A1E86E83}"/>
              </a:ext>
            </a:extLst>
          </p:cNvPr>
          <p:cNvSpPr>
            <a:spLocks noGrp="1"/>
          </p:cNvSpPr>
          <p:nvPr>
            <p:ph type="sldNum" sz="quarter" idx="12"/>
          </p:nvPr>
        </p:nvSpPr>
        <p:spPr/>
        <p:txBody>
          <a:bodyPr/>
          <a:lstStyle>
            <a:lvl1pPr>
              <a:defRPr/>
            </a:lvl1pPr>
          </a:lstStyle>
          <a:p>
            <a:fld id="{12799FE4-FDB2-488E-9899-314A7ACC5FB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88739213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747FB1C1-AFD4-431A-B204-B57DF90491E3}"/>
              </a:ext>
            </a:extLst>
          </p:cNvPr>
          <p:cNvSpPr>
            <a:spLocks noGrp="1"/>
          </p:cNvSpPr>
          <p:nvPr>
            <p:ph type="dt" sz="half" idx="10"/>
          </p:nvPr>
        </p:nvSpPr>
        <p:spPr/>
        <p:txBody>
          <a:bodyPr/>
          <a:lstStyle>
            <a:lvl1pPr>
              <a:defRPr/>
            </a:lvl1pPr>
          </a:lstStyle>
          <a:p>
            <a:fld id="{41B45357-FEBE-4C2E-981D-BE7623F92169}" type="datetimeFigureOut">
              <a:rPr lang="en-US" altLang="en-US">
                <a:latin typeface="Calibri"/>
              </a:rPr>
              <a:pPr/>
              <a:t>2/16/24</a:t>
            </a:fld>
            <a:endParaRPr lang="en-US" altLang="en-US">
              <a:latin typeface="Calibri"/>
            </a:endParaRPr>
          </a:p>
        </p:txBody>
      </p:sp>
      <p:sp>
        <p:nvSpPr>
          <p:cNvPr id="3" name="Footer Placeholder 4">
            <a:extLst>
              <a:ext uri="{FF2B5EF4-FFF2-40B4-BE49-F238E27FC236}">
                <a16:creationId xmlns:a16="http://schemas.microsoft.com/office/drawing/2014/main" id="{6C00DD0C-FBF6-45FA-85EB-8AC45A04F093}"/>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2F9EC535-5DA4-4EFE-9036-9183BF145CC1}"/>
              </a:ext>
            </a:extLst>
          </p:cNvPr>
          <p:cNvSpPr>
            <a:spLocks noGrp="1"/>
          </p:cNvSpPr>
          <p:nvPr>
            <p:ph type="sldNum" sz="quarter" idx="12"/>
          </p:nvPr>
        </p:nvSpPr>
        <p:spPr/>
        <p:txBody>
          <a:bodyPr/>
          <a:lstStyle>
            <a:lvl1pPr>
              <a:defRPr/>
            </a:lvl1pPr>
          </a:lstStyle>
          <a:p>
            <a:fld id="{F656D060-4837-482E-BB9C-637CF9F2C05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4233825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Arial" charset="0"/>
                <a:ea typeface="Arial" charset="0"/>
                <a:cs typeface="Arial"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Arial" charset="0"/>
                <a:ea typeface="Arial" charset="0"/>
                <a:cs typeface="Arial"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Arial" charset="0"/>
              </a:defRPr>
            </a:lvl1pPr>
          </a:lstStyle>
          <a:p>
            <a:pPr>
              <a:defRPr/>
            </a:pPr>
            <a:fld id="{1DC32B4E-C9B2-E746-A63B-6482D8CF8920}" type="slidenum">
              <a:rPr lang="en-US"/>
              <a:pPr>
                <a:defRPr/>
              </a:pPr>
              <a:t>‹#›</a:t>
            </a:fld>
            <a:endParaRPr lang="en-US"/>
          </a:p>
        </p:txBody>
      </p:sp>
    </p:spTree>
    <p:extLst>
      <p:ext uri="{BB962C8B-B14F-4D97-AF65-F5344CB8AC3E}">
        <p14:creationId xmlns:p14="http://schemas.microsoft.com/office/powerpoint/2010/main" val="437070164"/>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51B23B39-E1F8-4EF9-B677-F3FFC2C315AD}"/>
              </a:ext>
            </a:extLst>
          </p:cNvPr>
          <p:cNvSpPr>
            <a:spLocks noGrp="1"/>
          </p:cNvSpPr>
          <p:nvPr>
            <p:ph type="dt" sz="half" idx="10"/>
          </p:nvPr>
        </p:nvSpPr>
        <p:spPr/>
        <p:txBody>
          <a:bodyPr/>
          <a:lstStyle>
            <a:lvl1pPr>
              <a:defRPr/>
            </a:lvl1pPr>
          </a:lstStyle>
          <a:p>
            <a:fld id="{BC57E793-AF40-42A6-8CB9-193B261D138A}"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B6AAC159-112F-42AE-964C-910E3DCE27B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AAD0F17A-D275-42F3-B898-2268EF4AB108}"/>
              </a:ext>
            </a:extLst>
          </p:cNvPr>
          <p:cNvSpPr>
            <a:spLocks noGrp="1"/>
          </p:cNvSpPr>
          <p:nvPr>
            <p:ph type="sldNum" sz="quarter" idx="12"/>
          </p:nvPr>
        </p:nvSpPr>
        <p:spPr/>
        <p:txBody>
          <a:bodyPr/>
          <a:lstStyle>
            <a:lvl1pPr>
              <a:defRPr/>
            </a:lvl1pPr>
          </a:lstStyle>
          <a:p>
            <a:fld id="{29BAA500-19CF-41D7-B311-FDAC2E91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0955193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3DDC1AB9-9A4A-401A-AC21-E3E272C9BF6C}"/>
              </a:ext>
            </a:extLst>
          </p:cNvPr>
          <p:cNvSpPr>
            <a:spLocks noGrp="1"/>
          </p:cNvSpPr>
          <p:nvPr>
            <p:ph type="dt" sz="half" idx="10"/>
          </p:nvPr>
        </p:nvSpPr>
        <p:spPr/>
        <p:txBody>
          <a:bodyPr/>
          <a:lstStyle>
            <a:lvl1pPr>
              <a:defRPr/>
            </a:lvl1pPr>
          </a:lstStyle>
          <a:p>
            <a:fld id="{7BA3FE69-7CA6-4D17-8F60-B15C2A587CD0}"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2F756818-D41C-408D-938D-E4030A19261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9FC1532-D309-4E53-8516-D3A41BAA6317}"/>
              </a:ext>
            </a:extLst>
          </p:cNvPr>
          <p:cNvSpPr>
            <a:spLocks noGrp="1"/>
          </p:cNvSpPr>
          <p:nvPr>
            <p:ph type="sldNum" sz="quarter" idx="12"/>
          </p:nvPr>
        </p:nvSpPr>
        <p:spPr/>
        <p:txBody>
          <a:bodyPr/>
          <a:lstStyle>
            <a:lvl1pPr>
              <a:defRPr/>
            </a:lvl1pPr>
          </a:lstStyle>
          <a:p>
            <a:fld id="{2DDFC930-B48E-4992-BF0D-3E5DFE972E9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220647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036DE06-55A3-4CDA-952B-ED985AAC2465}"/>
              </a:ext>
            </a:extLst>
          </p:cNvPr>
          <p:cNvSpPr>
            <a:spLocks noGrp="1"/>
          </p:cNvSpPr>
          <p:nvPr>
            <p:ph type="dt" sz="half" idx="10"/>
          </p:nvPr>
        </p:nvSpPr>
        <p:spPr/>
        <p:txBody>
          <a:bodyPr/>
          <a:lstStyle>
            <a:lvl1pPr>
              <a:defRPr/>
            </a:lvl1pPr>
          </a:lstStyle>
          <a:p>
            <a:fld id="{DDCE558B-1640-434C-80A9-30EA192472EF}"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1E7CA267-1BB8-4EA8-89FA-86EA43E8906C}"/>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1F57CA10-0740-460F-A852-98B783C56863}"/>
              </a:ext>
            </a:extLst>
          </p:cNvPr>
          <p:cNvSpPr>
            <a:spLocks noGrp="1"/>
          </p:cNvSpPr>
          <p:nvPr>
            <p:ph type="sldNum" sz="quarter" idx="12"/>
          </p:nvPr>
        </p:nvSpPr>
        <p:spPr/>
        <p:txBody>
          <a:bodyPr/>
          <a:lstStyle>
            <a:lvl1pPr>
              <a:defRPr/>
            </a:lvl1pPr>
          </a:lstStyle>
          <a:p>
            <a:fld id="{AF5C32C0-C4E0-436B-B4BE-4102A355A90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2626655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45445B-2121-4F9C-B1EC-280D2CE1C07B}"/>
              </a:ext>
            </a:extLst>
          </p:cNvPr>
          <p:cNvSpPr>
            <a:spLocks noGrp="1"/>
          </p:cNvSpPr>
          <p:nvPr>
            <p:ph type="dt" sz="half" idx="10"/>
          </p:nvPr>
        </p:nvSpPr>
        <p:spPr/>
        <p:txBody>
          <a:bodyPr/>
          <a:lstStyle>
            <a:lvl1pPr>
              <a:defRPr/>
            </a:lvl1pPr>
          </a:lstStyle>
          <a:p>
            <a:fld id="{6BE69877-0985-4B46-8FD8-AE0E4AD8AB26}"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B60E7F12-09E2-45E5-9564-331DFA486E2A}"/>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5B59AF77-28AB-408E-AE12-0B9AE0BDDAED}"/>
              </a:ext>
            </a:extLst>
          </p:cNvPr>
          <p:cNvSpPr>
            <a:spLocks noGrp="1"/>
          </p:cNvSpPr>
          <p:nvPr>
            <p:ph type="sldNum" sz="quarter" idx="12"/>
          </p:nvPr>
        </p:nvSpPr>
        <p:spPr/>
        <p:txBody>
          <a:bodyPr/>
          <a:lstStyle>
            <a:lvl1pPr>
              <a:defRPr/>
            </a:lvl1pPr>
          </a:lstStyle>
          <a:p>
            <a:fld id="{BB3AFF5A-759B-40EA-9299-63DEEEC411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7601265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46825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568151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448780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38395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898584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416657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Arial" charset="0"/>
                <a:ea typeface="Arial" charset="0"/>
                <a:cs typeface="Arial"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Arial" charset="0"/>
                <a:ea typeface="Arial" charset="0"/>
                <a:cs typeface="Arial"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Arial" charset="0"/>
              </a:defRPr>
            </a:lvl1pPr>
          </a:lstStyle>
          <a:p>
            <a:pPr>
              <a:defRPr/>
            </a:pPr>
            <a:fld id="{3582037A-9E5A-874B-A137-77A325C1E33F}" type="slidenum">
              <a:rPr lang="en-US"/>
              <a:pPr>
                <a:defRPr/>
              </a:pPr>
              <a:t>‹#›</a:t>
            </a:fld>
            <a:endParaRPr lang="en-US"/>
          </a:p>
        </p:txBody>
      </p:sp>
    </p:spTree>
    <p:extLst>
      <p:ext uri="{BB962C8B-B14F-4D97-AF65-F5344CB8AC3E}">
        <p14:creationId xmlns:p14="http://schemas.microsoft.com/office/powerpoint/2010/main" val="3290270474"/>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972603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3935081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898701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001574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871731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64217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FFFD54D-B9C1-4B53-9D6B-826F722AF1B6}"/>
              </a:ext>
            </a:extLst>
          </p:cNvPr>
          <p:cNvSpPr>
            <a:spLocks noGrp="1"/>
          </p:cNvSpPr>
          <p:nvPr>
            <p:ph type="dt" sz="half" idx="10"/>
          </p:nvPr>
        </p:nvSpPr>
        <p:spPr/>
        <p:txBody>
          <a:bodyPr/>
          <a:lstStyle>
            <a:lvl1pPr>
              <a:defRPr/>
            </a:lvl1pPr>
          </a:lstStyle>
          <a:p>
            <a:fld id="{72E19644-CC4D-4434-AC9F-7E042F157FF8}"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0F438FBC-BC2B-41FD-9B26-530754ABEF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272593E-8DDE-4E18-93DE-F5410E7420B5}"/>
              </a:ext>
            </a:extLst>
          </p:cNvPr>
          <p:cNvSpPr>
            <a:spLocks noGrp="1"/>
          </p:cNvSpPr>
          <p:nvPr>
            <p:ph type="sldNum" sz="quarter" idx="12"/>
          </p:nvPr>
        </p:nvSpPr>
        <p:spPr/>
        <p:txBody>
          <a:bodyPr/>
          <a:lstStyle>
            <a:lvl1pPr>
              <a:defRPr/>
            </a:lvl1pPr>
          </a:lstStyle>
          <a:p>
            <a:fld id="{D294CD8C-7E32-4315-A889-E98162AF4B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1889806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53166CE-FB33-4E0B-8465-BE833D4D59E6}"/>
              </a:ext>
            </a:extLst>
          </p:cNvPr>
          <p:cNvSpPr>
            <a:spLocks noGrp="1"/>
          </p:cNvSpPr>
          <p:nvPr>
            <p:ph type="dt" sz="half" idx="10"/>
          </p:nvPr>
        </p:nvSpPr>
        <p:spPr/>
        <p:txBody>
          <a:bodyPr/>
          <a:lstStyle>
            <a:lvl1pPr>
              <a:defRPr/>
            </a:lvl1pPr>
          </a:lstStyle>
          <a:p>
            <a:fld id="{91001E83-5A48-47A9-8A33-99042FD07806}"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9515BFC6-5AC4-418F-ACD1-4D2C87E7C83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AE878BA-B8FE-46D4-9FA5-C79B232899C7}"/>
              </a:ext>
            </a:extLst>
          </p:cNvPr>
          <p:cNvSpPr>
            <a:spLocks noGrp="1"/>
          </p:cNvSpPr>
          <p:nvPr>
            <p:ph type="sldNum" sz="quarter" idx="12"/>
          </p:nvPr>
        </p:nvSpPr>
        <p:spPr/>
        <p:txBody>
          <a:bodyPr/>
          <a:lstStyle>
            <a:lvl1pPr>
              <a:defRPr/>
            </a:lvl1pPr>
          </a:lstStyle>
          <a:p>
            <a:fld id="{D8A04FAC-5748-49E9-B122-3ACCC0278FB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9051199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6169907-704A-4973-9790-69255E61D449}"/>
              </a:ext>
            </a:extLst>
          </p:cNvPr>
          <p:cNvSpPr>
            <a:spLocks noGrp="1"/>
          </p:cNvSpPr>
          <p:nvPr>
            <p:ph type="dt" sz="half" idx="10"/>
          </p:nvPr>
        </p:nvSpPr>
        <p:spPr/>
        <p:txBody>
          <a:bodyPr/>
          <a:lstStyle>
            <a:lvl1pPr>
              <a:defRPr/>
            </a:lvl1pPr>
          </a:lstStyle>
          <a:p>
            <a:fld id="{40528185-4AA6-4E1E-8BA2-3E02D6036D38}"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969BA31E-F5FE-481D-A61B-CD92D37C724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6B8954E-0B38-4283-952F-B0D56B4201F1}"/>
              </a:ext>
            </a:extLst>
          </p:cNvPr>
          <p:cNvSpPr>
            <a:spLocks noGrp="1"/>
          </p:cNvSpPr>
          <p:nvPr>
            <p:ph type="sldNum" sz="quarter" idx="12"/>
          </p:nvPr>
        </p:nvSpPr>
        <p:spPr/>
        <p:txBody>
          <a:bodyPr/>
          <a:lstStyle>
            <a:lvl1pPr>
              <a:defRPr/>
            </a:lvl1pPr>
          </a:lstStyle>
          <a:p>
            <a:fld id="{3C3EF15E-7628-43FF-9432-3D10D4C5187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49228833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BA1E1E5-C0A8-420B-93ED-5E2C84E2A23B}"/>
              </a:ext>
            </a:extLst>
          </p:cNvPr>
          <p:cNvSpPr>
            <a:spLocks noGrp="1"/>
          </p:cNvSpPr>
          <p:nvPr>
            <p:ph type="dt" sz="half" idx="10"/>
          </p:nvPr>
        </p:nvSpPr>
        <p:spPr/>
        <p:txBody>
          <a:bodyPr/>
          <a:lstStyle>
            <a:lvl1pPr>
              <a:defRPr/>
            </a:lvl1pPr>
          </a:lstStyle>
          <a:p>
            <a:fld id="{8B6847B6-BD02-43E7-935F-E7D1D472A02F}"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A5D5B223-9EB9-469A-B51C-EDC0C6B033F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0B2CFBC-AD50-4B45-BC49-3668D601DA8D}"/>
              </a:ext>
            </a:extLst>
          </p:cNvPr>
          <p:cNvSpPr>
            <a:spLocks noGrp="1"/>
          </p:cNvSpPr>
          <p:nvPr>
            <p:ph type="sldNum" sz="quarter" idx="12"/>
          </p:nvPr>
        </p:nvSpPr>
        <p:spPr/>
        <p:txBody>
          <a:bodyPr/>
          <a:lstStyle>
            <a:lvl1pPr>
              <a:defRPr/>
            </a:lvl1pPr>
          </a:lstStyle>
          <a:p>
            <a:fld id="{32BC6F0B-0552-4AC3-8F45-745243E096F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7793025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02EA5AA1-42DB-9743-8BB4-621ED025AF68}"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1996084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29DB059C-1122-42D0-96FA-07E90122B69D}"/>
              </a:ext>
            </a:extLst>
          </p:cNvPr>
          <p:cNvSpPr>
            <a:spLocks noGrp="1"/>
          </p:cNvSpPr>
          <p:nvPr>
            <p:ph type="dt" sz="half" idx="10"/>
          </p:nvPr>
        </p:nvSpPr>
        <p:spPr/>
        <p:txBody>
          <a:bodyPr/>
          <a:lstStyle>
            <a:lvl1pPr>
              <a:defRPr/>
            </a:lvl1pPr>
          </a:lstStyle>
          <a:p>
            <a:fld id="{209B82DC-E4F9-4F8A-8549-FFE81219184A}" type="datetimeFigureOut">
              <a:rPr lang="en-US" altLang="en-US">
                <a:latin typeface="Calibri"/>
              </a:rPr>
              <a:pPr/>
              <a:t>2/16/24</a:t>
            </a:fld>
            <a:endParaRPr lang="en-US" altLang="en-US">
              <a:latin typeface="Calibri"/>
            </a:endParaRPr>
          </a:p>
        </p:txBody>
      </p:sp>
      <p:sp>
        <p:nvSpPr>
          <p:cNvPr id="8" name="Footer Placeholder 4">
            <a:extLst>
              <a:ext uri="{FF2B5EF4-FFF2-40B4-BE49-F238E27FC236}">
                <a16:creationId xmlns:a16="http://schemas.microsoft.com/office/drawing/2014/main" id="{95ACCAA7-321A-4CDE-AAE0-52B0CFF216D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686E67E8-A633-4C92-AB2A-294B6DA99F28}"/>
              </a:ext>
            </a:extLst>
          </p:cNvPr>
          <p:cNvSpPr>
            <a:spLocks noGrp="1"/>
          </p:cNvSpPr>
          <p:nvPr>
            <p:ph type="sldNum" sz="quarter" idx="12"/>
          </p:nvPr>
        </p:nvSpPr>
        <p:spPr/>
        <p:txBody>
          <a:bodyPr/>
          <a:lstStyle>
            <a:lvl1pPr>
              <a:defRPr/>
            </a:lvl1pPr>
          </a:lstStyle>
          <a:p>
            <a:fld id="{377D13DF-90DA-4494-97F4-12C4E8B15AE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99046492"/>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83F14D6-4DE4-4541-95A8-6F548FC54AB6}"/>
              </a:ext>
            </a:extLst>
          </p:cNvPr>
          <p:cNvSpPr>
            <a:spLocks noGrp="1"/>
          </p:cNvSpPr>
          <p:nvPr>
            <p:ph type="dt" sz="half" idx="10"/>
          </p:nvPr>
        </p:nvSpPr>
        <p:spPr/>
        <p:txBody>
          <a:bodyPr/>
          <a:lstStyle>
            <a:lvl1pPr>
              <a:defRPr/>
            </a:lvl1pPr>
          </a:lstStyle>
          <a:p>
            <a:fld id="{5343F89A-31C5-4D87-85B5-50C1588B49E7}" type="datetimeFigureOut">
              <a:rPr lang="en-US" altLang="en-US">
                <a:latin typeface="Calibri"/>
              </a:rPr>
              <a:pPr/>
              <a:t>2/16/24</a:t>
            </a:fld>
            <a:endParaRPr lang="en-US" altLang="en-US">
              <a:latin typeface="Calibri"/>
            </a:endParaRPr>
          </a:p>
        </p:txBody>
      </p:sp>
      <p:sp>
        <p:nvSpPr>
          <p:cNvPr id="4" name="Footer Placeholder 4">
            <a:extLst>
              <a:ext uri="{FF2B5EF4-FFF2-40B4-BE49-F238E27FC236}">
                <a16:creationId xmlns:a16="http://schemas.microsoft.com/office/drawing/2014/main" id="{FC50AE4A-8726-4F95-8243-E392F125DD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17FD73-742C-416D-A958-345C18464114}"/>
              </a:ext>
            </a:extLst>
          </p:cNvPr>
          <p:cNvSpPr>
            <a:spLocks noGrp="1"/>
          </p:cNvSpPr>
          <p:nvPr>
            <p:ph type="sldNum" sz="quarter" idx="12"/>
          </p:nvPr>
        </p:nvSpPr>
        <p:spPr/>
        <p:txBody>
          <a:bodyPr/>
          <a:lstStyle>
            <a:lvl1pPr>
              <a:defRPr/>
            </a:lvl1pPr>
          </a:lstStyle>
          <a:p>
            <a:fld id="{AAE25F67-8FB0-443C-87E6-D9E93B8F3F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62036302"/>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F190F50-DD85-4FD0-A307-9D1181B1AB7B}"/>
              </a:ext>
            </a:extLst>
          </p:cNvPr>
          <p:cNvSpPr>
            <a:spLocks noGrp="1"/>
          </p:cNvSpPr>
          <p:nvPr>
            <p:ph type="dt" sz="half" idx="10"/>
          </p:nvPr>
        </p:nvSpPr>
        <p:spPr/>
        <p:txBody>
          <a:bodyPr/>
          <a:lstStyle>
            <a:lvl1pPr>
              <a:defRPr/>
            </a:lvl1pPr>
          </a:lstStyle>
          <a:p>
            <a:fld id="{A6BE0D52-9C40-4F29-8BE8-9A5311E22349}" type="datetimeFigureOut">
              <a:rPr lang="en-US" altLang="en-US">
                <a:latin typeface="Calibri"/>
              </a:rPr>
              <a:pPr/>
              <a:t>2/16/24</a:t>
            </a:fld>
            <a:endParaRPr lang="en-US" altLang="en-US">
              <a:latin typeface="Calibri"/>
            </a:endParaRPr>
          </a:p>
        </p:txBody>
      </p:sp>
      <p:sp>
        <p:nvSpPr>
          <p:cNvPr id="3" name="Footer Placeholder 4">
            <a:extLst>
              <a:ext uri="{FF2B5EF4-FFF2-40B4-BE49-F238E27FC236}">
                <a16:creationId xmlns:a16="http://schemas.microsoft.com/office/drawing/2014/main" id="{BB192915-34A0-4459-BB23-AD95E6A69F8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3A107E45-BB0E-4FB0-8865-ED7DA3D1BFE0}"/>
              </a:ext>
            </a:extLst>
          </p:cNvPr>
          <p:cNvSpPr>
            <a:spLocks noGrp="1"/>
          </p:cNvSpPr>
          <p:nvPr>
            <p:ph type="sldNum" sz="quarter" idx="12"/>
          </p:nvPr>
        </p:nvSpPr>
        <p:spPr/>
        <p:txBody>
          <a:bodyPr/>
          <a:lstStyle>
            <a:lvl1pPr>
              <a:defRPr/>
            </a:lvl1pPr>
          </a:lstStyle>
          <a:p>
            <a:fld id="{C309AC2A-C21E-4A72-8996-3FC16096712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995597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DE1D9DA-4FAE-4881-8ADB-A4175B2C5A7D}"/>
              </a:ext>
            </a:extLst>
          </p:cNvPr>
          <p:cNvSpPr>
            <a:spLocks noGrp="1"/>
          </p:cNvSpPr>
          <p:nvPr>
            <p:ph type="dt" sz="half" idx="10"/>
          </p:nvPr>
        </p:nvSpPr>
        <p:spPr/>
        <p:txBody>
          <a:bodyPr/>
          <a:lstStyle>
            <a:lvl1pPr>
              <a:defRPr/>
            </a:lvl1pPr>
          </a:lstStyle>
          <a:p>
            <a:fld id="{A256583C-0C86-4D57-9B37-F417FBD8DF7D}"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6927D682-38FA-4F43-8BE7-39CE6C441B2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E6DEBF1-D058-422D-9300-EF44B6F75344}"/>
              </a:ext>
            </a:extLst>
          </p:cNvPr>
          <p:cNvSpPr>
            <a:spLocks noGrp="1"/>
          </p:cNvSpPr>
          <p:nvPr>
            <p:ph type="sldNum" sz="quarter" idx="12"/>
          </p:nvPr>
        </p:nvSpPr>
        <p:spPr/>
        <p:txBody>
          <a:bodyPr/>
          <a:lstStyle>
            <a:lvl1pPr>
              <a:defRPr/>
            </a:lvl1pPr>
          </a:lstStyle>
          <a:p>
            <a:fld id="{99E3E26A-5553-4D38-A3D3-B6B4941BC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3518633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B3C5A27-8733-4935-96F3-D534CDAE94EB}"/>
              </a:ext>
            </a:extLst>
          </p:cNvPr>
          <p:cNvSpPr>
            <a:spLocks noGrp="1"/>
          </p:cNvSpPr>
          <p:nvPr>
            <p:ph type="dt" sz="half" idx="10"/>
          </p:nvPr>
        </p:nvSpPr>
        <p:spPr/>
        <p:txBody>
          <a:bodyPr/>
          <a:lstStyle>
            <a:lvl1pPr>
              <a:defRPr/>
            </a:lvl1pPr>
          </a:lstStyle>
          <a:p>
            <a:fld id="{0691D6BF-FC4B-4FF2-9D06-082279B30D35}" type="datetimeFigureOut">
              <a:rPr lang="en-US" altLang="en-US">
                <a:latin typeface="Calibri"/>
              </a:rPr>
              <a:pPr/>
              <a:t>2/16/24</a:t>
            </a:fld>
            <a:endParaRPr lang="en-US" altLang="en-US">
              <a:latin typeface="Calibri"/>
            </a:endParaRPr>
          </a:p>
        </p:txBody>
      </p:sp>
      <p:sp>
        <p:nvSpPr>
          <p:cNvPr id="6" name="Footer Placeholder 4">
            <a:extLst>
              <a:ext uri="{FF2B5EF4-FFF2-40B4-BE49-F238E27FC236}">
                <a16:creationId xmlns:a16="http://schemas.microsoft.com/office/drawing/2014/main" id="{A925F6EC-0245-4936-A1F7-4C89B2404D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486B26C-4BCC-4A8B-B13C-E716DD650DD6}"/>
              </a:ext>
            </a:extLst>
          </p:cNvPr>
          <p:cNvSpPr>
            <a:spLocks noGrp="1"/>
          </p:cNvSpPr>
          <p:nvPr>
            <p:ph type="sldNum" sz="quarter" idx="12"/>
          </p:nvPr>
        </p:nvSpPr>
        <p:spPr/>
        <p:txBody>
          <a:bodyPr/>
          <a:lstStyle>
            <a:lvl1pPr>
              <a:defRPr/>
            </a:lvl1pPr>
          </a:lstStyle>
          <a:p>
            <a:fld id="{514D9313-D976-44E4-B6DD-7EA83D790C4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3326896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D18F7D0-D7F6-4283-9835-F7C777CE7EFB}"/>
              </a:ext>
            </a:extLst>
          </p:cNvPr>
          <p:cNvSpPr>
            <a:spLocks noGrp="1"/>
          </p:cNvSpPr>
          <p:nvPr>
            <p:ph type="dt" sz="half" idx="10"/>
          </p:nvPr>
        </p:nvSpPr>
        <p:spPr/>
        <p:txBody>
          <a:bodyPr/>
          <a:lstStyle>
            <a:lvl1pPr>
              <a:defRPr/>
            </a:lvl1pPr>
          </a:lstStyle>
          <a:p>
            <a:fld id="{2F224277-410B-4FE3-9FA8-123486B2DD40}"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FF2FFCE7-86D4-4848-8D17-E51A61FD25C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E592F76-C632-4252-9A5A-E795C6A28045}"/>
              </a:ext>
            </a:extLst>
          </p:cNvPr>
          <p:cNvSpPr>
            <a:spLocks noGrp="1"/>
          </p:cNvSpPr>
          <p:nvPr>
            <p:ph type="sldNum" sz="quarter" idx="12"/>
          </p:nvPr>
        </p:nvSpPr>
        <p:spPr/>
        <p:txBody>
          <a:bodyPr/>
          <a:lstStyle>
            <a:lvl1pPr>
              <a:defRPr/>
            </a:lvl1pPr>
          </a:lstStyle>
          <a:p>
            <a:fld id="{3514764F-D465-404F-8908-E70E81A1021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6497318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D16B61-9A11-4D60-98A3-9B3460D594E6}"/>
              </a:ext>
            </a:extLst>
          </p:cNvPr>
          <p:cNvSpPr>
            <a:spLocks noGrp="1"/>
          </p:cNvSpPr>
          <p:nvPr>
            <p:ph type="dt" sz="half" idx="10"/>
          </p:nvPr>
        </p:nvSpPr>
        <p:spPr/>
        <p:txBody>
          <a:bodyPr/>
          <a:lstStyle>
            <a:lvl1pPr>
              <a:defRPr/>
            </a:lvl1pPr>
          </a:lstStyle>
          <a:p>
            <a:fld id="{0D47F690-FF7E-4E87-B764-B986AFA1AF0E}" type="datetimeFigureOut">
              <a:rPr lang="en-US" altLang="en-US">
                <a:latin typeface="Calibri"/>
              </a:rPr>
              <a:pPr/>
              <a:t>2/16/24</a:t>
            </a:fld>
            <a:endParaRPr lang="en-US" altLang="en-US">
              <a:latin typeface="Calibri"/>
            </a:endParaRPr>
          </a:p>
        </p:txBody>
      </p:sp>
      <p:sp>
        <p:nvSpPr>
          <p:cNvPr id="5" name="Footer Placeholder 4">
            <a:extLst>
              <a:ext uri="{FF2B5EF4-FFF2-40B4-BE49-F238E27FC236}">
                <a16:creationId xmlns:a16="http://schemas.microsoft.com/office/drawing/2014/main" id="{B952E585-8301-403C-9128-AC3B0ED7AED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56F35B7-AB6F-4005-ACDE-4453B7331419}"/>
              </a:ext>
            </a:extLst>
          </p:cNvPr>
          <p:cNvSpPr>
            <a:spLocks noGrp="1"/>
          </p:cNvSpPr>
          <p:nvPr>
            <p:ph type="sldNum" sz="quarter" idx="12"/>
          </p:nvPr>
        </p:nvSpPr>
        <p:spPr/>
        <p:txBody>
          <a:bodyPr/>
          <a:lstStyle>
            <a:lvl1pPr>
              <a:defRPr/>
            </a:lvl1pPr>
          </a:lstStyle>
          <a:p>
            <a:fld id="{45EE49DB-F8C7-4405-821A-B6858EE9150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3665191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Shape 86"/>
        <p:cNvGrpSpPr/>
        <p:nvPr/>
      </p:nvGrpSpPr>
      <p:grpSpPr>
        <a:xfrm>
          <a:off x="0" y="0"/>
          <a:ext cx="0" cy="0"/>
          <a:chOff x="0" y="0"/>
          <a:chExt cx="0" cy="0"/>
        </a:xfrm>
      </p:grpSpPr>
      <p:sp>
        <p:nvSpPr>
          <p:cNvPr id="87" name="Shape 87"/>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139700" algn="l" rtl="0">
              <a:spcBef>
                <a:spcPts val="640"/>
              </a:spcBef>
              <a:spcAft>
                <a:spcPts val="0"/>
              </a:spcAft>
              <a:buClr>
                <a:schemeClr val="dk1"/>
              </a:buClr>
              <a:buFont typeface="Arial"/>
              <a:buChar char="•"/>
              <a:defRPr sz="3200">
                <a:solidFill>
                  <a:schemeClr val="dk1"/>
                </a:solidFill>
                <a:latin typeface="Arial"/>
                <a:ea typeface="Arial"/>
                <a:cs typeface="Arial"/>
                <a:sym typeface="Arial"/>
              </a:defRPr>
            </a:lvl1pPr>
            <a:lvl2pPr marL="742950" indent="-107950" algn="l" rtl="0">
              <a:spcBef>
                <a:spcPts val="560"/>
              </a:spcBef>
              <a:spcAft>
                <a:spcPts val="0"/>
              </a:spcAft>
              <a:buClr>
                <a:schemeClr val="dk1"/>
              </a:buClr>
              <a:buFont typeface="Arial"/>
              <a:buChar char="–"/>
              <a:defRPr sz="2800">
                <a:solidFill>
                  <a:schemeClr val="dk1"/>
                </a:solidFill>
                <a:latin typeface="Arial"/>
                <a:ea typeface="Arial"/>
                <a:cs typeface="Arial"/>
                <a:sym typeface="Arial"/>
              </a:defRPr>
            </a:lvl2pPr>
            <a:lvl3pPr marL="1143000" indent="-76200" algn="l" rtl="0">
              <a:spcBef>
                <a:spcPts val="480"/>
              </a:spcBef>
              <a:spcAft>
                <a:spcPts val="0"/>
              </a:spcAft>
              <a:buClr>
                <a:schemeClr val="dk1"/>
              </a:buClr>
              <a:buFont typeface="Arial"/>
              <a:buChar char="•"/>
              <a:defRPr sz="2400">
                <a:solidFill>
                  <a:schemeClr val="dk1"/>
                </a:solidFill>
                <a:latin typeface="Arial"/>
                <a:ea typeface="Arial"/>
                <a:cs typeface="Arial"/>
                <a:sym typeface="Arial"/>
              </a:defRPr>
            </a:lvl3pPr>
            <a:lvl4pPr marL="1600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4pPr>
            <a:lvl5pPr marL="20574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5pPr>
            <a:lvl6pPr marL="25146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6pPr>
            <a:lvl7pPr marL="29718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7pPr>
            <a:lvl8pPr marL="34290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8pPr>
            <a:lvl9pPr marL="3886200" indent="-101600" algn="l" rtl="0">
              <a:spcBef>
                <a:spcPts val="400"/>
              </a:spcBef>
              <a:spcAft>
                <a:spcPts val="0"/>
              </a:spcAft>
              <a:buClr>
                <a:schemeClr val="dk1"/>
              </a:buClr>
              <a:buFont typeface="Arial"/>
              <a:buChar char="»"/>
              <a:defRPr sz="2000">
                <a:solidFill>
                  <a:schemeClr val="dk1"/>
                </a:solidFill>
                <a:latin typeface="Arial"/>
                <a:ea typeface="Arial"/>
                <a:cs typeface="Arial"/>
                <a:sym typeface="Arial"/>
              </a:defRPr>
            </a:lvl9pPr>
          </a:lstStyle>
          <a:p>
            <a:endParaRPr/>
          </a:p>
        </p:txBody>
      </p:sp>
      <p:sp>
        <p:nvSpPr>
          <p:cNvPr id="88" name="Shape 88"/>
          <p:cNvSpPr txBox="1">
            <a:spLocks noGrp="1"/>
          </p:cNvSpPr>
          <p:nvPr>
            <p:ph type="dt" idx="10"/>
          </p:nvPr>
        </p:nvSpPr>
        <p:spPr>
          <a:xfrm>
            <a:off x="457200" y="6245225"/>
            <a:ext cx="2133599" cy="476249"/>
          </a:xfrm>
          <a:prstGeom prst="rect">
            <a:avLst/>
          </a:prstGeom>
          <a:noFill/>
          <a:ln>
            <a:noFill/>
          </a:ln>
        </p:spPr>
        <p:txBody>
          <a:bodyPr lIns="91425" tIns="91425" rIns="91425" bIns="91425" anchor="t" anchorCtr="0"/>
          <a:lstStyle>
            <a:lvl1pPr marL="0" marR="0" indent="0" algn="l" rtl="0">
              <a:defRPr sz="1400" b="0" i="0" u="none" strike="noStrike" cap="none" baseline="0">
                <a:solidFill>
                  <a:schemeClr val="dk1"/>
                </a:solidFill>
                <a:latin typeface="Calibri"/>
                <a:ea typeface="Calibri"/>
                <a:cs typeface="Calibri"/>
                <a:sym typeface="Calibri"/>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89" name="Shape 89"/>
          <p:cNvSpPr txBox="1">
            <a:spLocks noGrp="1"/>
          </p:cNvSpPr>
          <p:nvPr>
            <p:ph type="ftr" idx="11"/>
          </p:nvPr>
        </p:nvSpPr>
        <p:spPr>
          <a:xfrm>
            <a:off x="3124200" y="6245225"/>
            <a:ext cx="2895600" cy="476249"/>
          </a:xfrm>
          <a:prstGeom prst="rect">
            <a:avLst/>
          </a:prstGeom>
          <a:noFill/>
          <a:ln>
            <a:noFill/>
          </a:ln>
        </p:spPr>
        <p:txBody>
          <a:bodyPr lIns="91425" tIns="91425" rIns="91425" bIns="91425" anchor="t" anchorCtr="0"/>
          <a:lstStyle>
            <a:lvl1pPr marL="0" marR="0" indent="0" algn="ctr" rtl="0">
              <a:defRPr sz="1400" b="0" i="0" u="none" strike="noStrike" cap="none" baseline="0">
                <a:solidFill>
                  <a:schemeClr val="dk1"/>
                </a:solidFill>
                <a:latin typeface="Arial"/>
                <a:ea typeface="Arial"/>
                <a:cs typeface="Arial"/>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
        <p:nvSpPr>
          <p:cNvPr id="90" name="Shape 90"/>
          <p:cNvSpPr txBox="1">
            <a:spLocks noGrp="1"/>
          </p:cNvSpPr>
          <p:nvPr>
            <p:ph type="sldNum" idx="12"/>
          </p:nvPr>
        </p:nvSpPr>
        <p:spPr>
          <a:xfrm>
            <a:off x="6553200" y="6245225"/>
            <a:ext cx="2133599" cy="476249"/>
          </a:xfrm>
          <a:prstGeom prst="rect">
            <a:avLst/>
          </a:prstGeom>
          <a:noFill/>
          <a:ln>
            <a:noFill/>
          </a:ln>
        </p:spPr>
        <p:txBody>
          <a:bodyPr lIns="91425" tIns="91425" rIns="91425" bIns="91425" anchor="t" anchorCtr="0"/>
          <a:lstStyle>
            <a:lvl1pPr marL="0" marR="0" indent="0" algn="r" rtl="0">
              <a:defRPr sz="1400" b="0" i="0" u="none" strike="noStrike" cap="none" baseline="0">
                <a:solidFill>
                  <a:schemeClr val="dk1"/>
                </a:solidFill>
                <a:latin typeface="Arial"/>
                <a:ea typeface="Arial"/>
                <a:cs typeface="Arial"/>
                <a:sym typeface="Arial"/>
              </a:defRPr>
            </a:lvl1pPr>
            <a:lvl2pPr marL="457200" marR="0" indent="0" algn="l" rtl="0">
              <a:defRPr sz="1800" b="0" i="0" u="none" strike="noStrike" cap="none" baseline="0">
                <a:solidFill>
                  <a:schemeClr val="dk1"/>
                </a:solidFill>
                <a:latin typeface="Arial"/>
                <a:ea typeface="Arial"/>
                <a:cs typeface="Arial"/>
                <a:sym typeface="Arial"/>
              </a:defRPr>
            </a:lvl2pPr>
            <a:lvl3pPr marL="914400" marR="0" indent="0" algn="l" rtl="0">
              <a:defRPr sz="1800" b="0" i="0" u="none" strike="noStrike" cap="none" baseline="0">
                <a:solidFill>
                  <a:schemeClr val="dk1"/>
                </a:solidFill>
                <a:latin typeface="Arial"/>
                <a:ea typeface="Arial"/>
                <a:cs typeface="Arial"/>
                <a:sym typeface="Arial"/>
              </a:defRPr>
            </a:lvl3pPr>
            <a:lvl4pPr marL="1371600" marR="0" indent="0" algn="l" rtl="0">
              <a:defRPr sz="1800" b="0" i="0" u="none" strike="noStrike" cap="none" baseline="0">
                <a:solidFill>
                  <a:schemeClr val="dk1"/>
                </a:solidFill>
                <a:latin typeface="Arial"/>
                <a:ea typeface="Arial"/>
                <a:cs typeface="Arial"/>
                <a:sym typeface="Arial"/>
              </a:defRPr>
            </a:lvl4pPr>
            <a:lvl5pPr marL="1828800" marR="0" indent="0" algn="l" rtl="0">
              <a:defRPr sz="1800" b="0" i="0" u="none" strike="noStrike" cap="none" baseline="0">
                <a:solidFill>
                  <a:schemeClr val="dk1"/>
                </a:solidFill>
                <a:latin typeface="Arial"/>
                <a:ea typeface="Arial"/>
                <a:cs typeface="Arial"/>
                <a:sym typeface="Arial"/>
              </a:defRPr>
            </a:lvl5pPr>
            <a:lvl6pPr marL="2286000" marR="0" indent="0" algn="l" rtl="0">
              <a:defRPr sz="1800" b="0" i="0" u="none" strike="noStrike" cap="none" baseline="0">
                <a:solidFill>
                  <a:schemeClr val="dk1"/>
                </a:solidFill>
                <a:latin typeface="Arial"/>
                <a:ea typeface="Arial"/>
                <a:cs typeface="Arial"/>
                <a:sym typeface="Arial"/>
              </a:defRPr>
            </a:lvl6pPr>
            <a:lvl7pPr marL="2743200" marR="0" indent="0" algn="l" rtl="0">
              <a:defRPr sz="1800" b="0" i="0" u="none" strike="noStrike" cap="none" baseline="0">
                <a:solidFill>
                  <a:schemeClr val="dk1"/>
                </a:solidFill>
                <a:latin typeface="Arial"/>
                <a:ea typeface="Arial"/>
                <a:cs typeface="Arial"/>
                <a:sym typeface="Arial"/>
              </a:defRPr>
            </a:lvl7pPr>
            <a:lvl8pPr marL="3200400" marR="0" indent="0" algn="l" rtl="0">
              <a:defRPr sz="1800" b="0" i="0" u="none" strike="noStrike" cap="none" baseline="0">
                <a:solidFill>
                  <a:schemeClr val="dk1"/>
                </a:solidFill>
                <a:latin typeface="Arial"/>
                <a:ea typeface="Arial"/>
                <a:cs typeface="Arial"/>
                <a:sym typeface="Arial"/>
              </a:defRPr>
            </a:lvl8pPr>
            <a:lvl9pPr marL="3657600" marR="0" indent="0" algn="l" rtl="0">
              <a:defRPr sz="1800" b="0" i="0" u="none" strike="noStrike" cap="none" baseline="0">
                <a:solidFill>
                  <a:schemeClr val="dk1"/>
                </a:solidFill>
                <a:latin typeface="Arial"/>
                <a:ea typeface="Arial"/>
                <a:cs typeface="Arial"/>
                <a:sym typeface="Arial"/>
              </a:defRPr>
            </a:lvl9pPr>
          </a:lstStyle>
          <a:p>
            <a:endParaRPr>
              <a:solidFill>
                <a:prstClr val="black"/>
              </a:solidFill>
            </a:endParaRPr>
          </a:p>
        </p:txBody>
      </p:sp>
    </p:spTree>
    <p:extLst>
      <p:ext uri="{BB962C8B-B14F-4D97-AF65-F5344CB8AC3E}">
        <p14:creationId xmlns:p14="http://schemas.microsoft.com/office/powerpoint/2010/main" val="343109505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1040354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6326719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61EF93-C9D7-FC4E-8A51-8AD1BF3D3AFA}" type="slidenum">
              <a:rPr lang="en-US"/>
              <a:pPr>
                <a:defRPr/>
              </a:pPr>
              <a:t>‹#›</a:t>
            </a:fld>
            <a:endParaRPr lang="en-US"/>
          </a:p>
        </p:txBody>
      </p:sp>
    </p:spTree>
    <p:extLst>
      <p:ext uri="{BB962C8B-B14F-4D97-AF65-F5344CB8AC3E}">
        <p14:creationId xmlns:p14="http://schemas.microsoft.com/office/powerpoint/2010/main" val="289815154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4431958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0260755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8399718"/>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9141217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3036573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449534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2444890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8789284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8695313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176022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D5D008-6546-B545-BB2E-5DDC05DBEDA1}" type="slidenum">
              <a:rPr lang="en-US"/>
              <a:pPr>
                <a:defRPr/>
              </a:pPr>
              <a:t>‹#›</a:t>
            </a:fld>
            <a:endParaRPr lang="en-US"/>
          </a:p>
        </p:txBody>
      </p:sp>
    </p:spTree>
    <p:extLst>
      <p:ext uri="{BB962C8B-B14F-4D97-AF65-F5344CB8AC3E}">
        <p14:creationId xmlns:p14="http://schemas.microsoft.com/office/powerpoint/2010/main" val="254624767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027283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364803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1097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561641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164337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95491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064666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198665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310261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824165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3899707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66698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83479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B5FAB7C-453E-DF48-B8DD-6C68C5BA4E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469439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031931-3BDF-0C40-B1E2-D85E2E1F3B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294147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A32B8B1-DD8C-8B4E-AABC-2CD39E947A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8636475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24C255-8B92-7C4C-ADDF-1BFCB98E707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962301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1389041-F76D-7643-8CCA-3D671C52A4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49188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D03FD82-3704-C446-B971-EA815DA6A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7928092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C83D319-8950-0642-BA23-78353F9C8D2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656193"/>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36492C8-FF6B-7742-A9AF-F9C28CC669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109047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5230678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9E1083-E594-F74A-A5B8-D583D52EA2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9618031"/>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7DA88A-2A07-5745-91DE-3E754CCF286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886706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F9765D0-0810-994E-AD33-783479F34D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454010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87" y="4267200"/>
            <a:ext cx="9140825" cy="2590800"/>
            <a:chOff x="2" y="2688"/>
            <a:chExt cx="5758" cy="1632"/>
          </a:xfrm>
        </p:grpSpPr>
        <p:sp>
          <p:nvSpPr>
            <p:cNvPr id="5" name="Freeform 3"/>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1"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2"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56"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29" name="Freeform 43"/>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55"/>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56"/>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57"/>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58"/>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59"/>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60"/>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4034" name="Rectangle 66"/>
          <p:cNvSpPr>
            <a:spLocks noGrp="1" noChangeArrowheads="1"/>
          </p:cNvSpPr>
          <p:nvPr>
            <p:ph type="ctrTitle" sz="quarter"/>
          </p:nvPr>
        </p:nvSpPr>
        <p:spPr>
          <a:xfrm>
            <a:off x="685800" y="1692276"/>
            <a:ext cx="7772400" cy="1736725"/>
          </a:xfrm>
        </p:spPr>
        <p:txBody>
          <a:bodyPr anchor="b"/>
          <a:lstStyle>
            <a:lvl1pPr>
              <a:defRPr sz="5400"/>
            </a:lvl1pPr>
          </a:lstStyle>
          <a:p>
            <a:r>
              <a:rPr lang="en-US"/>
              <a:t>Click to edit Master title style</a:t>
            </a:r>
          </a:p>
        </p:txBody>
      </p:sp>
      <p:sp>
        <p:nvSpPr>
          <p:cNvPr id="84035"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B9E9B60D-14EF-A945-83E0-65793A03F5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697070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80D87C5D-052B-A04C-BFA7-F93C8A6054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598372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7398A6E9-274B-BF4B-B479-4CFD164F95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081951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294F55D4-FF5E-B14C-9A5A-F5F310B91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421347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71"/>
          <p:cNvSpPr>
            <a:spLocks noGrp="1" noChangeArrowheads="1"/>
          </p:cNvSpPr>
          <p:nvPr>
            <p:ph type="sldNum" sz="quarter" idx="12"/>
          </p:nvPr>
        </p:nvSpPr>
        <p:spPr>
          <a:ln/>
        </p:spPr>
        <p:txBody>
          <a:bodyPr/>
          <a:lstStyle>
            <a:lvl1pPr>
              <a:defRPr/>
            </a:lvl1pPr>
          </a:lstStyle>
          <a:p>
            <a:pPr>
              <a:defRPr/>
            </a:pPr>
            <a:fld id="{3F379050-BB26-A744-97AC-DC630AB4C7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600310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71"/>
          <p:cNvSpPr>
            <a:spLocks noGrp="1" noChangeArrowheads="1"/>
          </p:cNvSpPr>
          <p:nvPr>
            <p:ph type="sldNum" sz="quarter" idx="12"/>
          </p:nvPr>
        </p:nvSpPr>
        <p:spPr>
          <a:ln/>
        </p:spPr>
        <p:txBody>
          <a:bodyPr/>
          <a:lstStyle>
            <a:lvl1pPr>
              <a:defRPr/>
            </a:lvl1pPr>
          </a:lstStyle>
          <a:p>
            <a:pPr>
              <a:defRPr/>
            </a:pPr>
            <a:fld id="{EDA68812-629D-0047-AE5E-401486A3D7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670928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71"/>
          <p:cNvSpPr>
            <a:spLocks noGrp="1" noChangeArrowheads="1"/>
          </p:cNvSpPr>
          <p:nvPr>
            <p:ph type="sldNum" sz="quarter" idx="12"/>
          </p:nvPr>
        </p:nvSpPr>
        <p:spPr>
          <a:ln/>
        </p:spPr>
        <p:txBody>
          <a:bodyPr/>
          <a:lstStyle>
            <a:lvl1pPr>
              <a:defRPr/>
            </a:lvl1pPr>
          </a:lstStyle>
          <a:p>
            <a:pPr>
              <a:defRPr/>
            </a:pPr>
            <a:fld id="{2C08F32C-147E-F64B-80D9-DA80436691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457000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54236147"/>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B210F416-F750-7949-AEB3-E5E783042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162237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71"/>
          <p:cNvSpPr>
            <a:spLocks noGrp="1" noChangeArrowheads="1"/>
          </p:cNvSpPr>
          <p:nvPr>
            <p:ph type="sldNum" sz="quarter" idx="12"/>
          </p:nvPr>
        </p:nvSpPr>
        <p:spPr>
          <a:ln/>
        </p:spPr>
        <p:txBody>
          <a:bodyPr/>
          <a:lstStyle>
            <a:lvl1pPr>
              <a:defRPr/>
            </a:lvl1pPr>
          </a:lstStyle>
          <a:p>
            <a:pPr>
              <a:defRPr/>
            </a:pPr>
            <a:fld id="{A2567723-A79B-4A4B-B1F8-9419F22A82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518285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6556BE55-2EB9-7D44-9BC5-9020BD899F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263485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21"/>
            <a:ext cx="2057400" cy="584835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21"/>
            <a:ext cx="6019800" cy="584835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71"/>
          <p:cNvSpPr>
            <a:spLocks noGrp="1" noChangeArrowheads="1"/>
          </p:cNvSpPr>
          <p:nvPr>
            <p:ph type="sldNum" sz="quarter" idx="12"/>
          </p:nvPr>
        </p:nvSpPr>
        <p:spPr>
          <a:ln/>
        </p:spPr>
        <p:txBody>
          <a:bodyPr/>
          <a:lstStyle>
            <a:lvl1pPr>
              <a:defRPr/>
            </a:lvl1pPr>
          </a:lstStyle>
          <a:p>
            <a:pPr>
              <a:defRPr/>
            </a:pPr>
            <a:fld id="{F1666922-4418-B742-8BA1-3A494EEC722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221982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75" y="5345121"/>
            <a:ext cx="4427537" cy="1512887"/>
            <a:chOff x="2971" y="3367"/>
            <a:chExt cx="2789" cy="953"/>
          </a:xfrm>
        </p:grpSpPr>
        <p:sp>
          <p:nvSpPr>
            <p:cNvPr id="5"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102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7102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latin typeface="Verdana"/>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latin typeface="Verdana"/>
            </a:endParaRPr>
          </a:p>
        </p:txBody>
      </p:sp>
      <p:sp>
        <p:nvSpPr>
          <p:cNvPr id="22" name="Rectangle 22"/>
          <p:cNvSpPr>
            <a:spLocks noGrp="1" noChangeArrowheads="1"/>
          </p:cNvSpPr>
          <p:nvPr>
            <p:ph type="sldNum" sz="quarter" idx="12"/>
          </p:nvPr>
        </p:nvSpPr>
        <p:spPr/>
        <p:txBody>
          <a:bodyPr/>
          <a:lstStyle>
            <a:lvl1pPr>
              <a:defRPr/>
            </a:lvl1pPr>
          </a:lstStyle>
          <a:p>
            <a:pPr>
              <a:defRPr/>
            </a:pPr>
            <a:fld id="{AB8072BC-75C3-224E-8C3B-002CF747ACD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96822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A6E4CE6-26E2-454D-BFDC-E35B98727AB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6563121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99087B4-8524-494B-8A42-A5C81E729F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0244187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6369906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4126171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306506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2080166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67142857"/>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9293122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5085618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AFC2902-72A9-1A4C-B0FD-E8440DE35F4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2378657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36963B4-F012-AB46-9BF4-73FFAC1E1D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3384135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21"/>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latin typeface="Verdana"/>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latin typeface="Verdana"/>
            </a:endParaRPr>
          </a:p>
        </p:txBody>
      </p:sp>
      <p:sp>
        <p:nvSpPr>
          <p:cNvPr id="7" name="Rectangle 21"/>
          <p:cNvSpPr>
            <a:spLocks noGrp="1" noChangeArrowheads="1"/>
          </p:cNvSpPr>
          <p:nvPr>
            <p:ph type="sldNum" sz="quarter" idx="12"/>
          </p:nvPr>
        </p:nvSpPr>
        <p:spPr>
          <a:ln/>
        </p:spPr>
        <p:txBody>
          <a:bodyPr/>
          <a:lstStyle>
            <a:lvl1pPr>
              <a:defRPr/>
            </a:lvl1pPr>
          </a:lstStyle>
          <a:p>
            <a:pPr>
              <a:defRPr/>
            </a:pPr>
            <a:fld id="{4041CE8B-FE42-9B4E-9315-502D0068B1D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1463122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48383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948162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47814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624810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6A71D493-42B7-FC43-87DC-731A23CF461E}" type="slidenum">
              <a:rPr lang="en-US"/>
              <a:pPr>
                <a:defRPr/>
              </a:pPr>
              <a:t>‹#›</a:t>
            </a:fld>
            <a:endParaRPr lang="en-US"/>
          </a:p>
        </p:txBody>
      </p:sp>
    </p:spTree>
    <p:extLst>
      <p:ext uri="{BB962C8B-B14F-4D97-AF65-F5344CB8AC3E}">
        <p14:creationId xmlns:p14="http://schemas.microsoft.com/office/powerpoint/2010/main" val="18082415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5611603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772290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45410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373903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5966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326187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695116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385995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033433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F5728C5E-104E-46B1-ADBA-CBF764F891F0}"/>
              </a:ext>
            </a:extLst>
          </p:cNvPr>
          <p:cNvSpPr>
            <a:spLocks noGrp="1"/>
          </p:cNvSpPr>
          <p:nvPr>
            <p:ph type="dt" sz="half" idx="10"/>
          </p:nvPr>
        </p:nvSpPr>
        <p:spPr/>
        <p:txBody>
          <a:bodyPr/>
          <a:lstStyle>
            <a:lvl1pPr>
              <a:defRPr/>
            </a:lvl1pPr>
          </a:lstStyle>
          <a:p>
            <a:pPr>
              <a:defRPr/>
            </a:pPr>
            <a:fld id="{C1D29A44-E139-450A-8C27-AFC1DC6F6508}" type="datetimeFigureOut">
              <a:rPr lang="en-US">
                <a:latin typeface="Calibri"/>
              </a:rPr>
              <a:pPr>
                <a:defRPr/>
              </a:pPr>
              <a:t>2/16/24</a:t>
            </a:fld>
            <a:endParaRPr lang="en-US">
              <a:latin typeface="Calibri"/>
            </a:endParaRPr>
          </a:p>
        </p:txBody>
      </p:sp>
      <p:sp>
        <p:nvSpPr>
          <p:cNvPr id="5" name="Footer Placeholder 4">
            <a:extLst>
              <a:ext uri="{FF2B5EF4-FFF2-40B4-BE49-F238E27FC236}">
                <a16:creationId xmlns:a16="http://schemas.microsoft.com/office/drawing/2014/main" id="{17AA2038-6AF5-4394-9F56-7EAC65121E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7E2A11C-17B7-4D48-98DC-B232CE12CB4C}"/>
              </a:ext>
            </a:extLst>
          </p:cNvPr>
          <p:cNvSpPr>
            <a:spLocks noGrp="1"/>
          </p:cNvSpPr>
          <p:nvPr>
            <p:ph type="sldNum" sz="quarter" idx="12"/>
          </p:nvPr>
        </p:nvSpPr>
        <p:spPr/>
        <p:txBody>
          <a:bodyPr/>
          <a:lstStyle>
            <a:lvl1pPr>
              <a:defRPr/>
            </a:lvl1pPr>
          </a:lstStyle>
          <a:p>
            <a:fld id="{2AA3FA01-FD59-4865-B869-37B4B392A11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373403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E4170A-C52D-4E7A-857D-6AD5350CA8E4}"/>
              </a:ext>
            </a:extLst>
          </p:cNvPr>
          <p:cNvSpPr>
            <a:spLocks noGrp="1"/>
          </p:cNvSpPr>
          <p:nvPr>
            <p:ph type="dt" sz="half" idx="10"/>
          </p:nvPr>
        </p:nvSpPr>
        <p:spPr/>
        <p:txBody>
          <a:bodyPr/>
          <a:lstStyle>
            <a:lvl1pPr>
              <a:defRPr/>
            </a:lvl1pPr>
          </a:lstStyle>
          <a:p>
            <a:pPr>
              <a:defRPr/>
            </a:pPr>
            <a:fld id="{465E3AA9-1F49-48B7-944C-57698287F414}" type="datetimeFigureOut">
              <a:rPr lang="en-US">
                <a:latin typeface="Calibri"/>
              </a:rPr>
              <a:pPr>
                <a:defRPr/>
              </a:pPr>
              <a:t>2/16/24</a:t>
            </a:fld>
            <a:endParaRPr lang="en-US">
              <a:latin typeface="Calibri"/>
            </a:endParaRPr>
          </a:p>
        </p:txBody>
      </p:sp>
      <p:sp>
        <p:nvSpPr>
          <p:cNvPr id="5" name="Footer Placeholder 4">
            <a:extLst>
              <a:ext uri="{FF2B5EF4-FFF2-40B4-BE49-F238E27FC236}">
                <a16:creationId xmlns:a16="http://schemas.microsoft.com/office/drawing/2014/main" id="{36934AB0-42EC-45ED-94F2-CD174B568D5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BFAB86-E6C1-4523-8940-30751B7B4C96}"/>
              </a:ext>
            </a:extLst>
          </p:cNvPr>
          <p:cNvSpPr>
            <a:spLocks noGrp="1"/>
          </p:cNvSpPr>
          <p:nvPr>
            <p:ph type="sldNum" sz="quarter" idx="12"/>
          </p:nvPr>
        </p:nvSpPr>
        <p:spPr/>
        <p:txBody>
          <a:bodyPr/>
          <a:lstStyle>
            <a:lvl1pPr>
              <a:defRPr/>
            </a:lvl1pPr>
          </a:lstStyle>
          <a:p>
            <a:fld id="{1E01790D-161B-408E-836F-CC411E7F4DD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1346473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4803164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1061279-B382-4211-B3F4-F8ADB845E823}"/>
              </a:ext>
            </a:extLst>
          </p:cNvPr>
          <p:cNvSpPr>
            <a:spLocks noGrp="1"/>
          </p:cNvSpPr>
          <p:nvPr>
            <p:ph type="dt" sz="half" idx="10"/>
          </p:nvPr>
        </p:nvSpPr>
        <p:spPr/>
        <p:txBody>
          <a:bodyPr/>
          <a:lstStyle>
            <a:lvl1pPr>
              <a:defRPr/>
            </a:lvl1pPr>
          </a:lstStyle>
          <a:p>
            <a:pPr>
              <a:defRPr/>
            </a:pPr>
            <a:fld id="{5C587448-0708-4E6B-AE4C-7BB0969749A3}" type="datetimeFigureOut">
              <a:rPr lang="en-US">
                <a:latin typeface="Calibri"/>
              </a:rPr>
              <a:pPr>
                <a:defRPr/>
              </a:pPr>
              <a:t>2/16/24</a:t>
            </a:fld>
            <a:endParaRPr lang="en-US">
              <a:latin typeface="Calibri"/>
            </a:endParaRPr>
          </a:p>
        </p:txBody>
      </p:sp>
      <p:sp>
        <p:nvSpPr>
          <p:cNvPr id="5" name="Footer Placeholder 4">
            <a:extLst>
              <a:ext uri="{FF2B5EF4-FFF2-40B4-BE49-F238E27FC236}">
                <a16:creationId xmlns:a16="http://schemas.microsoft.com/office/drawing/2014/main" id="{D8977776-AB78-4631-BB80-E436C1986A8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88A68F6-D925-483E-B047-06C835CE0E92}"/>
              </a:ext>
            </a:extLst>
          </p:cNvPr>
          <p:cNvSpPr>
            <a:spLocks noGrp="1"/>
          </p:cNvSpPr>
          <p:nvPr>
            <p:ph type="sldNum" sz="quarter" idx="12"/>
          </p:nvPr>
        </p:nvSpPr>
        <p:spPr/>
        <p:txBody>
          <a:bodyPr/>
          <a:lstStyle>
            <a:lvl1pPr>
              <a:defRPr/>
            </a:lvl1pPr>
          </a:lstStyle>
          <a:p>
            <a:fld id="{823F28DC-0411-428A-B27A-B52CD003206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9309094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A0C1945-9A4B-4A18-8F25-911DCDD961FD}"/>
              </a:ext>
            </a:extLst>
          </p:cNvPr>
          <p:cNvSpPr>
            <a:spLocks noGrp="1"/>
          </p:cNvSpPr>
          <p:nvPr>
            <p:ph type="dt" sz="half" idx="10"/>
          </p:nvPr>
        </p:nvSpPr>
        <p:spPr/>
        <p:txBody>
          <a:bodyPr/>
          <a:lstStyle>
            <a:lvl1pPr>
              <a:defRPr/>
            </a:lvl1pPr>
          </a:lstStyle>
          <a:p>
            <a:pPr>
              <a:defRPr/>
            </a:pPr>
            <a:fld id="{B9FD37D8-088F-4C36-AA48-0D6B7660DB01}" type="datetimeFigureOut">
              <a:rPr lang="en-US">
                <a:latin typeface="Calibri"/>
              </a:rPr>
              <a:pPr>
                <a:defRPr/>
              </a:pPr>
              <a:t>2/16/24</a:t>
            </a:fld>
            <a:endParaRPr lang="en-US">
              <a:latin typeface="Calibri"/>
            </a:endParaRPr>
          </a:p>
        </p:txBody>
      </p:sp>
      <p:sp>
        <p:nvSpPr>
          <p:cNvPr id="6" name="Footer Placeholder 4">
            <a:extLst>
              <a:ext uri="{FF2B5EF4-FFF2-40B4-BE49-F238E27FC236}">
                <a16:creationId xmlns:a16="http://schemas.microsoft.com/office/drawing/2014/main" id="{F0592DD8-F9B2-4ADF-9C0E-3A3C10B2EC7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7028495F-4C44-4A7A-8A21-7F054DE54403}"/>
              </a:ext>
            </a:extLst>
          </p:cNvPr>
          <p:cNvSpPr>
            <a:spLocks noGrp="1"/>
          </p:cNvSpPr>
          <p:nvPr>
            <p:ph type="sldNum" sz="quarter" idx="12"/>
          </p:nvPr>
        </p:nvSpPr>
        <p:spPr/>
        <p:txBody>
          <a:bodyPr/>
          <a:lstStyle>
            <a:lvl1pPr>
              <a:defRPr/>
            </a:lvl1pPr>
          </a:lstStyle>
          <a:p>
            <a:fld id="{E2C434DE-46F0-44E5-8BAE-107F7EE74A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9452929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59F5CCB-E64C-48C7-8430-670E5BE6A1C5}"/>
              </a:ext>
            </a:extLst>
          </p:cNvPr>
          <p:cNvSpPr>
            <a:spLocks noGrp="1"/>
          </p:cNvSpPr>
          <p:nvPr>
            <p:ph type="dt" sz="half" idx="10"/>
          </p:nvPr>
        </p:nvSpPr>
        <p:spPr/>
        <p:txBody>
          <a:bodyPr/>
          <a:lstStyle>
            <a:lvl1pPr>
              <a:defRPr/>
            </a:lvl1pPr>
          </a:lstStyle>
          <a:p>
            <a:pPr>
              <a:defRPr/>
            </a:pPr>
            <a:fld id="{8E57310E-76F8-47FD-B920-6DCCE4EA4BE4}" type="datetimeFigureOut">
              <a:rPr lang="en-US">
                <a:latin typeface="Calibri"/>
              </a:rPr>
              <a:pPr>
                <a:defRPr/>
              </a:pPr>
              <a:t>2/16/24</a:t>
            </a:fld>
            <a:endParaRPr lang="en-US">
              <a:latin typeface="Calibri"/>
            </a:endParaRPr>
          </a:p>
        </p:txBody>
      </p:sp>
      <p:sp>
        <p:nvSpPr>
          <p:cNvPr id="8" name="Footer Placeholder 4">
            <a:extLst>
              <a:ext uri="{FF2B5EF4-FFF2-40B4-BE49-F238E27FC236}">
                <a16:creationId xmlns:a16="http://schemas.microsoft.com/office/drawing/2014/main" id="{C039A449-2CB6-400E-A135-930D799437E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40458BD-4C97-4C04-AE0E-B3E2E14042D5}"/>
              </a:ext>
            </a:extLst>
          </p:cNvPr>
          <p:cNvSpPr>
            <a:spLocks noGrp="1"/>
          </p:cNvSpPr>
          <p:nvPr>
            <p:ph type="sldNum" sz="quarter" idx="12"/>
          </p:nvPr>
        </p:nvSpPr>
        <p:spPr/>
        <p:txBody>
          <a:bodyPr/>
          <a:lstStyle>
            <a:lvl1pPr>
              <a:defRPr/>
            </a:lvl1pPr>
          </a:lstStyle>
          <a:p>
            <a:fld id="{A40072F0-A83E-4C72-B897-801C1B913FF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8231275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C70C78-5913-40DF-9403-08D3D0115BF3}"/>
              </a:ext>
            </a:extLst>
          </p:cNvPr>
          <p:cNvSpPr>
            <a:spLocks noGrp="1"/>
          </p:cNvSpPr>
          <p:nvPr>
            <p:ph type="dt" sz="half" idx="10"/>
          </p:nvPr>
        </p:nvSpPr>
        <p:spPr/>
        <p:txBody>
          <a:bodyPr/>
          <a:lstStyle>
            <a:lvl1pPr>
              <a:defRPr/>
            </a:lvl1pPr>
          </a:lstStyle>
          <a:p>
            <a:pPr>
              <a:defRPr/>
            </a:pPr>
            <a:fld id="{F061015A-076B-4EC4-91D7-75EE63DBC34D}" type="datetimeFigureOut">
              <a:rPr lang="en-US">
                <a:latin typeface="Calibri"/>
              </a:rPr>
              <a:pPr>
                <a:defRPr/>
              </a:pPr>
              <a:t>2/16/24</a:t>
            </a:fld>
            <a:endParaRPr lang="en-US">
              <a:latin typeface="Calibri"/>
            </a:endParaRPr>
          </a:p>
        </p:txBody>
      </p:sp>
      <p:sp>
        <p:nvSpPr>
          <p:cNvPr id="4" name="Footer Placeholder 4">
            <a:extLst>
              <a:ext uri="{FF2B5EF4-FFF2-40B4-BE49-F238E27FC236}">
                <a16:creationId xmlns:a16="http://schemas.microsoft.com/office/drawing/2014/main" id="{F7268E99-639C-4765-B676-2AF63A808B3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A9FC51D-9FDD-4105-A0D5-38222ECB44D6}"/>
              </a:ext>
            </a:extLst>
          </p:cNvPr>
          <p:cNvSpPr>
            <a:spLocks noGrp="1"/>
          </p:cNvSpPr>
          <p:nvPr>
            <p:ph type="sldNum" sz="quarter" idx="12"/>
          </p:nvPr>
        </p:nvSpPr>
        <p:spPr/>
        <p:txBody>
          <a:bodyPr/>
          <a:lstStyle>
            <a:lvl1pPr>
              <a:defRPr/>
            </a:lvl1pPr>
          </a:lstStyle>
          <a:p>
            <a:fld id="{F0946717-F6B3-4953-BF06-D5FC22EDDA4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2315793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AAEFEC4-FD50-4B2F-9F74-BDCD8DF2BA4B}"/>
              </a:ext>
            </a:extLst>
          </p:cNvPr>
          <p:cNvSpPr>
            <a:spLocks noGrp="1"/>
          </p:cNvSpPr>
          <p:nvPr>
            <p:ph type="dt" sz="half" idx="10"/>
          </p:nvPr>
        </p:nvSpPr>
        <p:spPr/>
        <p:txBody>
          <a:bodyPr/>
          <a:lstStyle>
            <a:lvl1pPr>
              <a:defRPr/>
            </a:lvl1pPr>
          </a:lstStyle>
          <a:p>
            <a:pPr>
              <a:defRPr/>
            </a:pPr>
            <a:fld id="{7AFB487D-D88B-4D7F-BECE-88EB7364EEE3}" type="datetimeFigureOut">
              <a:rPr lang="en-US">
                <a:latin typeface="Calibri"/>
              </a:rPr>
              <a:pPr>
                <a:defRPr/>
              </a:pPr>
              <a:t>2/16/24</a:t>
            </a:fld>
            <a:endParaRPr lang="en-US">
              <a:latin typeface="Calibri"/>
            </a:endParaRPr>
          </a:p>
        </p:txBody>
      </p:sp>
      <p:sp>
        <p:nvSpPr>
          <p:cNvPr id="3" name="Footer Placeholder 4">
            <a:extLst>
              <a:ext uri="{FF2B5EF4-FFF2-40B4-BE49-F238E27FC236}">
                <a16:creationId xmlns:a16="http://schemas.microsoft.com/office/drawing/2014/main" id="{D222B747-5DA8-484C-8EF2-ACC7B58D194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6E62D0C0-C452-4FE0-86B9-2AC745DF05A0}"/>
              </a:ext>
            </a:extLst>
          </p:cNvPr>
          <p:cNvSpPr>
            <a:spLocks noGrp="1"/>
          </p:cNvSpPr>
          <p:nvPr>
            <p:ph type="sldNum" sz="quarter" idx="12"/>
          </p:nvPr>
        </p:nvSpPr>
        <p:spPr/>
        <p:txBody>
          <a:bodyPr/>
          <a:lstStyle>
            <a:lvl1pPr>
              <a:defRPr/>
            </a:lvl1pPr>
          </a:lstStyle>
          <a:p>
            <a:fld id="{B0F5D276-6D0F-47AD-B7ED-21ADAEBD482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4674616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26320BB-4594-4636-8B84-FBA96496A638}"/>
              </a:ext>
            </a:extLst>
          </p:cNvPr>
          <p:cNvSpPr>
            <a:spLocks noGrp="1"/>
          </p:cNvSpPr>
          <p:nvPr>
            <p:ph type="dt" sz="half" idx="10"/>
          </p:nvPr>
        </p:nvSpPr>
        <p:spPr/>
        <p:txBody>
          <a:bodyPr/>
          <a:lstStyle>
            <a:lvl1pPr>
              <a:defRPr/>
            </a:lvl1pPr>
          </a:lstStyle>
          <a:p>
            <a:pPr>
              <a:defRPr/>
            </a:pPr>
            <a:fld id="{6043B398-5CC4-4976-B37F-D0E3EB7A100B}" type="datetimeFigureOut">
              <a:rPr lang="en-US">
                <a:latin typeface="Calibri"/>
              </a:rPr>
              <a:pPr>
                <a:defRPr/>
              </a:pPr>
              <a:t>2/16/24</a:t>
            </a:fld>
            <a:endParaRPr lang="en-US">
              <a:latin typeface="Calibri"/>
            </a:endParaRPr>
          </a:p>
        </p:txBody>
      </p:sp>
      <p:sp>
        <p:nvSpPr>
          <p:cNvPr id="6" name="Footer Placeholder 4">
            <a:extLst>
              <a:ext uri="{FF2B5EF4-FFF2-40B4-BE49-F238E27FC236}">
                <a16:creationId xmlns:a16="http://schemas.microsoft.com/office/drawing/2014/main" id="{282EE785-1357-4C49-8130-221A7112C8E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D48811-48A4-4CBD-8A69-CE92468BF2D0}"/>
              </a:ext>
            </a:extLst>
          </p:cNvPr>
          <p:cNvSpPr>
            <a:spLocks noGrp="1"/>
          </p:cNvSpPr>
          <p:nvPr>
            <p:ph type="sldNum" sz="quarter" idx="12"/>
          </p:nvPr>
        </p:nvSpPr>
        <p:spPr/>
        <p:txBody>
          <a:bodyPr/>
          <a:lstStyle>
            <a:lvl1pPr>
              <a:defRPr/>
            </a:lvl1pPr>
          </a:lstStyle>
          <a:p>
            <a:fld id="{49DD01A7-5CBA-49CA-BFA2-F8D90F19AD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885249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8C2173B-D061-44C0-A2F4-CD933BB9717F}"/>
              </a:ext>
            </a:extLst>
          </p:cNvPr>
          <p:cNvSpPr>
            <a:spLocks noGrp="1"/>
          </p:cNvSpPr>
          <p:nvPr>
            <p:ph type="dt" sz="half" idx="10"/>
          </p:nvPr>
        </p:nvSpPr>
        <p:spPr/>
        <p:txBody>
          <a:bodyPr/>
          <a:lstStyle>
            <a:lvl1pPr>
              <a:defRPr/>
            </a:lvl1pPr>
          </a:lstStyle>
          <a:p>
            <a:pPr>
              <a:defRPr/>
            </a:pPr>
            <a:fld id="{854820D8-4FA2-47BA-9BD5-B4DF02EE6A0C}" type="datetimeFigureOut">
              <a:rPr lang="en-US">
                <a:latin typeface="Calibri"/>
              </a:rPr>
              <a:pPr>
                <a:defRPr/>
              </a:pPr>
              <a:t>2/16/24</a:t>
            </a:fld>
            <a:endParaRPr lang="en-US">
              <a:latin typeface="Calibri"/>
            </a:endParaRPr>
          </a:p>
        </p:txBody>
      </p:sp>
      <p:sp>
        <p:nvSpPr>
          <p:cNvPr id="6" name="Footer Placeholder 4">
            <a:extLst>
              <a:ext uri="{FF2B5EF4-FFF2-40B4-BE49-F238E27FC236}">
                <a16:creationId xmlns:a16="http://schemas.microsoft.com/office/drawing/2014/main" id="{EFC0FF5D-7E14-492D-BDB7-8A3F9C07CD0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47CE259C-0BE9-472A-AB13-AC9214D71325}"/>
              </a:ext>
            </a:extLst>
          </p:cNvPr>
          <p:cNvSpPr>
            <a:spLocks noGrp="1"/>
          </p:cNvSpPr>
          <p:nvPr>
            <p:ph type="sldNum" sz="quarter" idx="12"/>
          </p:nvPr>
        </p:nvSpPr>
        <p:spPr/>
        <p:txBody>
          <a:bodyPr/>
          <a:lstStyle>
            <a:lvl1pPr>
              <a:defRPr/>
            </a:lvl1pPr>
          </a:lstStyle>
          <a:p>
            <a:fld id="{F6F34B33-1E7B-4464-BB16-26E3B3E936D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6786751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CEB6E0-B0A2-41AF-8FDB-C810D766BBA4}"/>
              </a:ext>
            </a:extLst>
          </p:cNvPr>
          <p:cNvSpPr>
            <a:spLocks noGrp="1"/>
          </p:cNvSpPr>
          <p:nvPr>
            <p:ph type="dt" sz="half" idx="10"/>
          </p:nvPr>
        </p:nvSpPr>
        <p:spPr/>
        <p:txBody>
          <a:bodyPr/>
          <a:lstStyle>
            <a:lvl1pPr>
              <a:defRPr/>
            </a:lvl1pPr>
          </a:lstStyle>
          <a:p>
            <a:pPr>
              <a:defRPr/>
            </a:pPr>
            <a:fld id="{FFE7AD67-BDDB-481E-9F5E-EDA0A045E840}" type="datetimeFigureOut">
              <a:rPr lang="en-US">
                <a:latin typeface="Calibri"/>
              </a:rPr>
              <a:pPr>
                <a:defRPr/>
              </a:pPr>
              <a:t>2/16/24</a:t>
            </a:fld>
            <a:endParaRPr lang="en-US">
              <a:latin typeface="Calibri"/>
            </a:endParaRPr>
          </a:p>
        </p:txBody>
      </p:sp>
      <p:sp>
        <p:nvSpPr>
          <p:cNvPr id="5" name="Footer Placeholder 4">
            <a:extLst>
              <a:ext uri="{FF2B5EF4-FFF2-40B4-BE49-F238E27FC236}">
                <a16:creationId xmlns:a16="http://schemas.microsoft.com/office/drawing/2014/main" id="{3943EAB7-F153-453E-8391-9AA29084508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3026388-B30F-4E09-BBF9-570C22824454}"/>
              </a:ext>
            </a:extLst>
          </p:cNvPr>
          <p:cNvSpPr>
            <a:spLocks noGrp="1"/>
          </p:cNvSpPr>
          <p:nvPr>
            <p:ph type="sldNum" sz="quarter" idx="12"/>
          </p:nvPr>
        </p:nvSpPr>
        <p:spPr/>
        <p:txBody>
          <a:bodyPr/>
          <a:lstStyle>
            <a:lvl1pPr>
              <a:defRPr/>
            </a:lvl1pPr>
          </a:lstStyle>
          <a:p>
            <a:fld id="{C8DE5D85-3DE9-4A7C-9AD0-018841FEE17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768446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C70A1B-2F74-4EC1-B4B8-95861E813411}"/>
              </a:ext>
            </a:extLst>
          </p:cNvPr>
          <p:cNvSpPr>
            <a:spLocks noGrp="1"/>
          </p:cNvSpPr>
          <p:nvPr>
            <p:ph type="dt" sz="half" idx="10"/>
          </p:nvPr>
        </p:nvSpPr>
        <p:spPr/>
        <p:txBody>
          <a:bodyPr/>
          <a:lstStyle>
            <a:lvl1pPr>
              <a:defRPr/>
            </a:lvl1pPr>
          </a:lstStyle>
          <a:p>
            <a:pPr>
              <a:defRPr/>
            </a:pPr>
            <a:fld id="{7BD73C2B-ED7E-4837-BE53-973CB7931725}" type="datetimeFigureOut">
              <a:rPr lang="en-US">
                <a:latin typeface="Calibri"/>
              </a:rPr>
              <a:pPr>
                <a:defRPr/>
              </a:pPr>
              <a:t>2/16/24</a:t>
            </a:fld>
            <a:endParaRPr lang="en-US">
              <a:latin typeface="Calibri"/>
            </a:endParaRPr>
          </a:p>
        </p:txBody>
      </p:sp>
      <p:sp>
        <p:nvSpPr>
          <p:cNvPr id="5" name="Footer Placeholder 4">
            <a:extLst>
              <a:ext uri="{FF2B5EF4-FFF2-40B4-BE49-F238E27FC236}">
                <a16:creationId xmlns:a16="http://schemas.microsoft.com/office/drawing/2014/main" id="{B55D1CA1-42A3-4D2D-909A-9E29735A90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2A40117-634E-4C53-8CE8-8FE567800AFB}"/>
              </a:ext>
            </a:extLst>
          </p:cNvPr>
          <p:cNvSpPr>
            <a:spLocks noGrp="1"/>
          </p:cNvSpPr>
          <p:nvPr>
            <p:ph type="sldNum" sz="quarter" idx="12"/>
          </p:nvPr>
        </p:nvSpPr>
        <p:spPr/>
        <p:txBody>
          <a:bodyPr/>
          <a:lstStyle>
            <a:lvl1pPr>
              <a:defRPr/>
            </a:lvl1pPr>
          </a:lstStyle>
          <a:p>
            <a:fld id="{853D57E7-4907-4783-A189-FF4C59B4C92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2336980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Title" type="title">
  <p:cSld name="Title">
    <p:bg>
      <p:bgPr>
        <a:blipFill>
          <a:blip r:embed="rId2">
            <a:alphaModFix/>
          </a:blip>
          <a:stretch>
            <a:fillRect/>
          </a:stretch>
        </a:blip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685800" y="2554167"/>
            <a:ext cx="5727000" cy="1546400"/>
          </a:xfrm>
          <a:prstGeom prst="rect">
            <a:avLst/>
          </a:prstGeom>
        </p:spPr>
        <p:txBody>
          <a:bodyPr spcFirstLastPara="1" wrap="square" lIns="91425" tIns="91425" rIns="91425" bIns="91425" anchor="b" anchorCtr="0"/>
          <a:lstStyle>
            <a:lvl1pPr lvl="0" algn="l">
              <a:spcBef>
                <a:spcPts val="0"/>
              </a:spcBef>
              <a:spcAft>
                <a:spcPts val="0"/>
              </a:spcAft>
              <a:buClr>
                <a:srgbClr val="FFFFFF"/>
              </a:buClr>
              <a:buSzPts val="4800"/>
              <a:buNone/>
              <a:defRPr sz="6400">
                <a:solidFill>
                  <a:srgbClr val="FFFFFF"/>
                </a:solidFill>
              </a:defRPr>
            </a:lvl1pPr>
            <a:lvl2pPr lvl="1" algn="l">
              <a:spcBef>
                <a:spcPts val="0"/>
              </a:spcBef>
              <a:spcAft>
                <a:spcPts val="0"/>
              </a:spcAft>
              <a:buClr>
                <a:srgbClr val="FFFFFF"/>
              </a:buClr>
              <a:buSzPts val="4800"/>
              <a:buNone/>
              <a:defRPr sz="6400">
                <a:solidFill>
                  <a:srgbClr val="FFFFFF"/>
                </a:solidFill>
              </a:defRPr>
            </a:lvl2pPr>
            <a:lvl3pPr lvl="2" algn="l">
              <a:spcBef>
                <a:spcPts val="0"/>
              </a:spcBef>
              <a:spcAft>
                <a:spcPts val="0"/>
              </a:spcAft>
              <a:buClr>
                <a:srgbClr val="FFFFFF"/>
              </a:buClr>
              <a:buSzPts val="4800"/>
              <a:buNone/>
              <a:defRPr sz="6400">
                <a:solidFill>
                  <a:srgbClr val="FFFFFF"/>
                </a:solidFill>
              </a:defRPr>
            </a:lvl3pPr>
            <a:lvl4pPr lvl="3" algn="l">
              <a:spcBef>
                <a:spcPts val="0"/>
              </a:spcBef>
              <a:spcAft>
                <a:spcPts val="0"/>
              </a:spcAft>
              <a:buClr>
                <a:srgbClr val="FFFFFF"/>
              </a:buClr>
              <a:buSzPts val="4800"/>
              <a:buNone/>
              <a:defRPr sz="6400">
                <a:solidFill>
                  <a:srgbClr val="FFFFFF"/>
                </a:solidFill>
              </a:defRPr>
            </a:lvl4pPr>
            <a:lvl5pPr lvl="4" algn="l">
              <a:spcBef>
                <a:spcPts val="0"/>
              </a:spcBef>
              <a:spcAft>
                <a:spcPts val="0"/>
              </a:spcAft>
              <a:buClr>
                <a:srgbClr val="FFFFFF"/>
              </a:buClr>
              <a:buSzPts val="4800"/>
              <a:buNone/>
              <a:defRPr sz="6400">
                <a:solidFill>
                  <a:srgbClr val="FFFFFF"/>
                </a:solidFill>
              </a:defRPr>
            </a:lvl5pPr>
            <a:lvl6pPr lvl="5" algn="l">
              <a:spcBef>
                <a:spcPts val="0"/>
              </a:spcBef>
              <a:spcAft>
                <a:spcPts val="0"/>
              </a:spcAft>
              <a:buClr>
                <a:srgbClr val="FFFFFF"/>
              </a:buClr>
              <a:buSzPts val="4800"/>
              <a:buNone/>
              <a:defRPr sz="6400">
                <a:solidFill>
                  <a:srgbClr val="FFFFFF"/>
                </a:solidFill>
              </a:defRPr>
            </a:lvl6pPr>
            <a:lvl7pPr lvl="6" algn="l">
              <a:spcBef>
                <a:spcPts val="0"/>
              </a:spcBef>
              <a:spcAft>
                <a:spcPts val="0"/>
              </a:spcAft>
              <a:buClr>
                <a:srgbClr val="FFFFFF"/>
              </a:buClr>
              <a:buSzPts val="4800"/>
              <a:buNone/>
              <a:defRPr sz="6400">
                <a:solidFill>
                  <a:srgbClr val="FFFFFF"/>
                </a:solidFill>
              </a:defRPr>
            </a:lvl7pPr>
            <a:lvl8pPr lvl="7" algn="l">
              <a:spcBef>
                <a:spcPts val="0"/>
              </a:spcBef>
              <a:spcAft>
                <a:spcPts val="0"/>
              </a:spcAft>
              <a:buClr>
                <a:srgbClr val="FFFFFF"/>
              </a:buClr>
              <a:buSzPts val="4800"/>
              <a:buNone/>
              <a:defRPr sz="6400">
                <a:solidFill>
                  <a:srgbClr val="FFFFFF"/>
                </a:solidFill>
              </a:defRPr>
            </a:lvl8pPr>
            <a:lvl9pPr lvl="8" algn="l">
              <a:spcBef>
                <a:spcPts val="0"/>
              </a:spcBef>
              <a:spcAft>
                <a:spcPts val="0"/>
              </a:spcAft>
              <a:buClr>
                <a:srgbClr val="FFFFFF"/>
              </a:buClr>
              <a:buSzPts val="4800"/>
              <a:buNone/>
              <a:defRPr sz="6400">
                <a:solidFill>
                  <a:srgbClr val="FFFFFF"/>
                </a:solidFill>
              </a:defRPr>
            </a:lvl9pPr>
          </a:lstStyle>
          <a:p>
            <a:endParaRPr/>
          </a:p>
        </p:txBody>
      </p:sp>
      <p:sp>
        <p:nvSpPr>
          <p:cNvPr id="11" name="Google Shape;11;p2"/>
          <p:cNvSpPr/>
          <p:nvPr/>
        </p:nvSpPr>
        <p:spPr>
          <a:xfrm rot="-5400000">
            <a:off x="4431075" y="-127784"/>
            <a:ext cx="281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2" name="Google Shape;12;p2"/>
          <p:cNvSpPr/>
          <p:nvPr/>
        </p:nvSpPr>
        <p:spPr>
          <a:xfrm rot="10800000" flipH="1">
            <a:off x="0" y="4560064"/>
            <a:ext cx="9144000" cy="2306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Tree>
    <p:extLst>
      <p:ext uri="{BB962C8B-B14F-4D97-AF65-F5344CB8AC3E}">
        <p14:creationId xmlns:p14="http://schemas.microsoft.com/office/powerpoint/2010/main" val="396298886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197296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Subtitle">
  <p:cSld name="Subtitle">
    <p:bg>
      <p:bgPr>
        <a:blipFill>
          <a:blip r:embed="rId2">
            <a:alphaModFix/>
          </a:blip>
          <a:stretch>
            <a:fillRect/>
          </a:stretch>
        </a:blipFill>
        <a:effectLst/>
      </p:bgPr>
    </p:bg>
    <p:spTree>
      <p:nvGrpSpPr>
        <p:cNvPr id="1" name="Shape 13"/>
        <p:cNvGrpSpPr/>
        <p:nvPr/>
      </p:nvGrpSpPr>
      <p:grpSpPr>
        <a:xfrm>
          <a:off x="0" y="0"/>
          <a:ext cx="0" cy="0"/>
          <a:chOff x="0" y="0"/>
          <a:chExt cx="0" cy="0"/>
        </a:xfrm>
      </p:grpSpPr>
      <p:sp>
        <p:nvSpPr>
          <p:cNvPr id="14" name="Google Shape;14;p3"/>
          <p:cNvSpPr/>
          <p:nvPr/>
        </p:nvSpPr>
        <p:spPr>
          <a:xfrm rot="-5400000">
            <a:off x="4473075" y="-1198117"/>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15" name="Google Shape;15;p3"/>
          <p:cNvSpPr/>
          <p:nvPr/>
        </p:nvSpPr>
        <p:spPr>
          <a:xfrm rot="10800000" flipH="1">
            <a:off x="0" y="3428791"/>
            <a:ext cx="9144000" cy="34292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 name="Google Shape;16;p3"/>
          <p:cNvSpPr txBox="1">
            <a:spLocks noGrp="1"/>
          </p:cNvSpPr>
          <p:nvPr>
            <p:ph type="ctrTitle"/>
          </p:nvPr>
        </p:nvSpPr>
        <p:spPr>
          <a:xfrm>
            <a:off x="685800" y="4041533"/>
            <a:ext cx="4558200" cy="1546400"/>
          </a:xfrm>
          <a:prstGeom prst="rect">
            <a:avLst/>
          </a:prstGeom>
        </p:spPr>
        <p:txBody>
          <a:bodyPr spcFirstLastPara="1" wrap="square" lIns="91425" tIns="91425" rIns="91425" bIns="91425" anchor="ctr" anchorCtr="0"/>
          <a:lstStyle>
            <a:lvl1pPr lvl="0" algn="l" rtl="0">
              <a:spcBef>
                <a:spcPts val="0"/>
              </a:spcBef>
              <a:spcAft>
                <a:spcPts val="0"/>
              </a:spcAft>
              <a:buSzPts val="3600"/>
              <a:buNone/>
              <a:defRPr sz="4800"/>
            </a:lvl1pPr>
            <a:lvl2pPr lvl="1" algn="l" rtl="0">
              <a:spcBef>
                <a:spcPts val="0"/>
              </a:spcBef>
              <a:spcAft>
                <a:spcPts val="0"/>
              </a:spcAft>
              <a:buSzPts val="3600"/>
              <a:buNone/>
              <a:defRPr sz="4800"/>
            </a:lvl2pPr>
            <a:lvl3pPr lvl="2" algn="l" rtl="0">
              <a:spcBef>
                <a:spcPts val="0"/>
              </a:spcBef>
              <a:spcAft>
                <a:spcPts val="0"/>
              </a:spcAft>
              <a:buSzPts val="3600"/>
              <a:buNone/>
              <a:defRPr sz="4800"/>
            </a:lvl3pPr>
            <a:lvl4pPr lvl="3" algn="l" rtl="0">
              <a:spcBef>
                <a:spcPts val="0"/>
              </a:spcBef>
              <a:spcAft>
                <a:spcPts val="0"/>
              </a:spcAft>
              <a:buSzPts val="3600"/>
              <a:buNone/>
              <a:defRPr sz="4800"/>
            </a:lvl4pPr>
            <a:lvl5pPr lvl="4" algn="l" rtl="0">
              <a:spcBef>
                <a:spcPts val="0"/>
              </a:spcBef>
              <a:spcAft>
                <a:spcPts val="0"/>
              </a:spcAft>
              <a:buSzPts val="3600"/>
              <a:buNone/>
              <a:defRPr sz="4800"/>
            </a:lvl5pPr>
            <a:lvl6pPr lvl="5" algn="l" rtl="0">
              <a:spcBef>
                <a:spcPts val="0"/>
              </a:spcBef>
              <a:spcAft>
                <a:spcPts val="0"/>
              </a:spcAft>
              <a:buSzPts val="3600"/>
              <a:buNone/>
              <a:defRPr sz="4800"/>
            </a:lvl6pPr>
            <a:lvl7pPr lvl="6" algn="l" rtl="0">
              <a:spcBef>
                <a:spcPts val="0"/>
              </a:spcBef>
              <a:spcAft>
                <a:spcPts val="0"/>
              </a:spcAft>
              <a:buSzPts val="3600"/>
              <a:buNone/>
              <a:defRPr sz="4800"/>
            </a:lvl7pPr>
            <a:lvl8pPr lvl="7" algn="l" rtl="0">
              <a:spcBef>
                <a:spcPts val="0"/>
              </a:spcBef>
              <a:spcAft>
                <a:spcPts val="0"/>
              </a:spcAft>
              <a:buSzPts val="3600"/>
              <a:buNone/>
              <a:defRPr sz="4800"/>
            </a:lvl8pPr>
            <a:lvl9pPr lvl="8" algn="l" rtl="0">
              <a:spcBef>
                <a:spcPts val="0"/>
              </a:spcBef>
              <a:spcAft>
                <a:spcPts val="0"/>
              </a:spcAft>
              <a:buSzPts val="3600"/>
              <a:buNone/>
              <a:defRPr sz="4800"/>
            </a:lvl9pPr>
          </a:lstStyle>
          <a:p>
            <a:endParaRPr/>
          </a:p>
        </p:txBody>
      </p:sp>
      <p:sp>
        <p:nvSpPr>
          <p:cNvPr id="17" name="Google Shape;17;p3"/>
          <p:cNvSpPr txBox="1">
            <a:spLocks noGrp="1"/>
          </p:cNvSpPr>
          <p:nvPr>
            <p:ph type="subTitle" idx="1"/>
          </p:nvPr>
        </p:nvSpPr>
        <p:spPr>
          <a:xfrm>
            <a:off x="685800" y="5513939"/>
            <a:ext cx="4558200" cy="1046400"/>
          </a:xfrm>
          <a:prstGeom prst="rect">
            <a:avLst/>
          </a:prstGeom>
        </p:spPr>
        <p:txBody>
          <a:bodyPr spcFirstLastPara="1" wrap="square" lIns="91425" tIns="91425" rIns="91425" bIns="91425" anchor="t" anchorCtr="0"/>
          <a:lstStyle>
            <a:lvl1pPr lvl="0" rtl="0">
              <a:spcBef>
                <a:spcPts val="0"/>
              </a:spcBef>
              <a:spcAft>
                <a:spcPts val="0"/>
              </a:spcAft>
              <a:buClr>
                <a:schemeClr val="dk2"/>
              </a:buClr>
              <a:buSzPts val="1400"/>
              <a:buNone/>
              <a:defRPr sz="1867">
                <a:solidFill>
                  <a:schemeClr val="dk2"/>
                </a:solidFill>
              </a:defRPr>
            </a:lvl1pPr>
            <a:lvl2pPr lvl="1" rtl="0">
              <a:spcBef>
                <a:spcPts val="0"/>
              </a:spcBef>
              <a:spcAft>
                <a:spcPts val="0"/>
              </a:spcAft>
              <a:buClr>
                <a:schemeClr val="dk2"/>
              </a:buClr>
              <a:buSzPts val="1400"/>
              <a:buNone/>
              <a:defRPr sz="1867">
                <a:solidFill>
                  <a:schemeClr val="dk2"/>
                </a:solidFill>
              </a:defRPr>
            </a:lvl2pPr>
            <a:lvl3pPr lvl="2" rtl="0">
              <a:spcBef>
                <a:spcPts val="0"/>
              </a:spcBef>
              <a:spcAft>
                <a:spcPts val="0"/>
              </a:spcAft>
              <a:buClr>
                <a:schemeClr val="dk2"/>
              </a:buClr>
              <a:buSzPts val="1400"/>
              <a:buNone/>
              <a:defRPr sz="1867">
                <a:solidFill>
                  <a:schemeClr val="dk2"/>
                </a:solidFill>
              </a:defRPr>
            </a:lvl3pPr>
            <a:lvl4pPr lvl="3" rtl="0">
              <a:spcBef>
                <a:spcPts val="0"/>
              </a:spcBef>
              <a:spcAft>
                <a:spcPts val="0"/>
              </a:spcAft>
              <a:buClr>
                <a:schemeClr val="dk2"/>
              </a:buClr>
              <a:buSzPts val="1400"/>
              <a:buNone/>
              <a:defRPr sz="1867">
                <a:solidFill>
                  <a:schemeClr val="dk2"/>
                </a:solidFill>
              </a:defRPr>
            </a:lvl4pPr>
            <a:lvl5pPr lvl="4" rtl="0">
              <a:spcBef>
                <a:spcPts val="0"/>
              </a:spcBef>
              <a:spcAft>
                <a:spcPts val="0"/>
              </a:spcAft>
              <a:buClr>
                <a:schemeClr val="dk2"/>
              </a:buClr>
              <a:buSzPts val="1400"/>
              <a:buNone/>
              <a:defRPr sz="1867">
                <a:solidFill>
                  <a:schemeClr val="dk2"/>
                </a:solidFill>
              </a:defRPr>
            </a:lvl5pPr>
            <a:lvl6pPr lvl="5" rtl="0">
              <a:spcBef>
                <a:spcPts val="0"/>
              </a:spcBef>
              <a:spcAft>
                <a:spcPts val="0"/>
              </a:spcAft>
              <a:buClr>
                <a:schemeClr val="dk2"/>
              </a:buClr>
              <a:buSzPts val="1400"/>
              <a:buNone/>
              <a:defRPr sz="1867">
                <a:solidFill>
                  <a:schemeClr val="dk2"/>
                </a:solidFill>
              </a:defRPr>
            </a:lvl6pPr>
            <a:lvl7pPr lvl="6" rtl="0">
              <a:spcBef>
                <a:spcPts val="0"/>
              </a:spcBef>
              <a:spcAft>
                <a:spcPts val="0"/>
              </a:spcAft>
              <a:buClr>
                <a:schemeClr val="dk2"/>
              </a:buClr>
              <a:buSzPts val="1400"/>
              <a:buNone/>
              <a:defRPr sz="1867">
                <a:solidFill>
                  <a:schemeClr val="dk2"/>
                </a:solidFill>
              </a:defRPr>
            </a:lvl7pPr>
            <a:lvl8pPr lvl="7" rtl="0">
              <a:spcBef>
                <a:spcPts val="0"/>
              </a:spcBef>
              <a:spcAft>
                <a:spcPts val="0"/>
              </a:spcAft>
              <a:buClr>
                <a:schemeClr val="dk2"/>
              </a:buClr>
              <a:buSzPts val="1400"/>
              <a:buNone/>
              <a:defRPr sz="1867">
                <a:solidFill>
                  <a:schemeClr val="dk2"/>
                </a:solidFill>
              </a:defRPr>
            </a:lvl8pPr>
            <a:lvl9pPr lvl="8" rtl="0">
              <a:spcBef>
                <a:spcPts val="0"/>
              </a:spcBef>
              <a:spcAft>
                <a:spcPts val="0"/>
              </a:spcAft>
              <a:buClr>
                <a:schemeClr val="dk2"/>
              </a:buClr>
              <a:buSzPts val="1400"/>
              <a:buNone/>
              <a:defRPr sz="1867">
                <a:solidFill>
                  <a:schemeClr val="dk2"/>
                </a:solidFill>
              </a:defRPr>
            </a:lvl9pPr>
          </a:lstStyle>
          <a:p>
            <a:endParaRPr/>
          </a:p>
        </p:txBody>
      </p:sp>
    </p:spTree>
    <p:extLst>
      <p:ext uri="{BB962C8B-B14F-4D97-AF65-F5344CB8AC3E}">
        <p14:creationId xmlns:p14="http://schemas.microsoft.com/office/powerpoint/2010/main" val="312917103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24"/>
        <p:cNvGrpSpPr/>
        <p:nvPr/>
      </p:nvGrpSpPr>
      <p:grpSpPr>
        <a:xfrm>
          <a:off x="0" y="0"/>
          <a:ext cx="0" cy="0"/>
          <a:chOff x="0" y="0"/>
          <a:chExt cx="0" cy="0"/>
        </a:xfrm>
      </p:grpSpPr>
      <p:sp>
        <p:nvSpPr>
          <p:cNvPr id="25" name="Google Shape;25;p5"/>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6" name="Google Shape;26;p5"/>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27" name="Google Shape;27;p5"/>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28" name="Google Shape;28;p5"/>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29" name="Google Shape;29;p5"/>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30" name="Google Shape;30;p5"/>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31" name="Google Shape;31;p5"/>
          <p:cNvSpPr txBox="1">
            <a:spLocks noGrp="1"/>
          </p:cNvSpPr>
          <p:nvPr>
            <p:ph type="body" idx="1"/>
          </p:nvPr>
        </p:nvSpPr>
        <p:spPr>
          <a:xfrm>
            <a:off x="593575" y="2431600"/>
            <a:ext cx="7956600" cy="3535600"/>
          </a:xfrm>
          <a:prstGeom prst="rect">
            <a:avLst/>
          </a:prstGeom>
        </p:spPr>
        <p:txBody>
          <a:bodyPr spcFirstLastPara="1" wrap="square" lIns="91425" tIns="91425" rIns="91425" bIns="91425" anchor="t" anchorCtr="0"/>
          <a:lstStyle>
            <a:lvl1pPr marL="609585" lvl="0" indent="-440256">
              <a:spcBef>
                <a:spcPts val="800"/>
              </a:spcBef>
              <a:spcAft>
                <a:spcPts val="0"/>
              </a:spcAft>
              <a:buSzPts val="1600"/>
              <a:buChar char="∙"/>
              <a:defRPr/>
            </a:lvl1pPr>
            <a:lvl2pPr marL="1219170" lvl="1" indent="-440256">
              <a:spcBef>
                <a:spcPts val="0"/>
              </a:spcBef>
              <a:spcAft>
                <a:spcPts val="0"/>
              </a:spcAft>
              <a:buSzPts val="1600"/>
              <a:buChar char="∙"/>
              <a:defRPr/>
            </a:lvl2pPr>
            <a:lvl3pPr marL="1828754" lvl="2" indent="-440256">
              <a:spcBef>
                <a:spcPts val="0"/>
              </a:spcBef>
              <a:spcAft>
                <a:spcPts val="0"/>
              </a:spcAft>
              <a:buSzPts val="1600"/>
              <a:buChar char="∙"/>
              <a:defRPr/>
            </a:lvl3pPr>
            <a:lvl4pPr marL="2438339" lvl="3" indent="-440256">
              <a:spcBef>
                <a:spcPts val="0"/>
              </a:spcBef>
              <a:spcAft>
                <a:spcPts val="0"/>
              </a:spcAft>
              <a:buSzPts val="1600"/>
              <a:buChar char="∙"/>
              <a:defRPr/>
            </a:lvl4pPr>
            <a:lvl5pPr marL="3047924" lvl="4" indent="-440256">
              <a:spcBef>
                <a:spcPts val="0"/>
              </a:spcBef>
              <a:spcAft>
                <a:spcPts val="0"/>
              </a:spcAft>
              <a:buSzPts val="1600"/>
              <a:buChar char="∙"/>
              <a:defRPr/>
            </a:lvl5pPr>
            <a:lvl6pPr marL="3657509" lvl="5" indent="-440256">
              <a:spcBef>
                <a:spcPts val="0"/>
              </a:spcBef>
              <a:spcAft>
                <a:spcPts val="0"/>
              </a:spcAft>
              <a:buSzPts val="1600"/>
              <a:buChar char="∙"/>
              <a:defRPr/>
            </a:lvl6pPr>
            <a:lvl7pPr marL="4267093" lvl="6" indent="-440256">
              <a:spcBef>
                <a:spcPts val="0"/>
              </a:spcBef>
              <a:spcAft>
                <a:spcPts val="0"/>
              </a:spcAft>
              <a:buSzPts val="1600"/>
              <a:buChar char="∙"/>
              <a:defRPr/>
            </a:lvl7pPr>
            <a:lvl8pPr marL="4876678" lvl="7" indent="-440256">
              <a:spcBef>
                <a:spcPts val="0"/>
              </a:spcBef>
              <a:spcAft>
                <a:spcPts val="0"/>
              </a:spcAft>
              <a:buSzPts val="1600"/>
              <a:buChar char="∙"/>
              <a:defRPr/>
            </a:lvl8pPr>
            <a:lvl9pPr marL="5486263" lvl="8" indent="-440256">
              <a:spcBef>
                <a:spcPts val="0"/>
              </a:spcBef>
              <a:spcAft>
                <a:spcPts val="0"/>
              </a:spcAft>
              <a:buSzPts val="1600"/>
              <a:buChar char="∙"/>
              <a:defRPr/>
            </a:lvl9pPr>
          </a:lstStyle>
          <a:p>
            <a:endParaRPr/>
          </a:p>
        </p:txBody>
      </p:sp>
      <p:sp>
        <p:nvSpPr>
          <p:cNvPr id="32" name="Google Shape;32;p5"/>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0406324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blipFill>
          <a:blip r:embed="rId2">
            <a:alphaModFix/>
          </a:blip>
          <a:stretch>
            <a:fillRect/>
          </a:stretch>
        </a:blipFill>
        <a:effectLst/>
      </p:bgPr>
    </p:bg>
    <p:spTree>
      <p:nvGrpSpPr>
        <p:cNvPr id="1" name="Shape 50"/>
        <p:cNvGrpSpPr/>
        <p:nvPr/>
      </p:nvGrpSpPr>
      <p:grpSpPr>
        <a:xfrm>
          <a:off x="0" y="0"/>
          <a:ext cx="0" cy="0"/>
          <a:chOff x="0" y="0"/>
          <a:chExt cx="0" cy="0"/>
        </a:xfrm>
      </p:grpSpPr>
      <p:sp>
        <p:nvSpPr>
          <p:cNvPr id="51" name="Google Shape;51;p8"/>
          <p:cNvSpPr/>
          <p:nvPr/>
        </p:nvSpPr>
        <p:spPr>
          <a:xfrm rot="-5400000">
            <a:off x="4499800" y="-2761393"/>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2" name="Google Shape;52;p8"/>
          <p:cNvSpPr/>
          <p:nvPr/>
        </p:nvSpPr>
        <p:spPr>
          <a:xfrm rot="-5400000" flipH="1">
            <a:off x="4473075" y="-3615549"/>
            <a:ext cx="1976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53" name="Google Shape;53;p8"/>
          <p:cNvSpPr/>
          <p:nvPr/>
        </p:nvSpPr>
        <p:spPr>
          <a:xfrm>
            <a:off x="0" y="0"/>
            <a:ext cx="9144000" cy="9016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54" name="Google Shape;54;p8"/>
          <p:cNvSpPr/>
          <p:nvPr/>
        </p:nvSpPr>
        <p:spPr>
          <a:xfrm>
            <a:off x="0" y="1803200"/>
            <a:ext cx="9144000" cy="50548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55" name="Google Shape;55;p8"/>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56" name="Google Shape;56;p8"/>
          <p:cNvSpPr txBox="1">
            <a:spLocks noGrp="1"/>
          </p:cNvSpPr>
          <p:nvPr>
            <p:ph type="title"/>
          </p:nvPr>
        </p:nvSpPr>
        <p:spPr>
          <a:xfrm>
            <a:off x="593575" y="0"/>
            <a:ext cx="7956600" cy="901600"/>
          </a:xfrm>
          <a:prstGeom prst="rect">
            <a:avLst/>
          </a:prstGeom>
        </p:spPr>
        <p:txBody>
          <a:bodyPr spcFirstLastPara="1" wrap="square" lIns="91425" tIns="91425" rIns="91425" bIns="91425" anchor="ctr" anchorCtr="0"/>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57" name="Google Shape;57;p8"/>
          <p:cNvSpPr txBox="1">
            <a:spLocks noGrp="1"/>
          </p:cNvSpPr>
          <p:nvPr>
            <p:ph type="body" idx="1"/>
          </p:nvPr>
        </p:nvSpPr>
        <p:spPr>
          <a:xfrm>
            <a:off x="593575"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8" name="Google Shape;58;p8"/>
          <p:cNvSpPr txBox="1">
            <a:spLocks noGrp="1"/>
          </p:cNvSpPr>
          <p:nvPr>
            <p:ph type="body" idx="2"/>
          </p:nvPr>
        </p:nvSpPr>
        <p:spPr>
          <a:xfrm>
            <a:off x="3267919"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59" name="Google Shape;59;p8"/>
          <p:cNvSpPr txBox="1">
            <a:spLocks noGrp="1"/>
          </p:cNvSpPr>
          <p:nvPr>
            <p:ph type="body" idx="3"/>
          </p:nvPr>
        </p:nvSpPr>
        <p:spPr>
          <a:xfrm>
            <a:off x="5942264" y="2431600"/>
            <a:ext cx="2544000" cy="3535600"/>
          </a:xfrm>
          <a:prstGeom prst="rect">
            <a:avLst/>
          </a:prstGeom>
        </p:spPr>
        <p:txBody>
          <a:bodyPr spcFirstLastPara="1" wrap="square" lIns="91425" tIns="91425" rIns="91425" bIns="91425" anchor="t" anchorCtr="0"/>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60" name="Google Shape;60;p8"/>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0548631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Blank" type="blank">
  <p:cSld name="Blank">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1"/>
          <p:cNvSpPr/>
          <p:nvPr/>
        </p:nvSpPr>
        <p:spPr>
          <a:xfrm rot="-5400000">
            <a:off x="4499800" y="-3619060"/>
            <a:ext cx="144400" cy="91440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121900" tIns="60933" rIns="121900" bIns="60933" anchor="ctr" anchorCtr="0">
            <a:noAutofit/>
          </a:bodyPr>
          <a:lstStyle/>
          <a:p>
            <a:pPr marL="0" marR="0" lvl="0" indent="0" algn="ctr" rtl="0">
              <a:spcBef>
                <a:spcPts val="0"/>
              </a:spcBef>
              <a:spcAft>
                <a:spcPts val="0"/>
              </a:spcAft>
              <a:buNone/>
            </a:pPr>
            <a:endParaRPr sz="2400">
              <a:solidFill>
                <a:srgbClr val="FFFFFF"/>
              </a:solidFill>
              <a:latin typeface="Calibri"/>
              <a:ea typeface="Calibri"/>
              <a:cs typeface="Calibri"/>
              <a:sym typeface="Calibri"/>
            </a:endParaRPr>
          </a:p>
        </p:txBody>
      </p:sp>
      <p:sp>
        <p:nvSpPr>
          <p:cNvPr id="77" name="Google Shape;77;p11"/>
          <p:cNvSpPr/>
          <p:nvPr/>
        </p:nvSpPr>
        <p:spPr>
          <a:xfrm>
            <a:off x="0" y="945533"/>
            <a:ext cx="9144000" cy="5912400"/>
          </a:xfrm>
          <a:prstGeom prst="rect">
            <a:avLst/>
          </a:pr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cxnSp>
        <p:nvCxnSpPr>
          <p:cNvPr id="78" name="Google Shape;78;p11"/>
          <p:cNvCxnSpPr/>
          <p:nvPr/>
        </p:nvCxnSpPr>
        <p:spPr>
          <a:xfrm>
            <a:off x="338100" y="6418233"/>
            <a:ext cx="8467800" cy="0"/>
          </a:xfrm>
          <a:prstGeom prst="straightConnector1">
            <a:avLst/>
          </a:prstGeom>
          <a:noFill/>
          <a:ln w="9525" cap="flat" cmpd="sng">
            <a:solidFill>
              <a:srgbClr val="D9D9D9"/>
            </a:solidFill>
            <a:prstDash val="solid"/>
            <a:round/>
            <a:headEnd type="none" w="med" len="med"/>
            <a:tailEnd type="none" w="med" len="med"/>
          </a:ln>
        </p:spPr>
      </p:cxnSp>
      <p:sp>
        <p:nvSpPr>
          <p:cNvPr id="79" name="Google Shape;79;p11"/>
          <p:cNvSpPr txBox="1">
            <a:spLocks noGrp="1"/>
          </p:cNvSpPr>
          <p:nvPr>
            <p:ph type="sldNum" idx="12"/>
          </p:nvPr>
        </p:nvSpPr>
        <p:spPr>
          <a:xfrm>
            <a:off x="593575" y="6418333"/>
            <a:ext cx="7956600" cy="439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085850095"/>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366629320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166966710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365412437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3577542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6692183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129560680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4460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98138268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90001357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305381841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96615064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8104842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3D63AE4-1C97-6D48-AAA0-060879B97469}"/>
              </a:ext>
            </a:extLst>
          </p:cNvPr>
          <p:cNvSpPr>
            <a:spLocks noGrp="1"/>
          </p:cNvSpPr>
          <p:nvPr>
            <p:ph type="dt" sz="half" idx="10"/>
          </p:nvPr>
        </p:nvSpPr>
        <p:spPr/>
        <p:txBody>
          <a:bodyPr/>
          <a:lstStyle>
            <a:lvl1pPr>
              <a:defRPr/>
            </a:lvl1pPr>
          </a:lstStyle>
          <a:p>
            <a:fld id="{1F3E1D46-8826-4A4F-8695-0FE5D9A6623F}" type="datetimeFigureOut">
              <a:rPr lang="en-US" altLang="en-US"/>
              <a:pPr/>
              <a:t>2/16/24</a:t>
            </a:fld>
            <a:endParaRPr lang="en-US" altLang="en-US"/>
          </a:p>
        </p:txBody>
      </p:sp>
      <p:sp>
        <p:nvSpPr>
          <p:cNvPr id="5" name="Footer Placeholder 4">
            <a:extLst>
              <a:ext uri="{FF2B5EF4-FFF2-40B4-BE49-F238E27FC236}">
                <a16:creationId xmlns:a16="http://schemas.microsoft.com/office/drawing/2014/main" id="{3A95865E-33CB-3C40-B62E-DAF879D51A6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E861B63-64DD-9F48-860C-BD7A97593F61}"/>
              </a:ext>
            </a:extLst>
          </p:cNvPr>
          <p:cNvSpPr>
            <a:spLocks noGrp="1"/>
          </p:cNvSpPr>
          <p:nvPr>
            <p:ph type="sldNum" sz="quarter" idx="12"/>
          </p:nvPr>
        </p:nvSpPr>
        <p:spPr/>
        <p:txBody>
          <a:bodyPr/>
          <a:lstStyle>
            <a:lvl1pPr>
              <a:defRPr/>
            </a:lvl1pPr>
          </a:lstStyle>
          <a:p>
            <a:fld id="{83BC1D30-FBE1-9340-85AF-BE579A05D650}" type="slidenum">
              <a:rPr lang="en-US" altLang="en-US"/>
              <a:pPr/>
              <a:t>‹#›</a:t>
            </a:fld>
            <a:endParaRPr lang="en-US" altLang="en-US"/>
          </a:p>
        </p:txBody>
      </p:sp>
    </p:spTree>
    <p:extLst>
      <p:ext uri="{BB962C8B-B14F-4D97-AF65-F5344CB8AC3E}">
        <p14:creationId xmlns:p14="http://schemas.microsoft.com/office/powerpoint/2010/main" val="37425813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FB076C-EBBD-0940-A6BF-EF1FEF618A2C}"/>
              </a:ext>
            </a:extLst>
          </p:cNvPr>
          <p:cNvSpPr>
            <a:spLocks noGrp="1"/>
          </p:cNvSpPr>
          <p:nvPr>
            <p:ph type="dt" sz="half" idx="10"/>
          </p:nvPr>
        </p:nvSpPr>
        <p:spPr/>
        <p:txBody>
          <a:bodyPr/>
          <a:lstStyle>
            <a:lvl1pPr>
              <a:defRPr/>
            </a:lvl1pPr>
          </a:lstStyle>
          <a:p>
            <a:fld id="{F14C84B2-ABA5-664E-895B-BBB0A5E2D860}" type="datetimeFigureOut">
              <a:rPr lang="en-US" altLang="en-US"/>
              <a:pPr/>
              <a:t>2/16/24</a:t>
            </a:fld>
            <a:endParaRPr lang="en-US" altLang="en-US"/>
          </a:p>
        </p:txBody>
      </p:sp>
      <p:sp>
        <p:nvSpPr>
          <p:cNvPr id="5" name="Footer Placeholder 4">
            <a:extLst>
              <a:ext uri="{FF2B5EF4-FFF2-40B4-BE49-F238E27FC236}">
                <a16:creationId xmlns:a16="http://schemas.microsoft.com/office/drawing/2014/main" id="{F87CED00-B1C5-134B-AD6A-69E97820F48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9B67E8A-CBE6-DE46-B178-E6653D28C41B}"/>
              </a:ext>
            </a:extLst>
          </p:cNvPr>
          <p:cNvSpPr>
            <a:spLocks noGrp="1"/>
          </p:cNvSpPr>
          <p:nvPr>
            <p:ph type="sldNum" sz="quarter" idx="12"/>
          </p:nvPr>
        </p:nvSpPr>
        <p:spPr/>
        <p:txBody>
          <a:bodyPr/>
          <a:lstStyle>
            <a:lvl1pPr>
              <a:defRPr/>
            </a:lvl1pPr>
          </a:lstStyle>
          <a:p>
            <a:fld id="{6CAC71A5-B0DE-7942-8AB0-4AC084450FB3}" type="slidenum">
              <a:rPr lang="en-US" altLang="en-US"/>
              <a:pPr/>
              <a:t>‹#›</a:t>
            </a:fld>
            <a:endParaRPr lang="en-US" altLang="en-US"/>
          </a:p>
        </p:txBody>
      </p:sp>
    </p:spTree>
    <p:extLst>
      <p:ext uri="{BB962C8B-B14F-4D97-AF65-F5344CB8AC3E}">
        <p14:creationId xmlns:p14="http://schemas.microsoft.com/office/powerpoint/2010/main" val="117379209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0A12A8D-C1D5-9F48-844B-F875DC66B347}"/>
              </a:ext>
            </a:extLst>
          </p:cNvPr>
          <p:cNvSpPr>
            <a:spLocks noGrp="1"/>
          </p:cNvSpPr>
          <p:nvPr>
            <p:ph type="dt" sz="half" idx="10"/>
          </p:nvPr>
        </p:nvSpPr>
        <p:spPr/>
        <p:txBody>
          <a:bodyPr/>
          <a:lstStyle>
            <a:lvl1pPr>
              <a:defRPr/>
            </a:lvl1pPr>
          </a:lstStyle>
          <a:p>
            <a:fld id="{7AE3F95B-0C20-1443-9F54-48FD2630E537}" type="datetimeFigureOut">
              <a:rPr lang="en-US" altLang="en-US"/>
              <a:pPr/>
              <a:t>2/16/24</a:t>
            </a:fld>
            <a:endParaRPr lang="en-US" altLang="en-US"/>
          </a:p>
        </p:txBody>
      </p:sp>
      <p:sp>
        <p:nvSpPr>
          <p:cNvPr id="5" name="Footer Placeholder 4">
            <a:extLst>
              <a:ext uri="{FF2B5EF4-FFF2-40B4-BE49-F238E27FC236}">
                <a16:creationId xmlns:a16="http://schemas.microsoft.com/office/drawing/2014/main" id="{EE4F2D03-DB5A-BC45-B46C-2750DA26FFD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B8D966E-ED90-FE42-87B3-64F5D1544F8B}"/>
              </a:ext>
            </a:extLst>
          </p:cNvPr>
          <p:cNvSpPr>
            <a:spLocks noGrp="1"/>
          </p:cNvSpPr>
          <p:nvPr>
            <p:ph type="sldNum" sz="quarter" idx="12"/>
          </p:nvPr>
        </p:nvSpPr>
        <p:spPr/>
        <p:txBody>
          <a:bodyPr/>
          <a:lstStyle>
            <a:lvl1pPr>
              <a:defRPr/>
            </a:lvl1pPr>
          </a:lstStyle>
          <a:p>
            <a:fld id="{60A674AF-0B14-8843-83F9-163F22BF7DBF}" type="slidenum">
              <a:rPr lang="en-US" altLang="en-US"/>
              <a:pPr/>
              <a:t>‹#›</a:t>
            </a:fld>
            <a:endParaRPr lang="en-US" altLang="en-US"/>
          </a:p>
        </p:txBody>
      </p:sp>
    </p:spTree>
    <p:extLst>
      <p:ext uri="{BB962C8B-B14F-4D97-AF65-F5344CB8AC3E}">
        <p14:creationId xmlns:p14="http://schemas.microsoft.com/office/powerpoint/2010/main" val="2243010027"/>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770A8EF-C874-5C40-A75A-06EB8ACC269E}"/>
              </a:ext>
            </a:extLst>
          </p:cNvPr>
          <p:cNvSpPr>
            <a:spLocks noGrp="1"/>
          </p:cNvSpPr>
          <p:nvPr>
            <p:ph type="dt" sz="half" idx="10"/>
          </p:nvPr>
        </p:nvSpPr>
        <p:spPr/>
        <p:txBody>
          <a:bodyPr/>
          <a:lstStyle>
            <a:lvl1pPr>
              <a:defRPr/>
            </a:lvl1pPr>
          </a:lstStyle>
          <a:p>
            <a:fld id="{0C4525A2-1E95-064A-8386-1010E4FB8EE3}" type="datetimeFigureOut">
              <a:rPr lang="en-US" altLang="en-US"/>
              <a:pPr/>
              <a:t>2/16/24</a:t>
            </a:fld>
            <a:endParaRPr lang="en-US" altLang="en-US"/>
          </a:p>
        </p:txBody>
      </p:sp>
      <p:sp>
        <p:nvSpPr>
          <p:cNvPr id="6" name="Footer Placeholder 4">
            <a:extLst>
              <a:ext uri="{FF2B5EF4-FFF2-40B4-BE49-F238E27FC236}">
                <a16:creationId xmlns:a16="http://schemas.microsoft.com/office/drawing/2014/main" id="{940AB092-A4FD-7846-9FCA-FB62AD61E4F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9AC3878-E606-B549-A71C-DDCC01DF5280}"/>
              </a:ext>
            </a:extLst>
          </p:cNvPr>
          <p:cNvSpPr>
            <a:spLocks noGrp="1"/>
          </p:cNvSpPr>
          <p:nvPr>
            <p:ph type="sldNum" sz="quarter" idx="12"/>
          </p:nvPr>
        </p:nvSpPr>
        <p:spPr/>
        <p:txBody>
          <a:bodyPr/>
          <a:lstStyle>
            <a:lvl1pPr>
              <a:defRPr/>
            </a:lvl1pPr>
          </a:lstStyle>
          <a:p>
            <a:fld id="{06707D93-26A5-ED42-B56A-0E8AFDEFE56D}" type="slidenum">
              <a:rPr lang="en-US" altLang="en-US"/>
              <a:pPr/>
              <a:t>‹#›</a:t>
            </a:fld>
            <a:endParaRPr lang="en-US" altLang="en-US"/>
          </a:p>
        </p:txBody>
      </p:sp>
    </p:spTree>
    <p:extLst>
      <p:ext uri="{BB962C8B-B14F-4D97-AF65-F5344CB8AC3E}">
        <p14:creationId xmlns:p14="http://schemas.microsoft.com/office/powerpoint/2010/main" val="353883039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994B5C-6E06-4142-BAE7-49FAD83098F1}"/>
              </a:ext>
            </a:extLst>
          </p:cNvPr>
          <p:cNvSpPr>
            <a:spLocks noGrp="1"/>
          </p:cNvSpPr>
          <p:nvPr>
            <p:ph type="dt" sz="half" idx="10"/>
          </p:nvPr>
        </p:nvSpPr>
        <p:spPr/>
        <p:txBody>
          <a:bodyPr/>
          <a:lstStyle>
            <a:lvl1pPr>
              <a:defRPr/>
            </a:lvl1pPr>
          </a:lstStyle>
          <a:p>
            <a:fld id="{3190830F-6B02-0F4A-8FA2-02924801A17B}" type="datetimeFigureOut">
              <a:rPr lang="en-US" altLang="en-US"/>
              <a:pPr/>
              <a:t>2/16/24</a:t>
            </a:fld>
            <a:endParaRPr lang="en-US" altLang="en-US"/>
          </a:p>
        </p:txBody>
      </p:sp>
      <p:sp>
        <p:nvSpPr>
          <p:cNvPr id="8" name="Footer Placeholder 4">
            <a:extLst>
              <a:ext uri="{FF2B5EF4-FFF2-40B4-BE49-F238E27FC236}">
                <a16:creationId xmlns:a16="http://schemas.microsoft.com/office/drawing/2014/main" id="{5E9ABE20-0796-D749-B424-6D32644DE29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2F31361D-F67D-A747-96B1-42BB9DD7D4B8}"/>
              </a:ext>
            </a:extLst>
          </p:cNvPr>
          <p:cNvSpPr>
            <a:spLocks noGrp="1"/>
          </p:cNvSpPr>
          <p:nvPr>
            <p:ph type="sldNum" sz="quarter" idx="12"/>
          </p:nvPr>
        </p:nvSpPr>
        <p:spPr/>
        <p:txBody>
          <a:bodyPr/>
          <a:lstStyle>
            <a:lvl1pPr>
              <a:defRPr/>
            </a:lvl1pPr>
          </a:lstStyle>
          <a:p>
            <a:fld id="{9E3B1B9B-EBFA-7542-A9F7-13D76B62F63F}" type="slidenum">
              <a:rPr lang="en-US" altLang="en-US"/>
              <a:pPr/>
              <a:t>‹#›</a:t>
            </a:fld>
            <a:endParaRPr lang="en-US" altLang="en-US"/>
          </a:p>
        </p:txBody>
      </p:sp>
    </p:spTree>
    <p:extLst>
      <p:ext uri="{BB962C8B-B14F-4D97-AF65-F5344CB8AC3E}">
        <p14:creationId xmlns:p14="http://schemas.microsoft.com/office/powerpoint/2010/main" val="13105116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3325938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A4FFD9E1-C2C7-FC49-BEC8-F9C663026ADD}"/>
              </a:ext>
            </a:extLst>
          </p:cNvPr>
          <p:cNvSpPr>
            <a:spLocks noGrp="1"/>
          </p:cNvSpPr>
          <p:nvPr>
            <p:ph type="dt" sz="half" idx="10"/>
          </p:nvPr>
        </p:nvSpPr>
        <p:spPr/>
        <p:txBody>
          <a:bodyPr/>
          <a:lstStyle>
            <a:lvl1pPr>
              <a:defRPr/>
            </a:lvl1pPr>
          </a:lstStyle>
          <a:p>
            <a:fld id="{1F5E07E0-ACFB-1D45-9D25-6D16EB4EBAAC}" type="datetimeFigureOut">
              <a:rPr lang="en-US" altLang="en-US"/>
              <a:pPr/>
              <a:t>2/16/24</a:t>
            </a:fld>
            <a:endParaRPr lang="en-US" altLang="en-US"/>
          </a:p>
        </p:txBody>
      </p:sp>
      <p:sp>
        <p:nvSpPr>
          <p:cNvPr id="4" name="Footer Placeholder 4">
            <a:extLst>
              <a:ext uri="{FF2B5EF4-FFF2-40B4-BE49-F238E27FC236}">
                <a16:creationId xmlns:a16="http://schemas.microsoft.com/office/drawing/2014/main" id="{EC265E71-7F51-D44E-A8D2-4DEBE1D7DC11}"/>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34DFC792-AE4C-754A-A51C-104EBD7CC113}"/>
              </a:ext>
            </a:extLst>
          </p:cNvPr>
          <p:cNvSpPr>
            <a:spLocks noGrp="1"/>
          </p:cNvSpPr>
          <p:nvPr>
            <p:ph type="sldNum" sz="quarter" idx="12"/>
          </p:nvPr>
        </p:nvSpPr>
        <p:spPr/>
        <p:txBody>
          <a:bodyPr/>
          <a:lstStyle>
            <a:lvl1pPr>
              <a:defRPr/>
            </a:lvl1pPr>
          </a:lstStyle>
          <a:p>
            <a:fld id="{17FB2E66-2EB6-844A-82C8-4ABD03AC5C94}" type="slidenum">
              <a:rPr lang="en-US" altLang="en-US"/>
              <a:pPr/>
              <a:t>‹#›</a:t>
            </a:fld>
            <a:endParaRPr lang="en-US" altLang="en-US"/>
          </a:p>
        </p:txBody>
      </p:sp>
    </p:spTree>
    <p:extLst>
      <p:ext uri="{BB962C8B-B14F-4D97-AF65-F5344CB8AC3E}">
        <p14:creationId xmlns:p14="http://schemas.microsoft.com/office/powerpoint/2010/main" val="24333774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EA2870D-93A2-BE44-A7F4-78942E414350}"/>
              </a:ext>
            </a:extLst>
          </p:cNvPr>
          <p:cNvSpPr>
            <a:spLocks noGrp="1"/>
          </p:cNvSpPr>
          <p:nvPr>
            <p:ph type="dt" sz="half" idx="10"/>
          </p:nvPr>
        </p:nvSpPr>
        <p:spPr/>
        <p:txBody>
          <a:bodyPr/>
          <a:lstStyle>
            <a:lvl1pPr>
              <a:defRPr/>
            </a:lvl1pPr>
          </a:lstStyle>
          <a:p>
            <a:fld id="{13A04949-62DA-C946-BB45-45DAB3E3727E}" type="datetimeFigureOut">
              <a:rPr lang="en-US" altLang="en-US"/>
              <a:pPr/>
              <a:t>2/16/24</a:t>
            </a:fld>
            <a:endParaRPr lang="en-US" altLang="en-US"/>
          </a:p>
        </p:txBody>
      </p:sp>
      <p:sp>
        <p:nvSpPr>
          <p:cNvPr id="3" name="Footer Placeholder 4">
            <a:extLst>
              <a:ext uri="{FF2B5EF4-FFF2-40B4-BE49-F238E27FC236}">
                <a16:creationId xmlns:a16="http://schemas.microsoft.com/office/drawing/2014/main" id="{62819001-7222-2B43-BD49-62FD5978598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F376AA5B-5DC5-524D-A26A-C8FFB4E58277}"/>
              </a:ext>
            </a:extLst>
          </p:cNvPr>
          <p:cNvSpPr>
            <a:spLocks noGrp="1"/>
          </p:cNvSpPr>
          <p:nvPr>
            <p:ph type="sldNum" sz="quarter" idx="12"/>
          </p:nvPr>
        </p:nvSpPr>
        <p:spPr/>
        <p:txBody>
          <a:bodyPr/>
          <a:lstStyle>
            <a:lvl1pPr>
              <a:defRPr/>
            </a:lvl1pPr>
          </a:lstStyle>
          <a:p>
            <a:fld id="{D6BA2248-4EFC-A546-A95F-F1EE8DBE4057}" type="slidenum">
              <a:rPr lang="en-US" altLang="en-US"/>
              <a:pPr/>
              <a:t>‹#›</a:t>
            </a:fld>
            <a:endParaRPr lang="en-US" altLang="en-US"/>
          </a:p>
        </p:txBody>
      </p:sp>
    </p:spTree>
    <p:extLst>
      <p:ext uri="{BB962C8B-B14F-4D97-AF65-F5344CB8AC3E}">
        <p14:creationId xmlns:p14="http://schemas.microsoft.com/office/powerpoint/2010/main" val="387837691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387C8A-EB94-4A41-8B91-0633B79A817B}"/>
              </a:ext>
            </a:extLst>
          </p:cNvPr>
          <p:cNvSpPr>
            <a:spLocks noGrp="1"/>
          </p:cNvSpPr>
          <p:nvPr>
            <p:ph type="dt" sz="half" idx="10"/>
          </p:nvPr>
        </p:nvSpPr>
        <p:spPr/>
        <p:txBody>
          <a:bodyPr/>
          <a:lstStyle>
            <a:lvl1pPr>
              <a:defRPr/>
            </a:lvl1pPr>
          </a:lstStyle>
          <a:p>
            <a:fld id="{F75E6C20-2087-4B4C-940C-D6CD01C4EE94}" type="datetimeFigureOut">
              <a:rPr lang="en-US" altLang="en-US"/>
              <a:pPr/>
              <a:t>2/16/24</a:t>
            </a:fld>
            <a:endParaRPr lang="en-US" altLang="en-US"/>
          </a:p>
        </p:txBody>
      </p:sp>
      <p:sp>
        <p:nvSpPr>
          <p:cNvPr id="6" name="Footer Placeholder 4">
            <a:extLst>
              <a:ext uri="{FF2B5EF4-FFF2-40B4-BE49-F238E27FC236}">
                <a16:creationId xmlns:a16="http://schemas.microsoft.com/office/drawing/2014/main" id="{0A511253-ED5B-164A-9837-DF94D9005AF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4D6D2DB-92E1-7148-A470-3BC125F49C15}"/>
              </a:ext>
            </a:extLst>
          </p:cNvPr>
          <p:cNvSpPr>
            <a:spLocks noGrp="1"/>
          </p:cNvSpPr>
          <p:nvPr>
            <p:ph type="sldNum" sz="quarter" idx="12"/>
          </p:nvPr>
        </p:nvSpPr>
        <p:spPr/>
        <p:txBody>
          <a:bodyPr/>
          <a:lstStyle>
            <a:lvl1pPr>
              <a:defRPr/>
            </a:lvl1pPr>
          </a:lstStyle>
          <a:p>
            <a:fld id="{A9850932-3998-5442-8D47-219DAF52BAC7}" type="slidenum">
              <a:rPr lang="en-US" altLang="en-US"/>
              <a:pPr/>
              <a:t>‹#›</a:t>
            </a:fld>
            <a:endParaRPr lang="en-US" altLang="en-US"/>
          </a:p>
        </p:txBody>
      </p:sp>
    </p:spTree>
    <p:extLst>
      <p:ext uri="{BB962C8B-B14F-4D97-AF65-F5344CB8AC3E}">
        <p14:creationId xmlns:p14="http://schemas.microsoft.com/office/powerpoint/2010/main" val="402199718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003F7D2-1094-D741-BB56-45514E014E1E}"/>
              </a:ext>
            </a:extLst>
          </p:cNvPr>
          <p:cNvSpPr>
            <a:spLocks noGrp="1"/>
          </p:cNvSpPr>
          <p:nvPr>
            <p:ph type="dt" sz="half" idx="10"/>
          </p:nvPr>
        </p:nvSpPr>
        <p:spPr/>
        <p:txBody>
          <a:bodyPr/>
          <a:lstStyle>
            <a:lvl1pPr>
              <a:defRPr/>
            </a:lvl1pPr>
          </a:lstStyle>
          <a:p>
            <a:fld id="{0A6984B4-4511-D444-9265-BD590E81FF52}" type="datetimeFigureOut">
              <a:rPr lang="en-US" altLang="en-US"/>
              <a:pPr/>
              <a:t>2/16/24</a:t>
            </a:fld>
            <a:endParaRPr lang="en-US" altLang="en-US"/>
          </a:p>
        </p:txBody>
      </p:sp>
      <p:sp>
        <p:nvSpPr>
          <p:cNvPr id="6" name="Footer Placeholder 4">
            <a:extLst>
              <a:ext uri="{FF2B5EF4-FFF2-40B4-BE49-F238E27FC236}">
                <a16:creationId xmlns:a16="http://schemas.microsoft.com/office/drawing/2014/main" id="{630C0BBD-D779-1343-8DEE-3876CC2C967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C37D775-DB7B-844E-AA77-A58F7DC1858D}"/>
              </a:ext>
            </a:extLst>
          </p:cNvPr>
          <p:cNvSpPr>
            <a:spLocks noGrp="1"/>
          </p:cNvSpPr>
          <p:nvPr>
            <p:ph type="sldNum" sz="quarter" idx="12"/>
          </p:nvPr>
        </p:nvSpPr>
        <p:spPr/>
        <p:txBody>
          <a:bodyPr/>
          <a:lstStyle>
            <a:lvl1pPr>
              <a:defRPr/>
            </a:lvl1pPr>
          </a:lstStyle>
          <a:p>
            <a:fld id="{78BF26BA-AD58-034E-A5C1-2D81DDD1C179}" type="slidenum">
              <a:rPr lang="en-US" altLang="en-US"/>
              <a:pPr/>
              <a:t>‹#›</a:t>
            </a:fld>
            <a:endParaRPr lang="en-US" altLang="en-US"/>
          </a:p>
        </p:txBody>
      </p:sp>
    </p:spTree>
    <p:extLst>
      <p:ext uri="{BB962C8B-B14F-4D97-AF65-F5344CB8AC3E}">
        <p14:creationId xmlns:p14="http://schemas.microsoft.com/office/powerpoint/2010/main" val="10113715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A249DF2-709D-A74F-9798-140A1CF6502F}"/>
              </a:ext>
            </a:extLst>
          </p:cNvPr>
          <p:cNvSpPr>
            <a:spLocks noGrp="1"/>
          </p:cNvSpPr>
          <p:nvPr>
            <p:ph type="dt" sz="half" idx="10"/>
          </p:nvPr>
        </p:nvSpPr>
        <p:spPr/>
        <p:txBody>
          <a:bodyPr/>
          <a:lstStyle>
            <a:lvl1pPr>
              <a:defRPr/>
            </a:lvl1pPr>
          </a:lstStyle>
          <a:p>
            <a:fld id="{39365149-219A-5F48-8897-C7B876A6F017}" type="datetimeFigureOut">
              <a:rPr lang="en-US" altLang="en-US"/>
              <a:pPr/>
              <a:t>2/16/24</a:t>
            </a:fld>
            <a:endParaRPr lang="en-US" altLang="en-US"/>
          </a:p>
        </p:txBody>
      </p:sp>
      <p:sp>
        <p:nvSpPr>
          <p:cNvPr id="5" name="Footer Placeholder 4">
            <a:extLst>
              <a:ext uri="{FF2B5EF4-FFF2-40B4-BE49-F238E27FC236}">
                <a16:creationId xmlns:a16="http://schemas.microsoft.com/office/drawing/2014/main" id="{10DFF623-632C-A94E-B63B-3E485ED1FA5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8C86F18-5942-104E-9218-2F531027BDEA}"/>
              </a:ext>
            </a:extLst>
          </p:cNvPr>
          <p:cNvSpPr>
            <a:spLocks noGrp="1"/>
          </p:cNvSpPr>
          <p:nvPr>
            <p:ph type="sldNum" sz="quarter" idx="12"/>
          </p:nvPr>
        </p:nvSpPr>
        <p:spPr/>
        <p:txBody>
          <a:bodyPr/>
          <a:lstStyle>
            <a:lvl1pPr>
              <a:defRPr/>
            </a:lvl1pPr>
          </a:lstStyle>
          <a:p>
            <a:fld id="{A4B31004-06C2-D141-A780-09A3F2AA2516}" type="slidenum">
              <a:rPr lang="en-US" altLang="en-US"/>
              <a:pPr/>
              <a:t>‹#›</a:t>
            </a:fld>
            <a:endParaRPr lang="en-US" altLang="en-US"/>
          </a:p>
        </p:txBody>
      </p:sp>
    </p:spTree>
    <p:extLst>
      <p:ext uri="{BB962C8B-B14F-4D97-AF65-F5344CB8AC3E}">
        <p14:creationId xmlns:p14="http://schemas.microsoft.com/office/powerpoint/2010/main" val="2564308505"/>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84BD22E-078B-6C4C-81BE-115792C24800}"/>
              </a:ext>
            </a:extLst>
          </p:cNvPr>
          <p:cNvSpPr>
            <a:spLocks noGrp="1"/>
          </p:cNvSpPr>
          <p:nvPr>
            <p:ph type="dt" sz="half" idx="10"/>
          </p:nvPr>
        </p:nvSpPr>
        <p:spPr/>
        <p:txBody>
          <a:bodyPr/>
          <a:lstStyle>
            <a:lvl1pPr>
              <a:defRPr/>
            </a:lvl1pPr>
          </a:lstStyle>
          <a:p>
            <a:fld id="{C24B7665-7AC5-744E-A322-A5C079CBAC91}" type="datetimeFigureOut">
              <a:rPr lang="en-US" altLang="en-US"/>
              <a:pPr/>
              <a:t>2/16/24</a:t>
            </a:fld>
            <a:endParaRPr lang="en-US" altLang="en-US"/>
          </a:p>
        </p:txBody>
      </p:sp>
      <p:sp>
        <p:nvSpPr>
          <p:cNvPr id="5" name="Footer Placeholder 4">
            <a:extLst>
              <a:ext uri="{FF2B5EF4-FFF2-40B4-BE49-F238E27FC236}">
                <a16:creationId xmlns:a16="http://schemas.microsoft.com/office/drawing/2014/main" id="{8DB8061A-000B-F046-9821-75EEF4BACD6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7B11B2B-A5E8-244A-AA56-8EBB4BFB0C65}"/>
              </a:ext>
            </a:extLst>
          </p:cNvPr>
          <p:cNvSpPr>
            <a:spLocks noGrp="1"/>
          </p:cNvSpPr>
          <p:nvPr>
            <p:ph type="sldNum" sz="quarter" idx="12"/>
          </p:nvPr>
        </p:nvSpPr>
        <p:spPr/>
        <p:txBody>
          <a:bodyPr/>
          <a:lstStyle>
            <a:lvl1pPr>
              <a:defRPr/>
            </a:lvl1pPr>
          </a:lstStyle>
          <a:p>
            <a:fld id="{7887B43E-FD3E-1042-93B9-345A223C1838}" type="slidenum">
              <a:rPr lang="en-US" altLang="en-US"/>
              <a:pPr/>
              <a:t>‹#›</a:t>
            </a:fld>
            <a:endParaRPr lang="en-US" altLang="en-US"/>
          </a:p>
        </p:txBody>
      </p:sp>
    </p:spTree>
    <p:extLst>
      <p:ext uri="{BB962C8B-B14F-4D97-AF65-F5344CB8AC3E}">
        <p14:creationId xmlns:p14="http://schemas.microsoft.com/office/powerpoint/2010/main" val="207700353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26AD2921-35AB-F342-B104-1F2AF0E69AD5}"/>
              </a:ext>
            </a:extLst>
          </p:cNvPr>
          <p:cNvSpPr>
            <a:spLocks noGrp="1"/>
          </p:cNvSpPr>
          <p:nvPr>
            <p:ph type="dt" sz="half" idx="10"/>
          </p:nvPr>
        </p:nvSpPr>
        <p:spPr/>
        <p:txBody>
          <a:bodyPr/>
          <a:lstStyle>
            <a:lvl1pPr>
              <a:defRPr/>
            </a:lvl1pPr>
          </a:lstStyle>
          <a:p>
            <a:pPr>
              <a:defRPr/>
            </a:pPr>
            <a:fld id="{1AD662F2-992B-524E-B662-71615E5D805E}" type="datetimeFigureOut">
              <a:rPr lang="en-US" altLang="en-US"/>
              <a:pPr>
                <a:defRPr/>
              </a:pPr>
              <a:t>2/16/24</a:t>
            </a:fld>
            <a:endParaRPr lang="en-US" altLang="en-US"/>
          </a:p>
        </p:txBody>
      </p:sp>
      <p:sp>
        <p:nvSpPr>
          <p:cNvPr id="5" name="Footer Placeholder 4">
            <a:extLst>
              <a:ext uri="{FF2B5EF4-FFF2-40B4-BE49-F238E27FC236}">
                <a16:creationId xmlns:a16="http://schemas.microsoft.com/office/drawing/2014/main" id="{6C96177A-72A5-B542-80D5-B3198CD7364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0A1E54C-9713-7A4F-A3A4-3D43CB337485}"/>
              </a:ext>
            </a:extLst>
          </p:cNvPr>
          <p:cNvSpPr>
            <a:spLocks noGrp="1"/>
          </p:cNvSpPr>
          <p:nvPr>
            <p:ph type="sldNum" sz="quarter" idx="12"/>
          </p:nvPr>
        </p:nvSpPr>
        <p:spPr/>
        <p:txBody>
          <a:bodyPr/>
          <a:lstStyle>
            <a:lvl1pPr>
              <a:defRPr/>
            </a:lvl1pPr>
          </a:lstStyle>
          <a:p>
            <a:fld id="{CD4C803E-637E-F54A-B4DE-D326CBA3D1DB}" type="slidenum">
              <a:rPr lang="en-US" altLang="en-US"/>
              <a:pPr/>
              <a:t>‹#›</a:t>
            </a:fld>
            <a:endParaRPr lang="en-US" altLang="en-US"/>
          </a:p>
        </p:txBody>
      </p:sp>
    </p:spTree>
    <p:extLst>
      <p:ext uri="{BB962C8B-B14F-4D97-AF65-F5344CB8AC3E}">
        <p14:creationId xmlns:p14="http://schemas.microsoft.com/office/powerpoint/2010/main" val="95970144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016CB5D-C154-F747-B7D4-67DBF64AFC6A}"/>
              </a:ext>
            </a:extLst>
          </p:cNvPr>
          <p:cNvSpPr>
            <a:spLocks noGrp="1"/>
          </p:cNvSpPr>
          <p:nvPr>
            <p:ph type="dt" sz="half" idx="10"/>
          </p:nvPr>
        </p:nvSpPr>
        <p:spPr/>
        <p:txBody>
          <a:bodyPr/>
          <a:lstStyle>
            <a:lvl1pPr>
              <a:defRPr/>
            </a:lvl1pPr>
          </a:lstStyle>
          <a:p>
            <a:pPr>
              <a:defRPr/>
            </a:pPr>
            <a:fld id="{EB6636D9-4CB0-E844-8C97-A26E3BD9544F}" type="datetimeFigureOut">
              <a:rPr lang="en-US" altLang="en-US"/>
              <a:pPr>
                <a:defRPr/>
              </a:pPr>
              <a:t>2/16/24</a:t>
            </a:fld>
            <a:endParaRPr lang="en-US" altLang="en-US"/>
          </a:p>
        </p:txBody>
      </p:sp>
      <p:sp>
        <p:nvSpPr>
          <p:cNvPr id="5" name="Footer Placeholder 4">
            <a:extLst>
              <a:ext uri="{FF2B5EF4-FFF2-40B4-BE49-F238E27FC236}">
                <a16:creationId xmlns:a16="http://schemas.microsoft.com/office/drawing/2014/main" id="{B9FC5521-6FB8-374B-AED6-9E98CC4B720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9263196-785B-D545-A323-EB3808E2BB6E}"/>
              </a:ext>
            </a:extLst>
          </p:cNvPr>
          <p:cNvSpPr>
            <a:spLocks noGrp="1"/>
          </p:cNvSpPr>
          <p:nvPr>
            <p:ph type="sldNum" sz="quarter" idx="12"/>
          </p:nvPr>
        </p:nvSpPr>
        <p:spPr/>
        <p:txBody>
          <a:bodyPr/>
          <a:lstStyle>
            <a:lvl1pPr>
              <a:defRPr/>
            </a:lvl1pPr>
          </a:lstStyle>
          <a:p>
            <a:fld id="{DFE821EE-9012-1947-821F-AC8459D00FEF}" type="slidenum">
              <a:rPr lang="en-US" altLang="en-US"/>
              <a:pPr/>
              <a:t>‹#›</a:t>
            </a:fld>
            <a:endParaRPr lang="en-US" altLang="en-US"/>
          </a:p>
        </p:txBody>
      </p:sp>
    </p:spTree>
    <p:extLst>
      <p:ext uri="{BB962C8B-B14F-4D97-AF65-F5344CB8AC3E}">
        <p14:creationId xmlns:p14="http://schemas.microsoft.com/office/powerpoint/2010/main" val="351873219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2C5B278-4737-9A41-9E15-895E06F0574A}"/>
              </a:ext>
            </a:extLst>
          </p:cNvPr>
          <p:cNvSpPr>
            <a:spLocks noGrp="1"/>
          </p:cNvSpPr>
          <p:nvPr>
            <p:ph type="dt" sz="half" idx="10"/>
          </p:nvPr>
        </p:nvSpPr>
        <p:spPr/>
        <p:txBody>
          <a:bodyPr/>
          <a:lstStyle>
            <a:lvl1pPr>
              <a:defRPr/>
            </a:lvl1pPr>
          </a:lstStyle>
          <a:p>
            <a:pPr>
              <a:defRPr/>
            </a:pPr>
            <a:fld id="{FE28E5A3-F4F9-D744-A867-F297460DFD31}" type="datetimeFigureOut">
              <a:rPr lang="en-US" altLang="en-US"/>
              <a:pPr>
                <a:defRPr/>
              </a:pPr>
              <a:t>2/16/24</a:t>
            </a:fld>
            <a:endParaRPr lang="en-US" altLang="en-US"/>
          </a:p>
        </p:txBody>
      </p:sp>
      <p:sp>
        <p:nvSpPr>
          <p:cNvPr id="5" name="Footer Placeholder 4">
            <a:extLst>
              <a:ext uri="{FF2B5EF4-FFF2-40B4-BE49-F238E27FC236}">
                <a16:creationId xmlns:a16="http://schemas.microsoft.com/office/drawing/2014/main" id="{3F0AEADB-4CC6-2642-8FF5-53C25BB8EE4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4442FA-D52D-CA41-9B07-30F679478224}"/>
              </a:ext>
            </a:extLst>
          </p:cNvPr>
          <p:cNvSpPr>
            <a:spLocks noGrp="1"/>
          </p:cNvSpPr>
          <p:nvPr>
            <p:ph type="sldNum" sz="quarter" idx="12"/>
          </p:nvPr>
        </p:nvSpPr>
        <p:spPr/>
        <p:txBody>
          <a:bodyPr/>
          <a:lstStyle>
            <a:lvl1pPr>
              <a:defRPr/>
            </a:lvl1pPr>
          </a:lstStyle>
          <a:p>
            <a:fld id="{BAEBEAD1-E106-2C46-A7D0-F56EBF3B57BA}" type="slidenum">
              <a:rPr lang="en-US" altLang="en-US"/>
              <a:pPr/>
              <a:t>‹#›</a:t>
            </a:fld>
            <a:endParaRPr lang="en-US" altLang="en-US"/>
          </a:p>
        </p:txBody>
      </p:sp>
    </p:spTree>
    <p:extLst>
      <p:ext uri="{BB962C8B-B14F-4D97-AF65-F5344CB8AC3E}">
        <p14:creationId xmlns:p14="http://schemas.microsoft.com/office/powerpoint/2010/main" val="3687589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CCCB720-71B5-324B-9AD1-05CD215561F3}"/>
              </a:ext>
            </a:extLst>
          </p:cNvPr>
          <p:cNvSpPr>
            <a:spLocks noGrp="1"/>
          </p:cNvSpPr>
          <p:nvPr>
            <p:ph type="dt" sz="half" idx="10"/>
          </p:nvPr>
        </p:nvSpPr>
        <p:spPr/>
        <p:txBody>
          <a:bodyPr/>
          <a:lstStyle>
            <a:lvl1pPr>
              <a:defRPr/>
            </a:lvl1pPr>
          </a:lstStyle>
          <a:p>
            <a:pPr>
              <a:defRPr/>
            </a:pPr>
            <a:fld id="{63985073-7A54-1149-B4D0-97F0E76100E7}" type="datetimeFigureOut">
              <a:rPr lang="en-US" altLang="en-US"/>
              <a:pPr>
                <a:defRPr/>
              </a:pPr>
              <a:t>2/16/24</a:t>
            </a:fld>
            <a:endParaRPr lang="en-US" altLang="en-US"/>
          </a:p>
        </p:txBody>
      </p:sp>
      <p:sp>
        <p:nvSpPr>
          <p:cNvPr id="6" name="Footer Placeholder 4">
            <a:extLst>
              <a:ext uri="{FF2B5EF4-FFF2-40B4-BE49-F238E27FC236}">
                <a16:creationId xmlns:a16="http://schemas.microsoft.com/office/drawing/2014/main" id="{9C698AE8-F25A-9143-8CEC-C99DCD64C51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1A0BA1B-A79B-6040-A745-F59E32D76477}"/>
              </a:ext>
            </a:extLst>
          </p:cNvPr>
          <p:cNvSpPr>
            <a:spLocks noGrp="1"/>
          </p:cNvSpPr>
          <p:nvPr>
            <p:ph type="sldNum" sz="quarter" idx="12"/>
          </p:nvPr>
        </p:nvSpPr>
        <p:spPr/>
        <p:txBody>
          <a:bodyPr/>
          <a:lstStyle>
            <a:lvl1pPr>
              <a:defRPr/>
            </a:lvl1pPr>
          </a:lstStyle>
          <a:p>
            <a:fld id="{BE74534D-918A-9A41-9A00-CB6C7FE6F5D6}" type="slidenum">
              <a:rPr lang="en-US" altLang="en-US"/>
              <a:pPr/>
              <a:t>‹#›</a:t>
            </a:fld>
            <a:endParaRPr lang="en-US" altLang="en-US"/>
          </a:p>
        </p:txBody>
      </p:sp>
    </p:spTree>
    <p:extLst>
      <p:ext uri="{BB962C8B-B14F-4D97-AF65-F5344CB8AC3E}">
        <p14:creationId xmlns:p14="http://schemas.microsoft.com/office/powerpoint/2010/main" val="23985515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6386334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B82107D-EEA2-1040-92ED-0F794F6F57A3}"/>
              </a:ext>
            </a:extLst>
          </p:cNvPr>
          <p:cNvSpPr>
            <a:spLocks noGrp="1"/>
          </p:cNvSpPr>
          <p:nvPr>
            <p:ph type="dt" sz="half" idx="10"/>
          </p:nvPr>
        </p:nvSpPr>
        <p:spPr/>
        <p:txBody>
          <a:bodyPr/>
          <a:lstStyle>
            <a:lvl1pPr>
              <a:defRPr/>
            </a:lvl1pPr>
          </a:lstStyle>
          <a:p>
            <a:pPr>
              <a:defRPr/>
            </a:pPr>
            <a:fld id="{4DAFC779-D84B-014A-B9FE-CCD20D43670B}" type="datetimeFigureOut">
              <a:rPr lang="en-US" altLang="en-US"/>
              <a:pPr>
                <a:defRPr/>
              </a:pPr>
              <a:t>2/16/24</a:t>
            </a:fld>
            <a:endParaRPr lang="en-US" altLang="en-US"/>
          </a:p>
        </p:txBody>
      </p:sp>
      <p:sp>
        <p:nvSpPr>
          <p:cNvPr id="8" name="Footer Placeholder 4">
            <a:extLst>
              <a:ext uri="{FF2B5EF4-FFF2-40B4-BE49-F238E27FC236}">
                <a16:creationId xmlns:a16="http://schemas.microsoft.com/office/drawing/2014/main" id="{3E4989F1-A312-B443-B8E2-24D031C0526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90B8F49-5326-3146-B49C-C182C7E8F749}"/>
              </a:ext>
            </a:extLst>
          </p:cNvPr>
          <p:cNvSpPr>
            <a:spLocks noGrp="1"/>
          </p:cNvSpPr>
          <p:nvPr>
            <p:ph type="sldNum" sz="quarter" idx="12"/>
          </p:nvPr>
        </p:nvSpPr>
        <p:spPr/>
        <p:txBody>
          <a:bodyPr/>
          <a:lstStyle>
            <a:lvl1pPr>
              <a:defRPr/>
            </a:lvl1pPr>
          </a:lstStyle>
          <a:p>
            <a:fld id="{8495A20B-FF0A-BD42-8AE7-A2482AA85F58}" type="slidenum">
              <a:rPr lang="en-US" altLang="en-US"/>
              <a:pPr/>
              <a:t>‹#›</a:t>
            </a:fld>
            <a:endParaRPr lang="en-US" altLang="en-US"/>
          </a:p>
        </p:txBody>
      </p:sp>
    </p:spTree>
    <p:extLst>
      <p:ext uri="{BB962C8B-B14F-4D97-AF65-F5344CB8AC3E}">
        <p14:creationId xmlns:p14="http://schemas.microsoft.com/office/powerpoint/2010/main" val="227305667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7343AD2-E859-7D4C-91EC-84292B4AC52F}"/>
              </a:ext>
            </a:extLst>
          </p:cNvPr>
          <p:cNvSpPr>
            <a:spLocks noGrp="1"/>
          </p:cNvSpPr>
          <p:nvPr>
            <p:ph type="dt" sz="half" idx="10"/>
          </p:nvPr>
        </p:nvSpPr>
        <p:spPr/>
        <p:txBody>
          <a:bodyPr/>
          <a:lstStyle>
            <a:lvl1pPr>
              <a:defRPr/>
            </a:lvl1pPr>
          </a:lstStyle>
          <a:p>
            <a:pPr>
              <a:defRPr/>
            </a:pPr>
            <a:fld id="{D370AF46-D7E7-1340-A95C-DCB67DFFE58C}" type="datetimeFigureOut">
              <a:rPr lang="en-US" altLang="en-US"/>
              <a:pPr>
                <a:defRPr/>
              </a:pPr>
              <a:t>2/16/24</a:t>
            </a:fld>
            <a:endParaRPr lang="en-US" altLang="en-US"/>
          </a:p>
        </p:txBody>
      </p:sp>
      <p:sp>
        <p:nvSpPr>
          <p:cNvPr id="4" name="Footer Placeholder 4">
            <a:extLst>
              <a:ext uri="{FF2B5EF4-FFF2-40B4-BE49-F238E27FC236}">
                <a16:creationId xmlns:a16="http://schemas.microsoft.com/office/drawing/2014/main" id="{88B5AE95-8373-7148-96F0-07D66D9FC84D}"/>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09B00CA-029A-1648-96C1-0F5ED5B034E6}"/>
              </a:ext>
            </a:extLst>
          </p:cNvPr>
          <p:cNvSpPr>
            <a:spLocks noGrp="1"/>
          </p:cNvSpPr>
          <p:nvPr>
            <p:ph type="sldNum" sz="quarter" idx="12"/>
          </p:nvPr>
        </p:nvSpPr>
        <p:spPr/>
        <p:txBody>
          <a:bodyPr/>
          <a:lstStyle>
            <a:lvl1pPr>
              <a:defRPr/>
            </a:lvl1pPr>
          </a:lstStyle>
          <a:p>
            <a:fld id="{CDBF5E28-4F9B-6644-89AD-23CC8FDC8347}" type="slidenum">
              <a:rPr lang="en-US" altLang="en-US"/>
              <a:pPr/>
              <a:t>‹#›</a:t>
            </a:fld>
            <a:endParaRPr lang="en-US" altLang="en-US"/>
          </a:p>
        </p:txBody>
      </p:sp>
    </p:spTree>
    <p:extLst>
      <p:ext uri="{BB962C8B-B14F-4D97-AF65-F5344CB8AC3E}">
        <p14:creationId xmlns:p14="http://schemas.microsoft.com/office/powerpoint/2010/main" val="1319523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287C6C6-BF56-BA44-98FA-7AC381992B00}"/>
              </a:ext>
            </a:extLst>
          </p:cNvPr>
          <p:cNvSpPr>
            <a:spLocks noGrp="1"/>
          </p:cNvSpPr>
          <p:nvPr>
            <p:ph type="dt" sz="half" idx="10"/>
          </p:nvPr>
        </p:nvSpPr>
        <p:spPr/>
        <p:txBody>
          <a:bodyPr/>
          <a:lstStyle>
            <a:lvl1pPr>
              <a:defRPr/>
            </a:lvl1pPr>
          </a:lstStyle>
          <a:p>
            <a:pPr>
              <a:defRPr/>
            </a:pPr>
            <a:fld id="{767DE46F-4601-F948-913A-1C6649E3B3C4}" type="datetimeFigureOut">
              <a:rPr lang="en-US" altLang="en-US"/>
              <a:pPr>
                <a:defRPr/>
              </a:pPr>
              <a:t>2/16/24</a:t>
            </a:fld>
            <a:endParaRPr lang="en-US" altLang="en-US"/>
          </a:p>
        </p:txBody>
      </p:sp>
      <p:sp>
        <p:nvSpPr>
          <p:cNvPr id="3" name="Footer Placeholder 4">
            <a:extLst>
              <a:ext uri="{FF2B5EF4-FFF2-40B4-BE49-F238E27FC236}">
                <a16:creationId xmlns:a16="http://schemas.microsoft.com/office/drawing/2014/main" id="{B8B08698-5023-9448-9D47-E4E87F386C7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D6E05780-16E0-CA4F-9120-D93E09BAFB84}"/>
              </a:ext>
            </a:extLst>
          </p:cNvPr>
          <p:cNvSpPr>
            <a:spLocks noGrp="1"/>
          </p:cNvSpPr>
          <p:nvPr>
            <p:ph type="sldNum" sz="quarter" idx="12"/>
          </p:nvPr>
        </p:nvSpPr>
        <p:spPr/>
        <p:txBody>
          <a:bodyPr/>
          <a:lstStyle>
            <a:lvl1pPr>
              <a:defRPr/>
            </a:lvl1pPr>
          </a:lstStyle>
          <a:p>
            <a:fld id="{8ECE8989-5EAC-7B4C-B2DD-982B12AC785E}" type="slidenum">
              <a:rPr lang="en-US" altLang="en-US"/>
              <a:pPr/>
              <a:t>‹#›</a:t>
            </a:fld>
            <a:endParaRPr lang="en-US" altLang="en-US"/>
          </a:p>
        </p:txBody>
      </p:sp>
    </p:spTree>
    <p:extLst>
      <p:ext uri="{BB962C8B-B14F-4D97-AF65-F5344CB8AC3E}">
        <p14:creationId xmlns:p14="http://schemas.microsoft.com/office/powerpoint/2010/main" val="1647263769"/>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A222A40-0FD1-1442-A79E-1BBC03EBBA50}"/>
              </a:ext>
            </a:extLst>
          </p:cNvPr>
          <p:cNvSpPr>
            <a:spLocks noGrp="1"/>
          </p:cNvSpPr>
          <p:nvPr>
            <p:ph type="dt" sz="half" idx="10"/>
          </p:nvPr>
        </p:nvSpPr>
        <p:spPr/>
        <p:txBody>
          <a:bodyPr/>
          <a:lstStyle>
            <a:lvl1pPr>
              <a:defRPr/>
            </a:lvl1pPr>
          </a:lstStyle>
          <a:p>
            <a:pPr>
              <a:defRPr/>
            </a:pPr>
            <a:fld id="{75CDC643-AB9C-C045-9A11-C411D9D4AC82}" type="datetimeFigureOut">
              <a:rPr lang="en-US" altLang="en-US"/>
              <a:pPr>
                <a:defRPr/>
              </a:pPr>
              <a:t>2/16/24</a:t>
            </a:fld>
            <a:endParaRPr lang="en-US" altLang="en-US"/>
          </a:p>
        </p:txBody>
      </p:sp>
      <p:sp>
        <p:nvSpPr>
          <p:cNvPr id="6" name="Footer Placeholder 4">
            <a:extLst>
              <a:ext uri="{FF2B5EF4-FFF2-40B4-BE49-F238E27FC236}">
                <a16:creationId xmlns:a16="http://schemas.microsoft.com/office/drawing/2014/main" id="{90E50342-93F2-2940-B402-EFB7F5B0E59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13165C7-3FE4-8143-8677-B83EB2C476B8}"/>
              </a:ext>
            </a:extLst>
          </p:cNvPr>
          <p:cNvSpPr>
            <a:spLocks noGrp="1"/>
          </p:cNvSpPr>
          <p:nvPr>
            <p:ph type="sldNum" sz="quarter" idx="12"/>
          </p:nvPr>
        </p:nvSpPr>
        <p:spPr/>
        <p:txBody>
          <a:bodyPr/>
          <a:lstStyle>
            <a:lvl1pPr>
              <a:defRPr/>
            </a:lvl1pPr>
          </a:lstStyle>
          <a:p>
            <a:fld id="{9DD6C1FB-34EF-1A4C-A0D8-BE6962FD65E2}" type="slidenum">
              <a:rPr lang="en-US" altLang="en-US"/>
              <a:pPr/>
              <a:t>‹#›</a:t>
            </a:fld>
            <a:endParaRPr lang="en-US" altLang="en-US"/>
          </a:p>
        </p:txBody>
      </p:sp>
    </p:spTree>
    <p:extLst>
      <p:ext uri="{BB962C8B-B14F-4D97-AF65-F5344CB8AC3E}">
        <p14:creationId xmlns:p14="http://schemas.microsoft.com/office/powerpoint/2010/main" val="186182174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D1D044-57A0-E847-96C1-E02C50CB1CCD}"/>
              </a:ext>
            </a:extLst>
          </p:cNvPr>
          <p:cNvSpPr>
            <a:spLocks noGrp="1"/>
          </p:cNvSpPr>
          <p:nvPr>
            <p:ph type="dt" sz="half" idx="10"/>
          </p:nvPr>
        </p:nvSpPr>
        <p:spPr/>
        <p:txBody>
          <a:bodyPr/>
          <a:lstStyle>
            <a:lvl1pPr>
              <a:defRPr/>
            </a:lvl1pPr>
          </a:lstStyle>
          <a:p>
            <a:pPr>
              <a:defRPr/>
            </a:pPr>
            <a:fld id="{FFF75910-3EF9-8743-A17D-81B95DA136F6}" type="datetimeFigureOut">
              <a:rPr lang="en-US" altLang="en-US"/>
              <a:pPr>
                <a:defRPr/>
              </a:pPr>
              <a:t>2/16/24</a:t>
            </a:fld>
            <a:endParaRPr lang="en-US" altLang="en-US"/>
          </a:p>
        </p:txBody>
      </p:sp>
      <p:sp>
        <p:nvSpPr>
          <p:cNvPr id="6" name="Footer Placeholder 4">
            <a:extLst>
              <a:ext uri="{FF2B5EF4-FFF2-40B4-BE49-F238E27FC236}">
                <a16:creationId xmlns:a16="http://schemas.microsoft.com/office/drawing/2014/main" id="{257095B4-F1A9-AB48-8A8C-C17E25E0E44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AEB16AD-30C7-2D49-9EA4-88B9438380F5}"/>
              </a:ext>
            </a:extLst>
          </p:cNvPr>
          <p:cNvSpPr>
            <a:spLocks noGrp="1"/>
          </p:cNvSpPr>
          <p:nvPr>
            <p:ph type="sldNum" sz="quarter" idx="12"/>
          </p:nvPr>
        </p:nvSpPr>
        <p:spPr/>
        <p:txBody>
          <a:bodyPr/>
          <a:lstStyle>
            <a:lvl1pPr>
              <a:defRPr/>
            </a:lvl1pPr>
          </a:lstStyle>
          <a:p>
            <a:fld id="{6169E651-E441-CC40-B5A3-F000C859213A}" type="slidenum">
              <a:rPr lang="en-US" altLang="en-US"/>
              <a:pPr/>
              <a:t>‹#›</a:t>
            </a:fld>
            <a:endParaRPr lang="en-US" altLang="en-US"/>
          </a:p>
        </p:txBody>
      </p:sp>
    </p:spTree>
    <p:extLst>
      <p:ext uri="{BB962C8B-B14F-4D97-AF65-F5344CB8AC3E}">
        <p14:creationId xmlns:p14="http://schemas.microsoft.com/office/powerpoint/2010/main" val="26138059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ECEBCE-2073-5749-839F-3F50E9A6936E}"/>
              </a:ext>
            </a:extLst>
          </p:cNvPr>
          <p:cNvSpPr>
            <a:spLocks noGrp="1"/>
          </p:cNvSpPr>
          <p:nvPr>
            <p:ph type="dt" sz="half" idx="10"/>
          </p:nvPr>
        </p:nvSpPr>
        <p:spPr/>
        <p:txBody>
          <a:bodyPr/>
          <a:lstStyle>
            <a:lvl1pPr>
              <a:defRPr/>
            </a:lvl1pPr>
          </a:lstStyle>
          <a:p>
            <a:pPr>
              <a:defRPr/>
            </a:pPr>
            <a:fld id="{6788C483-53E1-CD47-88EA-20C136AB4221}" type="datetimeFigureOut">
              <a:rPr lang="en-US" altLang="en-US"/>
              <a:pPr>
                <a:defRPr/>
              </a:pPr>
              <a:t>2/16/24</a:t>
            </a:fld>
            <a:endParaRPr lang="en-US" altLang="en-US"/>
          </a:p>
        </p:txBody>
      </p:sp>
      <p:sp>
        <p:nvSpPr>
          <p:cNvPr id="5" name="Footer Placeholder 4">
            <a:extLst>
              <a:ext uri="{FF2B5EF4-FFF2-40B4-BE49-F238E27FC236}">
                <a16:creationId xmlns:a16="http://schemas.microsoft.com/office/drawing/2014/main" id="{8FCA802E-919B-BA4E-959D-FEA2B3E5726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4545FEE-82FA-CC45-B4F4-5B4958ABC34E}"/>
              </a:ext>
            </a:extLst>
          </p:cNvPr>
          <p:cNvSpPr>
            <a:spLocks noGrp="1"/>
          </p:cNvSpPr>
          <p:nvPr>
            <p:ph type="sldNum" sz="quarter" idx="12"/>
          </p:nvPr>
        </p:nvSpPr>
        <p:spPr/>
        <p:txBody>
          <a:bodyPr/>
          <a:lstStyle>
            <a:lvl1pPr>
              <a:defRPr/>
            </a:lvl1pPr>
          </a:lstStyle>
          <a:p>
            <a:fld id="{8620B903-9409-DE4D-A194-17B9B38087B9}" type="slidenum">
              <a:rPr lang="en-US" altLang="en-US"/>
              <a:pPr/>
              <a:t>‹#›</a:t>
            </a:fld>
            <a:endParaRPr lang="en-US" altLang="en-US"/>
          </a:p>
        </p:txBody>
      </p:sp>
    </p:spTree>
    <p:extLst>
      <p:ext uri="{BB962C8B-B14F-4D97-AF65-F5344CB8AC3E}">
        <p14:creationId xmlns:p14="http://schemas.microsoft.com/office/powerpoint/2010/main" val="2311102978"/>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365EE5D-F56B-424F-8DFA-E13697ECE381}"/>
              </a:ext>
            </a:extLst>
          </p:cNvPr>
          <p:cNvSpPr>
            <a:spLocks noGrp="1"/>
          </p:cNvSpPr>
          <p:nvPr>
            <p:ph type="dt" sz="half" idx="10"/>
          </p:nvPr>
        </p:nvSpPr>
        <p:spPr/>
        <p:txBody>
          <a:bodyPr/>
          <a:lstStyle>
            <a:lvl1pPr>
              <a:defRPr/>
            </a:lvl1pPr>
          </a:lstStyle>
          <a:p>
            <a:pPr>
              <a:defRPr/>
            </a:pPr>
            <a:fld id="{A902F532-B888-E843-A63A-910926F0C214}" type="datetimeFigureOut">
              <a:rPr lang="en-US" altLang="en-US"/>
              <a:pPr>
                <a:defRPr/>
              </a:pPr>
              <a:t>2/16/24</a:t>
            </a:fld>
            <a:endParaRPr lang="en-US" altLang="en-US"/>
          </a:p>
        </p:txBody>
      </p:sp>
      <p:sp>
        <p:nvSpPr>
          <p:cNvPr id="5" name="Footer Placeholder 4">
            <a:extLst>
              <a:ext uri="{FF2B5EF4-FFF2-40B4-BE49-F238E27FC236}">
                <a16:creationId xmlns:a16="http://schemas.microsoft.com/office/drawing/2014/main" id="{32DA27BB-1573-CC41-A672-FDC0C7CCD8F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A49A680-46D7-F44C-A84A-85621614EB6C}"/>
              </a:ext>
            </a:extLst>
          </p:cNvPr>
          <p:cNvSpPr>
            <a:spLocks noGrp="1"/>
          </p:cNvSpPr>
          <p:nvPr>
            <p:ph type="sldNum" sz="quarter" idx="12"/>
          </p:nvPr>
        </p:nvSpPr>
        <p:spPr/>
        <p:txBody>
          <a:bodyPr/>
          <a:lstStyle>
            <a:lvl1pPr>
              <a:defRPr/>
            </a:lvl1pPr>
          </a:lstStyle>
          <a:p>
            <a:fld id="{1FAC8E0E-F588-E340-9026-CAFEC65A6ED1}" type="slidenum">
              <a:rPr lang="en-US" altLang="en-US"/>
              <a:pPr/>
              <a:t>‹#›</a:t>
            </a:fld>
            <a:endParaRPr lang="en-US" altLang="en-US"/>
          </a:p>
        </p:txBody>
      </p:sp>
    </p:spTree>
    <p:extLst>
      <p:ext uri="{BB962C8B-B14F-4D97-AF65-F5344CB8AC3E}">
        <p14:creationId xmlns:p14="http://schemas.microsoft.com/office/powerpoint/2010/main" val="21683579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4A6B52-D59C-8A41-B696-026A365F3B0B}" type="slidenum">
              <a:rPr lang="en-US"/>
              <a:pPr>
                <a:defRPr/>
              </a:pPr>
              <a:t>‹#›</a:t>
            </a:fld>
            <a:endParaRPr lang="en-US"/>
          </a:p>
        </p:txBody>
      </p:sp>
    </p:spTree>
    <p:extLst>
      <p:ext uri="{BB962C8B-B14F-4D97-AF65-F5344CB8AC3E}">
        <p14:creationId xmlns:p14="http://schemas.microsoft.com/office/powerpoint/2010/main" val="163219011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DA14CB-A19A-104E-8B5C-A85BA1351DF2}" type="slidenum">
              <a:rPr lang="en-US"/>
              <a:pPr>
                <a:defRPr/>
              </a:pPr>
              <a:t>‹#›</a:t>
            </a:fld>
            <a:endParaRPr lang="en-US"/>
          </a:p>
        </p:txBody>
      </p:sp>
    </p:spTree>
    <p:extLst>
      <p:ext uri="{BB962C8B-B14F-4D97-AF65-F5344CB8AC3E}">
        <p14:creationId xmlns:p14="http://schemas.microsoft.com/office/powerpoint/2010/main" val="407557759"/>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2951BB-F675-6443-B8DD-478AF2C84AEF}" type="slidenum">
              <a:rPr lang="en-US"/>
              <a:pPr>
                <a:defRPr/>
              </a:pPr>
              <a:t>‹#›</a:t>
            </a:fld>
            <a:endParaRPr lang="en-US"/>
          </a:p>
        </p:txBody>
      </p:sp>
    </p:spTree>
    <p:extLst>
      <p:ext uri="{BB962C8B-B14F-4D97-AF65-F5344CB8AC3E}">
        <p14:creationId xmlns:p14="http://schemas.microsoft.com/office/powerpoint/2010/main" val="26653377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76039341"/>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D1D87AF-8D14-9B4C-8DC1-A3F5C8424493}" type="slidenum">
              <a:rPr lang="en-US"/>
              <a:pPr>
                <a:defRPr/>
              </a:pPr>
              <a:t>‹#›</a:t>
            </a:fld>
            <a:endParaRPr lang="en-US"/>
          </a:p>
        </p:txBody>
      </p:sp>
    </p:spTree>
    <p:extLst>
      <p:ext uri="{BB962C8B-B14F-4D97-AF65-F5344CB8AC3E}">
        <p14:creationId xmlns:p14="http://schemas.microsoft.com/office/powerpoint/2010/main" val="155582134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E86F9A0-B063-C344-B0AD-A396C3A38AB7}" type="slidenum">
              <a:rPr lang="en-US"/>
              <a:pPr>
                <a:defRPr/>
              </a:pPr>
              <a:t>‹#›</a:t>
            </a:fld>
            <a:endParaRPr lang="en-US"/>
          </a:p>
        </p:txBody>
      </p:sp>
    </p:spTree>
    <p:extLst>
      <p:ext uri="{BB962C8B-B14F-4D97-AF65-F5344CB8AC3E}">
        <p14:creationId xmlns:p14="http://schemas.microsoft.com/office/powerpoint/2010/main" val="4845791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E7934D4-8432-8C4A-9EFE-26B9FF0C4470}" type="slidenum">
              <a:rPr lang="en-US"/>
              <a:pPr>
                <a:defRPr/>
              </a:pPr>
              <a:t>‹#›</a:t>
            </a:fld>
            <a:endParaRPr lang="en-US"/>
          </a:p>
        </p:txBody>
      </p:sp>
    </p:spTree>
    <p:extLst>
      <p:ext uri="{BB962C8B-B14F-4D97-AF65-F5344CB8AC3E}">
        <p14:creationId xmlns:p14="http://schemas.microsoft.com/office/powerpoint/2010/main" val="4015379410"/>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2CC8B13-AEE7-6045-9F3C-251A1CC5630D}" type="slidenum">
              <a:rPr lang="en-US"/>
              <a:pPr>
                <a:defRPr/>
              </a:pPr>
              <a:t>‹#›</a:t>
            </a:fld>
            <a:endParaRPr lang="en-US"/>
          </a:p>
        </p:txBody>
      </p:sp>
    </p:spTree>
    <p:extLst>
      <p:ext uri="{BB962C8B-B14F-4D97-AF65-F5344CB8AC3E}">
        <p14:creationId xmlns:p14="http://schemas.microsoft.com/office/powerpoint/2010/main" val="173720026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600786-70BA-B543-83AA-8205F8662641}" type="slidenum">
              <a:rPr lang="en-US"/>
              <a:pPr>
                <a:defRPr/>
              </a:pPr>
              <a:t>‹#›</a:t>
            </a:fld>
            <a:endParaRPr lang="en-US"/>
          </a:p>
        </p:txBody>
      </p:sp>
    </p:spTree>
    <p:extLst>
      <p:ext uri="{BB962C8B-B14F-4D97-AF65-F5344CB8AC3E}">
        <p14:creationId xmlns:p14="http://schemas.microsoft.com/office/powerpoint/2010/main" val="1669804728"/>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A71FDEF-76AF-8943-9B6A-8B0E16D67695}" type="slidenum">
              <a:rPr lang="en-US"/>
              <a:pPr>
                <a:defRPr/>
              </a:pPr>
              <a:t>‹#›</a:t>
            </a:fld>
            <a:endParaRPr lang="en-US"/>
          </a:p>
        </p:txBody>
      </p:sp>
    </p:spTree>
    <p:extLst>
      <p:ext uri="{BB962C8B-B14F-4D97-AF65-F5344CB8AC3E}">
        <p14:creationId xmlns:p14="http://schemas.microsoft.com/office/powerpoint/2010/main" val="43947750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14068E6-86E6-4344-B759-F010B257E864}" type="slidenum">
              <a:rPr lang="en-US"/>
              <a:pPr>
                <a:defRPr/>
              </a:pPr>
              <a:t>‹#›</a:t>
            </a:fld>
            <a:endParaRPr lang="en-US"/>
          </a:p>
        </p:txBody>
      </p:sp>
    </p:spTree>
    <p:extLst>
      <p:ext uri="{BB962C8B-B14F-4D97-AF65-F5344CB8AC3E}">
        <p14:creationId xmlns:p14="http://schemas.microsoft.com/office/powerpoint/2010/main" val="14506685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8FF35C-78E9-6841-911D-D73A0A9D4320}" type="slidenum">
              <a:rPr lang="en-US"/>
              <a:pPr>
                <a:defRPr/>
              </a:pPr>
              <a:t>‹#›</a:t>
            </a:fld>
            <a:endParaRPr lang="en-US"/>
          </a:p>
        </p:txBody>
      </p:sp>
    </p:spTree>
    <p:extLst>
      <p:ext uri="{BB962C8B-B14F-4D97-AF65-F5344CB8AC3E}">
        <p14:creationId xmlns:p14="http://schemas.microsoft.com/office/powerpoint/2010/main" val="246510062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433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33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460994F-A30E-6940-861B-937959D0F264}" type="slidenum">
              <a:rPr lang="en-US"/>
              <a:pPr>
                <a:defRPr/>
              </a:pPr>
              <a:t>‹#›</a:t>
            </a:fld>
            <a:endParaRPr lang="en-US"/>
          </a:p>
        </p:txBody>
      </p:sp>
    </p:spTree>
    <p:extLst>
      <p:ext uri="{BB962C8B-B14F-4D97-AF65-F5344CB8AC3E}">
        <p14:creationId xmlns:p14="http://schemas.microsoft.com/office/powerpoint/2010/main" val="14930434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DCB6DED6-2F08-8743-BF5A-2D731907FA06}" type="slidenum">
              <a:rPr lang="en-US"/>
              <a:pPr>
                <a:defRPr/>
              </a:pPr>
              <a:t>‹#›</a:t>
            </a:fld>
            <a:endParaRPr lang="en-US"/>
          </a:p>
        </p:txBody>
      </p:sp>
    </p:spTree>
    <p:extLst>
      <p:ext uri="{BB962C8B-B14F-4D97-AF65-F5344CB8AC3E}">
        <p14:creationId xmlns:p14="http://schemas.microsoft.com/office/powerpoint/2010/main" val="11640347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78940392-1304-EF4A-A50E-0D89DABF5164}" type="datetime1">
              <a:rPr lang="en-US">
                <a:latin typeface="Arial"/>
              </a:rPr>
              <a:pPr/>
              <a:t>2/16/24</a:t>
            </a:fld>
            <a:endParaRPr lang="en-US">
              <a:latin typeface="Arial"/>
            </a:endParaRPr>
          </a:p>
        </p:txBody>
      </p:sp>
      <p:sp>
        <p:nvSpPr>
          <p:cNvPr id="3" name="Footer Placeholder 2"/>
          <p:cNvSpPr>
            <a:spLocks noGrp="1"/>
          </p:cNvSpPr>
          <p:nvPr>
            <p:ph type="ftr" sz="quarter" idx="11"/>
          </p:nvPr>
        </p:nvSpPr>
        <p:spPr/>
        <p:txBody>
          <a:bodyPr/>
          <a:lstStyle>
            <a:lvl1pPr fontAlgn="base">
              <a:spcBef>
                <a:spcPct val="0"/>
              </a:spcBef>
              <a:spcAft>
                <a:spcPct val="0"/>
              </a:spcAft>
              <a:defRPr>
                <a:latin typeface="Arial" pitchFamily="-106" charset="0"/>
                <a:ea typeface="ＭＳ Ｐゴシック" pitchFamily="-106" charset="-128"/>
                <a:cs typeface="ＭＳ Ｐゴシック" pitchFamily="-106" charset="-128"/>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11010E0C-3E62-FC45-91E7-B3907A49172B}" type="slidenum">
              <a:rPr lang="en-US">
                <a:latin typeface="Arial"/>
              </a:rPr>
              <a:pPr/>
              <a:t>‹#›</a:t>
            </a:fld>
            <a:endParaRPr lang="en-US">
              <a:latin typeface="Arial"/>
            </a:endParaRPr>
          </a:p>
        </p:txBody>
      </p:sp>
    </p:spTree>
    <p:extLst>
      <p:ext uri="{BB962C8B-B14F-4D97-AF65-F5344CB8AC3E}">
        <p14:creationId xmlns:p14="http://schemas.microsoft.com/office/powerpoint/2010/main" val="86910243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B5253ABE-82D7-3F4A-B8EB-A82B39783FA9}" type="slidenum">
              <a:rPr lang="en-US"/>
              <a:pPr>
                <a:defRPr/>
              </a:pPr>
              <a:t>‹#›</a:t>
            </a:fld>
            <a:endParaRPr lang="en-US"/>
          </a:p>
        </p:txBody>
      </p:sp>
    </p:spTree>
    <p:extLst>
      <p:ext uri="{BB962C8B-B14F-4D97-AF65-F5344CB8AC3E}">
        <p14:creationId xmlns:p14="http://schemas.microsoft.com/office/powerpoint/2010/main" val="113546324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1AF63A20-DBF2-A449-8946-D82D235A4B63}" type="slidenum">
              <a:rPr lang="en-US"/>
              <a:pPr>
                <a:defRPr/>
              </a:pPr>
              <a:t>‹#›</a:t>
            </a:fld>
            <a:endParaRPr lang="en-US"/>
          </a:p>
        </p:txBody>
      </p:sp>
    </p:spTree>
    <p:extLst>
      <p:ext uri="{BB962C8B-B14F-4D97-AF65-F5344CB8AC3E}">
        <p14:creationId xmlns:p14="http://schemas.microsoft.com/office/powerpoint/2010/main" val="28242395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56974F87-4104-9F4A-A897-32FDC4AEF75E}" type="slidenum">
              <a:rPr lang="en-US"/>
              <a:pPr>
                <a:defRPr/>
              </a:pPr>
              <a:t>‹#›</a:t>
            </a:fld>
            <a:endParaRPr lang="en-US"/>
          </a:p>
        </p:txBody>
      </p:sp>
    </p:spTree>
    <p:extLst>
      <p:ext uri="{BB962C8B-B14F-4D97-AF65-F5344CB8AC3E}">
        <p14:creationId xmlns:p14="http://schemas.microsoft.com/office/powerpoint/2010/main" val="3004130287"/>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69C47C35-1459-AD41-B845-BC68C5B9326D}" type="slidenum">
              <a:rPr lang="en-US"/>
              <a:pPr>
                <a:defRPr/>
              </a:pPr>
              <a:t>‹#›</a:t>
            </a:fld>
            <a:endParaRPr lang="en-US"/>
          </a:p>
        </p:txBody>
      </p:sp>
    </p:spTree>
    <p:extLst>
      <p:ext uri="{BB962C8B-B14F-4D97-AF65-F5344CB8AC3E}">
        <p14:creationId xmlns:p14="http://schemas.microsoft.com/office/powerpoint/2010/main" val="248121540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EB3B594C-8BA9-6649-8CD4-F4BE3B818ACE}" type="slidenum">
              <a:rPr lang="en-US"/>
              <a:pPr>
                <a:defRPr/>
              </a:pPr>
              <a:t>‹#›</a:t>
            </a:fld>
            <a:endParaRPr lang="en-US"/>
          </a:p>
        </p:txBody>
      </p:sp>
    </p:spTree>
    <p:extLst>
      <p:ext uri="{BB962C8B-B14F-4D97-AF65-F5344CB8AC3E}">
        <p14:creationId xmlns:p14="http://schemas.microsoft.com/office/powerpoint/2010/main" val="190516721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36171DA3-4652-1541-BB46-6E8FFA982C33}" type="slidenum">
              <a:rPr lang="en-US"/>
              <a:pPr>
                <a:defRPr/>
              </a:pPr>
              <a:t>‹#›</a:t>
            </a:fld>
            <a:endParaRPr lang="en-US"/>
          </a:p>
        </p:txBody>
      </p:sp>
    </p:spTree>
    <p:extLst>
      <p:ext uri="{BB962C8B-B14F-4D97-AF65-F5344CB8AC3E}">
        <p14:creationId xmlns:p14="http://schemas.microsoft.com/office/powerpoint/2010/main" val="98335968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CC7CEC32-68A9-D742-86A3-C0496B2A6944}" type="slidenum">
              <a:rPr lang="en-US"/>
              <a:pPr>
                <a:defRPr/>
              </a:pPr>
              <a:t>‹#›</a:t>
            </a:fld>
            <a:endParaRPr lang="en-US"/>
          </a:p>
        </p:txBody>
      </p:sp>
    </p:spTree>
    <p:extLst>
      <p:ext uri="{BB962C8B-B14F-4D97-AF65-F5344CB8AC3E}">
        <p14:creationId xmlns:p14="http://schemas.microsoft.com/office/powerpoint/2010/main" val="163495232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19308750-E32E-8040-9564-94F739667B89}" type="slidenum">
              <a:rPr lang="en-US"/>
              <a:pPr>
                <a:defRPr/>
              </a:pPr>
              <a:t>‹#›</a:t>
            </a:fld>
            <a:endParaRPr lang="en-US"/>
          </a:p>
        </p:txBody>
      </p:sp>
    </p:spTree>
    <p:extLst>
      <p:ext uri="{BB962C8B-B14F-4D97-AF65-F5344CB8AC3E}">
        <p14:creationId xmlns:p14="http://schemas.microsoft.com/office/powerpoint/2010/main" val="102800628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696605E5-77F5-E94E-8990-564C66A5D80A}" type="slidenum">
              <a:rPr lang="en-US"/>
              <a:pPr>
                <a:defRPr/>
              </a:pPr>
              <a:t>‹#›</a:t>
            </a:fld>
            <a:endParaRPr lang="en-US"/>
          </a:p>
        </p:txBody>
      </p:sp>
    </p:spTree>
    <p:extLst>
      <p:ext uri="{BB962C8B-B14F-4D97-AF65-F5344CB8AC3E}">
        <p14:creationId xmlns:p14="http://schemas.microsoft.com/office/powerpoint/2010/main" val="146770038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4A6B52-D59C-8A41-B696-026A365F3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716479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85E16D-F218-6048-ADF9-0B6018DEF9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497064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8DA14CB-A19A-104E-8B5C-A85BA1351D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417853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2951BB-F675-6443-B8DD-478AF2C84A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079564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D1D87AF-8D14-9B4C-8DC1-A3F5C84244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49459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E86F9A0-B063-C344-B0AD-A396C3A38A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202778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E7934D4-8432-8C4A-9EFE-26B9FF0C44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0509463"/>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2CC8B13-AEE7-6045-9F3C-251A1CC563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50389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600786-70BA-B543-83AA-8205F86626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175979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A71FDEF-76AF-8943-9B6A-8B0E16D67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852433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14068E6-86E6-4344-B759-F010B257E86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096492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8FF35C-78E9-6841-911D-D73A0A9D43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230926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D78F19-F4A7-BC4C-ABDC-ADAD6E8773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876518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Blank" type="blank" preserve="1">
  <p:cSld name="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39CF810D-88DE-437E-84F3-1E2BEBE81C7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18484974"/>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BED0946-513A-4FBA-BB7F-BCA9337761F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1969464975"/>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CD591B3-136F-4162-9919-272C3B956CAE}"/>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02833279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Blank" type="blank">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E15F3410-A192-4093-8FE3-BBF23E4276C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16227868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FEA3FC65-DFE1-41BF-9200-6E90951E93E3}"/>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365068569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96D4896-AB9A-41E6-BFCC-8A92D7E3954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2464641692"/>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8EFB753-050F-423B-A85C-0A479F8584D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182897051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CDBADC-7805-4739-860A-A5AE2795A3E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521"/>
            <a:ext cx="9141971" cy="6859521"/>
          </a:xfrm>
          <a:prstGeom prst="rect">
            <a:avLst/>
          </a:prstGeom>
        </p:spPr>
      </p:pic>
    </p:spTree>
    <p:extLst>
      <p:ext uri="{BB962C8B-B14F-4D97-AF65-F5344CB8AC3E}">
        <p14:creationId xmlns:p14="http://schemas.microsoft.com/office/powerpoint/2010/main" val="348522877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62166799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74F0FB30-238E-4566-AA30-9EC7C5429E8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Tree>
    <p:extLst>
      <p:ext uri="{BB962C8B-B14F-4D97-AF65-F5344CB8AC3E}">
        <p14:creationId xmlns:p14="http://schemas.microsoft.com/office/powerpoint/2010/main" val="472536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4B77EE74-B671-604F-82DE-65DEE32E0487}" type="slidenum">
              <a:rPr lang="en-US"/>
              <a:pPr>
                <a:defRPr/>
              </a:pPr>
              <a:t>‹#›</a:t>
            </a:fld>
            <a:endParaRPr lang="en-US"/>
          </a:p>
        </p:txBody>
      </p:sp>
    </p:spTree>
    <p:extLst>
      <p:ext uri="{BB962C8B-B14F-4D97-AF65-F5344CB8AC3E}">
        <p14:creationId xmlns:p14="http://schemas.microsoft.com/office/powerpoint/2010/main" val="182571342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5DD2FB-DEDD-8640-BA38-2E3D7E9B3A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812362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2615235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4245330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5616634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2865473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8081194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4049925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284719867"/>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88809451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7033515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18392215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4BB990F-5490-4245-AD4E-D22BD36B46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320664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847049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1486715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1179124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3_Title Only">
    <p:bg>
      <p:bgPr>
        <a:solidFill>
          <a:schemeClr val="tx1"/>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E46B6D3-324C-4659-8702-DB4B941A9E4D}"/>
              </a:ext>
            </a:extLst>
          </p:cNvPr>
          <p:cNvSpPr txBox="1"/>
          <p:nvPr userDrawn="1"/>
        </p:nvSpPr>
        <p:spPr>
          <a:xfrm>
            <a:off x="-2029" y="5477337"/>
            <a:ext cx="9144000" cy="1384995"/>
          </a:xfrm>
          <a:prstGeom prst="rect">
            <a:avLst/>
          </a:prstGeom>
          <a:solidFill>
            <a:srgbClr val="AB361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Tw Cen MT" panose="020B0602020104020603" pitchFamily="34" charset="0"/>
            </a:endParaRPr>
          </a:p>
        </p:txBody>
      </p:sp>
      <p:pic>
        <p:nvPicPr>
          <p:cNvPr id="11" name="Picture 10">
            <a:extLst>
              <a:ext uri="{FF2B5EF4-FFF2-40B4-BE49-F238E27FC236}">
                <a16:creationId xmlns:a16="http://schemas.microsoft.com/office/drawing/2014/main" id="{CBB21F88-CA4B-4C66-A4FD-130EF73BFF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5476622"/>
          </a:xfrm>
          <a:prstGeom prst="rect">
            <a:avLst/>
          </a:prstGeom>
        </p:spPr>
      </p:pic>
    </p:spTree>
    <p:extLst>
      <p:ext uri="{BB962C8B-B14F-4D97-AF65-F5344CB8AC3E}">
        <p14:creationId xmlns:p14="http://schemas.microsoft.com/office/powerpoint/2010/main" val="3427124234"/>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solidFill>
          <a:schemeClr val="tx1"/>
        </a:solidFill>
        <a:effectLst/>
      </p:bgPr>
    </p:bg>
    <p:spTree>
      <p:nvGrpSpPr>
        <p:cNvPr id="1" name="Shape 15"/>
        <p:cNvGrpSpPr/>
        <p:nvPr/>
      </p:nvGrpSpPr>
      <p:grpSpPr>
        <a:xfrm>
          <a:off x="0" y="0"/>
          <a:ext cx="0" cy="0"/>
          <a:chOff x="0" y="0"/>
          <a:chExt cx="0" cy="0"/>
        </a:xfrm>
      </p:grpSpPr>
      <p:pic>
        <p:nvPicPr>
          <p:cNvPr id="6" name="Picture 5">
            <a:extLst>
              <a:ext uri="{FF2B5EF4-FFF2-40B4-BE49-F238E27FC236}">
                <a16:creationId xmlns:a16="http://schemas.microsoft.com/office/drawing/2014/main" id="{9C575764-19B9-4A16-86A3-16ED7E7BFE6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413330525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4" name="Picture 3">
            <a:extLst>
              <a:ext uri="{FF2B5EF4-FFF2-40B4-BE49-F238E27FC236}">
                <a16:creationId xmlns:a16="http://schemas.microsoft.com/office/drawing/2014/main" id="{42F7DDF8-09C2-4723-96FE-4077774318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59266298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DF082E-B760-4670-BDA6-C62CE7CAFA7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9144000" cy="6858000"/>
          </a:xfrm>
          <a:prstGeom prst="rect">
            <a:avLst/>
          </a:prstGeom>
        </p:spPr>
      </p:pic>
    </p:spTree>
    <p:extLst>
      <p:ext uri="{BB962C8B-B14F-4D97-AF65-F5344CB8AC3E}">
        <p14:creationId xmlns:p14="http://schemas.microsoft.com/office/powerpoint/2010/main" val="425969191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8A99A56-358A-47D6-8F77-BAC45A22C8A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pic>
        <p:nvPicPr>
          <p:cNvPr id="6" name="Picture 5">
            <a:extLst>
              <a:ext uri="{FF2B5EF4-FFF2-40B4-BE49-F238E27FC236}">
                <a16:creationId xmlns:a16="http://schemas.microsoft.com/office/drawing/2014/main" id="{13E3D510-E373-4D22-9004-F977C0A36993}"/>
              </a:ext>
            </a:extLst>
          </p:cNvPr>
          <p:cNvPicPr>
            <a:picLocks noChangeAspect="1"/>
          </p:cNvPicPr>
          <p:nvPr userDrawn="1"/>
        </p:nvPicPr>
        <p:blipFill rotWithShape="1">
          <a:blip r:embed="rId3" cstate="email">
            <a:clrChange>
              <a:clrFrom>
                <a:srgbClr val="880015"/>
              </a:clrFrom>
              <a:clrTo>
                <a:srgbClr val="880015">
                  <a:alpha val="0"/>
                </a:srgbClr>
              </a:clrTo>
            </a:clrChange>
            <a:extLst>
              <a:ext uri="{28A0092B-C50C-407E-A947-70E740481C1C}">
                <a14:useLocalDpi xmlns:a14="http://schemas.microsoft.com/office/drawing/2010/main"/>
              </a:ext>
            </a:extLst>
          </a:blip>
          <a:srcRect/>
          <a:stretch/>
        </p:blipFill>
        <p:spPr>
          <a:xfrm>
            <a:off x="0" y="4591050"/>
            <a:ext cx="9144000" cy="2266950"/>
          </a:xfrm>
          <a:prstGeom prst="rect">
            <a:avLst/>
          </a:prstGeom>
        </p:spPr>
      </p:pic>
    </p:spTree>
    <p:extLst>
      <p:ext uri="{BB962C8B-B14F-4D97-AF65-F5344CB8AC3E}">
        <p14:creationId xmlns:p14="http://schemas.microsoft.com/office/powerpoint/2010/main" val="3746448924"/>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8_Title Only">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033370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11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4D9B4C-D131-474B-B551-323A8C99C6E3}"/>
              </a:ext>
            </a:extLst>
          </p:cNvPr>
          <p:cNvPicPr>
            <a:picLocks noChangeAspect="1"/>
          </p:cNvPicPr>
          <p:nvPr userDrawn="1"/>
        </p:nvPicPr>
        <p:blipFill>
          <a:blip r:embed="rId2"/>
          <a:stretch>
            <a:fillRect/>
          </a:stretch>
        </p:blipFill>
        <p:spPr>
          <a:xfrm>
            <a:off x="-1" y="0"/>
            <a:ext cx="9144001" cy="6858000"/>
          </a:xfrm>
          <a:prstGeom prst="rect">
            <a:avLst/>
          </a:prstGeom>
        </p:spPr>
      </p:pic>
    </p:spTree>
    <p:extLst>
      <p:ext uri="{BB962C8B-B14F-4D97-AF65-F5344CB8AC3E}">
        <p14:creationId xmlns:p14="http://schemas.microsoft.com/office/powerpoint/2010/main" val="286999001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6AF3194-AC1A-3C42-981C-72BB7F18D5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3445174"/>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9_Title Only">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A82E34-215F-4053-A0E5-B6C124A491F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3574"/>
            <a:ext cx="9144000" cy="6850852"/>
          </a:xfrm>
          <a:prstGeom prst="rect">
            <a:avLst/>
          </a:prstGeom>
        </p:spPr>
      </p:pic>
    </p:spTree>
    <p:extLst>
      <p:ext uri="{BB962C8B-B14F-4D97-AF65-F5344CB8AC3E}">
        <p14:creationId xmlns:p14="http://schemas.microsoft.com/office/powerpoint/2010/main" val="380346766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Blank" type="blank" preserve="1">
  <p:cSld name="1_Blank">
    <p:spTree>
      <p:nvGrpSpPr>
        <p:cNvPr id="1" name="Shape 15"/>
        <p:cNvGrpSpPr/>
        <p:nvPr/>
      </p:nvGrpSpPr>
      <p:grpSpPr>
        <a:xfrm>
          <a:off x="0" y="0"/>
          <a:ext cx="0" cy="0"/>
          <a:chOff x="0" y="0"/>
          <a:chExt cx="0" cy="0"/>
        </a:xfrm>
      </p:grpSpPr>
      <p:pic>
        <p:nvPicPr>
          <p:cNvPr id="3" name="Picture 2">
            <a:extLst>
              <a:ext uri="{FF2B5EF4-FFF2-40B4-BE49-F238E27FC236}">
                <a16:creationId xmlns:a16="http://schemas.microsoft.com/office/drawing/2014/main" id="{DE228FC1-F2B5-4DB1-920A-27D2EC828F9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715"/>
            <a:ext cx="9144000" cy="6856570"/>
          </a:xfrm>
          <a:prstGeom prst="rect">
            <a:avLst/>
          </a:prstGeom>
        </p:spPr>
      </p:pic>
    </p:spTree>
    <p:extLst>
      <p:ext uri="{BB962C8B-B14F-4D97-AF65-F5344CB8AC3E}">
        <p14:creationId xmlns:p14="http://schemas.microsoft.com/office/powerpoint/2010/main" val="171165829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16/02/24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3011569840"/>
      </p:ext>
    </p:extLst>
  </p:cSld>
  <p:clrMapOvr>
    <a:overrideClrMapping bg1="dk1" tx1="lt1" bg2="dk2" tx2="lt2" accent1="accent1" accent2="accent2" accent3="accent3" accent4="accent4" accent5="accent5" accent6="accent6" hlink="hlink" folHlink="folHlink"/>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16/02/24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9511440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16/02/24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76378630"/>
      </p:ext>
    </p:extLst>
  </p:cSld>
  <p:clrMapOvr>
    <a:overrideClrMapping bg1="lt1" tx1="dk1" bg2="lt2" tx2="dk2" accent1="accent1" accent2="accent2" accent3="accent3" accent4="accent4" accent5="accent5" accent6="accent6" hlink="hlink" folHlink="folHlink"/>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16/02/24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3682564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16/02/24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1290757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16/02/24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251459887"/>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16/02/24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58551937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16/02/24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2108162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30F3435-01DA-9540-BA2B-E2FEC6553D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56247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16/02/24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16262296"/>
      </p:ext>
    </p:extLst>
  </p:cSld>
  <p:clrMapOvr>
    <a:overrideClrMapping bg1="lt1" tx1="dk1" bg2="lt2" tx2="dk2" accent1="accent1" accent2="accent2" accent3="accent3" accent4="accent4" accent5="accent5" accent6="accent6" hlink="hlink" folHlink="folHlink"/>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16/02/24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66884307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16/02/24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940393064"/>
      </p:ext>
    </p:extLst>
  </p:cSld>
  <p:clrMapOvr>
    <a:overrideClrMapping bg1="lt1" tx1="dk1" bg2="lt2" tx2="dk2" accent1="accent1" accent2="accent2" accent3="accent3" accent4="accent4" accent5="accent5" accent6="accent6" hlink="hlink" folHlink="folHlink"/>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itle" preserve="1">
  <p:cSld name="شريحة عنوان">
    <p:bg>
      <p:bgRef idx="1002">
        <a:schemeClr val="bg2"/>
      </p:bgRef>
    </p:bg>
    <p:spTree>
      <p:nvGrpSpPr>
        <p:cNvPr id="1" name=""/>
        <p:cNvGrpSpPr/>
        <p:nvPr/>
      </p:nvGrpSpPr>
      <p:grpSpPr>
        <a:xfrm>
          <a:off x="0" y="0"/>
          <a:ext cx="0" cy="0"/>
          <a:chOff x="0" y="0"/>
          <a:chExt cx="0" cy="0"/>
        </a:xfrm>
      </p:grpSpPr>
      <p:sp>
        <p:nvSpPr>
          <p:cNvPr id="7" name="شكل حر 6"/>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a:p>
        </p:txBody>
      </p:sp>
      <p:sp>
        <p:nvSpPr>
          <p:cNvPr id="8" name="شكل حر 7"/>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a:p>
        </p:txBody>
      </p:sp>
      <p:sp>
        <p:nvSpPr>
          <p:cNvPr id="9" name="عنوان 8"/>
          <p:cNvSpPr>
            <a:spLocks noGrp="1"/>
          </p:cNvSpPr>
          <p:nvPr>
            <p:ph type="ctrTitle"/>
          </p:nvPr>
        </p:nvSpPr>
        <p:spPr>
          <a:xfrm>
            <a:off x="429064" y="3337560"/>
            <a:ext cx="6480048" cy="2301240"/>
          </a:xfrm>
        </p:spPr>
        <p:txBody>
          <a:bodyPr rIns="45720"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ar-SA"/>
              <a:t>انقر لتحرير نمط العنوان الرئيسي</a:t>
            </a:r>
            <a:endParaRPr kumimoji="0" lang="en-US"/>
          </a:p>
        </p:txBody>
      </p:sp>
      <p:sp>
        <p:nvSpPr>
          <p:cNvPr id="17" name="عنوان فرعي 16"/>
          <p:cNvSpPr>
            <a:spLocks noGrp="1"/>
          </p:cNvSpPr>
          <p:nvPr>
            <p:ph type="subTitle" idx="1"/>
          </p:nvPr>
        </p:nvSpPr>
        <p:spPr>
          <a:xfrm>
            <a:off x="433050" y="1544812"/>
            <a:ext cx="6480048" cy="1752600"/>
          </a:xfrm>
        </p:spPr>
        <p:txBody>
          <a:bodyPr tIns="0" rIns="45720" bIns="0" anchor="b">
            <a:normAutofit/>
          </a:bodyPr>
          <a:lstStyle>
            <a:lvl1pPr marL="0" indent="0" algn="r">
              <a:buNone/>
              <a:defRPr sz="2000">
                <a:solidFill>
                  <a:schemeClr val="tx1"/>
                </a:solidFill>
                <a:effectLst/>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ar-SA"/>
              <a:t>انقر لتحرير نمط العنوان الثانوي الرئيسي</a:t>
            </a:r>
            <a:endParaRPr kumimoji="0" lang="en-US"/>
          </a:p>
        </p:txBody>
      </p:sp>
      <p:sp>
        <p:nvSpPr>
          <p:cNvPr id="30" name="عنصر نائب للتاريخ 29"/>
          <p:cNvSpPr>
            <a:spLocks noGrp="1"/>
          </p:cNvSpPr>
          <p:nvPr>
            <p:ph type="dt" sz="half" idx="10"/>
          </p:nvPr>
        </p:nvSpPr>
        <p:spPr/>
        <p:txBody>
          <a:bodyPr/>
          <a:lstStyle/>
          <a:p>
            <a:pPr>
              <a:defRPr/>
            </a:pPr>
            <a:endParaRPr lang="en-US"/>
          </a:p>
        </p:txBody>
      </p:sp>
      <p:sp>
        <p:nvSpPr>
          <p:cNvPr id="19" name="عنصر نائب للتذييل 18"/>
          <p:cNvSpPr>
            <a:spLocks noGrp="1"/>
          </p:cNvSpPr>
          <p:nvPr>
            <p:ph type="ftr" sz="quarter" idx="11"/>
          </p:nvPr>
        </p:nvSpPr>
        <p:spPr/>
        <p:txBody>
          <a:bodyPr/>
          <a:lstStyle/>
          <a:p>
            <a:pPr>
              <a:defRPr/>
            </a:pPr>
            <a:endParaRPr lang="en-US"/>
          </a:p>
        </p:txBody>
      </p:sp>
      <p:sp>
        <p:nvSpPr>
          <p:cNvPr id="27" name="عنصر نائب لرقم الشريحة 26"/>
          <p:cNvSpPr>
            <a:spLocks noGrp="1"/>
          </p:cNvSpPr>
          <p:nvPr>
            <p:ph type="sldNum" sz="quarter" idx="12"/>
          </p:nvPr>
        </p:nvSpPr>
        <p:spPr/>
        <p:txBody>
          <a:body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2219157261"/>
      </p:ext>
    </p:extLst>
  </p:cSld>
  <p:clrMapOvr>
    <a:overrideClrMapping bg1="dk1" tx1="lt1" bg2="dk2" tx2="lt2" accent1="accent1" accent2="accent2" accent3="accent3" accent4="accent4" accent5="accent5" accent6="accent6" hlink="hlink" folHlink="folHlink"/>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عنوان ومحتوى">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lvl1pPr algn="l">
              <a:defRPr/>
            </a:lvl1pPr>
          </a:lstStyle>
          <a:p>
            <a:r>
              <a:rPr kumimoji="0" lang="ar-SA"/>
              <a:t>انقر لتحرير نمط العنوان الرئيسي</a:t>
            </a:r>
            <a:endParaRPr kumimoji="0" lang="en-US"/>
          </a:p>
        </p:txBody>
      </p:sp>
      <p:sp>
        <p:nvSpPr>
          <p:cNvPr id="3" name="عنصر نائب للمحتوى 2"/>
          <p:cNvSpPr>
            <a:spLocks noGrp="1"/>
          </p:cNvSpPr>
          <p:nvPr>
            <p:ph idx="1"/>
          </p:nvPr>
        </p:nvSpPr>
        <p:spPr/>
        <p:txBody>
          <a:body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p>
            <a:pPr>
              <a:defRPr/>
            </a:pPr>
            <a:endParaRPr lang="en-US"/>
          </a:p>
        </p:txBody>
      </p:sp>
      <p:sp>
        <p:nvSpPr>
          <p:cNvPr id="5" name="عنصر نائب للتذييل 4"/>
          <p:cNvSpPr>
            <a:spLocks noGrp="1"/>
          </p:cNvSpPr>
          <p:nvPr>
            <p:ph type="ftr" sz="quarter" idx="11"/>
          </p:nvPr>
        </p:nvSpPr>
        <p:spPr/>
        <p:txBody>
          <a:bodyPr/>
          <a:lstStyle/>
          <a:p>
            <a:pPr>
              <a:defRPr/>
            </a:pPr>
            <a:endParaRPr lang="en-US"/>
          </a:p>
        </p:txBody>
      </p:sp>
      <p:sp>
        <p:nvSpPr>
          <p:cNvPr id="6" name="عنصر نائب لرقم الشريحة 5"/>
          <p:cNvSpPr>
            <a:spLocks noGrp="1"/>
          </p:cNvSpPr>
          <p:nvPr>
            <p:ph type="sldNum" sz="quarter" idx="12"/>
          </p:nvPr>
        </p:nvSpPr>
        <p:spPr/>
        <p:txBody>
          <a:body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302469463"/>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secHead" preserve="1">
  <p:cSld name="عنوان المقطع">
    <p:bg>
      <p:bgRef idx="1002">
        <a:schemeClr val="bg2"/>
      </p:bgRef>
    </p:bg>
    <p:spTree>
      <p:nvGrpSpPr>
        <p:cNvPr id="1" name=""/>
        <p:cNvGrpSpPr/>
        <p:nvPr/>
      </p:nvGrpSpPr>
      <p:grpSpPr>
        <a:xfrm>
          <a:off x="0" y="0"/>
          <a:ext cx="0" cy="0"/>
          <a:chOff x="0" y="0"/>
          <a:chExt cx="0" cy="0"/>
        </a:xfrm>
      </p:grpSpPr>
      <p:sp>
        <p:nvSpPr>
          <p:cNvPr id="7" name="شكل حر 6"/>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a:p>
        </p:txBody>
      </p:sp>
      <p:sp>
        <p:nvSpPr>
          <p:cNvPr id="9" name="شكل حر 8"/>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a:p>
        </p:txBody>
      </p:sp>
      <p:sp>
        <p:nvSpPr>
          <p:cNvPr id="2" name="عنوان 1"/>
          <p:cNvSpPr>
            <a:spLocks noGrp="1"/>
          </p:cNvSpPr>
          <p:nvPr>
            <p:ph type="title"/>
          </p:nvPr>
        </p:nvSpPr>
        <p:spPr>
          <a:xfrm>
            <a:off x="685800" y="3583837"/>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1"/>
          </p:nvPr>
        </p:nvSpPr>
        <p:spPr>
          <a:xfrm>
            <a:off x="685800" y="2485800"/>
            <a:ext cx="6629400" cy="1066688"/>
          </a:xfrm>
        </p:spPr>
        <p:txBody>
          <a:bodyPr lIns="45720" tIns="0" rIns="45720" bIns="0" anchor="b"/>
          <a:lstStyle>
            <a:lvl1pPr marL="0" indent="0" algn="l">
              <a:buNone/>
              <a:defRPr sz="2000">
                <a:solidFill>
                  <a:schemeClr val="tx1"/>
                </a:solidFill>
                <a:effectLst/>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ar-SA"/>
              <a:t>انقر لتحرير أنماط النص الرئيسي</a:t>
            </a:r>
          </a:p>
        </p:txBody>
      </p:sp>
      <p:sp>
        <p:nvSpPr>
          <p:cNvPr id="4" name="عنصر نائب للتاريخ 3"/>
          <p:cNvSpPr>
            <a:spLocks noGrp="1"/>
          </p:cNvSpPr>
          <p:nvPr>
            <p:ph type="dt" sz="half" idx="10"/>
          </p:nvPr>
        </p:nvSpPr>
        <p:spPr/>
        <p:txBody>
          <a:bodyPr/>
          <a:lstStyle/>
          <a:p>
            <a:pPr>
              <a:defRPr/>
            </a:pPr>
            <a:endParaRPr lang="en-US"/>
          </a:p>
        </p:txBody>
      </p:sp>
      <p:sp>
        <p:nvSpPr>
          <p:cNvPr id="5" name="عنصر نائب للتذييل 4"/>
          <p:cNvSpPr>
            <a:spLocks noGrp="1"/>
          </p:cNvSpPr>
          <p:nvPr>
            <p:ph type="ftr" sz="quarter" idx="11"/>
          </p:nvPr>
        </p:nvSpPr>
        <p:spPr/>
        <p:txBody>
          <a:bodyPr/>
          <a:lstStyle/>
          <a:p>
            <a:pPr>
              <a:defRPr/>
            </a:pPr>
            <a:endParaRPr lang="en-US"/>
          </a:p>
        </p:txBody>
      </p:sp>
      <p:sp>
        <p:nvSpPr>
          <p:cNvPr id="6" name="عنصر نائب لرقم الشريحة 5"/>
          <p:cNvSpPr>
            <a:spLocks noGrp="1"/>
          </p:cNvSpPr>
          <p:nvPr>
            <p:ph type="sldNum" sz="quarter" idx="12"/>
          </p:nvPr>
        </p:nvSpPr>
        <p:spPr/>
        <p:txBody>
          <a:body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362237539"/>
      </p:ext>
    </p:extLst>
  </p:cSld>
  <p:clrMapOvr>
    <a:overrideClrMapping bg1="dk1" tx1="lt1" bg2="dk2" tx2="lt2" accent1="accent1" accent2="accent2" accent3="accent3" accent4="accent4" accent5="accent5" accent6="accent6" hlink="hlink" folHlink="folHlink"/>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محتويين">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4638"/>
            <a:ext cx="7467600" cy="1143000"/>
          </a:xfrm>
        </p:spPr>
        <p:txBody>
          <a:bodyPr/>
          <a:lstStyle/>
          <a:p>
            <a:r>
              <a:rPr kumimoji="0" lang="ar-SA"/>
              <a:t>انقر لتحرير نمط العنوان الرئيسي</a:t>
            </a:r>
            <a:endParaRPr kumimoji="0" lang="en-US"/>
          </a:p>
        </p:txBody>
      </p:sp>
      <p:sp>
        <p:nvSpPr>
          <p:cNvPr id="3" name="عنصر نائب للمحتوى 2"/>
          <p:cNvSpPr>
            <a:spLocks noGrp="1"/>
          </p:cNvSpPr>
          <p:nvPr>
            <p:ph sz="half" idx="1"/>
          </p:nvPr>
        </p:nvSpPr>
        <p:spPr>
          <a:xfrm>
            <a:off x="457200" y="1600200"/>
            <a:ext cx="3657600" cy="4525963"/>
          </a:xfrm>
        </p:spPr>
        <p:txBody>
          <a:bodyPr/>
          <a:lstStyle>
            <a:lvl1pPr>
              <a:defRPr sz="2600"/>
            </a:lvl1pPr>
            <a:lvl2pPr>
              <a:defRPr sz="2200"/>
            </a:lvl2pPr>
            <a:lvl3pPr>
              <a:defRPr sz="2000"/>
            </a:lvl3pPr>
            <a:lvl4pPr>
              <a:defRPr sz="1800"/>
            </a:lvl4pPr>
            <a:lvl5pPr>
              <a:defRPr sz="1800"/>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محتوى 3"/>
          <p:cNvSpPr>
            <a:spLocks noGrp="1"/>
          </p:cNvSpPr>
          <p:nvPr>
            <p:ph sz="half" idx="2"/>
          </p:nvPr>
        </p:nvSpPr>
        <p:spPr>
          <a:xfrm>
            <a:off x="4267200" y="1600200"/>
            <a:ext cx="3657600" cy="4525963"/>
          </a:xfrm>
        </p:spPr>
        <p:txBody>
          <a:bodyPr/>
          <a:lstStyle>
            <a:lvl1pPr>
              <a:defRPr sz="2600"/>
            </a:lvl1pPr>
            <a:lvl2pPr>
              <a:defRPr sz="2200"/>
            </a:lvl2pPr>
            <a:lvl3pPr>
              <a:defRPr sz="2000"/>
            </a:lvl3pPr>
            <a:lvl4pPr>
              <a:defRPr sz="1800"/>
            </a:lvl4pPr>
            <a:lvl5pPr>
              <a:defRPr sz="1800"/>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5" name="عنصر نائب للتاريخ 4"/>
          <p:cNvSpPr>
            <a:spLocks noGrp="1"/>
          </p:cNvSpPr>
          <p:nvPr>
            <p:ph type="dt" sz="half" idx="10"/>
          </p:nvPr>
        </p:nvSpPr>
        <p:spPr/>
        <p:txBody>
          <a:bodyPr/>
          <a:lstStyle/>
          <a:p>
            <a:pPr>
              <a:defRPr/>
            </a:pPr>
            <a:endParaRPr lang="en-US"/>
          </a:p>
        </p:txBody>
      </p:sp>
      <p:sp>
        <p:nvSpPr>
          <p:cNvPr id="6" name="عنصر نائب للتذييل 5"/>
          <p:cNvSpPr>
            <a:spLocks noGrp="1"/>
          </p:cNvSpPr>
          <p:nvPr>
            <p:ph type="ftr" sz="quarter" idx="11"/>
          </p:nvPr>
        </p:nvSpPr>
        <p:spPr/>
        <p:txBody>
          <a:bodyPr/>
          <a:lstStyle/>
          <a:p>
            <a:pPr>
              <a:defRPr/>
            </a:pPr>
            <a:endParaRPr lang="en-US"/>
          </a:p>
        </p:txBody>
      </p:sp>
      <p:sp>
        <p:nvSpPr>
          <p:cNvPr id="7" name="عنصر نائب لرقم الشريحة 6"/>
          <p:cNvSpPr>
            <a:spLocks noGrp="1"/>
          </p:cNvSpPr>
          <p:nvPr>
            <p:ph type="sldNum" sz="quarter" idx="12"/>
          </p:nvPr>
        </p:nvSpPr>
        <p:spPr/>
        <p:txBody>
          <a:body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288379794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woTxTwoObj" preserve="1">
  <p:cSld name="مقارنة">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3050"/>
            <a:ext cx="8229600" cy="1143000"/>
          </a:xfrm>
        </p:spPr>
        <p:txBody>
          <a:bodyPr anchor="ctr"/>
          <a:lstStyle>
            <a:lvl1pPr>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1"/>
          </p:nvPr>
        </p:nvSpPr>
        <p:spPr>
          <a:xfrm>
            <a:off x="457200" y="5486400"/>
            <a:ext cx="4040188" cy="838200"/>
          </a:xfrm>
        </p:spPr>
        <p:txBody>
          <a:bodyPr anchor="t"/>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ar-SA"/>
              <a:t>انقر لتحرير أنماط النص الرئيسي</a:t>
            </a:r>
          </a:p>
        </p:txBody>
      </p:sp>
      <p:sp>
        <p:nvSpPr>
          <p:cNvPr id="4" name="عنصر نائب للنص 3"/>
          <p:cNvSpPr>
            <a:spLocks noGrp="1"/>
          </p:cNvSpPr>
          <p:nvPr>
            <p:ph type="body" sz="half" idx="3"/>
          </p:nvPr>
        </p:nvSpPr>
        <p:spPr>
          <a:xfrm>
            <a:off x="4645025" y="5486400"/>
            <a:ext cx="4041775" cy="838200"/>
          </a:xfrm>
        </p:spPr>
        <p:txBody>
          <a:bodyPr anchor="t"/>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ar-SA"/>
              <a:t>انقر لتحرير أنماط النص الرئيسي</a:t>
            </a:r>
          </a:p>
        </p:txBody>
      </p:sp>
      <p:sp>
        <p:nvSpPr>
          <p:cNvPr id="5" name="عنصر نائب للمحتوى 4"/>
          <p:cNvSpPr>
            <a:spLocks noGrp="1"/>
          </p:cNvSpPr>
          <p:nvPr>
            <p:ph sz="quarter" idx="2"/>
          </p:nvPr>
        </p:nvSpPr>
        <p:spPr>
          <a:xfrm>
            <a:off x="457200" y="1516912"/>
            <a:ext cx="4040188" cy="3941763"/>
          </a:xfrm>
        </p:spPr>
        <p:txBody>
          <a:bodyPr/>
          <a:lstStyle>
            <a:lvl1pPr>
              <a:defRPr sz="2400"/>
            </a:lvl1pPr>
            <a:lvl2pPr>
              <a:defRPr sz="2000"/>
            </a:lvl2pPr>
            <a:lvl3pPr>
              <a:defRPr sz="1800"/>
            </a:lvl3pPr>
            <a:lvl4pPr>
              <a:defRPr sz="1600"/>
            </a:lvl4pPr>
            <a:lvl5pPr>
              <a:defRPr sz="1600"/>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6" name="عنصر نائب للمحتوى 5"/>
          <p:cNvSpPr>
            <a:spLocks noGrp="1"/>
          </p:cNvSpPr>
          <p:nvPr>
            <p:ph sz="quarter" idx="4"/>
          </p:nvPr>
        </p:nvSpPr>
        <p:spPr>
          <a:xfrm>
            <a:off x="4645025" y="1516912"/>
            <a:ext cx="4041775" cy="3941763"/>
          </a:xfrm>
        </p:spPr>
        <p:txBody>
          <a:bodyPr/>
          <a:lstStyle>
            <a:lvl1pPr>
              <a:defRPr sz="2400"/>
            </a:lvl1pPr>
            <a:lvl2pPr>
              <a:defRPr sz="2000"/>
            </a:lvl2pPr>
            <a:lvl3pPr>
              <a:defRPr sz="1800"/>
            </a:lvl3pPr>
            <a:lvl4pPr>
              <a:defRPr sz="1600"/>
            </a:lvl4pPr>
            <a:lvl5pPr>
              <a:defRPr sz="1600"/>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7" name="عنصر نائب للتاريخ 6"/>
          <p:cNvSpPr>
            <a:spLocks noGrp="1"/>
          </p:cNvSpPr>
          <p:nvPr>
            <p:ph type="dt" sz="half" idx="10"/>
          </p:nvPr>
        </p:nvSpPr>
        <p:spPr/>
        <p:txBody>
          <a:bodyPr/>
          <a:lstStyle/>
          <a:p>
            <a:pPr>
              <a:defRPr/>
            </a:pPr>
            <a:endParaRPr lang="en-US"/>
          </a:p>
        </p:txBody>
      </p:sp>
      <p:sp>
        <p:nvSpPr>
          <p:cNvPr id="8" name="عنصر نائب للتذييل 7"/>
          <p:cNvSpPr>
            <a:spLocks noGrp="1"/>
          </p:cNvSpPr>
          <p:nvPr>
            <p:ph type="ftr" sz="quarter" idx="11"/>
          </p:nvPr>
        </p:nvSpPr>
        <p:spPr/>
        <p:txBody>
          <a:bodyPr/>
          <a:lstStyle/>
          <a:p>
            <a:pPr>
              <a:defRPr/>
            </a:pPr>
            <a:endParaRPr lang="en-US"/>
          </a:p>
        </p:txBody>
      </p:sp>
      <p:sp>
        <p:nvSpPr>
          <p:cNvPr id="9" name="عنصر نائب لرقم الشريحة 8"/>
          <p:cNvSpPr>
            <a:spLocks noGrp="1"/>
          </p:cNvSpPr>
          <p:nvPr>
            <p:ph type="sldNum" sz="quarter" idx="12"/>
          </p:nvPr>
        </p:nvSpPr>
        <p:spPr/>
        <p:txBody>
          <a:body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596668201"/>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عنوان فقط">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274320"/>
            <a:ext cx="7470648" cy="1143000"/>
          </a:xfrm>
        </p:spPr>
        <p:txBody>
          <a:bodyPr anchor="ctr"/>
          <a:lstStyle>
            <a:lvl1pPr algn="l">
              <a:defRPr sz="4600"/>
            </a:lvl1pPr>
          </a:lstStyle>
          <a:p>
            <a:r>
              <a:rPr kumimoji="0" lang="ar-SA"/>
              <a:t>انقر لتحرير نمط العنوان الرئيسي</a:t>
            </a:r>
            <a:endParaRPr kumimoji="0" lang="en-US"/>
          </a:p>
        </p:txBody>
      </p:sp>
      <p:sp>
        <p:nvSpPr>
          <p:cNvPr id="7" name="عنصر نائب للتاريخ 6"/>
          <p:cNvSpPr>
            <a:spLocks noGrp="1"/>
          </p:cNvSpPr>
          <p:nvPr>
            <p:ph type="dt" sz="half" idx="10"/>
          </p:nvPr>
        </p:nvSpPr>
        <p:spPr/>
        <p:txBody>
          <a:bodyPr/>
          <a:lstStyle/>
          <a:p>
            <a:pPr>
              <a:defRPr/>
            </a:pPr>
            <a:endParaRPr lang="en-US"/>
          </a:p>
        </p:txBody>
      </p:sp>
      <p:sp>
        <p:nvSpPr>
          <p:cNvPr id="8" name="عنصر نائب لرقم الشريحة 7"/>
          <p:cNvSpPr>
            <a:spLocks noGrp="1"/>
          </p:cNvSpPr>
          <p:nvPr>
            <p:ph type="sldNum" sz="quarter" idx="11"/>
          </p:nvPr>
        </p:nvSpPr>
        <p:spPr/>
        <p:txBody>
          <a:bodyPr/>
          <a:lstStyle/>
          <a:p>
            <a:pPr>
              <a:defRPr/>
            </a:pPr>
            <a:fld id="{C41DC684-1BAF-9240-8ED0-6F3F882B6CF7}" type="slidenum">
              <a:rPr lang="en-US" smtClean="0"/>
              <a:pPr>
                <a:defRPr/>
              </a:pPr>
              <a:t>‹#›</a:t>
            </a:fld>
            <a:endParaRPr lang="en-US"/>
          </a:p>
        </p:txBody>
      </p:sp>
      <p:sp>
        <p:nvSpPr>
          <p:cNvPr id="9" name="عنصر نائب للتذييل 8"/>
          <p:cNvSpPr>
            <a:spLocks noGrp="1"/>
          </p:cNvSpPr>
          <p:nvPr>
            <p:ph type="ftr" sz="quarter" idx="12"/>
          </p:nvPr>
        </p:nvSpPr>
        <p:spPr/>
        <p:txBody>
          <a:bodyPr/>
          <a:lstStyle/>
          <a:p>
            <a:pPr>
              <a:defRPr/>
            </a:pPr>
            <a:endParaRPr lang="en-US"/>
          </a:p>
        </p:txBody>
      </p:sp>
    </p:spTree>
    <p:extLst>
      <p:ext uri="{BB962C8B-B14F-4D97-AF65-F5344CB8AC3E}">
        <p14:creationId xmlns:p14="http://schemas.microsoft.com/office/powerpoint/2010/main" val="291263706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فارغ">
    <p:spTree>
      <p:nvGrpSpPr>
        <p:cNvPr id="1" name=""/>
        <p:cNvGrpSpPr/>
        <p:nvPr/>
      </p:nvGrpSpPr>
      <p:grpSpPr>
        <a:xfrm>
          <a:off x="0" y="0"/>
          <a:ext cx="0" cy="0"/>
          <a:chOff x="0" y="0"/>
          <a:chExt cx="0" cy="0"/>
        </a:xfrm>
      </p:grpSpPr>
      <p:sp>
        <p:nvSpPr>
          <p:cNvPr id="2" name="عنصر نائب للتاريخ 1"/>
          <p:cNvSpPr>
            <a:spLocks noGrp="1"/>
          </p:cNvSpPr>
          <p:nvPr>
            <p:ph type="dt" sz="half" idx="10"/>
          </p:nvPr>
        </p:nvSpPr>
        <p:spPr/>
        <p:txBody>
          <a:bodyPr/>
          <a:lstStyle/>
          <a:p>
            <a:pPr>
              <a:defRPr/>
            </a:pPr>
            <a:endParaRPr lang="en-US"/>
          </a:p>
        </p:txBody>
      </p:sp>
      <p:sp>
        <p:nvSpPr>
          <p:cNvPr id="3" name="عنصر نائب للتذييل 2"/>
          <p:cNvSpPr>
            <a:spLocks noGrp="1"/>
          </p:cNvSpPr>
          <p:nvPr>
            <p:ph type="ftr" sz="quarter" idx="11"/>
          </p:nvPr>
        </p:nvSpPr>
        <p:spPr/>
        <p:txBody>
          <a:bodyPr/>
          <a:lstStyle/>
          <a:p>
            <a:pPr>
              <a:defRPr/>
            </a:pPr>
            <a:endParaRPr lang="en-US"/>
          </a:p>
        </p:txBody>
      </p:sp>
      <p:sp>
        <p:nvSpPr>
          <p:cNvPr id="4" name="عنصر نائب لرقم الشريحة 3"/>
          <p:cNvSpPr>
            <a:spLocks noGrp="1"/>
          </p:cNvSpPr>
          <p:nvPr>
            <p:ph type="sldNum" sz="quarter" idx="12"/>
          </p:nvPr>
        </p:nvSpPr>
        <p:spPr/>
        <p:txBody>
          <a:body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75890421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47DD38C-6C87-BA4D-917E-65CAAD9DC7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5266054"/>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محتوى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457200" y="1185528"/>
            <a:ext cx="3200400" cy="730250"/>
          </a:xfrm>
        </p:spPr>
        <p:txBody>
          <a:bodyPr tIns="0" bIns="0" anchor="t"/>
          <a:lstStyle>
            <a:lvl1pPr algn="l">
              <a:buNone/>
              <a:defRPr sz="1800" b="1">
                <a:solidFill>
                  <a:schemeClr val="accent1"/>
                </a:solidFill>
              </a:defRPr>
            </a:lvl1pPr>
          </a:lstStyle>
          <a:p>
            <a:r>
              <a:rPr kumimoji="0" lang="ar-SA"/>
              <a:t>انقر لتحرير نمط العنوان الرئيسي</a:t>
            </a:r>
            <a:endParaRPr kumimoji="0" lang="en-US"/>
          </a:p>
        </p:txBody>
      </p:sp>
      <p:sp>
        <p:nvSpPr>
          <p:cNvPr id="3" name="عنصر نائب للنص 2"/>
          <p:cNvSpPr>
            <a:spLocks noGrp="1"/>
          </p:cNvSpPr>
          <p:nvPr>
            <p:ph type="body" idx="2"/>
          </p:nvPr>
        </p:nvSpPr>
        <p:spPr>
          <a:xfrm>
            <a:off x="457200" y="214424"/>
            <a:ext cx="2743200" cy="914400"/>
          </a:xfrm>
        </p:spPr>
        <p:txBody>
          <a:bodyPr lIns="45720" tIns="0" rIns="45720" bIns="0" anchor="b"/>
          <a:lstStyle>
            <a:lvl1pPr marL="0" indent="0" algn="l">
              <a:buNone/>
              <a:defRPr sz="1400"/>
            </a:lvl1pPr>
            <a:lvl2pPr>
              <a:buNone/>
              <a:defRPr sz="1200"/>
            </a:lvl2pPr>
            <a:lvl3pPr>
              <a:buNone/>
              <a:defRPr sz="1000"/>
            </a:lvl3pPr>
            <a:lvl4pPr>
              <a:buNone/>
              <a:defRPr sz="900"/>
            </a:lvl4pPr>
            <a:lvl5pPr>
              <a:buNone/>
              <a:defRPr sz="900"/>
            </a:lvl5pPr>
          </a:lstStyle>
          <a:p>
            <a:pPr lvl="0" eaLnBrk="1" latinLnBrk="0" hangingPunct="1"/>
            <a:r>
              <a:rPr kumimoji="0" lang="ar-SA"/>
              <a:t>انقر لتحرير أنماط النص الرئيسي</a:t>
            </a:r>
          </a:p>
        </p:txBody>
      </p:sp>
      <p:sp>
        <p:nvSpPr>
          <p:cNvPr id="4" name="عنصر نائب للمحتوى 3"/>
          <p:cNvSpPr>
            <a:spLocks noGrp="1"/>
          </p:cNvSpPr>
          <p:nvPr>
            <p:ph sz="half" idx="1"/>
          </p:nvPr>
        </p:nvSpPr>
        <p:spPr>
          <a:xfrm>
            <a:off x="457200" y="1981200"/>
            <a:ext cx="7086600" cy="3810000"/>
          </a:xfrm>
        </p:spPr>
        <p:txBody>
          <a:bodyPr/>
          <a:lstStyle>
            <a:lvl1pPr>
              <a:defRPr sz="2800"/>
            </a:lvl1pPr>
            <a:lvl2pPr>
              <a:defRPr sz="2400"/>
            </a:lvl2pPr>
            <a:lvl3pPr>
              <a:defRPr sz="2200"/>
            </a:lvl3pPr>
            <a:lvl4pPr>
              <a:defRPr sz="2000"/>
            </a:lvl4pPr>
            <a:lvl5pPr>
              <a:defRPr sz="2000"/>
            </a:lvl5pPr>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5" name="عنصر نائب للتاريخ 4"/>
          <p:cNvSpPr>
            <a:spLocks noGrp="1"/>
          </p:cNvSpPr>
          <p:nvPr>
            <p:ph type="dt" sz="half" idx="10"/>
          </p:nvPr>
        </p:nvSpPr>
        <p:spPr/>
        <p:txBody>
          <a:bodyPr/>
          <a:lstStyle/>
          <a:p>
            <a:pPr>
              <a:defRPr/>
            </a:pPr>
            <a:endParaRPr lang="en-US"/>
          </a:p>
        </p:txBody>
      </p:sp>
      <p:sp>
        <p:nvSpPr>
          <p:cNvPr id="6" name="عنصر نائب للتذييل 5"/>
          <p:cNvSpPr>
            <a:spLocks noGrp="1"/>
          </p:cNvSpPr>
          <p:nvPr>
            <p:ph type="ftr" sz="quarter" idx="11"/>
          </p:nvPr>
        </p:nvSpPr>
        <p:spPr/>
        <p:txBody>
          <a:bodyPr/>
          <a:lstStyle/>
          <a:p>
            <a:pPr>
              <a:defRPr/>
            </a:pPr>
            <a:endParaRPr lang="en-US"/>
          </a:p>
        </p:txBody>
      </p:sp>
      <p:sp>
        <p:nvSpPr>
          <p:cNvPr id="7" name="عنصر نائب لرقم الشريحة 6"/>
          <p:cNvSpPr>
            <a:spLocks noGrp="1"/>
          </p:cNvSpPr>
          <p:nvPr>
            <p:ph type="sldNum" sz="quarter" idx="12"/>
          </p:nvPr>
        </p:nvSpPr>
        <p:spPr>
          <a:xfrm>
            <a:off x="8156448" y="6422064"/>
            <a:ext cx="762000" cy="365125"/>
          </a:xfrm>
        </p:spPr>
        <p:txBody>
          <a:body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345858515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picTx" preserve="1">
  <p:cSld name="صورة ذو تسمية توضيحية">
    <p:spTree>
      <p:nvGrpSpPr>
        <p:cNvPr id="1" name=""/>
        <p:cNvGrpSpPr/>
        <p:nvPr/>
      </p:nvGrpSpPr>
      <p:grpSpPr>
        <a:xfrm>
          <a:off x="0" y="0"/>
          <a:ext cx="0" cy="0"/>
          <a:chOff x="0" y="0"/>
          <a:chExt cx="0" cy="0"/>
        </a:xfrm>
      </p:grpSpPr>
      <p:sp>
        <p:nvSpPr>
          <p:cNvPr id="2" name="عنوان 1"/>
          <p:cNvSpPr>
            <a:spLocks noGrp="1"/>
          </p:cNvSpPr>
          <p:nvPr>
            <p:ph type="title"/>
          </p:nvPr>
        </p:nvSpPr>
        <p:spPr>
          <a:xfrm>
            <a:off x="5556732" y="1705709"/>
            <a:ext cx="3053868" cy="1253808"/>
          </a:xfrm>
        </p:spPr>
        <p:txBody>
          <a:bodyPr anchor="b"/>
          <a:lstStyle>
            <a:lvl1pPr algn="l">
              <a:buNone/>
              <a:defRPr sz="2200" b="1">
                <a:solidFill>
                  <a:schemeClr val="accent1"/>
                </a:solidFill>
              </a:defRPr>
            </a:lvl1pPr>
          </a:lstStyle>
          <a:p>
            <a:r>
              <a:rPr kumimoji="0" lang="ar-SA"/>
              <a:t>انقر لتحرير نمط العنوان الرئيسي</a:t>
            </a:r>
            <a:endParaRPr kumimoji="0" lang="en-US"/>
          </a:p>
        </p:txBody>
      </p:sp>
      <p:sp>
        <p:nvSpPr>
          <p:cNvPr id="3" name="عنصر نائب للصورة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lstStyle>
            <a:lvl1pPr marL="0" indent="0">
              <a:buNone/>
              <a:defRPr sz="3200"/>
            </a:lvl1pPr>
          </a:lstStyle>
          <a:p>
            <a:r>
              <a:rPr kumimoji="0" lang="ar-SA"/>
              <a:t>انقر فوق الأيقونة لإضافة صورة</a:t>
            </a:r>
            <a:endParaRPr kumimoji="0" lang="en-US" dirty="0"/>
          </a:p>
        </p:txBody>
      </p:sp>
      <p:sp>
        <p:nvSpPr>
          <p:cNvPr id="4" name="عنصر نائب للنص 3"/>
          <p:cNvSpPr>
            <a:spLocks noGrp="1"/>
          </p:cNvSpPr>
          <p:nvPr>
            <p:ph type="body" sz="half" idx="2"/>
          </p:nvPr>
        </p:nvSpPr>
        <p:spPr>
          <a:xfrm>
            <a:off x="5556734" y="2998765"/>
            <a:ext cx="3053866" cy="2663482"/>
          </a:xfrm>
        </p:spPr>
        <p:txBody>
          <a:bodyPr lIns="45720" rIns="45720"/>
          <a:lstStyle>
            <a:lvl1pPr marL="0" indent="0">
              <a:buFontTx/>
              <a:buNone/>
              <a:defRPr sz="1200"/>
            </a:lvl1pPr>
            <a:lvl2pPr>
              <a:buFontTx/>
              <a:buNone/>
              <a:defRPr sz="1200"/>
            </a:lvl2pPr>
            <a:lvl3pPr>
              <a:buFontTx/>
              <a:buNone/>
              <a:defRPr sz="1000"/>
            </a:lvl3pPr>
            <a:lvl4pPr>
              <a:buFontTx/>
              <a:buNone/>
              <a:defRPr sz="900"/>
            </a:lvl4pPr>
            <a:lvl5pPr>
              <a:buFontTx/>
              <a:buNone/>
              <a:defRPr sz="900"/>
            </a:lvl5pPr>
          </a:lstStyle>
          <a:p>
            <a:pPr lvl="0" eaLnBrk="1" latinLnBrk="0" hangingPunct="1"/>
            <a:r>
              <a:rPr kumimoji="0" lang="ar-SA"/>
              <a:t>انقر لتحرير أنماط النص الرئيسي</a:t>
            </a:r>
          </a:p>
        </p:txBody>
      </p:sp>
      <p:sp>
        <p:nvSpPr>
          <p:cNvPr id="5" name="عنصر نائب للتاريخ 4"/>
          <p:cNvSpPr>
            <a:spLocks noGrp="1"/>
          </p:cNvSpPr>
          <p:nvPr>
            <p:ph type="dt" sz="half" idx="10"/>
          </p:nvPr>
        </p:nvSpPr>
        <p:spPr>
          <a:xfrm>
            <a:off x="457200" y="6422064"/>
            <a:ext cx="2133600" cy="365125"/>
          </a:xfrm>
        </p:spPr>
        <p:txBody>
          <a:bodyPr/>
          <a:lstStyle/>
          <a:p>
            <a:pPr>
              <a:defRPr/>
            </a:pPr>
            <a:endParaRPr lang="en-US"/>
          </a:p>
        </p:txBody>
      </p:sp>
      <p:sp>
        <p:nvSpPr>
          <p:cNvPr id="6" name="عنصر نائب للتذييل 5"/>
          <p:cNvSpPr>
            <a:spLocks noGrp="1"/>
          </p:cNvSpPr>
          <p:nvPr>
            <p:ph type="ftr" sz="quarter" idx="11"/>
          </p:nvPr>
        </p:nvSpPr>
        <p:spPr/>
        <p:txBody>
          <a:bodyPr/>
          <a:lstStyle/>
          <a:p>
            <a:pPr>
              <a:defRPr/>
            </a:pPr>
            <a:endParaRPr lang="en-US"/>
          </a:p>
        </p:txBody>
      </p:sp>
      <p:sp>
        <p:nvSpPr>
          <p:cNvPr id="7" name="عنصر نائب لرقم الشريحة 6"/>
          <p:cNvSpPr>
            <a:spLocks noGrp="1"/>
          </p:cNvSpPr>
          <p:nvPr>
            <p:ph type="sldNum" sz="quarter" idx="12"/>
          </p:nvPr>
        </p:nvSpPr>
        <p:spPr/>
        <p:txBody>
          <a:body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83693700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عنوان ونص عمودي">
    <p:spTree>
      <p:nvGrpSpPr>
        <p:cNvPr id="1" name=""/>
        <p:cNvGrpSpPr/>
        <p:nvPr/>
      </p:nvGrpSpPr>
      <p:grpSpPr>
        <a:xfrm>
          <a:off x="0" y="0"/>
          <a:ext cx="0" cy="0"/>
          <a:chOff x="0" y="0"/>
          <a:chExt cx="0" cy="0"/>
        </a:xfrm>
      </p:grpSpPr>
      <p:sp>
        <p:nvSpPr>
          <p:cNvPr id="2" name="عنوان 1"/>
          <p:cNvSpPr>
            <a:spLocks noGrp="1"/>
          </p:cNvSpPr>
          <p:nvPr>
            <p:ph type="title"/>
          </p:nvPr>
        </p:nvSpPr>
        <p:spPr/>
        <p:txBody>
          <a:bodyPr/>
          <a:lstStyle/>
          <a:p>
            <a:r>
              <a:rPr kumimoji="0" lang="ar-SA"/>
              <a:t>انقر لتحرير نمط العنوان الرئيسي</a:t>
            </a:r>
            <a:endParaRPr kumimoji="0" lang="en-US"/>
          </a:p>
        </p:txBody>
      </p:sp>
      <p:sp>
        <p:nvSpPr>
          <p:cNvPr id="3" name="عنصر نائب للعنوان العمودي 2"/>
          <p:cNvSpPr>
            <a:spLocks noGrp="1"/>
          </p:cNvSpPr>
          <p:nvPr>
            <p:ph type="body" orient="vert" idx="1"/>
          </p:nvPr>
        </p:nvSpPr>
        <p:spPr/>
        <p:txBody>
          <a:bodyPr vert="eaVert"/>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p>
            <a:pPr>
              <a:defRPr/>
            </a:pPr>
            <a:endParaRPr lang="en-US"/>
          </a:p>
        </p:txBody>
      </p:sp>
      <p:sp>
        <p:nvSpPr>
          <p:cNvPr id="5" name="عنصر نائب للتذييل 4"/>
          <p:cNvSpPr>
            <a:spLocks noGrp="1"/>
          </p:cNvSpPr>
          <p:nvPr>
            <p:ph type="ftr" sz="quarter" idx="11"/>
          </p:nvPr>
        </p:nvSpPr>
        <p:spPr/>
        <p:txBody>
          <a:bodyPr/>
          <a:lstStyle/>
          <a:p>
            <a:pPr>
              <a:defRPr/>
            </a:pPr>
            <a:endParaRPr lang="en-US"/>
          </a:p>
        </p:txBody>
      </p:sp>
      <p:sp>
        <p:nvSpPr>
          <p:cNvPr id="6" name="عنصر نائب لرقم الشريحة 5"/>
          <p:cNvSpPr>
            <a:spLocks noGrp="1"/>
          </p:cNvSpPr>
          <p:nvPr>
            <p:ph type="sldNum" sz="quarter" idx="12"/>
          </p:nvPr>
        </p:nvSpPr>
        <p:spPr/>
        <p:txBody>
          <a:body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416424922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عنوان ونص عموديان">
    <p:spTree>
      <p:nvGrpSpPr>
        <p:cNvPr id="1" name=""/>
        <p:cNvGrpSpPr/>
        <p:nvPr/>
      </p:nvGrpSpPr>
      <p:grpSpPr>
        <a:xfrm>
          <a:off x="0" y="0"/>
          <a:ext cx="0" cy="0"/>
          <a:chOff x="0" y="0"/>
          <a:chExt cx="0" cy="0"/>
        </a:xfrm>
      </p:grpSpPr>
      <p:sp>
        <p:nvSpPr>
          <p:cNvPr id="2" name="عنوان عمودي 1"/>
          <p:cNvSpPr>
            <a:spLocks noGrp="1"/>
          </p:cNvSpPr>
          <p:nvPr>
            <p:ph type="title" orient="vert"/>
          </p:nvPr>
        </p:nvSpPr>
        <p:spPr>
          <a:xfrm>
            <a:off x="6629400" y="274638"/>
            <a:ext cx="2057400" cy="5851525"/>
          </a:xfrm>
        </p:spPr>
        <p:txBody>
          <a:bodyPr vert="eaVert"/>
          <a:lstStyle/>
          <a:p>
            <a:r>
              <a:rPr kumimoji="0" lang="ar-SA"/>
              <a:t>انقر لتحرير نمط العنوان الرئيسي</a:t>
            </a:r>
            <a:endParaRPr kumimoji="0" lang="en-US"/>
          </a:p>
        </p:txBody>
      </p:sp>
      <p:sp>
        <p:nvSpPr>
          <p:cNvPr id="3" name="عنصر نائب للعنوان العمودي 2"/>
          <p:cNvSpPr>
            <a:spLocks noGrp="1"/>
          </p:cNvSpPr>
          <p:nvPr>
            <p:ph type="body" orient="vert" idx="1"/>
          </p:nvPr>
        </p:nvSpPr>
        <p:spPr>
          <a:xfrm>
            <a:off x="457200" y="274638"/>
            <a:ext cx="6019800" cy="5851525"/>
          </a:xfrm>
        </p:spPr>
        <p:txBody>
          <a:bodyPr vert="eaVert"/>
          <a:lstStyle/>
          <a:p>
            <a:pPr lvl="0" eaLnBrk="1" latinLnBrk="0" hangingPunct="1"/>
            <a:r>
              <a:rPr lang="ar-SA"/>
              <a:t>انقر لتحرير أنماط النص الرئيسي</a:t>
            </a:r>
          </a:p>
          <a:p>
            <a:pPr lvl="1" eaLnBrk="1" latinLnBrk="0" hangingPunct="1"/>
            <a:r>
              <a:rPr lang="ar-SA"/>
              <a:t>المستوى الثاني</a:t>
            </a:r>
          </a:p>
          <a:p>
            <a:pPr lvl="2" eaLnBrk="1" latinLnBrk="0" hangingPunct="1"/>
            <a:r>
              <a:rPr lang="ar-SA"/>
              <a:t>المستوى الثالث</a:t>
            </a:r>
          </a:p>
          <a:p>
            <a:pPr lvl="3" eaLnBrk="1" latinLnBrk="0" hangingPunct="1"/>
            <a:r>
              <a:rPr lang="ar-SA"/>
              <a:t>المستوى الرابع</a:t>
            </a:r>
          </a:p>
          <a:p>
            <a:pPr lvl="4" eaLnBrk="1" latinLnBrk="0" hangingPunct="1"/>
            <a:r>
              <a:rPr lang="ar-SA"/>
              <a:t>المستوى الخامس</a:t>
            </a:r>
            <a:endParaRPr kumimoji="0" lang="en-US"/>
          </a:p>
        </p:txBody>
      </p:sp>
      <p:sp>
        <p:nvSpPr>
          <p:cNvPr id="4" name="عنصر نائب للتاريخ 3"/>
          <p:cNvSpPr>
            <a:spLocks noGrp="1"/>
          </p:cNvSpPr>
          <p:nvPr>
            <p:ph type="dt" sz="half" idx="10"/>
          </p:nvPr>
        </p:nvSpPr>
        <p:spPr/>
        <p:txBody>
          <a:bodyPr/>
          <a:lstStyle/>
          <a:p>
            <a:pPr>
              <a:defRPr/>
            </a:pPr>
            <a:endParaRPr lang="en-US"/>
          </a:p>
        </p:txBody>
      </p:sp>
      <p:sp>
        <p:nvSpPr>
          <p:cNvPr id="5" name="عنصر نائب للتذييل 4"/>
          <p:cNvSpPr>
            <a:spLocks noGrp="1"/>
          </p:cNvSpPr>
          <p:nvPr>
            <p:ph type="ftr" sz="quarter" idx="11"/>
          </p:nvPr>
        </p:nvSpPr>
        <p:spPr/>
        <p:txBody>
          <a:bodyPr/>
          <a:lstStyle/>
          <a:p>
            <a:pPr>
              <a:defRPr/>
            </a:pPr>
            <a:endParaRPr lang="en-US"/>
          </a:p>
        </p:txBody>
      </p:sp>
      <p:sp>
        <p:nvSpPr>
          <p:cNvPr id="6" name="عنصر نائب لرقم الشريحة 5"/>
          <p:cNvSpPr>
            <a:spLocks noGrp="1"/>
          </p:cNvSpPr>
          <p:nvPr>
            <p:ph type="sldNum" sz="quarter" idx="12"/>
          </p:nvPr>
        </p:nvSpPr>
        <p:spPr/>
        <p:txBody>
          <a:bodyPr/>
          <a:lstStyle/>
          <a:p>
            <a:pPr>
              <a:defRPr/>
            </a:pPr>
            <a:fld id="{C41DC684-1BAF-9240-8ED0-6F3F882B6CF7}" type="slidenum">
              <a:rPr lang="en-US" smtClean="0"/>
              <a:pPr>
                <a:defRPr/>
              </a:pPr>
              <a:t>‹#›</a:t>
            </a:fld>
            <a:endParaRPr lang="en-US"/>
          </a:p>
        </p:txBody>
      </p:sp>
    </p:spTree>
    <p:extLst>
      <p:ext uri="{BB962C8B-B14F-4D97-AF65-F5344CB8AC3E}">
        <p14:creationId xmlns:p14="http://schemas.microsoft.com/office/powerpoint/2010/main" val="1001843011"/>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9FE86D-14F9-5549-877D-926C2CBBA08A}" type="slidenum">
              <a:rPr lang="en-US"/>
              <a:pPr>
                <a:defRPr/>
              </a:pPr>
              <a:t>‹#›</a:t>
            </a:fld>
            <a:endParaRPr lang="en-US"/>
          </a:p>
        </p:txBody>
      </p:sp>
    </p:spTree>
    <p:extLst>
      <p:ext uri="{BB962C8B-B14F-4D97-AF65-F5344CB8AC3E}">
        <p14:creationId xmlns:p14="http://schemas.microsoft.com/office/powerpoint/2010/main" val="231031112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BD0B25-CF26-874D-90D3-90C575CEB10F}" type="slidenum">
              <a:rPr lang="en-US"/>
              <a:pPr>
                <a:defRPr/>
              </a:pPr>
              <a:t>‹#›</a:t>
            </a:fld>
            <a:endParaRPr lang="en-US"/>
          </a:p>
        </p:txBody>
      </p:sp>
    </p:spTree>
    <p:extLst>
      <p:ext uri="{BB962C8B-B14F-4D97-AF65-F5344CB8AC3E}">
        <p14:creationId xmlns:p14="http://schemas.microsoft.com/office/powerpoint/2010/main" val="3852434877"/>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solidFill>
                  <a:schemeClr val="tx1"/>
                </a:solidFill>
              </a:defRPr>
            </a:lvl1pPr>
          </a:lstStyle>
          <a:p>
            <a:pPr>
              <a:defRPr/>
            </a:pPr>
            <a:fld id="{ECDE1555-21DA-DF46-AD66-DBEC314F3244}" type="slidenum">
              <a:rPr lang="en-US"/>
              <a:pPr>
                <a:defRPr/>
              </a:pPr>
              <a:t>‹#›</a:t>
            </a:fld>
            <a:endParaRPr lang="en-US"/>
          </a:p>
        </p:txBody>
      </p:sp>
    </p:spTree>
    <p:extLst>
      <p:ext uri="{BB962C8B-B14F-4D97-AF65-F5344CB8AC3E}">
        <p14:creationId xmlns:p14="http://schemas.microsoft.com/office/powerpoint/2010/main" val="3078624350"/>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9B47D7-20B7-C241-8678-D717BC357534}" type="slidenum">
              <a:rPr lang="en-US"/>
              <a:pPr>
                <a:defRPr/>
              </a:pPr>
              <a:t>‹#›</a:t>
            </a:fld>
            <a:endParaRPr lang="en-US"/>
          </a:p>
        </p:txBody>
      </p:sp>
    </p:spTree>
    <p:extLst>
      <p:ext uri="{BB962C8B-B14F-4D97-AF65-F5344CB8AC3E}">
        <p14:creationId xmlns:p14="http://schemas.microsoft.com/office/powerpoint/2010/main" val="165719342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5234" name="Rectangle 2"/>
          <p:cNvSpPr>
            <a:spLocks noGrp="1" noRot="1" noChangeArrowheads="1"/>
          </p:cNvSpPr>
          <p:nvPr>
            <p:ph type="ctrTitle"/>
          </p:nvPr>
        </p:nvSpPr>
        <p:spPr>
          <a:xfrm>
            <a:off x="685800" y="1981200"/>
            <a:ext cx="7772400" cy="1600200"/>
          </a:xfrm>
        </p:spPr>
        <p:txBody>
          <a:bodyPr/>
          <a:lstStyle>
            <a:lvl1pPr>
              <a:defRPr/>
            </a:lvl1pPr>
          </a:lstStyle>
          <a:p>
            <a:r>
              <a:rPr lang="en-US"/>
              <a:t>Click to edit Master title style</a:t>
            </a:r>
          </a:p>
        </p:txBody>
      </p:sp>
      <p:sp>
        <p:nvSpPr>
          <p:cNvPr id="95235" name="Rectangle 3"/>
          <p:cNvSpPr>
            <a:spLocks noGrp="1" noRot="1" noChangeArrowheads="1"/>
          </p:cNvSpPr>
          <p:nvPr>
            <p:ph type="subTitle"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B5FAB7C-453E-DF48-B8DD-6C68C5BA4EFA}" type="slidenum">
              <a:rPr lang="en-US"/>
              <a:pPr>
                <a:defRPr/>
              </a:pPr>
              <a:t>‹#›</a:t>
            </a:fld>
            <a:endParaRPr lang="en-US"/>
          </a:p>
        </p:txBody>
      </p:sp>
    </p:spTree>
    <p:extLst>
      <p:ext uri="{BB962C8B-B14F-4D97-AF65-F5344CB8AC3E}">
        <p14:creationId xmlns:p14="http://schemas.microsoft.com/office/powerpoint/2010/main" val="1604503023"/>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E031931-3BDF-0C40-B1E2-D85E2E1F3B32}" type="slidenum">
              <a:rPr lang="en-US"/>
              <a:pPr>
                <a:defRPr/>
              </a:pPr>
              <a:t>‹#›</a:t>
            </a:fld>
            <a:endParaRPr lang="en-US"/>
          </a:p>
        </p:txBody>
      </p:sp>
    </p:spTree>
    <p:extLst>
      <p:ext uri="{BB962C8B-B14F-4D97-AF65-F5344CB8AC3E}">
        <p14:creationId xmlns:p14="http://schemas.microsoft.com/office/powerpoint/2010/main" val="100244421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3644BF-9A77-CB42-AD09-DE533BDE2A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234122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A32B8B1-DD8C-8B4E-AABC-2CD39E947A3D}" type="slidenum">
              <a:rPr lang="en-US"/>
              <a:pPr>
                <a:defRPr/>
              </a:pPr>
              <a:t>‹#›</a:t>
            </a:fld>
            <a:endParaRPr lang="en-US"/>
          </a:p>
        </p:txBody>
      </p:sp>
    </p:spTree>
    <p:extLst>
      <p:ext uri="{BB962C8B-B14F-4D97-AF65-F5344CB8AC3E}">
        <p14:creationId xmlns:p14="http://schemas.microsoft.com/office/powerpoint/2010/main" val="78325783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9"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12" y="1676408"/>
            <a:ext cx="4194175" cy="44227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424C255-8B92-7C4C-ADDF-1BFCB98E707A}" type="slidenum">
              <a:rPr lang="en-US"/>
              <a:pPr>
                <a:defRPr/>
              </a:pPr>
              <a:t>‹#›</a:t>
            </a:fld>
            <a:endParaRPr lang="en-US"/>
          </a:p>
        </p:txBody>
      </p:sp>
    </p:spTree>
    <p:extLst>
      <p:ext uri="{BB962C8B-B14F-4D97-AF65-F5344CB8AC3E}">
        <p14:creationId xmlns:p14="http://schemas.microsoft.com/office/powerpoint/2010/main" val="194245815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1389041-F76D-7643-8CCA-3D671C52A4E2}" type="slidenum">
              <a:rPr lang="en-US"/>
              <a:pPr>
                <a:defRPr/>
              </a:pPr>
              <a:t>‹#›</a:t>
            </a:fld>
            <a:endParaRPr lang="en-US"/>
          </a:p>
        </p:txBody>
      </p:sp>
    </p:spTree>
    <p:extLst>
      <p:ext uri="{BB962C8B-B14F-4D97-AF65-F5344CB8AC3E}">
        <p14:creationId xmlns:p14="http://schemas.microsoft.com/office/powerpoint/2010/main" val="821235465"/>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D03FD82-3704-C446-B971-EA815DA6AF82}" type="slidenum">
              <a:rPr lang="en-US"/>
              <a:pPr>
                <a:defRPr/>
              </a:pPr>
              <a:t>‹#›</a:t>
            </a:fld>
            <a:endParaRPr lang="en-US"/>
          </a:p>
        </p:txBody>
      </p:sp>
    </p:spTree>
    <p:extLst>
      <p:ext uri="{BB962C8B-B14F-4D97-AF65-F5344CB8AC3E}">
        <p14:creationId xmlns:p14="http://schemas.microsoft.com/office/powerpoint/2010/main" val="3310086043"/>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C83D319-8950-0642-BA23-78353F9C8D21}" type="slidenum">
              <a:rPr lang="en-US"/>
              <a:pPr>
                <a:defRPr/>
              </a:pPr>
              <a:t>‹#›</a:t>
            </a:fld>
            <a:endParaRPr lang="en-US"/>
          </a:p>
        </p:txBody>
      </p:sp>
    </p:spTree>
    <p:extLst>
      <p:ext uri="{BB962C8B-B14F-4D97-AF65-F5344CB8AC3E}">
        <p14:creationId xmlns:p14="http://schemas.microsoft.com/office/powerpoint/2010/main" val="4278607229"/>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36492C8-FF6B-7742-A9AF-F9C28CC6698E}" type="slidenum">
              <a:rPr lang="en-US"/>
              <a:pPr>
                <a:defRPr/>
              </a:pPr>
              <a:t>‹#›</a:t>
            </a:fld>
            <a:endParaRPr lang="en-US"/>
          </a:p>
        </p:txBody>
      </p:sp>
    </p:spTree>
    <p:extLst>
      <p:ext uri="{BB962C8B-B14F-4D97-AF65-F5344CB8AC3E}">
        <p14:creationId xmlns:p14="http://schemas.microsoft.com/office/powerpoint/2010/main" val="302595186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79E1083-E594-F74A-A5B8-D583D52EA235}" type="slidenum">
              <a:rPr lang="en-US"/>
              <a:pPr>
                <a:defRPr/>
              </a:pPr>
              <a:t>‹#›</a:t>
            </a:fld>
            <a:endParaRPr lang="en-US"/>
          </a:p>
        </p:txBody>
      </p:sp>
    </p:spTree>
    <p:extLst>
      <p:ext uri="{BB962C8B-B14F-4D97-AF65-F5344CB8AC3E}">
        <p14:creationId xmlns:p14="http://schemas.microsoft.com/office/powerpoint/2010/main" val="298623544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27DA88A-2A07-5745-91DE-3E754CCF2867}" type="slidenum">
              <a:rPr lang="en-US"/>
              <a:pPr>
                <a:defRPr/>
              </a:pPr>
              <a:t>‹#›</a:t>
            </a:fld>
            <a:endParaRPr lang="en-US"/>
          </a:p>
        </p:txBody>
      </p:sp>
    </p:spTree>
    <p:extLst>
      <p:ext uri="{BB962C8B-B14F-4D97-AF65-F5344CB8AC3E}">
        <p14:creationId xmlns:p14="http://schemas.microsoft.com/office/powerpoint/2010/main" val="356393259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91" y="228609"/>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34" y="228609"/>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9765D0-0810-994E-AD33-783479F34DAE}" type="slidenum">
              <a:rPr lang="en-US"/>
              <a:pPr>
                <a:defRPr/>
              </a:pPr>
              <a:t>‹#›</a:t>
            </a:fld>
            <a:endParaRPr lang="en-US"/>
          </a:p>
        </p:txBody>
      </p:sp>
    </p:spTree>
    <p:extLst>
      <p:ext uri="{BB962C8B-B14F-4D97-AF65-F5344CB8AC3E}">
        <p14:creationId xmlns:p14="http://schemas.microsoft.com/office/powerpoint/2010/main" val="3408392554"/>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12"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a:endParaRPr lang="en-US">
                <a:latin typeface="Times New Roman" charset="0"/>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96614" name="Rectangle 6"/>
          <p:cNvSpPr>
            <a:spLocks noGrp="1" noChangeArrowheads="1"/>
          </p:cNvSpPr>
          <p:nvPr>
            <p:ph type="ctrTitle"/>
          </p:nvPr>
        </p:nvSpPr>
        <p:spPr>
          <a:xfrm>
            <a:off x="1219200" y="838201"/>
            <a:ext cx="6781800" cy="2559051"/>
          </a:xfrm>
        </p:spPr>
        <p:txBody>
          <a:bodyPr anchorCtr="1"/>
          <a:lstStyle>
            <a:lvl1pPr algn="ctr">
              <a:defRPr sz="6200"/>
            </a:lvl1pPr>
          </a:lstStyle>
          <a:p>
            <a:r>
              <a:rPr lang="en-US"/>
              <a:t>Click to edit Master title style</a:t>
            </a:r>
          </a:p>
        </p:txBody>
      </p:sp>
      <p:sp>
        <p:nvSpPr>
          <p:cNvPr id="196615" name="Rectangle 7"/>
          <p:cNvSpPr>
            <a:spLocks noGrp="1" noChangeArrowheads="1"/>
          </p:cNvSpPr>
          <p:nvPr>
            <p:ph type="subTitle" idx="1"/>
          </p:nvPr>
        </p:nvSpPr>
        <p:spPr>
          <a:xfrm>
            <a:off x="1371600" y="3733801"/>
            <a:ext cx="6400800" cy="1873251"/>
          </a:xfrm>
        </p:spPr>
        <p:txBody>
          <a:bodyPr/>
          <a:lstStyle>
            <a:lvl1pPr marL="0" indent="0" algn="ctr">
              <a:buFont typeface="Wingdings" pitchFamily="-105" charset="2"/>
              <a:buNone/>
              <a:defRPr sz="3000"/>
            </a:lvl1pPr>
          </a:lstStyle>
          <a:p>
            <a:r>
              <a:rPr lang="en-US"/>
              <a:t>Click to edit Master subtitle style</a:t>
            </a:r>
          </a:p>
        </p:txBody>
      </p:sp>
      <p:sp>
        <p:nvSpPr>
          <p:cNvPr id="8" name="Rectangle 8"/>
          <p:cNvSpPr>
            <a:spLocks noGrp="1" noChangeArrowheads="1"/>
          </p:cNvSpPr>
          <p:nvPr>
            <p:ph type="dt" sz="half" idx="10"/>
          </p:nvPr>
        </p:nvSpPr>
        <p:spPr>
          <a:xfrm>
            <a:off x="536583" y="6248400"/>
            <a:ext cx="2054225"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251212" y="6248400"/>
            <a:ext cx="2887663"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a:defRPr/>
            </a:lvl1pPr>
          </a:lstStyle>
          <a:p>
            <a:pPr>
              <a:defRPr/>
            </a:pPr>
            <a:fld id="{1192A75F-EAAB-E549-875E-42A7B7EAF201}" type="slidenum">
              <a:rPr lang="en-US"/>
              <a:pPr>
                <a:defRPr/>
              </a:pPr>
              <a:t>‹#›</a:t>
            </a:fld>
            <a:endParaRPr lang="en-US"/>
          </a:p>
        </p:txBody>
      </p:sp>
    </p:spTree>
    <p:extLst>
      <p:ext uri="{BB962C8B-B14F-4D97-AF65-F5344CB8AC3E}">
        <p14:creationId xmlns:p14="http://schemas.microsoft.com/office/powerpoint/2010/main" val="32841534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E22A583-451B-DC44-B9B4-6CC0945DD5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319987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A366ADB-227F-2F46-82CA-11F40A4F868A}" type="slidenum">
              <a:rPr lang="en-US"/>
              <a:pPr>
                <a:defRPr/>
              </a:pPr>
              <a:t>‹#›</a:t>
            </a:fld>
            <a:endParaRPr lang="en-US"/>
          </a:p>
        </p:txBody>
      </p:sp>
    </p:spTree>
    <p:extLst>
      <p:ext uri="{BB962C8B-B14F-4D97-AF65-F5344CB8AC3E}">
        <p14:creationId xmlns:p14="http://schemas.microsoft.com/office/powerpoint/2010/main" val="123917484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DEC73D-781A-D940-8474-932BC2592BDD}" type="slidenum">
              <a:rPr lang="en-US"/>
              <a:pPr>
                <a:defRPr/>
              </a:pPr>
              <a:t>‹#›</a:t>
            </a:fld>
            <a:endParaRPr lang="en-US"/>
          </a:p>
        </p:txBody>
      </p:sp>
    </p:spTree>
    <p:extLst>
      <p:ext uri="{BB962C8B-B14F-4D97-AF65-F5344CB8AC3E}">
        <p14:creationId xmlns:p14="http://schemas.microsoft.com/office/powerpoint/2010/main" val="279692665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33F8BF72-0B77-6448-8BFA-334B3FEC5721}" type="slidenum">
              <a:rPr lang="en-US"/>
              <a:pPr>
                <a:defRPr/>
              </a:pPr>
              <a:t>‹#›</a:t>
            </a:fld>
            <a:endParaRPr lang="en-US"/>
          </a:p>
        </p:txBody>
      </p:sp>
    </p:spTree>
    <p:extLst>
      <p:ext uri="{BB962C8B-B14F-4D97-AF65-F5344CB8AC3E}">
        <p14:creationId xmlns:p14="http://schemas.microsoft.com/office/powerpoint/2010/main" val="2004360476"/>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11E017A-9692-2342-9D3A-5E8525EC5B48}" type="slidenum">
              <a:rPr lang="en-US"/>
              <a:pPr>
                <a:defRPr/>
              </a:pPr>
              <a:t>‹#›</a:t>
            </a:fld>
            <a:endParaRPr lang="en-US"/>
          </a:p>
        </p:txBody>
      </p:sp>
    </p:spTree>
    <p:extLst>
      <p:ext uri="{BB962C8B-B14F-4D97-AF65-F5344CB8AC3E}">
        <p14:creationId xmlns:p14="http://schemas.microsoft.com/office/powerpoint/2010/main" val="259086873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00BEC2A2-2534-8D46-A0A5-AA476DD50327}" type="slidenum">
              <a:rPr lang="en-US"/>
              <a:pPr>
                <a:defRPr/>
              </a:pPr>
              <a:t>‹#›</a:t>
            </a:fld>
            <a:endParaRPr lang="en-US"/>
          </a:p>
        </p:txBody>
      </p:sp>
    </p:spTree>
    <p:extLst>
      <p:ext uri="{BB962C8B-B14F-4D97-AF65-F5344CB8AC3E}">
        <p14:creationId xmlns:p14="http://schemas.microsoft.com/office/powerpoint/2010/main" val="215294575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96DEC347-8004-1541-AB7A-8B37A9A21D12}" type="slidenum">
              <a:rPr lang="en-US"/>
              <a:pPr>
                <a:defRPr/>
              </a:pPr>
              <a:t>‹#›</a:t>
            </a:fld>
            <a:endParaRPr lang="en-US"/>
          </a:p>
        </p:txBody>
      </p:sp>
    </p:spTree>
    <p:extLst>
      <p:ext uri="{BB962C8B-B14F-4D97-AF65-F5344CB8AC3E}">
        <p14:creationId xmlns:p14="http://schemas.microsoft.com/office/powerpoint/2010/main" val="69363768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79EADAA-FD7D-164D-A114-FB083C71DC15}" type="slidenum">
              <a:rPr lang="en-US"/>
              <a:pPr>
                <a:defRPr/>
              </a:pPr>
              <a:t>‹#›</a:t>
            </a:fld>
            <a:endParaRPr lang="en-US"/>
          </a:p>
        </p:txBody>
      </p:sp>
    </p:spTree>
    <p:extLst>
      <p:ext uri="{BB962C8B-B14F-4D97-AF65-F5344CB8AC3E}">
        <p14:creationId xmlns:p14="http://schemas.microsoft.com/office/powerpoint/2010/main" val="536694388"/>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23A902D-5A77-5B45-ACD6-5B07299E773E}" type="slidenum">
              <a:rPr lang="en-US"/>
              <a:pPr>
                <a:defRPr/>
              </a:pPr>
              <a:t>‹#›</a:t>
            </a:fld>
            <a:endParaRPr lang="en-US"/>
          </a:p>
        </p:txBody>
      </p:sp>
    </p:spTree>
    <p:extLst>
      <p:ext uri="{BB962C8B-B14F-4D97-AF65-F5344CB8AC3E}">
        <p14:creationId xmlns:p14="http://schemas.microsoft.com/office/powerpoint/2010/main" val="356286371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67B7A95C-2443-1343-86EF-04D056EFC08F}" type="slidenum">
              <a:rPr lang="en-US"/>
              <a:pPr>
                <a:defRPr/>
              </a:pPr>
              <a:t>‹#›</a:t>
            </a:fld>
            <a:endParaRPr lang="en-US"/>
          </a:p>
        </p:txBody>
      </p:sp>
    </p:spTree>
    <p:extLst>
      <p:ext uri="{BB962C8B-B14F-4D97-AF65-F5344CB8AC3E}">
        <p14:creationId xmlns:p14="http://schemas.microsoft.com/office/powerpoint/2010/main" val="1711891362"/>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6"/>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6"/>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78425D8-A993-914C-B2BC-D780D15FDFE2}" type="slidenum">
              <a:rPr lang="en-US"/>
              <a:pPr>
                <a:defRPr/>
              </a:pPr>
              <a:t>‹#›</a:t>
            </a:fld>
            <a:endParaRPr lang="en-US"/>
          </a:p>
        </p:txBody>
      </p:sp>
    </p:spTree>
    <p:extLst>
      <p:ext uri="{BB962C8B-B14F-4D97-AF65-F5344CB8AC3E}">
        <p14:creationId xmlns:p14="http://schemas.microsoft.com/office/powerpoint/2010/main" val="232035678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9B683-0C96-6C4A-845C-8C3E85C7CF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8739876"/>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1F9311-8FB2-C246-A68A-D2EBDE3A3ECC}" type="slidenum">
              <a:rPr lang="en-US"/>
              <a:pPr>
                <a:defRPr/>
              </a:pPr>
              <a:t>‹#›</a:t>
            </a:fld>
            <a:endParaRPr lang="en-US"/>
          </a:p>
        </p:txBody>
      </p:sp>
    </p:spTree>
    <p:extLst>
      <p:ext uri="{BB962C8B-B14F-4D97-AF65-F5344CB8AC3E}">
        <p14:creationId xmlns:p14="http://schemas.microsoft.com/office/powerpoint/2010/main" val="178225968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p:txBody>
          <a:bodyPr/>
          <a:lstStyle>
            <a:lvl1pPr>
              <a:defRPr>
                <a:ea typeface="Arial" charset="0"/>
                <a:cs typeface="Arial" charset="0"/>
              </a:defRPr>
            </a:lvl1pPr>
          </a:lstStyle>
          <a:p>
            <a:pPr>
              <a:defRPr/>
            </a:pPr>
            <a:endParaRPr lang="en-US"/>
          </a:p>
        </p:txBody>
      </p:sp>
      <p:sp>
        <p:nvSpPr>
          <p:cNvPr id="5" name="Rectangle 3"/>
          <p:cNvSpPr>
            <a:spLocks noGrp="1" noChangeArrowheads="1"/>
          </p:cNvSpPr>
          <p:nvPr>
            <p:ph type="sldNum" sz="quarter" idx="11"/>
          </p:nvPr>
        </p:nvSpPr>
        <p:spPr/>
        <p:txBody>
          <a:bodyPr/>
          <a:lstStyle>
            <a:lvl1pPr>
              <a:defRPr/>
            </a:lvl1pPr>
          </a:lstStyle>
          <a:p>
            <a:pPr>
              <a:defRPr/>
            </a:pPr>
            <a:fld id="{51CA887E-8A7F-F445-9227-12A3353A3FF1}" type="slidenum">
              <a:rPr lang="en-US"/>
              <a:pPr>
                <a:defRPr/>
              </a:pPr>
              <a:t>‹#›</a:t>
            </a:fld>
            <a:endParaRPr lang="en-US"/>
          </a:p>
        </p:txBody>
      </p:sp>
      <p:sp>
        <p:nvSpPr>
          <p:cNvPr id="6" name="Rectangle 14"/>
          <p:cNvSpPr>
            <a:spLocks noGrp="1" noChangeArrowheads="1"/>
          </p:cNvSpPr>
          <p:nvPr>
            <p:ph type="ftr" sz="quarter" idx="12"/>
          </p:nvPr>
        </p:nvSpPr>
        <p:spPr/>
        <p:txBody>
          <a:bodyPr/>
          <a:lstStyle>
            <a:lvl1pPr>
              <a:defRPr>
                <a:ea typeface="Arial" charset="0"/>
                <a:cs typeface="Arial" charset="0"/>
              </a:defRPr>
            </a:lvl1pPr>
          </a:lstStyle>
          <a:p>
            <a:pPr>
              <a:defRPr/>
            </a:pPr>
            <a:endParaRPr lang="en-US"/>
          </a:p>
        </p:txBody>
      </p:sp>
    </p:spTree>
    <p:extLst>
      <p:ext uri="{BB962C8B-B14F-4D97-AF65-F5344CB8AC3E}">
        <p14:creationId xmlns:p14="http://schemas.microsoft.com/office/powerpoint/2010/main" val="956441397"/>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1441886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0673215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63465717"/>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1211393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0632168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5869195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7889747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24240892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41B676-FA8B-D74B-A11A-F51F7338C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394216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693601278"/>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0227694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70498020"/>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30168002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9046851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1054713"/>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166962"/>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7237902"/>
      </p:ext>
    </p:extLst>
  </p:cSld>
  <p:clrMapOvr>
    <a:masterClrMapping/>
  </p:clrMapOvr>
  <p:transition spd="med">
    <p:randomBar dir="vert"/>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731056"/>
      </p:ext>
    </p:extLst>
  </p:cSld>
  <p:clrMapOvr>
    <a:masterClrMapping/>
  </p:clrMapOvr>
  <p:transition spd="med">
    <p:randomBar dir="vert"/>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951600"/>
      </p:ext>
    </p:extLst>
  </p:cSld>
  <p:clrMapOvr>
    <a:masterClrMapping/>
  </p:clrMapOvr>
  <p:transition spd="med">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1"/>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58096D-D4E2-DD48-9232-65EA7336FC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470027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3558901"/>
      </p:ext>
    </p:extLst>
  </p:cSld>
  <p:clrMapOvr>
    <a:masterClrMapping/>
  </p:clrMapOvr>
  <p:transition spd="med">
    <p:randomBar dir="vert"/>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293298"/>
      </p:ext>
    </p:extLst>
  </p:cSld>
  <p:clrMapOvr>
    <a:masterClrMapping/>
  </p:clrMapOvr>
  <p:transition spd="med">
    <p:randomBar dir="vert"/>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3245909"/>
      </p:ext>
    </p:extLst>
  </p:cSld>
  <p:clrMapOvr>
    <a:masterClrMapping/>
  </p:clrMapOvr>
  <p:transition spd="med">
    <p:randomBar dir="vert"/>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34265740"/>
      </p:ext>
    </p:extLst>
  </p:cSld>
  <p:clrMapOvr>
    <a:masterClrMapping/>
  </p:clrMapOvr>
  <p:transition spd="med">
    <p:randomBar dir="vert"/>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4932142"/>
      </p:ext>
    </p:extLst>
  </p:cSld>
  <p:clrMapOvr>
    <a:masterClrMapping/>
  </p:clrMapOvr>
  <p:transition spd="med">
    <p:randomBar dir="vert"/>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0333753"/>
      </p:ext>
    </p:extLst>
  </p:cSld>
  <p:clrMapOvr>
    <a:masterClrMapping/>
  </p:clrMapOvr>
  <p:transition spd="med">
    <p:randomBar dir="vert"/>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1C5421EB-CFF1-C846-BF96-0FFDCC2628C2}"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030379420"/>
      </p:ext>
    </p:extLst>
  </p:cSld>
  <p:clrMapOvr>
    <a:masterClrMapping/>
  </p:clrMapOvr>
  <p:transition spd="med">
    <p:randomBar dir="vert"/>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CE5DB02D-02AB-C447-8300-DC1125772939}"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152005727"/>
      </p:ext>
    </p:extLst>
  </p:cSld>
  <p:clrMapOvr>
    <a:masterClrMapping/>
  </p:clrMapOvr>
  <p:transition spd="med">
    <p:randomBar dir="vert"/>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9B7EA4E-3FB8-BB47-AD55-878244D58B5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794865048"/>
      </p:ext>
    </p:extLst>
  </p:cSld>
  <p:clrMapOvr>
    <a:masterClrMapping/>
  </p:clrMapOvr>
  <p:transition spd="med">
    <p:randomBar dir="vert"/>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72070795-C768-A141-8AAC-0D9D0D1FDAF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8438514"/>
      </p:ext>
    </p:extLst>
  </p:cSld>
  <p:clrMapOvr>
    <a:masterClrMapping/>
  </p:clrMapOvr>
  <p:transition spd="med">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06A665E8-CFA5-DC47-ABEF-BB6842A724D8}" type="slidenum">
              <a:rPr lang="en-US"/>
              <a:pPr>
                <a:defRPr/>
              </a:pPr>
              <a:t>‹#›</a:t>
            </a:fld>
            <a:endParaRPr lang="en-US"/>
          </a:p>
        </p:txBody>
      </p:sp>
    </p:spTree>
    <p:extLst>
      <p:ext uri="{BB962C8B-B14F-4D97-AF65-F5344CB8AC3E}">
        <p14:creationId xmlns:p14="http://schemas.microsoft.com/office/powerpoint/2010/main" val="88597666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B58A9F6-C558-594D-8F7B-D3D61C46BBF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31719703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626B6614-C6D2-9741-86C4-41FD2ED4C123}"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92783577"/>
      </p:ext>
    </p:extLst>
  </p:cSld>
  <p:clrMapOvr>
    <a:masterClrMapping/>
  </p:clrMapOvr>
  <p:transition spd="med">
    <p:randomBar dir="vert"/>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599E4E64-6A3B-A642-81B5-43C1F983C83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371917945"/>
      </p:ext>
    </p:extLst>
  </p:cSld>
  <p:clrMapOvr>
    <a:masterClrMapping/>
  </p:clrMapOvr>
  <p:transition spd="med">
    <p:randomBar dir="vert"/>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BF97937A-6EFA-7244-9BBB-4B39FA4EDD5D}"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961296479"/>
      </p:ext>
    </p:extLst>
  </p:cSld>
  <p:clrMapOvr>
    <a:masterClrMapping/>
  </p:clrMapOvr>
  <p:transition spd="med">
    <p:randomBar dir="vert"/>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B97A148-BB3A-6F4F-A713-8E6B70B4C0C8}"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59928883"/>
      </p:ext>
    </p:extLst>
  </p:cSld>
  <p:clrMapOvr>
    <a:masterClrMapping/>
  </p:clrMapOvr>
  <p:transition spd="med">
    <p:randomBar dir="vert"/>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43383A86-FADD-714B-BE63-5935EE91934F}"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41123807"/>
      </p:ext>
    </p:extLst>
  </p:cSld>
  <p:clrMapOvr>
    <a:masterClrMapping/>
  </p:clrMapOvr>
  <p:transition spd="med">
    <p:randomBar dir="vert"/>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33CBCA7D-BFD0-A945-9CDF-5C086F9AF08C}"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22557336"/>
      </p:ext>
    </p:extLst>
  </p:cSld>
  <p:clrMapOvr>
    <a:masterClrMapping/>
  </p:clrMapOvr>
  <p:transition spd="med">
    <p:randomBar dir="vert"/>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DA14E335-CA85-1D48-81B8-5D641B8822EA}"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405852941"/>
      </p:ext>
    </p:extLst>
  </p:cSld>
  <p:clrMapOvr>
    <a:masterClrMapping/>
  </p:clrMapOvr>
  <p:transition spd="med">
    <p:randomBar dir="vert"/>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a:lvl1pPr>
          </a:lstStyle>
          <a:p>
            <a:pPr defTabSz="914400" eaLnBrk="0" fontAlgn="base" hangingPunct="0">
              <a:spcBef>
                <a:spcPct val="0"/>
              </a:spcBef>
              <a:spcAft>
                <a:spcPct val="0"/>
              </a:spcAft>
              <a:defRPr/>
            </a:pPr>
            <a:fld id="{B63174D7-74D0-574E-AB1B-20ACBAC7016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544621271"/>
      </p:ext>
    </p:extLst>
  </p:cSld>
  <p:clrMapOvr>
    <a:masterClrMapping/>
  </p:clrMapOvr>
  <p:transition spd="med">
    <p:randomBar dir="vert"/>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47B111D0-2425-074F-B2B8-E0C41040BCD3}" type="slidenum">
              <a:rPr lang="en-US"/>
              <a:pPr>
                <a:defRPr/>
              </a:pPr>
              <a:t>‹#›</a:t>
            </a:fld>
            <a:endParaRPr lang="en-US"/>
          </a:p>
        </p:txBody>
      </p:sp>
    </p:spTree>
    <p:extLst>
      <p:ext uri="{BB962C8B-B14F-4D97-AF65-F5344CB8AC3E}">
        <p14:creationId xmlns:p14="http://schemas.microsoft.com/office/powerpoint/2010/main" val="384849217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D9AE8BE9-FED5-8F4B-B6DD-ADF350D32E13}" type="slidenum">
              <a:rPr lang="en-US"/>
              <a:pPr>
                <a:defRPr/>
              </a:pPr>
              <a:t>‹#›</a:t>
            </a:fld>
            <a:endParaRPr lang="en-US"/>
          </a:p>
        </p:txBody>
      </p:sp>
    </p:spTree>
    <p:extLst>
      <p:ext uri="{BB962C8B-B14F-4D97-AF65-F5344CB8AC3E}">
        <p14:creationId xmlns:p14="http://schemas.microsoft.com/office/powerpoint/2010/main" val="187703927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5BB6FE26-F08D-2F47-8723-7204C5BF5CC1}"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39999148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86F07FA2-3A17-5040-B586-B4AF278DC7A2}" type="slidenum">
              <a:rPr lang="en-US"/>
              <a:pPr>
                <a:defRPr/>
              </a:pPr>
              <a:t>‹#›</a:t>
            </a:fld>
            <a:endParaRPr lang="en-US"/>
          </a:p>
        </p:txBody>
      </p:sp>
    </p:spTree>
    <p:extLst>
      <p:ext uri="{BB962C8B-B14F-4D97-AF65-F5344CB8AC3E}">
        <p14:creationId xmlns:p14="http://schemas.microsoft.com/office/powerpoint/2010/main" val="733011632"/>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7184F79E-BB1E-D246-9409-46D2624C31EE}" type="slidenum">
              <a:rPr lang="en-US"/>
              <a:pPr>
                <a:defRPr/>
              </a:pPr>
              <a:t>‹#›</a:t>
            </a:fld>
            <a:endParaRPr lang="en-US"/>
          </a:p>
        </p:txBody>
      </p:sp>
    </p:spTree>
    <p:extLst>
      <p:ext uri="{BB962C8B-B14F-4D97-AF65-F5344CB8AC3E}">
        <p14:creationId xmlns:p14="http://schemas.microsoft.com/office/powerpoint/2010/main" val="775137237"/>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2196B4FD-034F-2347-BB41-87521F71E472}" type="slidenum">
              <a:rPr lang="en-US"/>
              <a:pPr>
                <a:defRPr/>
              </a:pPr>
              <a:t>‹#›</a:t>
            </a:fld>
            <a:endParaRPr lang="en-US"/>
          </a:p>
        </p:txBody>
      </p:sp>
    </p:spTree>
    <p:extLst>
      <p:ext uri="{BB962C8B-B14F-4D97-AF65-F5344CB8AC3E}">
        <p14:creationId xmlns:p14="http://schemas.microsoft.com/office/powerpoint/2010/main" val="3039221644"/>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5F518B9D-FF0E-AB49-9004-0507CBEFA40D}" type="slidenum">
              <a:rPr lang="en-US"/>
              <a:pPr>
                <a:defRPr/>
              </a:pPr>
              <a:t>‹#›</a:t>
            </a:fld>
            <a:endParaRPr lang="en-US"/>
          </a:p>
        </p:txBody>
      </p:sp>
    </p:spTree>
    <p:extLst>
      <p:ext uri="{BB962C8B-B14F-4D97-AF65-F5344CB8AC3E}">
        <p14:creationId xmlns:p14="http://schemas.microsoft.com/office/powerpoint/2010/main" val="273259930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F5E3F0BE-6635-8C45-B37D-C87ABCF6C1CB}" type="slidenum">
              <a:rPr lang="en-US"/>
              <a:pPr>
                <a:defRPr/>
              </a:pPr>
              <a:t>‹#›</a:t>
            </a:fld>
            <a:endParaRPr lang="en-US"/>
          </a:p>
        </p:txBody>
      </p:sp>
    </p:spTree>
    <p:extLst>
      <p:ext uri="{BB962C8B-B14F-4D97-AF65-F5344CB8AC3E}">
        <p14:creationId xmlns:p14="http://schemas.microsoft.com/office/powerpoint/2010/main" val="1305331616"/>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15874BCC-05D8-034D-A05F-B6EE8F7C1A40}" type="slidenum">
              <a:rPr lang="en-US"/>
              <a:pPr>
                <a:defRPr/>
              </a:pPr>
              <a:t>‹#›</a:t>
            </a:fld>
            <a:endParaRPr lang="en-US"/>
          </a:p>
        </p:txBody>
      </p:sp>
    </p:spTree>
    <p:extLst>
      <p:ext uri="{BB962C8B-B14F-4D97-AF65-F5344CB8AC3E}">
        <p14:creationId xmlns:p14="http://schemas.microsoft.com/office/powerpoint/2010/main" val="306704116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C193274C-1339-FC47-A8BC-CD7BED57F4CD}" type="slidenum">
              <a:rPr lang="en-US"/>
              <a:pPr>
                <a:defRPr/>
              </a:pPr>
              <a:t>‹#›</a:t>
            </a:fld>
            <a:endParaRPr lang="en-US"/>
          </a:p>
        </p:txBody>
      </p:sp>
    </p:spTree>
    <p:extLst>
      <p:ext uri="{BB962C8B-B14F-4D97-AF65-F5344CB8AC3E}">
        <p14:creationId xmlns:p14="http://schemas.microsoft.com/office/powerpoint/2010/main" val="819828594"/>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9C7C2EC6-55AB-4F42-8D75-B7BDA5F6D6E0}" type="slidenum">
              <a:rPr lang="en-US"/>
              <a:pPr>
                <a:defRPr/>
              </a:pPr>
              <a:t>‹#›</a:t>
            </a:fld>
            <a:endParaRPr lang="en-US"/>
          </a:p>
        </p:txBody>
      </p:sp>
    </p:spTree>
    <p:extLst>
      <p:ext uri="{BB962C8B-B14F-4D97-AF65-F5344CB8AC3E}">
        <p14:creationId xmlns:p14="http://schemas.microsoft.com/office/powerpoint/2010/main" val="3785692401"/>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6B5A5998-9C6A-9E40-8900-E379E8AD620B}" type="slidenum">
              <a:rPr lang="en-US"/>
              <a:pPr>
                <a:defRPr/>
              </a:pPr>
              <a:t>‹#›</a:t>
            </a:fld>
            <a:endParaRPr lang="en-US"/>
          </a:p>
        </p:txBody>
      </p:sp>
    </p:spTree>
    <p:extLst>
      <p:ext uri="{BB962C8B-B14F-4D97-AF65-F5344CB8AC3E}">
        <p14:creationId xmlns:p14="http://schemas.microsoft.com/office/powerpoint/2010/main" val="257709535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404DFF81-D208-B74D-9157-367C23428105}" type="slidenum">
              <a:rPr lang="en-US"/>
              <a:pPr>
                <a:defRPr/>
              </a:pPr>
              <a:t>‹#›</a:t>
            </a:fld>
            <a:endParaRPr lang="en-US"/>
          </a:p>
        </p:txBody>
      </p:sp>
    </p:spTree>
    <p:extLst>
      <p:ext uri="{BB962C8B-B14F-4D97-AF65-F5344CB8AC3E}">
        <p14:creationId xmlns:p14="http://schemas.microsoft.com/office/powerpoint/2010/main" val="184084781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C1A4DE61-2ECC-BB41-8805-0F015FC6C779}"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17347706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BDD6E7E0-B98C-BB40-8E37-450EEB7CAF2A}" type="slidenum">
              <a:rPr lang="en-US"/>
              <a:pPr>
                <a:defRPr/>
              </a:pPr>
              <a:t>‹#›</a:t>
            </a:fld>
            <a:endParaRPr lang="en-US"/>
          </a:p>
        </p:txBody>
      </p:sp>
    </p:spTree>
    <p:extLst>
      <p:ext uri="{BB962C8B-B14F-4D97-AF65-F5344CB8AC3E}">
        <p14:creationId xmlns:p14="http://schemas.microsoft.com/office/powerpoint/2010/main" val="185436141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96A33F-57DA-943C-5383-964874D46DEF}"/>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1BDAC6C7-2F9E-2579-D0BE-C0A7EE57C281}"/>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12264630-6D69-2108-72E3-8239AB7E42BF}"/>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EEE9A586-177C-E987-E891-3242BF610BE7}"/>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0FE5E841-A564-D0A4-7035-CC96C2C29E3D}"/>
              </a:ext>
            </a:extLst>
          </p:cNvPr>
          <p:cNvSpPr>
            <a:spLocks noGrp="1"/>
          </p:cNvSpPr>
          <p:nvPr>
            <p:ph type="sldNum" sz="quarter" idx="12"/>
          </p:nvPr>
        </p:nvSpPr>
        <p:spPr/>
        <p:txBody>
          <a:bodyPr/>
          <a:lstStyle>
            <a:lvl1pPr>
              <a:defRPr/>
            </a:lvl1pPr>
          </a:lstStyle>
          <a:p>
            <a:fld id="{CB1356BB-93DB-1047-AEF8-D063B29A47CD}" type="slidenum">
              <a:rPr lang="en-US" altLang="en-US"/>
              <a:pPr/>
              <a:t>‹#›</a:t>
            </a:fld>
            <a:endParaRPr lang="en-US" altLang="en-US"/>
          </a:p>
        </p:txBody>
      </p:sp>
    </p:spTree>
    <p:extLst>
      <p:ext uri="{BB962C8B-B14F-4D97-AF65-F5344CB8AC3E}">
        <p14:creationId xmlns:p14="http://schemas.microsoft.com/office/powerpoint/2010/main" val="3680646392"/>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ABE92F-B143-6F15-FE7B-037D98298B9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FEAEB23-1726-8D87-8CE9-27EA64199E9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85E44-E2D7-AD5B-E19D-44EE371645F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7E70167-B4CE-5D1C-A97A-E88DB43F99A3}"/>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3591ED6-98F8-B6F4-D16C-4C10C935303E}"/>
              </a:ext>
            </a:extLst>
          </p:cNvPr>
          <p:cNvSpPr>
            <a:spLocks noGrp="1"/>
          </p:cNvSpPr>
          <p:nvPr>
            <p:ph type="sldNum" sz="quarter" idx="12"/>
          </p:nvPr>
        </p:nvSpPr>
        <p:spPr/>
        <p:txBody>
          <a:bodyPr/>
          <a:lstStyle>
            <a:lvl1pPr>
              <a:defRPr/>
            </a:lvl1pPr>
          </a:lstStyle>
          <a:p>
            <a:fld id="{F6E47C94-053E-E64D-85F5-850390A23172}" type="slidenum">
              <a:rPr lang="en-US" altLang="en-US"/>
              <a:pPr/>
              <a:t>‹#›</a:t>
            </a:fld>
            <a:endParaRPr lang="en-US" altLang="en-US"/>
          </a:p>
        </p:txBody>
      </p:sp>
    </p:spTree>
    <p:extLst>
      <p:ext uri="{BB962C8B-B14F-4D97-AF65-F5344CB8AC3E}">
        <p14:creationId xmlns:p14="http://schemas.microsoft.com/office/powerpoint/2010/main" val="3146380819"/>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F71732-8B1A-88B8-1D8B-F008DB2BC669}"/>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1D863916-B60A-66D9-D0B5-717D1F1FDD55}"/>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9BD2367E-E4DC-2882-32EC-70177F18DE16}"/>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AECAE0F-CC1F-707F-EA16-F5C8EEE6D2D7}"/>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B92303-0CCE-F50A-81F6-13BFADECA097}"/>
              </a:ext>
            </a:extLst>
          </p:cNvPr>
          <p:cNvSpPr>
            <a:spLocks noGrp="1"/>
          </p:cNvSpPr>
          <p:nvPr>
            <p:ph type="sldNum" sz="quarter" idx="12"/>
          </p:nvPr>
        </p:nvSpPr>
        <p:spPr/>
        <p:txBody>
          <a:bodyPr/>
          <a:lstStyle>
            <a:lvl1pPr>
              <a:defRPr/>
            </a:lvl1pPr>
          </a:lstStyle>
          <a:p>
            <a:fld id="{1E6F1A39-D831-0B45-B4F7-96CEB8FD3BA1}" type="slidenum">
              <a:rPr lang="en-US" altLang="en-US"/>
              <a:pPr/>
              <a:t>‹#›</a:t>
            </a:fld>
            <a:endParaRPr lang="en-US" altLang="en-US"/>
          </a:p>
        </p:txBody>
      </p:sp>
    </p:spTree>
    <p:extLst>
      <p:ext uri="{BB962C8B-B14F-4D97-AF65-F5344CB8AC3E}">
        <p14:creationId xmlns:p14="http://schemas.microsoft.com/office/powerpoint/2010/main" val="422697084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04EB47-D1CB-FE6A-0AB2-C665C41BFD7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F3AA9B1-F599-41CB-33A2-6BE21611E940}"/>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3B15EE6-C534-54E6-D4FE-42805EC24378}"/>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64B3419-1703-3913-AD16-2F42F62071A8}"/>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4A0A4F24-59BE-E2BC-94BE-5DB8DF5DE46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22FD34AB-BBDF-1AC8-F88E-9AAE2B9AD22E}"/>
              </a:ext>
            </a:extLst>
          </p:cNvPr>
          <p:cNvSpPr>
            <a:spLocks noGrp="1"/>
          </p:cNvSpPr>
          <p:nvPr>
            <p:ph type="sldNum" sz="quarter" idx="12"/>
          </p:nvPr>
        </p:nvSpPr>
        <p:spPr/>
        <p:txBody>
          <a:bodyPr/>
          <a:lstStyle>
            <a:lvl1pPr>
              <a:defRPr/>
            </a:lvl1pPr>
          </a:lstStyle>
          <a:p>
            <a:fld id="{5E2F0634-8799-C447-9B56-2FCAB57E7792}" type="slidenum">
              <a:rPr lang="en-US" altLang="en-US"/>
              <a:pPr/>
              <a:t>‹#›</a:t>
            </a:fld>
            <a:endParaRPr lang="en-US" altLang="en-US"/>
          </a:p>
        </p:txBody>
      </p:sp>
    </p:spTree>
    <p:extLst>
      <p:ext uri="{BB962C8B-B14F-4D97-AF65-F5344CB8AC3E}">
        <p14:creationId xmlns:p14="http://schemas.microsoft.com/office/powerpoint/2010/main" val="2837585570"/>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7B426-C097-6CE5-CAD1-E44CAC63E69F}"/>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795D2619-9DE8-BB3F-B3AE-471B178FFC02}"/>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61EE1995-C3C1-AC7D-9224-E838BF2837F8}"/>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AA32614-AD57-A234-631B-C150E35968B5}"/>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2381838-D428-2F08-1D7F-44140B1A4649}"/>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9809F9D-1296-737F-DCDC-BD77D17B3037}"/>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C91A5E38-9883-D28B-3056-3975168004A1}"/>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2BC361E6-12EE-9237-DAD4-B0DB42EC5401}"/>
              </a:ext>
            </a:extLst>
          </p:cNvPr>
          <p:cNvSpPr>
            <a:spLocks noGrp="1"/>
          </p:cNvSpPr>
          <p:nvPr>
            <p:ph type="sldNum" sz="quarter" idx="12"/>
          </p:nvPr>
        </p:nvSpPr>
        <p:spPr/>
        <p:txBody>
          <a:bodyPr/>
          <a:lstStyle>
            <a:lvl1pPr>
              <a:defRPr/>
            </a:lvl1pPr>
          </a:lstStyle>
          <a:p>
            <a:fld id="{46BDC930-73B5-8343-A2AB-CC3504E01918}" type="slidenum">
              <a:rPr lang="en-US" altLang="en-US"/>
              <a:pPr/>
              <a:t>‹#›</a:t>
            </a:fld>
            <a:endParaRPr lang="en-US" altLang="en-US"/>
          </a:p>
        </p:txBody>
      </p:sp>
    </p:spTree>
    <p:extLst>
      <p:ext uri="{BB962C8B-B14F-4D97-AF65-F5344CB8AC3E}">
        <p14:creationId xmlns:p14="http://schemas.microsoft.com/office/powerpoint/2010/main" val="138859984"/>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C11E3-F90B-879B-2ACE-CB66C014248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FD58638-3A64-19A9-F7F9-5B84AA36037C}"/>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D58FFFF9-8717-5B20-2572-92E29F7F70CB}"/>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FB03F977-87BF-9A47-9D57-3F57A152DA4C}"/>
              </a:ext>
            </a:extLst>
          </p:cNvPr>
          <p:cNvSpPr>
            <a:spLocks noGrp="1"/>
          </p:cNvSpPr>
          <p:nvPr>
            <p:ph type="sldNum" sz="quarter" idx="12"/>
          </p:nvPr>
        </p:nvSpPr>
        <p:spPr/>
        <p:txBody>
          <a:bodyPr/>
          <a:lstStyle>
            <a:lvl1pPr>
              <a:defRPr/>
            </a:lvl1pPr>
          </a:lstStyle>
          <a:p>
            <a:fld id="{911E82B4-E8B8-2247-90A7-7D5B42EF2DF7}" type="slidenum">
              <a:rPr lang="en-US" altLang="en-US"/>
              <a:pPr/>
              <a:t>‹#›</a:t>
            </a:fld>
            <a:endParaRPr lang="en-US" altLang="en-US"/>
          </a:p>
        </p:txBody>
      </p:sp>
    </p:spTree>
    <p:extLst>
      <p:ext uri="{BB962C8B-B14F-4D97-AF65-F5344CB8AC3E}">
        <p14:creationId xmlns:p14="http://schemas.microsoft.com/office/powerpoint/2010/main" val="242669905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F59F61D-C0EB-C942-E7A5-2EA294E9E7E8}"/>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B75304CD-F47B-6CCF-5D46-1644462F7D3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7311180-0B28-3AEB-846F-A0FC9724F869}"/>
              </a:ext>
            </a:extLst>
          </p:cNvPr>
          <p:cNvSpPr>
            <a:spLocks noGrp="1"/>
          </p:cNvSpPr>
          <p:nvPr>
            <p:ph type="sldNum" sz="quarter" idx="12"/>
          </p:nvPr>
        </p:nvSpPr>
        <p:spPr/>
        <p:txBody>
          <a:bodyPr/>
          <a:lstStyle>
            <a:lvl1pPr>
              <a:defRPr/>
            </a:lvl1pPr>
          </a:lstStyle>
          <a:p>
            <a:fld id="{1992FBB4-D52A-AA4F-94FB-400BD131C004}" type="slidenum">
              <a:rPr lang="en-US" altLang="en-US"/>
              <a:pPr/>
              <a:t>‹#›</a:t>
            </a:fld>
            <a:endParaRPr lang="en-US" altLang="en-US"/>
          </a:p>
        </p:txBody>
      </p:sp>
    </p:spTree>
    <p:extLst>
      <p:ext uri="{BB962C8B-B14F-4D97-AF65-F5344CB8AC3E}">
        <p14:creationId xmlns:p14="http://schemas.microsoft.com/office/powerpoint/2010/main" val="74691932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D40C4F-81BE-2C95-BC21-1DBB13985E6F}"/>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17A19CC1-DFF2-BDD4-93D1-28D1FA442014}"/>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CF82F42-62A5-CC1F-8469-BBA0E8201B88}"/>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C44EB6ED-CF12-F9F1-D389-5042897159B8}"/>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2E7E31D-ED7C-4E27-F32B-741DF6AB46B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74BB37B8-C72A-5380-4878-304DB0F18E9B}"/>
              </a:ext>
            </a:extLst>
          </p:cNvPr>
          <p:cNvSpPr>
            <a:spLocks noGrp="1"/>
          </p:cNvSpPr>
          <p:nvPr>
            <p:ph type="sldNum" sz="quarter" idx="12"/>
          </p:nvPr>
        </p:nvSpPr>
        <p:spPr/>
        <p:txBody>
          <a:bodyPr/>
          <a:lstStyle>
            <a:lvl1pPr>
              <a:defRPr/>
            </a:lvl1pPr>
          </a:lstStyle>
          <a:p>
            <a:fld id="{835E70E5-BB6B-E442-9C86-3A70189E0F36}" type="slidenum">
              <a:rPr lang="en-US" altLang="en-US"/>
              <a:pPr/>
              <a:t>‹#›</a:t>
            </a:fld>
            <a:endParaRPr lang="en-US" altLang="en-US"/>
          </a:p>
        </p:txBody>
      </p:sp>
    </p:spTree>
    <p:extLst>
      <p:ext uri="{BB962C8B-B14F-4D97-AF65-F5344CB8AC3E}">
        <p14:creationId xmlns:p14="http://schemas.microsoft.com/office/powerpoint/2010/main" val="2101961131"/>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AF2BDE-555D-DFC8-0ACB-7641654B67F7}"/>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B12CCBAF-6E59-1D57-0803-A181662E03C8}"/>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5CB7F286-764C-EEE0-1AB1-2DBD6CCC5A8B}"/>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9A772A1-A0CC-A3B9-66F9-19C3BDF5136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B2F985DE-B00E-4102-DB78-14AEA0525B91}"/>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5E183F1-0E3B-0E8B-AE90-DB82B4936753}"/>
              </a:ext>
            </a:extLst>
          </p:cNvPr>
          <p:cNvSpPr>
            <a:spLocks noGrp="1"/>
          </p:cNvSpPr>
          <p:nvPr>
            <p:ph type="sldNum" sz="quarter" idx="12"/>
          </p:nvPr>
        </p:nvSpPr>
        <p:spPr/>
        <p:txBody>
          <a:bodyPr/>
          <a:lstStyle>
            <a:lvl1pPr>
              <a:defRPr/>
            </a:lvl1pPr>
          </a:lstStyle>
          <a:p>
            <a:fld id="{9B7BF9EE-A66C-5946-BFBF-EEBC8F84EFF7}" type="slidenum">
              <a:rPr lang="en-US" altLang="en-US"/>
              <a:pPr/>
              <a:t>‹#›</a:t>
            </a:fld>
            <a:endParaRPr lang="en-US" altLang="en-US"/>
          </a:p>
        </p:txBody>
      </p:sp>
    </p:spTree>
    <p:extLst>
      <p:ext uri="{BB962C8B-B14F-4D97-AF65-F5344CB8AC3E}">
        <p14:creationId xmlns:p14="http://schemas.microsoft.com/office/powerpoint/2010/main" val="367650938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CF3C066B-F536-FD47-88E9-09CED71AFE4D}"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400070355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2AF6A2-43C0-0D3D-FBD4-6475FD76D5E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35CDF62-BF25-4CAF-1A25-4730156A2B6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D07A522-0AE2-D0F0-D23C-BD0BA5914482}"/>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BB7AF9-EB0E-64AE-4B8A-AFCDE9FB0DA1}"/>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996A2AC-A6BB-C89B-5B51-AA3CEAF2449B}"/>
              </a:ext>
            </a:extLst>
          </p:cNvPr>
          <p:cNvSpPr>
            <a:spLocks noGrp="1"/>
          </p:cNvSpPr>
          <p:nvPr>
            <p:ph type="sldNum" sz="quarter" idx="12"/>
          </p:nvPr>
        </p:nvSpPr>
        <p:spPr/>
        <p:txBody>
          <a:bodyPr/>
          <a:lstStyle>
            <a:lvl1pPr>
              <a:defRPr/>
            </a:lvl1pPr>
          </a:lstStyle>
          <a:p>
            <a:fld id="{4245E213-709C-984C-A824-5C45C9555C99}" type="slidenum">
              <a:rPr lang="en-US" altLang="en-US"/>
              <a:pPr/>
              <a:t>‹#›</a:t>
            </a:fld>
            <a:endParaRPr lang="en-US" altLang="en-US"/>
          </a:p>
        </p:txBody>
      </p:sp>
    </p:spTree>
    <p:extLst>
      <p:ext uri="{BB962C8B-B14F-4D97-AF65-F5344CB8AC3E}">
        <p14:creationId xmlns:p14="http://schemas.microsoft.com/office/powerpoint/2010/main" val="293407107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39EACF7-DF86-4829-FFAD-6B70D9A65992}"/>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CBA2D46-2E4D-29E2-7E90-9E854798164A}"/>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2F707E1-89F8-FAD3-C287-D52A4DD99324}"/>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F17C28A-BCEB-9975-6FE2-CC4BA2E00D11}"/>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CF9914D6-2334-15D6-B0E0-5A1081275661}"/>
              </a:ext>
            </a:extLst>
          </p:cNvPr>
          <p:cNvSpPr>
            <a:spLocks noGrp="1"/>
          </p:cNvSpPr>
          <p:nvPr>
            <p:ph type="sldNum" sz="quarter" idx="12"/>
          </p:nvPr>
        </p:nvSpPr>
        <p:spPr/>
        <p:txBody>
          <a:bodyPr/>
          <a:lstStyle>
            <a:lvl1pPr>
              <a:defRPr/>
            </a:lvl1pPr>
          </a:lstStyle>
          <a:p>
            <a:fld id="{DE70C007-0EA3-D341-BBE1-F4DBDFAD7947}" type="slidenum">
              <a:rPr lang="en-US" altLang="en-US"/>
              <a:pPr/>
              <a:t>‹#›</a:t>
            </a:fld>
            <a:endParaRPr lang="en-US" altLang="en-US"/>
          </a:p>
        </p:txBody>
      </p:sp>
    </p:spTree>
    <p:extLst>
      <p:ext uri="{BB962C8B-B14F-4D97-AF65-F5344CB8AC3E}">
        <p14:creationId xmlns:p14="http://schemas.microsoft.com/office/powerpoint/2010/main" val="3731799440"/>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DCF410-B877-CBAE-737E-DB48BF38601D}"/>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034662D9-A327-D82A-86C1-9F5CBF5B59F3}"/>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CB0DCAFF-7163-AC03-E65B-4D8BB722503B}"/>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849B5F1-1020-5311-6BA1-8F8552B46B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9E69FE7-211E-6839-920C-9747DB952E16}"/>
              </a:ext>
            </a:extLst>
          </p:cNvPr>
          <p:cNvSpPr>
            <a:spLocks noGrp="1"/>
          </p:cNvSpPr>
          <p:nvPr>
            <p:ph type="sldNum" sz="quarter" idx="12"/>
          </p:nvPr>
        </p:nvSpPr>
        <p:spPr/>
        <p:txBody>
          <a:bodyPr/>
          <a:lstStyle>
            <a:lvl1pPr>
              <a:defRPr/>
            </a:lvl1pPr>
          </a:lstStyle>
          <a:p>
            <a:fld id="{88BAEFA7-C949-984A-B324-C32881CF6192}" type="slidenum">
              <a:rPr lang="en-US" altLang="en-US"/>
              <a:pPr/>
              <a:t>‹#›</a:t>
            </a:fld>
            <a:endParaRPr lang="en-US" altLang="en-US"/>
          </a:p>
        </p:txBody>
      </p:sp>
    </p:spTree>
    <p:extLst>
      <p:ext uri="{BB962C8B-B14F-4D97-AF65-F5344CB8AC3E}">
        <p14:creationId xmlns:p14="http://schemas.microsoft.com/office/powerpoint/2010/main" val="2135554773"/>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CEF13D-F5BB-48CC-226D-7E626568EBD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339C56F-5825-0083-640E-41EB90DAAE4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D987C5E-AAE5-D790-1DD7-427AE66CFDB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323AA71-ECBD-2A43-CF68-257A38DDA51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42D70BB-A643-7C06-DAF6-F77FEFE644A9}"/>
              </a:ext>
            </a:extLst>
          </p:cNvPr>
          <p:cNvSpPr>
            <a:spLocks noGrp="1"/>
          </p:cNvSpPr>
          <p:nvPr>
            <p:ph type="sldNum" sz="quarter" idx="12"/>
          </p:nvPr>
        </p:nvSpPr>
        <p:spPr/>
        <p:txBody>
          <a:bodyPr/>
          <a:lstStyle>
            <a:lvl1pPr>
              <a:defRPr/>
            </a:lvl1pPr>
          </a:lstStyle>
          <a:p>
            <a:fld id="{4A6AC0F4-C991-544F-B033-61CD87BE5C26}" type="slidenum">
              <a:rPr lang="en-US" altLang="en-US"/>
              <a:pPr/>
              <a:t>‹#›</a:t>
            </a:fld>
            <a:endParaRPr lang="en-US" altLang="en-US"/>
          </a:p>
        </p:txBody>
      </p:sp>
    </p:spTree>
    <p:extLst>
      <p:ext uri="{BB962C8B-B14F-4D97-AF65-F5344CB8AC3E}">
        <p14:creationId xmlns:p14="http://schemas.microsoft.com/office/powerpoint/2010/main" val="26283832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C70A36-E892-C3EB-F85B-47F5E083AC01}"/>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51644D13-D69B-55E0-C9A3-927D81C73D2E}"/>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44E5EC71-2BE5-7B87-7D8E-EE2DC7DF220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1F2D3B-D44B-5A48-6FC8-EF584A27DC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FB768D3-9885-26A5-EC2C-F7BAA6BB069D}"/>
              </a:ext>
            </a:extLst>
          </p:cNvPr>
          <p:cNvSpPr>
            <a:spLocks noGrp="1"/>
          </p:cNvSpPr>
          <p:nvPr>
            <p:ph type="sldNum" sz="quarter" idx="12"/>
          </p:nvPr>
        </p:nvSpPr>
        <p:spPr/>
        <p:txBody>
          <a:bodyPr/>
          <a:lstStyle>
            <a:lvl1pPr>
              <a:defRPr/>
            </a:lvl1pPr>
          </a:lstStyle>
          <a:p>
            <a:fld id="{1F47ECD3-E115-3544-A7F0-782D7265D0BE}" type="slidenum">
              <a:rPr lang="en-US" altLang="en-US"/>
              <a:pPr/>
              <a:t>‹#›</a:t>
            </a:fld>
            <a:endParaRPr lang="en-US" altLang="en-US"/>
          </a:p>
        </p:txBody>
      </p:sp>
    </p:spTree>
    <p:extLst>
      <p:ext uri="{BB962C8B-B14F-4D97-AF65-F5344CB8AC3E}">
        <p14:creationId xmlns:p14="http://schemas.microsoft.com/office/powerpoint/2010/main" val="1463133706"/>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5D12F7-7B6D-3D5C-F902-EC0ED9DB7D2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D319847-52A1-4EE3-ABF9-A363AD44F5CC}"/>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A6E89E4-2C01-73D1-8387-CFB7D90F472D}"/>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B8691C7-A89D-F37C-F35E-2E2D548112E7}"/>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E173288B-5F78-45D5-8F67-7CA5E242D35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1BD9D950-9B13-EF0B-2FB8-39A5452A859F}"/>
              </a:ext>
            </a:extLst>
          </p:cNvPr>
          <p:cNvSpPr>
            <a:spLocks noGrp="1"/>
          </p:cNvSpPr>
          <p:nvPr>
            <p:ph type="sldNum" sz="quarter" idx="12"/>
          </p:nvPr>
        </p:nvSpPr>
        <p:spPr/>
        <p:txBody>
          <a:bodyPr/>
          <a:lstStyle>
            <a:lvl1pPr>
              <a:defRPr/>
            </a:lvl1pPr>
          </a:lstStyle>
          <a:p>
            <a:fld id="{4C0BBC97-9836-5248-8D98-35463AA06B46}" type="slidenum">
              <a:rPr lang="en-US" altLang="en-US"/>
              <a:pPr/>
              <a:t>‹#›</a:t>
            </a:fld>
            <a:endParaRPr lang="en-US" altLang="en-US"/>
          </a:p>
        </p:txBody>
      </p:sp>
    </p:spTree>
    <p:extLst>
      <p:ext uri="{BB962C8B-B14F-4D97-AF65-F5344CB8AC3E}">
        <p14:creationId xmlns:p14="http://schemas.microsoft.com/office/powerpoint/2010/main" val="283543230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BC8119-FA76-922D-7537-34DF69AD86C8}"/>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DE5AD823-CC87-B94C-A5F9-6A61365E7D11}"/>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09E33E58-722D-9FC9-769D-43C04EDFE1F5}"/>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8F2B52-5E70-A65E-A57C-2495F8DFD4A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62BBD189-CBE9-5407-D31E-0CE56FBF4B34}"/>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8ACFE47-86FD-71FC-613F-2CB82AED418B}"/>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7729ACA4-D4F8-D5AD-D3B4-279AA2D67526}"/>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3E3B60C3-4491-4057-A517-461E958492C6}"/>
              </a:ext>
            </a:extLst>
          </p:cNvPr>
          <p:cNvSpPr>
            <a:spLocks noGrp="1"/>
          </p:cNvSpPr>
          <p:nvPr>
            <p:ph type="sldNum" sz="quarter" idx="12"/>
          </p:nvPr>
        </p:nvSpPr>
        <p:spPr/>
        <p:txBody>
          <a:bodyPr/>
          <a:lstStyle>
            <a:lvl1pPr>
              <a:defRPr/>
            </a:lvl1pPr>
          </a:lstStyle>
          <a:p>
            <a:fld id="{17865F5C-2C1F-C14A-837C-5DCEFD5AFCA7}" type="slidenum">
              <a:rPr lang="en-US" altLang="en-US"/>
              <a:pPr/>
              <a:t>‹#›</a:t>
            </a:fld>
            <a:endParaRPr lang="en-US" altLang="en-US"/>
          </a:p>
        </p:txBody>
      </p:sp>
    </p:spTree>
    <p:extLst>
      <p:ext uri="{BB962C8B-B14F-4D97-AF65-F5344CB8AC3E}">
        <p14:creationId xmlns:p14="http://schemas.microsoft.com/office/powerpoint/2010/main" val="165788688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A28165-78C0-31E9-B19B-3E774EDA317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E7A8C35-576A-285F-7260-ADFCD4E679CF}"/>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4EC85DB0-3CD0-A622-BE36-1C0041EE297C}"/>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5DA7D76E-E208-19CA-768A-20AA637B9B60}"/>
              </a:ext>
            </a:extLst>
          </p:cNvPr>
          <p:cNvSpPr>
            <a:spLocks noGrp="1"/>
          </p:cNvSpPr>
          <p:nvPr>
            <p:ph type="sldNum" sz="quarter" idx="12"/>
          </p:nvPr>
        </p:nvSpPr>
        <p:spPr/>
        <p:txBody>
          <a:bodyPr/>
          <a:lstStyle>
            <a:lvl1pPr>
              <a:defRPr/>
            </a:lvl1pPr>
          </a:lstStyle>
          <a:p>
            <a:fld id="{66544164-5095-BC4C-AF99-C9903077F463}" type="slidenum">
              <a:rPr lang="en-US" altLang="en-US"/>
              <a:pPr/>
              <a:t>‹#›</a:t>
            </a:fld>
            <a:endParaRPr lang="en-US" altLang="en-US"/>
          </a:p>
        </p:txBody>
      </p:sp>
    </p:spTree>
    <p:extLst>
      <p:ext uri="{BB962C8B-B14F-4D97-AF65-F5344CB8AC3E}">
        <p14:creationId xmlns:p14="http://schemas.microsoft.com/office/powerpoint/2010/main" val="2889479113"/>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EC9EF55-EEDC-A19A-2EEE-4EAD58B43152}"/>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B9F9F6B3-AFF6-08B0-8663-3153F9610548}"/>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B466EDD8-3F76-307B-6C24-943A9702439D}"/>
              </a:ext>
            </a:extLst>
          </p:cNvPr>
          <p:cNvSpPr>
            <a:spLocks noGrp="1"/>
          </p:cNvSpPr>
          <p:nvPr>
            <p:ph type="sldNum" sz="quarter" idx="12"/>
          </p:nvPr>
        </p:nvSpPr>
        <p:spPr/>
        <p:txBody>
          <a:bodyPr/>
          <a:lstStyle>
            <a:lvl1pPr>
              <a:defRPr/>
            </a:lvl1pPr>
          </a:lstStyle>
          <a:p>
            <a:fld id="{4B7D85A4-FC0A-D542-974D-23749BC03978}" type="slidenum">
              <a:rPr lang="en-US" altLang="en-US"/>
              <a:pPr/>
              <a:t>‹#›</a:t>
            </a:fld>
            <a:endParaRPr lang="en-US" altLang="en-US"/>
          </a:p>
        </p:txBody>
      </p:sp>
    </p:spTree>
    <p:extLst>
      <p:ext uri="{BB962C8B-B14F-4D97-AF65-F5344CB8AC3E}">
        <p14:creationId xmlns:p14="http://schemas.microsoft.com/office/powerpoint/2010/main" val="343424274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A4D126-BDBF-E27F-F559-2CCEC669FFDD}"/>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CC2DC884-2653-9AB9-A632-ACE3083676FB}"/>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1D5D50E-9A23-A0C4-3317-CF14A1DC5B63}"/>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B6B1DCA4-15E4-D102-7FE7-B8DF51E4A36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D969EDB-FB87-37EF-5880-0A38E55D5FD9}"/>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E4E77477-47D9-2D45-2632-CB6C05EEEEED}"/>
              </a:ext>
            </a:extLst>
          </p:cNvPr>
          <p:cNvSpPr>
            <a:spLocks noGrp="1"/>
          </p:cNvSpPr>
          <p:nvPr>
            <p:ph type="sldNum" sz="quarter" idx="12"/>
          </p:nvPr>
        </p:nvSpPr>
        <p:spPr/>
        <p:txBody>
          <a:bodyPr/>
          <a:lstStyle>
            <a:lvl1pPr>
              <a:defRPr/>
            </a:lvl1pPr>
          </a:lstStyle>
          <a:p>
            <a:fld id="{7BEF1BCD-084B-2641-A754-6A602B46B859}" type="slidenum">
              <a:rPr lang="en-US" altLang="en-US"/>
              <a:pPr/>
              <a:t>‹#›</a:t>
            </a:fld>
            <a:endParaRPr lang="en-US" altLang="en-US"/>
          </a:p>
        </p:txBody>
      </p:sp>
    </p:spTree>
    <p:extLst>
      <p:ext uri="{BB962C8B-B14F-4D97-AF65-F5344CB8AC3E}">
        <p14:creationId xmlns:p14="http://schemas.microsoft.com/office/powerpoint/2010/main" val="112104675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fld id="{F925AFF0-A7D9-484B-AB98-CDFFB6B2C6D0}"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3504686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53BD33-D8C2-49D6-0487-D4686EAD6A12}"/>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5E7EC040-8FB6-130D-89F6-A30B770A98E3}"/>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3EED6D55-A40C-0DEF-FC9C-BB524999A1B9}"/>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9B4E536-F797-A265-E1A0-E5A90F95F1E2}"/>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91B4ED4B-5252-4882-5649-3EE28468F3DB}"/>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CF011F8A-76B1-B388-D99E-DDDAB826274C}"/>
              </a:ext>
            </a:extLst>
          </p:cNvPr>
          <p:cNvSpPr>
            <a:spLocks noGrp="1"/>
          </p:cNvSpPr>
          <p:nvPr>
            <p:ph type="sldNum" sz="quarter" idx="12"/>
          </p:nvPr>
        </p:nvSpPr>
        <p:spPr/>
        <p:txBody>
          <a:bodyPr/>
          <a:lstStyle>
            <a:lvl1pPr>
              <a:defRPr/>
            </a:lvl1pPr>
          </a:lstStyle>
          <a:p>
            <a:fld id="{72A2AB14-5188-E548-AC3E-E6868F05B2EC}" type="slidenum">
              <a:rPr lang="en-US" altLang="en-US"/>
              <a:pPr/>
              <a:t>‹#›</a:t>
            </a:fld>
            <a:endParaRPr lang="en-US" altLang="en-US"/>
          </a:p>
        </p:txBody>
      </p:sp>
    </p:spTree>
    <p:extLst>
      <p:ext uri="{BB962C8B-B14F-4D97-AF65-F5344CB8AC3E}">
        <p14:creationId xmlns:p14="http://schemas.microsoft.com/office/powerpoint/2010/main" val="705597146"/>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943797-0190-3B5D-0682-E58333F3DCA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A407929-8F84-D02D-87E1-E9F2F497E33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0B196D-CD19-3DDD-5225-C2900ED34599}"/>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D4E60BF-C817-D4EC-2A90-DCBA360DEF6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EF9AAFFB-6704-702E-253B-6CBE8C13ADFA}"/>
              </a:ext>
            </a:extLst>
          </p:cNvPr>
          <p:cNvSpPr>
            <a:spLocks noGrp="1"/>
          </p:cNvSpPr>
          <p:nvPr>
            <p:ph type="sldNum" sz="quarter" idx="12"/>
          </p:nvPr>
        </p:nvSpPr>
        <p:spPr/>
        <p:txBody>
          <a:bodyPr/>
          <a:lstStyle>
            <a:lvl1pPr>
              <a:defRPr/>
            </a:lvl1pPr>
          </a:lstStyle>
          <a:p>
            <a:fld id="{EC523A66-F7CC-C745-A0DF-82FD65B38EE9}" type="slidenum">
              <a:rPr lang="en-US" altLang="en-US"/>
              <a:pPr/>
              <a:t>‹#›</a:t>
            </a:fld>
            <a:endParaRPr lang="en-US" altLang="en-US"/>
          </a:p>
        </p:txBody>
      </p:sp>
    </p:spTree>
    <p:extLst>
      <p:ext uri="{BB962C8B-B14F-4D97-AF65-F5344CB8AC3E}">
        <p14:creationId xmlns:p14="http://schemas.microsoft.com/office/powerpoint/2010/main" val="1202538118"/>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FBA94B3-E0B6-58DD-628A-2AB460F0AEA0}"/>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E54C4E-5AEF-C212-0864-DCFDE6AB3C82}"/>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27D380-9F64-83C5-FFB0-449A07D23B9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D5EC2FB3-D86B-67A4-7BBA-B36B42BA7DC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814A652-0D98-D63E-A5B3-6CADD4E102F6}"/>
              </a:ext>
            </a:extLst>
          </p:cNvPr>
          <p:cNvSpPr>
            <a:spLocks noGrp="1"/>
          </p:cNvSpPr>
          <p:nvPr>
            <p:ph type="sldNum" sz="quarter" idx="12"/>
          </p:nvPr>
        </p:nvSpPr>
        <p:spPr/>
        <p:txBody>
          <a:bodyPr/>
          <a:lstStyle>
            <a:lvl1pPr>
              <a:defRPr/>
            </a:lvl1pPr>
          </a:lstStyle>
          <a:p>
            <a:fld id="{52330E82-915D-1E41-8FD8-FC4677B8EF0E}" type="slidenum">
              <a:rPr lang="en-US" altLang="en-US"/>
              <a:pPr/>
              <a:t>‹#›</a:t>
            </a:fld>
            <a:endParaRPr lang="en-US" altLang="en-US"/>
          </a:p>
        </p:txBody>
      </p:sp>
    </p:spTree>
    <p:extLst>
      <p:ext uri="{BB962C8B-B14F-4D97-AF65-F5344CB8AC3E}">
        <p14:creationId xmlns:p14="http://schemas.microsoft.com/office/powerpoint/2010/main" val="363575452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1F9AB7E-EE84-A448-B56E-927658C469B6}" type="slidenum">
              <a:rPr lang="en-US"/>
              <a:pPr>
                <a:defRPr/>
              </a:pPr>
              <a:t>‹#›</a:t>
            </a:fld>
            <a:endParaRPr lang="en-US"/>
          </a:p>
        </p:txBody>
      </p:sp>
    </p:spTree>
    <p:extLst>
      <p:ext uri="{BB962C8B-B14F-4D97-AF65-F5344CB8AC3E}">
        <p14:creationId xmlns:p14="http://schemas.microsoft.com/office/powerpoint/2010/main" val="2118141849"/>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1C992F2-44A8-D244-932C-F3265202B4EA}" type="slidenum">
              <a:rPr lang="en-US"/>
              <a:pPr>
                <a:defRPr/>
              </a:pPr>
              <a:t>‹#›</a:t>
            </a:fld>
            <a:endParaRPr lang="en-US"/>
          </a:p>
        </p:txBody>
      </p:sp>
    </p:spTree>
    <p:extLst>
      <p:ext uri="{BB962C8B-B14F-4D97-AF65-F5344CB8AC3E}">
        <p14:creationId xmlns:p14="http://schemas.microsoft.com/office/powerpoint/2010/main" val="223785666"/>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B38BFA3-9F77-9D43-90E8-29157309B708}" type="slidenum">
              <a:rPr lang="en-US"/>
              <a:pPr>
                <a:defRPr/>
              </a:pPr>
              <a:t>‹#›</a:t>
            </a:fld>
            <a:endParaRPr lang="en-US"/>
          </a:p>
        </p:txBody>
      </p:sp>
    </p:spTree>
    <p:extLst>
      <p:ext uri="{BB962C8B-B14F-4D97-AF65-F5344CB8AC3E}">
        <p14:creationId xmlns:p14="http://schemas.microsoft.com/office/powerpoint/2010/main" val="324742549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F221CFD-7E04-9C4C-B7C1-96FEC2B8FAED}" type="slidenum">
              <a:rPr lang="en-US"/>
              <a:pPr>
                <a:defRPr/>
              </a:pPr>
              <a:t>‹#›</a:t>
            </a:fld>
            <a:endParaRPr lang="en-US"/>
          </a:p>
        </p:txBody>
      </p:sp>
    </p:spTree>
    <p:extLst>
      <p:ext uri="{BB962C8B-B14F-4D97-AF65-F5344CB8AC3E}">
        <p14:creationId xmlns:p14="http://schemas.microsoft.com/office/powerpoint/2010/main" val="76552799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E5578B-FF68-0042-B0B0-4AE9927A6940}" type="slidenum">
              <a:rPr lang="en-US"/>
              <a:pPr>
                <a:defRPr/>
              </a:pPr>
              <a:t>‹#›</a:t>
            </a:fld>
            <a:endParaRPr lang="en-US"/>
          </a:p>
        </p:txBody>
      </p:sp>
    </p:spTree>
    <p:extLst>
      <p:ext uri="{BB962C8B-B14F-4D97-AF65-F5344CB8AC3E}">
        <p14:creationId xmlns:p14="http://schemas.microsoft.com/office/powerpoint/2010/main" val="169613873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B5B0D19-50DE-0047-A6EC-BBBCA219AE91}" type="slidenum">
              <a:rPr lang="en-US"/>
              <a:pPr>
                <a:defRPr/>
              </a:pPr>
              <a:t>‹#›</a:t>
            </a:fld>
            <a:endParaRPr lang="en-US"/>
          </a:p>
        </p:txBody>
      </p:sp>
    </p:spTree>
    <p:extLst>
      <p:ext uri="{BB962C8B-B14F-4D97-AF65-F5344CB8AC3E}">
        <p14:creationId xmlns:p14="http://schemas.microsoft.com/office/powerpoint/2010/main" val="3871999622"/>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C1B9710-A218-E84F-8654-74584C2FDB8A}" type="slidenum">
              <a:rPr lang="en-US"/>
              <a:pPr>
                <a:defRPr/>
              </a:pPr>
              <a:t>‹#›</a:t>
            </a:fld>
            <a:endParaRPr lang="en-US"/>
          </a:p>
        </p:txBody>
      </p:sp>
    </p:spTree>
    <p:extLst>
      <p:ext uri="{BB962C8B-B14F-4D97-AF65-F5344CB8AC3E}">
        <p14:creationId xmlns:p14="http://schemas.microsoft.com/office/powerpoint/2010/main" val="335100118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fld id="{D7E82697-7928-5149-A767-AF84D366E4A2}"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189230642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00BCBF1-1E15-234E-8E57-9A08863B08DB}" type="slidenum">
              <a:rPr lang="en-US"/>
              <a:pPr>
                <a:defRPr/>
              </a:pPr>
              <a:t>‹#›</a:t>
            </a:fld>
            <a:endParaRPr lang="en-US"/>
          </a:p>
        </p:txBody>
      </p:sp>
    </p:spTree>
    <p:extLst>
      <p:ext uri="{BB962C8B-B14F-4D97-AF65-F5344CB8AC3E}">
        <p14:creationId xmlns:p14="http://schemas.microsoft.com/office/powerpoint/2010/main" val="3639666939"/>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926DF43-F34A-B44E-AF7A-34D403A4AB99}" type="slidenum">
              <a:rPr lang="en-US"/>
              <a:pPr>
                <a:defRPr/>
              </a:pPr>
              <a:t>‹#›</a:t>
            </a:fld>
            <a:endParaRPr lang="en-US"/>
          </a:p>
        </p:txBody>
      </p:sp>
    </p:spTree>
    <p:extLst>
      <p:ext uri="{BB962C8B-B14F-4D97-AF65-F5344CB8AC3E}">
        <p14:creationId xmlns:p14="http://schemas.microsoft.com/office/powerpoint/2010/main" val="164068380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57EE6F-89C0-144F-9A6F-4A29E8CB3F67}" type="slidenum">
              <a:rPr lang="en-US"/>
              <a:pPr>
                <a:defRPr/>
              </a:pPr>
              <a:t>‹#›</a:t>
            </a:fld>
            <a:endParaRPr lang="en-US"/>
          </a:p>
        </p:txBody>
      </p:sp>
    </p:spTree>
    <p:extLst>
      <p:ext uri="{BB962C8B-B14F-4D97-AF65-F5344CB8AC3E}">
        <p14:creationId xmlns:p14="http://schemas.microsoft.com/office/powerpoint/2010/main" val="797336312"/>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6EAF88B-182E-6F40-8AD5-31231903959A}" type="slidenum">
              <a:rPr lang="en-US"/>
              <a:pPr>
                <a:defRPr/>
              </a:pPr>
              <a:t>‹#›</a:t>
            </a:fld>
            <a:endParaRPr lang="en-US"/>
          </a:p>
        </p:txBody>
      </p:sp>
    </p:spTree>
    <p:extLst>
      <p:ext uri="{BB962C8B-B14F-4D97-AF65-F5344CB8AC3E}">
        <p14:creationId xmlns:p14="http://schemas.microsoft.com/office/powerpoint/2010/main" val="183356505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15F778C-41F0-A44B-90CA-8CDCE80FE9E6}" type="slidenum">
              <a:rPr lang="en-US"/>
              <a:pPr>
                <a:defRPr/>
              </a:pPr>
              <a:t>‹#›</a:t>
            </a:fld>
            <a:endParaRPr lang="en-US"/>
          </a:p>
        </p:txBody>
      </p:sp>
    </p:spTree>
    <p:extLst>
      <p:ext uri="{BB962C8B-B14F-4D97-AF65-F5344CB8AC3E}">
        <p14:creationId xmlns:p14="http://schemas.microsoft.com/office/powerpoint/2010/main" val="230410660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3445E820-A3DA-B34F-B2B6-D6E451276F28}" type="slidenum">
              <a:rPr lang="en-US"/>
              <a:pPr>
                <a:defRPr/>
              </a:pPr>
              <a:t>‹#›</a:t>
            </a:fld>
            <a:endParaRPr lang="en-US"/>
          </a:p>
        </p:txBody>
      </p:sp>
    </p:spTree>
    <p:extLst>
      <p:ext uri="{BB962C8B-B14F-4D97-AF65-F5344CB8AC3E}">
        <p14:creationId xmlns:p14="http://schemas.microsoft.com/office/powerpoint/2010/main" val="10300779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04483" name="Rectangle 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87DCE-FD14-7343-B764-12A30FE914A7}" type="slidenum">
              <a:rPr lang="en-US"/>
              <a:pPr>
                <a:defRPr/>
              </a:pPr>
              <a:t>‹#›</a:t>
            </a:fld>
            <a:endParaRPr lang="en-US"/>
          </a:p>
        </p:txBody>
      </p:sp>
    </p:spTree>
    <p:extLst>
      <p:ext uri="{BB962C8B-B14F-4D97-AF65-F5344CB8AC3E}">
        <p14:creationId xmlns:p14="http://schemas.microsoft.com/office/powerpoint/2010/main" val="729174125"/>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A8032A-FEC0-B943-B9E7-A6357A8E2EFE}" type="slidenum">
              <a:rPr lang="en-US"/>
              <a:pPr>
                <a:defRPr/>
              </a:pPr>
              <a:t>‹#›</a:t>
            </a:fld>
            <a:endParaRPr lang="en-US"/>
          </a:p>
        </p:txBody>
      </p:sp>
    </p:spTree>
    <p:extLst>
      <p:ext uri="{BB962C8B-B14F-4D97-AF65-F5344CB8AC3E}">
        <p14:creationId xmlns:p14="http://schemas.microsoft.com/office/powerpoint/2010/main" val="44452191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E1D76C-C44F-3948-9958-708EDE2575F1}" type="slidenum">
              <a:rPr lang="en-US"/>
              <a:pPr>
                <a:defRPr/>
              </a:pPr>
              <a:t>‹#›</a:t>
            </a:fld>
            <a:endParaRPr lang="en-US"/>
          </a:p>
        </p:txBody>
      </p:sp>
    </p:spTree>
    <p:extLst>
      <p:ext uri="{BB962C8B-B14F-4D97-AF65-F5344CB8AC3E}">
        <p14:creationId xmlns:p14="http://schemas.microsoft.com/office/powerpoint/2010/main" val="235753311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EB8EDC-7251-CD4F-B185-DA8862C07CC9}" type="slidenum">
              <a:rPr lang="en-US"/>
              <a:pPr>
                <a:defRPr/>
              </a:pPr>
              <a:t>‹#›</a:t>
            </a:fld>
            <a:endParaRPr lang="en-US"/>
          </a:p>
        </p:txBody>
      </p:sp>
    </p:spTree>
    <p:extLst>
      <p:ext uri="{BB962C8B-B14F-4D97-AF65-F5344CB8AC3E}">
        <p14:creationId xmlns:p14="http://schemas.microsoft.com/office/powerpoint/2010/main" val="166171574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fld id="{396E55D5-BFA9-A742-BA88-CEB0F893FCB5}"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88441083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0D48AC-55B0-9047-AE12-2F3B8AF3A1E2}" type="slidenum">
              <a:rPr lang="en-US"/>
              <a:pPr>
                <a:defRPr/>
              </a:pPr>
              <a:t>‹#›</a:t>
            </a:fld>
            <a:endParaRPr lang="en-US"/>
          </a:p>
        </p:txBody>
      </p:sp>
    </p:spTree>
    <p:extLst>
      <p:ext uri="{BB962C8B-B14F-4D97-AF65-F5344CB8AC3E}">
        <p14:creationId xmlns:p14="http://schemas.microsoft.com/office/powerpoint/2010/main" val="287947800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D26C43-4CA9-8049-B130-615892B45CDE}" type="slidenum">
              <a:rPr lang="en-US"/>
              <a:pPr>
                <a:defRPr/>
              </a:pPr>
              <a:t>‹#›</a:t>
            </a:fld>
            <a:endParaRPr lang="en-US"/>
          </a:p>
        </p:txBody>
      </p:sp>
    </p:spTree>
    <p:extLst>
      <p:ext uri="{BB962C8B-B14F-4D97-AF65-F5344CB8AC3E}">
        <p14:creationId xmlns:p14="http://schemas.microsoft.com/office/powerpoint/2010/main" val="288889499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F492D19-876D-164E-8D2E-262A379634EF}" type="slidenum">
              <a:rPr lang="en-US"/>
              <a:pPr>
                <a:defRPr/>
              </a:pPr>
              <a:t>‹#›</a:t>
            </a:fld>
            <a:endParaRPr lang="en-US"/>
          </a:p>
        </p:txBody>
      </p:sp>
    </p:spTree>
    <p:extLst>
      <p:ext uri="{BB962C8B-B14F-4D97-AF65-F5344CB8AC3E}">
        <p14:creationId xmlns:p14="http://schemas.microsoft.com/office/powerpoint/2010/main" val="2621852391"/>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70811D0-55A6-0248-9E34-27D2309CF2D1}" type="slidenum">
              <a:rPr lang="en-US"/>
              <a:pPr>
                <a:defRPr/>
              </a:pPr>
              <a:t>‹#›</a:t>
            </a:fld>
            <a:endParaRPr lang="en-US"/>
          </a:p>
        </p:txBody>
      </p:sp>
    </p:spTree>
    <p:extLst>
      <p:ext uri="{BB962C8B-B14F-4D97-AF65-F5344CB8AC3E}">
        <p14:creationId xmlns:p14="http://schemas.microsoft.com/office/powerpoint/2010/main" val="409195760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12222F0-CD68-F54A-BD66-0BE6821D6001}" type="slidenum">
              <a:rPr lang="en-US"/>
              <a:pPr>
                <a:defRPr/>
              </a:pPr>
              <a:t>‹#›</a:t>
            </a:fld>
            <a:endParaRPr lang="en-US"/>
          </a:p>
        </p:txBody>
      </p:sp>
    </p:spTree>
    <p:extLst>
      <p:ext uri="{BB962C8B-B14F-4D97-AF65-F5344CB8AC3E}">
        <p14:creationId xmlns:p14="http://schemas.microsoft.com/office/powerpoint/2010/main" val="127879314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AE8CCA-A641-8B48-8277-1A9C55A518E5}" type="slidenum">
              <a:rPr lang="en-US"/>
              <a:pPr>
                <a:defRPr/>
              </a:pPr>
              <a:t>‹#›</a:t>
            </a:fld>
            <a:endParaRPr lang="en-US"/>
          </a:p>
        </p:txBody>
      </p:sp>
    </p:spTree>
    <p:extLst>
      <p:ext uri="{BB962C8B-B14F-4D97-AF65-F5344CB8AC3E}">
        <p14:creationId xmlns:p14="http://schemas.microsoft.com/office/powerpoint/2010/main" val="414585179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F83511A-0A6B-644F-BD98-73066F7E6514}" type="slidenum">
              <a:rPr lang="en-US"/>
              <a:pPr>
                <a:defRPr/>
              </a:pPr>
              <a:t>‹#›</a:t>
            </a:fld>
            <a:endParaRPr lang="en-US"/>
          </a:p>
        </p:txBody>
      </p:sp>
    </p:spTree>
    <p:extLst>
      <p:ext uri="{BB962C8B-B14F-4D97-AF65-F5344CB8AC3E}">
        <p14:creationId xmlns:p14="http://schemas.microsoft.com/office/powerpoint/2010/main" val="2505983783"/>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32525555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450192662"/>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28454821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A3136AE8-D944-AA43-96CB-4EFF08ED57C3}"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96471060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3962400"/>
            <a:ext cx="4038600" cy="838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32230398"/>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10563085"/>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11996322"/>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028085585"/>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3423208419"/>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Slide Number Placeholder 4"/>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156353195"/>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111750712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981200"/>
            <a:ext cx="2057400" cy="2819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981200"/>
            <a:ext cx="6019800" cy="2819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p:txBody>
          <a:bodyPr/>
          <a:lstStyle>
            <a:lvl1pPr eaLnBrk="0" hangingPunct="0">
              <a:defRPr sz="2400">
                <a:latin typeface="Times New Roman" charset="0"/>
              </a:defRPr>
            </a:lvl1pPr>
          </a:lstStyle>
          <a:p>
            <a:pPr>
              <a:defRPr/>
            </a:pPr>
            <a:r>
              <a:rPr lang="en-US"/>
              <a:t>CCLI #2588988</a:t>
            </a:r>
          </a:p>
        </p:txBody>
      </p:sp>
    </p:spTree>
    <p:extLst>
      <p:ext uri="{BB962C8B-B14F-4D97-AF65-F5344CB8AC3E}">
        <p14:creationId xmlns:p14="http://schemas.microsoft.com/office/powerpoint/2010/main" val="2694192287"/>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9179628"/>
      </p:ext>
    </p:extLst>
  </p:cSld>
  <p:clrMapOvr>
    <a:masterClrMapping/>
  </p:clrMapOvr>
  <p:transition>
    <p:fade/>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21771341"/>
      </p:ext>
    </p:extLst>
  </p:cSld>
  <p:clrMapOvr>
    <a:masterClrMapping/>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fld id="{B1B6D1E5-B37C-DD49-87BF-891B92A5FFD4}"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13302672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54282146"/>
      </p:ext>
    </p:extLst>
  </p:cSld>
  <p:clrMapOvr>
    <a:masterClrMapping/>
  </p:clrMapOvr>
  <p:transition>
    <p:fade/>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0668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1623409"/>
      </p:ext>
    </p:extLst>
  </p:cSld>
  <p:clrMapOvr>
    <a:masterClrMapping/>
  </p:clrMapOvr>
  <p:transition>
    <p:fade/>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2339246"/>
      </p:ext>
    </p:extLst>
  </p:cSld>
  <p:clrMapOvr>
    <a:masterClrMapping/>
  </p:clrMapOvr>
  <p:transition>
    <p:fade/>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80793920"/>
      </p:ext>
    </p:extLst>
  </p:cSld>
  <p:clrMapOvr>
    <a:masterClrMapping/>
  </p:clrMapOvr>
  <p:transition>
    <p:fade/>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5886670"/>
      </p:ext>
    </p:extLst>
  </p:cSld>
  <p:clrMapOvr>
    <a:masterClrMapping/>
  </p:clrMapOvr>
  <p:transition>
    <p:fade/>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80505211"/>
      </p:ext>
    </p:extLst>
  </p:cSld>
  <p:clrMapOvr>
    <a:masterClrMapping/>
  </p:clrMapOvr>
  <p:transition>
    <p:fade/>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59309012"/>
      </p:ext>
    </p:extLst>
  </p:cSld>
  <p:clrMapOvr>
    <a:masterClrMapping/>
  </p:clrMapOvr>
  <p:transition>
    <p:fade/>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0885724"/>
      </p:ext>
    </p:extLst>
  </p:cSld>
  <p:clrMapOvr>
    <a:masterClrMapping/>
  </p:clrMapOvr>
  <p:transition>
    <p:fade/>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066800"/>
            <a:ext cx="2057400" cy="5181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066800"/>
            <a:ext cx="6019800" cy="5181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758646"/>
      </p:ext>
    </p:extLst>
  </p:cSld>
  <p:clrMapOvr>
    <a:masterClrMapping/>
  </p:clrMapOvr>
  <p:transition>
    <p:fade/>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0EE940A8-25F5-C949-8FE1-20A7DF4489C3}" type="slidenum">
              <a:rPr lang="en-US"/>
              <a:pPr/>
              <a:t>‹#›</a:t>
            </a:fld>
            <a:endParaRPr lang="en-US"/>
          </a:p>
        </p:txBody>
      </p:sp>
    </p:spTree>
    <p:extLst>
      <p:ext uri="{BB962C8B-B14F-4D97-AF65-F5344CB8AC3E}">
        <p14:creationId xmlns:p14="http://schemas.microsoft.com/office/powerpoint/2010/main" val="180083134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17D97F4-B518-4841-B88E-0472935B45BC}"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255690427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EFC86F-F2EB-5349-B793-E2E1D282B72D}" type="slidenum">
              <a:rPr lang="en-US"/>
              <a:pPr>
                <a:defRPr/>
              </a:pPr>
              <a:t>‹#›</a:t>
            </a:fld>
            <a:endParaRPr lang="en-US"/>
          </a:p>
        </p:txBody>
      </p:sp>
    </p:spTree>
    <p:extLst>
      <p:ext uri="{BB962C8B-B14F-4D97-AF65-F5344CB8AC3E}">
        <p14:creationId xmlns:p14="http://schemas.microsoft.com/office/powerpoint/2010/main" val="3484169257"/>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1114530-1EFF-B549-9B94-03B65829A586}" type="slidenum">
              <a:rPr lang="en-US"/>
              <a:pPr>
                <a:defRPr/>
              </a:pPr>
              <a:t>‹#›</a:t>
            </a:fld>
            <a:endParaRPr lang="en-US"/>
          </a:p>
        </p:txBody>
      </p:sp>
    </p:spTree>
    <p:extLst>
      <p:ext uri="{BB962C8B-B14F-4D97-AF65-F5344CB8AC3E}">
        <p14:creationId xmlns:p14="http://schemas.microsoft.com/office/powerpoint/2010/main" val="207680637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272B7E-E42A-4642-8DB3-ABBF5D72D9E7}" type="slidenum">
              <a:rPr lang="en-US"/>
              <a:pPr>
                <a:defRPr/>
              </a:pPr>
              <a:t>‹#›</a:t>
            </a:fld>
            <a:endParaRPr lang="en-US"/>
          </a:p>
        </p:txBody>
      </p:sp>
    </p:spTree>
    <p:extLst>
      <p:ext uri="{BB962C8B-B14F-4D97-AF65-F5344CB8AC3E}">
        <p14:creationId xmlns:p14="http://schemas.microsoft.com/office/powerpoint/2010/main" val="64010785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FA2F85-2E68-5647-87C8-C18A88E2D6C0}" type="slidenum">
              <a:rPr lang="en-US"/>
              <a:pPr>
                <a:defRPr/>
              </a:pPr>
              <a:t>‹#›</a:t>
            </a:fld>
            <a:endParaRPr lang="en-US"/>
          </a:p>
        </p:txBody>
      </p:sp>
    </p:spTree>
    <p:extLst>
      <p:ext uri="{BB962C8B-B14F-4D97-AF65-F5344CB8AC3E}">
        <p14:creationId xmlns:p14="http://schemas.microsoft.com/office/powerpoint/2010/main" val="3103503250"/>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353FE39-9064-9248-A54D-3132445D5885}" type="slidenum">
              <a:rPr lang="en-US"/>
              <a:pPr>
                <a:defRPr/>
              </a:pPr>
              <a:t>‹#›</a:t>
            </a:fld>
            <a:endParaRPr lang="en-US"/>
          </a:p>
        </p:txBody>
      </p:sp>
    </p:spTree>
    <p:extLst>
      <p:ext uri="{BB962C8B-B14F-4D97-AF65-F5344CB8AC3E}">
        <p14:creationId xmlns:p14="http://schemas.microsoft.com/office/powerpoint/2010/main" val="258918133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2CE3308-B51F-9E4F-9680-6272242A10CE}" type="slidenum">
              <a:rPr lang="en-US"/>
              <a:pPr>
                <a:defRPr/>
              </a:pPr>
              <a:t>‹#›</a:t>
            </a:fld>
            <a:endParaRPr lang="en-US"/>
          </a:p>
        </p:txBody>
      </p:sp>
    </p:spTree>
    <p:extLst>
      <p:ext uri="{BB962C8B-B14F-4D97-AF65-F5344CB8AC3E}">
        <p14:creationId xmlns:p14="http://schemas.microsoft.com/office/powerpoint/2010/main" val="143809301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C11D37B-D075-C942-93E4-0981F80B488A}" type="slidenum">
              <a:rPr lang="en-US"/>
              <a:pPr>
                <a:defRPr/>
              </a:pPr>
              <a:t>‹#›</a:t>
            </a:fld>
            <a:endParaRPr lang="en-US"/>
          </a:p>
        </p:txBody>
      </p:sp>
    </p:spTree>
    <p:extLst>
      <p:ext uri="{BB962C8B-B14F-4D97-AF65-F5344CB8AC3E}">
        <p14:creationId xmlns:p14="http://schemas.microsoft.com/office/powerpoint/2010/main" val="3501187573"/>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0173233-DEF0-3442-9D56-7288F1BA5D00}" type="slidenum">
              <a:rPr lang="en-US"/>
              <a:pPr>
                <a:defRPr/>
              </a:pPr>
              <a:t>‹#›</a:t>
            </a:fld>
            <a:endParaRPr lang="en-US"/>
          </a:p>
        </p:txBody>
      </p:sp>
    </p:spTree>
    <p:extLst>
      <p:ext uri="{BB962C8B-B14F-4D97-AF65-F5344CB8AC3E}">
        <p14:creationId xmlns:p14="http://schemas.microsoft.com/office/powerpoint/2010/main" val="194830325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FBA24CB-A8F1-D145-AC2D-5B2ECA72B23D}" type="slidenum">
              <a:rPr lang="en-US"/>
              <a:pPr>
                <a:defRPr/>
              </a:pPr>
              <a:t>‹#›</a:t>
            </a:fld>
            <a:endParaRPr lang="en-US"/>
          </a:p>
        </p:txBody>
      </p:sp>
    </p:spTree>
    <p:extLst>
      <p:ext uri="{BB962C8B-B14F-4D97-AF65-F5344CB8AC3E}">
        <p14:creationId xmlns:p14="http://schemas.microsoft.com/office/powerpoint/2010/main" val="337779033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C533E48-9802-BB48-98CA-F7AAD321A6BA}" type="slidenum">
              <a:rPr lang="en-US"/>
              <a:pPr>
                <a:defRPr/>
              </a:pPr>
              <a:t>‹#›</a:t>
            </a:fld>
            <a:endParaRPr lang="en-US"/>
          </a:p>
        </p:txBody>
      </p:sp>
    </p:spTree>
    <p:extLst>
      <p:ext uri="{BB962C8B-B14F-4D97-AF65-F5344CB8AC3E}">
        <p14:creationId xmlns:p14="http://schemas.microsoft.com/office/powerpoint/2010/main" val="34718486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FCF59B2A-E243-3D41-8856-05783187A6E5}" type="slidenum">
              <a:rPr lang="en-US"/>
              <a:pPr>
                <a:defRPr/>
              </a:pPr>
              <a:t>‹#›</a:t>
            </a:fld>
            <a:endParaRPr lang="en-US"/>
          </a:p>
        </p:txBody>
      </p:sp>
    </p:spTree>
    <p:extLst>
      <p:ext uri="{BB962C8B-B14F-4D97-AF65-F5344CB8AC3E}">
        <p14:creationId xmlns:p14="http://schemas.microsoft.com/office/powerpoint/2010/main" val="262364882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latin typeface="Aria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fld id="{FD6C04B5-0A61-AC46-AC12-90CBEA74734D}" type="slidenum">
              <a:rPr lang="en-US">
                <a:solidFill>
                  <a:srgbClr val="000000"/>
                </a:solidFill>
                <a:latin typeface="Arial"/>
                <a:ea typeface="ヒラギノ角ゴ Pro W3"/>
                <a:cs typeface="ヒラギノ角ゴ Pro W3"/>
              </a:rPr>
              <a:pPr/>
              <a:t>‹#›</a:t>
            </a:fld>
            <a:endParaRPr lang="en-US">
              <a:solidFill>
                <a:srgbClr val="000000"/>
              </a:solidFill>
              <a:latin typeface="Arial"/>
              <a:ea typeface="ヒラギノ角ゴ Pro W3"/>
              <a:cs typeface="ヒラギノ角ゴ Pro W3"/>
            </a:endParaRPr>
          </a:p>
        </p:txBody>
      </p:sp>
    </p:spTree>
    <p:extLst>
      <p:ext uri="{BB962C8B-B14F-4D97-AF65-F5344CB8AC3E}">
        <p14:creationId xmlns:p14="http://schemas.microsoft.com/office/powerpoint/2010/main" val="351033190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2547E2-2F66-8947-A756-D27A41316BC0}" type="slidenum">
              <a:rPr lang="en-US"/>
              <a:pPr>
                <a:defRPr/>
              </a:pPr>
              <a:t>‹#›</a:t>
            </a:fld>
            <a:endParaRPr lang="en-US"/>
          </a:p>
        </p:txBody>
      </p:sp>
    </p:spTree>
    <p:extLst>
      <p:ext uri="{BB962C8B-B14F-4D97-AF65-F5344CB8AC3E}">
        <p14:creationId xmlns:p14="http://schemas.microsoft.com/office/powerpoint/2010/main" val="3779298311"/>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48B89BF-B844-CB4F-8EC2-3502B8E793DA}" type="slidenum">
              <a:rPr lang="en-US"/>
              <a:pPr>
                <a:defRPr/>
              </a:pPr>
              <a:t>‹#›</a:t>
            </a:fld>
            <a:endParaRPr lang="en-US"/>
          </a:p>
        </p:txBody>
      </p:sp>
    </p:spTree>
    <p:extLst>
      <p:ext uri="{BB962C8B-B14F-4D97-AF65-F5344CB8AC3E}">
        <p14:creationId xmlns:p14="http://schemas.microsoft.com/office/powerpoint/2010/main" val="426988067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84118447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0097449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157128476"/>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283714637"/>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4739856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7213645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97837029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33762269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CE1A1A59-FEB3-4B1E-90ED-7417F1721EE5}" type="datetimeFigureOut">
              <a:rPr lang="en-US" altLang="en-US"/>
              <a:pPr/>
              <a:t>2/16/24</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D4CF5E2-771F-4122-8007-39A87C07A96A}" type="slidenum">
              <a:rPr lang="en-US" altLang="en-US"/>
              <a:pPr/>
              <a:t>‹#›</a:t>
            </a:fld>
            <a:endParaRPr lang="en-US" altLang="en-US"/>
          </a:p>
        </p:txBody>
      </p:sp>
    </p:spTree>
    <p:extLst>
      <p:ext uri="{BB962C8B-B14F-4D97-AF65-F5344CB8AC3E}">
        <p14:creationId xmlns:p14="http://schemas.microsoft.com/office/powerpoint/2010/main" val="2218905984"/>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13680353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13797623"/>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60024698"/>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25162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78464035"/>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p>
        </p:txBody>
      </p:sp>
      <p:sp>
        <p:nvSpPr>
          <p:cNvPr id="6" name="Rectangle 36"/>
          <p:cNvSpPr>
            <a:spLocks noGrp="1" noChangeArrowheads="1"/>
          </p:cNvSpPr>
          <p:nvPr>
            <p:ph type="ftr" sz="quarter" idx="11"/>
          </p:nvPr>
        </p:nvSpPr>
        <p:spPr>
          <a:ln/>
        </p:spPr>
        <p:txBody>
          <a:bodyPr/>
          <a:lstStyle>
            <a:lvl1pPr>
              <a:defRPr/>
            </a:lvl1pPr>
          </a:lstStyle>
          <a:p>
            <a:pPr>
              <a:defRPr/>
            </a:pPr>
            <a:endParaRPr lang="en-US"/>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pPr>
                <a:defRPr/>
              </a:pPr>
              <a:t>‹#›</a:t>
            </a:fld>
            <a:endParaRPr lang="en-US"/>
          </a:p>
        </p:txBody>
      </p:sp>
    </p:spTree>
    <p:extLst>
      <p:ext uri="{BB962C8B-B14F-4D97-AF65-F5344CB8AC3E}">
        <p14:creationId xmlns:p14="http://schemas.microsoft.com/office/powerpoint/2010/main" val="417826871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4C2E20A8-D4D4-4BFD-A5FA-CD38D3FFEA44}" type="datetimeFigureOut">
              <a:rPr lang="en-US" altLang="en-US"/>
              <a:pPr/>
              <a:t>2/16/24</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8C56552-7310-43DA-9003-21D66AC1E0AF}" type="slidenum">
              <a:rPr lang="en-US" altLang="en-US"/>
              <a:pPr/>
              <a:t>‹#›</a:t>
            </a:fld>
            <a:endParaRPr lang="en-US" altLang="en-US"/>
          </a:p>
        </p:txBody>
      </p:sp>
    </p:spTree>
    <p:extLst>
      <p:ext uri="{BB962C8B-B14F-4D97-AF65-F5344CB8AC3E}">
        <p14:creationId xmlns:p14="http://schemas.microsoft.com/office/powerpoint/2010/main" val="323368899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9E3D6DAB-CCCD-4489-A907-0D6802EDB13A}" type="datetimeFigureOut">
              <a:rPr lang="en-US" altLang="en-US"/>
              <a:pPr/>
              <a:t>2/16/24</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C72B174-FC81-46DD-9C3B-7C757A3AF59A}" type="slidenum">
              <a:rPr lang="en-US" altLang="en-US"/>
              <a:pPr/>
              <a:t>‹#›</a:t>
            </a:fld>
            <a:endParaRPr lang="en-US" altLang="en-US"/>
          </a:p>
        </p:txBody>
      </p:sp>
    </p:spTree>
    <p:extLst>
      <p:ext uri="{BB962C8B-B14F-4D97-AF65-F5344CB8AC3E}">
        <p14:creationId xmlns:p14="http://schemas.microsoft.com/office/powerpoint/2010/main" val="96314966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A4FD6F29-E748-40CB-86CC-C86DC4C5A894}" type="datetimeFigureOut">
              <a:rPr lang="en-US" altLang="en-US"/>
              <a:pPr/>
              <a:t>2/16/24</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868425BE-98B0-4D75-97EE-7F654E6CA9A9}" type="slidenum">
              <a:rPr lang="en-US" altLang="en-US"/>
              <a:pPr/>
              <a:t>‹#›</a:t>
            </a:fld>
            <a:endParaRPr lang="en-US" altLang="en-US"/>
          </a:p>
        </p:txBody>
      </p:sp>
    </p:spTree>
    <p:extLst>
      <p:ext uri="{BB962C8B-B14F-4D97-AF65-F5344CB8AC3E}">
        <p14:creationId xmlns:p14="http://schemas.microsoft.com/office/powerpoint/2010/main" val="177910582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26F069E5-8AA0-4632-A2AC-36458ECAB562}" type="datetimeFigureOut">
              <a:rPr lang="en-US" altLang="en-US"/>
              <a:pPr/>
              <a:t>2/16/24</a:t>
            </a:fld>
            <a:endParaRPr lang="en-US" alt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fld id="{9FE19169-2F61-4AF0-9464-6B401EFF8FA3}" type="slidenum">
              <a:rPr lang="en-US" altLang="en-US"/>
              <a:pPr/>
              <a:t>‹#›</a:t>
            </a:fld>
            <a:endParaRPr lang="en-US" altLang="en-US"/>
          </a:p>
        </p:txBody>
      </p:sp>
    </p:spTree>
    <p:extLst>
      <p:ext uri="{BB962C8B-B14F-4D97-AF65-F5344CB8AC3E}">
        <p14:creationId xmlns:p14="http://schemas.microsoft.com/office/powerpoint/2010/main" val="113523513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7E587A2A-4776-4BD8-B677-30BBC78D9F6C}" type="datetimeFigureOut">
              <a:rPr lang="en-US" altLang="en-US"/>
              <a:pPr/>
              <a:t>2/16/24</a:t>
            </a:fld>
            <a:endParaRPr lang="en-US" alt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fld id="{B92584C5-4E3E-4851-8117-A6C183F51AD2}" type="slidenum">
              <a:rPr lang="en-US" altLang="en-US"/>
              <a:pPr/>
              <a:t>‹#›</a:t>
            </a:fld>
            <a:endParaRPr lang="en-US" altLang="en-US"/>
          </a:p>
        </p:txBody>
      </p:sp>
    </p:spTree>
    <p:extLst>
      <p:ext uri="{BB962C8B-B14F-4D97-AF65-F5344CB8AC3E}">
        <p14:creationId xmlns:p14="http://schemas.microsoft.com/office/powerpoint/2010/main" val="106824534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A0636926-7FE0-4A88-B3E7-B3ED9D3BC4AC}" type="datetimeFigureOut">
              <a:rPr lang="en-US" altLang="en-US"/>
              <a:pPr/>
              <a:t>2/16/24</a:t>
            </a:fld>
            <a:endParaRPr lang="en-US" alt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C975412D-8685-4B03-828A-ADDEB1C774B6}" type="slidenum">
              <a:rPr lang="en-US" altLang="en-US"/>
              <a:pPr/>
              <a:t>‹#›</a:t>
            </a:fld>
            <a:endParaRPr lang="en-US" altLang="en-US"/>
          </a:p>
        </p:txBody>
      </p:sp>
    </p:spTree>
    <p:extLst>
      <p:ext uri="{BB962C8B-B14F-4D97-AF65-F5344CB8AC3E}">
        <p14:creationId xmlns:p14="http://schemas.microsoft.com/office/powerpoint/2010/main" val="423935563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4D5A9894-DCBD-40C1-A225-86949467AF31}" type="datetimeFigureOut">
              <a:rPr lang="en-US" altLang="en-US"/>
              <a:pPr/>
              <a:t>2/16/24</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704A7C0C-CCF5-4326-A28F-ACF7A3E5DA8E}" type="slidenum">
              <a:rPr lang="en-US" altLang="en-US"/>
              <a:pPr/>
              <a:t>‹#›</a:t>
            </a:fld>
            <a:endParaRPr lang="en-US" altLang="en-US"/>
          </a:p>
        </p:txBody>
      </p:sp>
    </p:spTree>
    <p:extLst>
      <p:ext uri="{BB962C8B-B14F-4D97-AF65-F5344CB8AC3E}">
        <p14:creationId xmlns:p14="http://schemas.microsoft.com/office/powerpoint/2010/main" val="27224577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8B25E67C-7F37-4337-847A-561C81EE9E72}" type="datetimeFigureOut">
              <a:rPr lang="en-US" altLang="en-US"/>
              <a:pPr/>
              <a:t>2/16/24</a:t>
            </a:fld>
            <a:endParaRPr lang="en-US" alt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614277F9-2CDD-453C-A965-5909FE099677}" type="slidenum">
              <a:rPr lang="en-US" altLang="en-US"/>
              <a:pPr/>
              <a:t>‹#›</a:t>
            </a:fld>
            <a:endParaRPr lang="en-US" altLang="en-US"/>
          </a:p>
        </p:txBody>
      </p:sp>
    </p:spTree>
    <p:extLst>
      <p:ext uri="{BB962C8B-B14F-4D97-AF65-F5344CB8AC3E}">
        <p14:creationId xmlns:p14="http://schemas.microsoft.com/office/powerpoint/2010/main" val="2328235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F12E44E-07CB-3447-B383-C19F8598D1F0}" type="slidenum">
              <a:rPr lang="en-US"/>
              <a:pPr>
                <a:defRPr/>
              </a:pPr>
              <a:t>‹#›</a:t>
            </a:fld>
            <a:endParaRPr lang="en-US"/>
          </a:p>
        </p:txBody>
      </p:sp>
    </p:spTree>
    <p:extLst>
      <p:ext uri="{BB962C8B-B14F-4D97-AF65-F5344CB8AC3E}">
        <p14:creationId xmlns:p14="http://schemas.microsoft.com/office/powerpoint/2010/main" val="370049264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D7C6B330-6CB3-4698-9619-946A927E8204}" type="datetimeFigureOut">
              <a:rPr lang="en-US" altLang="en-US"/>
              <a:pPr/>
              <a:t>2/16/24</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AB60E30-2F14-4FD9-8D9A-A39D54DCDEE7}" type="slidenum">
              <a:rPr lang="en-US" altLang="en-US"/>
              <a:pPr/>
              <a:t>‹#›</a:t>
            </a:fld>
            <a:endParaRPr lang="en-US" altLang="en-US"/>
          </a:p>
        </p:txBody>
      </p:sp>
    </p:spTree>
    <p:extLst>
      <p:ext uri="{BB962C8B-B14F-4D97-AF65-F5344CB8AC3E}">
        <p14:creationId xmlns:p14="http://schemas.microsoft.com/office/powerpoint/2010/main" val="200534455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A091191C-A5C0-4537-BA30-63069146F788}" type="datetimeFigureOut">
              <a:rPr lang="en-US" altLang="en-US"/>
              <a:pPr/>
              <a:t>2/16/24</a:t>
            </a:fld>
            <a:endParaRPr lang="en-US" alt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41654485-55BE-4FA6-87F1-E763D01470EB}" type="slidenum">
              <a:rPr lang="en-US" altLang="en-US"/>
              <a:pPr/>
              <a:t>‹#›</a:t>
            </a:fld>
            <a:endParaRPr lang="en-US" altLang="en-US"/>
          </a:p>
        </p:txBody>
      </p:sp>
    </p:spTree>
    <p:extLst>
      <p:ext uri="{BB962C8B-B14F-4D97-AF65-F5344CB8AC3E}">
        <p14:creationId xmlns:p14="http://schemas.microsoft.com/office/powerpoint/2010/main" val="424424243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Only">
  <p:cSld name="OBJECT_ONLY">
    <p:spTree>
      <p:nvGrpSpPr>
        <p:cNvPr id="1" name="Shape 79"/>
        <p:cNvGrpSpPr/>
        <p:nvPr/>
      </p:nvGrpSpPr>
      <p:grpSpPr>
        <a:xfrm>
          <a:off x="0" y="0"/>
          <a:ext cx="0" cy="0"/>
          <a:chOff x="0" y="0"/>
          <a:chExt cx="0" cy="0"/>
        </a:xfrm>
      </p:grpSpPr>
      <p:sp>
        <p:nvSpPr>
          <p:cNvPr id="80" name="Shape 80"/>
          <p:cNvSpPr txBox="1">
            <a:spLocks noGrp="1"/>
          </p:cNvSpPr>
          <p:nvPr>
            <p:ph type="body" idx="1"/>
          </p:nvPr>
        </p:nvSpPr>
        <p:spPr>
          <a:xfrm>
            <a:off x="685800" y="609609"/>
            <a:ext cx="7772400" cy="5486399"/>
          </a:xfrm>
          <a:prstGeom prst="rect">
            <a:avLst/>
          </a:prstGeom>
          <a:noFill/>
          <a:ln>
            <a:noFill/>
          </a:ln>
        </p:spPr>
        <p:txBody>
          <a:bodyPr lIns="91425" tIns="91425" rIns="91425" bIns="91425" anchor="t" anchorCtr="0"/>
          <a:lstStyle>
            <a:lvl1pPr marL="342900" indent="-222250" algn="l" rtl="0">
              <a:spcBef>
                <a:spcPts val="640"/>
              </a:spcBef>
              <a:buClr>
                <a:schemeClr val="lt1"/>
              </a:buClr>
              <a:buFont typeface="Arial"/>
              <a:buChar char="•"/>
              <a:defRPr sz="3200">
                <a:solidFill>
                  <a:schemeClr val="lt1"/>
                </a:solidFill>
                <a:latin typeface="Calibri"/>
                <a:ea typeface="Calibri"/>
                <a:cs typeface="Calibri"/>
                <a:sym typeface="Calibri"/>
              </a:defRPr>
            </a:lvl1pPr>
            <a:lvl2pPr marL="742950" indent="-177800" algn="l" rtl="0">
              <a:spcBef>
                <a:spcPts val="560"/>
              </a:spcBef>
              <a:buClr>
                <a:schemeClr val="lt1"/>
              </a:buClr>
              <a:buFont typeface="Arial"/>
              <a:buChar char="•"/>
              <a:defRPr sz="2800">
                <a:solidFill>
                  <a:schemeClr val="lt1"/>
                </a:solidFill>
                <a:latin typeface="Calibri"/>
                <a:ea typeface="Calibri"/>
                <a:cs typeface="Calibri"/>
                <a:sym typeface="Calibri"/>
              </a:defRPr>
            </a:lvl2pPr>
            <a:lvl3pPr marL="1143000" indent="-136525" algn="l" rtl="0">
              <a:spcBef>
                <a:spcPts val="480"/>
              </a:spcBef>
              <a:buClr>
                <a:schemeClr val="lt1"/>
              </a:buClr>
              <a:buFont typeface="Arial"/>
              <a:buChar char="•"/>
              <a:defRPr sz="2400">
                <a:solidFill>
                  <a:schemeClr val="lt1"/>
                </a:solidFill>
                <a:latin typeface="Calibri"/>
                <a:ea typeface="Calibri"/>
                <a:cs typeface="Calibri"/>
                <a:sym typeface="Calibri"/>
              </a:defRPr>
            </a:lvl3pPr>
            <a:lvl4pPr marL="1600200" indent="-152400" algn="l" rtl="0">
              <a:spcBef>
                <a:spcPts val="400"/>
              </a:spcBef>
              <a:buClr>
                <a:schemeClr val="lt1"/>
              </a:buClr>
              <a:buFont typeface="Arial"/>
              <a:buChar char="•"/>
              <a:defRPr sz="2000">
                <a:solidFill>
                  <a:schemeClr val="lt1"/>
                </a:solidFill>
                <a:latin typeface="Calibri"/>
                <a:ea typeface="Calibri"/>
                <a:cs typeface="Calibri"/>
                <a:sym typeface="Calibri"/>
              </a:defRPr>
            </a:lvl4pPr>
            <a:lvl5pPr marL="2057400" indent="-152400" algn="l" rtl="0">
              <a:spcBef>
                <a:spcPts val="400"/>
              </a:spcBef>
              <a:buClr>
                <a:schemeClr val="lt1"/>
              </a:buClr>
              <a:buFont typeface="Arial"/>
              <a:buChar char="•"/>
              <a:defRPr sz="2000">
                <a:solidFill>
                  <a:schemeClr val="lt1"/>
                </a:solidFill>
                <a:latin typeface="Calibri"/>
                <a:ea typeface="Calibri"/>
                <a:cs typeface="Calibri"/>
                <a:sym typeface="Calibri"/>
              </a:defRPr>
            </a:lvl5pPr>
            <a:lvl6pPr marL="2514600" indent="-152400" algn="l" rtl="0">
              <a:spcBef>
                <a:spcPts val="400"/>
              </a:spcBef>
              <a:buClr>
                <a:schemeClr val="lt1"/>
              </a:buClr>
              <a:buFont typeface="Arial"/>
              <a:buChar char="•"/>
              <a:defRPr sz="2000">
                <a:solidFill>
                  <a:schemeClr val="lt1"/>
                </a:solidFill>
                <a:latin typeface="Calibri"/>
                <a:ea typeface="Calibri"/>
                <a:cs typeface="Calibri"/>
                <a:sym typeface="Calibri"/>
              </a:defRPr>
            </a:lvl6pPr>
            <a:lvl7pPr marL="2971800" indent="-152400" algn="l" rtl="0">
              <a:spcBef>
                <a:spcPts val="400"/>
              </a:spcBef>
              <a:buClr>
                <a:schemeClr val="lt1"/>
              </a:buClr>
              <a:buFont typeface="Arial"/>
              <a:buChar char="•"/>
              <a:defRPr sz="2000">
                <a:solidFill>
                  <a:schemeClr val="lt1"/>
                </a:solidFill>
                <a:latin typeface="Calibri"/>
                <a:ea typeface="Calibri"/>
                <a:cs typeface="Calibri"/>
                <a:sym typeface="Calibri"/>
              </a:defRPr>
            </a:lvl7pPr>
            <a:lvl8pPr marL="3429000" indent="-152400" algn="l" rtl="0">
              <a:spcBef>
                <a:spcPts val="400"/>
              </a:spcBef>
              <a:buClr>
                <a:schemeClr val="lt1"/>
              </a:buClr>
              <a:buFont typeface="Arial"/>
              <a:buChar char="•"/>
              <a:defRPr sz="2000">
                <a:solidFill>
                  <a:schemeClr val="lt1"/>
                </a:solidFill>
                <a:latin typeface="Calibri"/>
                <a:ea typeface="Calibri"/>
                <a:cs typeface="Calibri"/>
                <a:sym typeface="Calibri"/>
              </a:defRPr>
            </a:lvl8pPr>
            <a:lvl9pPr marL="3886200" indent="-152400" algn="l" rtl="0">
              <a:spcBef>
                <a:spcPts val="400"/>
              </a:spcBef>
              <a:buClr>
                <a:schemeClr val="lt1"/>
              </a:buClr>
              <a:buFont typeface="Arial"/>
              <a:buChar char="•"/>
              <a:defRPr sz="2000">
                <a:solidFill>
                  <a:schemeClr val="lt1"/>
                </a:solidFill>
                <a:latin typeface="Calibri"/>
                <a:ea typeface="Calibri"/>
                <a:cs typeface="Calibri"/>
                <a:sym typeface="Calibri"/>
              </a:defRPr>
            </a:lvl9pPr>
          </a:lstStyle>
          <a:p>
            <a:endParaRPr/>
          </a:p>
        </p:txBody>
      </p:sp>
      <p:sp>
        <p:nvSpPr>
          <p:cNvPr id="81" name="Shape 81"/>
          <p:cNvSpPr txBox="1">
            <a:spLocks noGrp="1"/>
          </p:cNvSpPr>
          <p:nvPr>
            <p:ph type="dt" idx="10"/>
          </p:nvPr>
        </p:nvSpPr>
        <p:spPr>
          <a:xfrm>
            <a:off x="685812" y="6248400"/>
            <a:ext cx="1904999" cy="457200"/>
          </a:xfrm>
          <a:prstGeom prst="rect">
            <a:avLst/>
          </a:prstGeom>
          <a:noFill/>
          <a:ln>
            <a:noFill/>
          </a:ln>
        </p:spPr>
        <p:txBody>
          <a:bodyPr lIns="91425" tIns="91425" rIns="91425" bIns="91425" anchor="ctr" anchorCtr="0"/>
          <a:lstStyle>
            <a:lvl1pPr marL="0" marR="0" indent="0" algn="l"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2" name="Shape 82"/>
          <p:cNvSpPr txBox="1">
            <a:spLocks noGrp="1"/>
          </p:cNvSpPr>
          <p:nvPr>
            <p:ph type="ftr" idx="11"/>
          </p:nvPr>
        </p:nvSpPr>
        <p:spPr>
          <a:xfrm>
            <a:off x="3124200" y="6248400"/>
            <a:ext cx="2895600" cy="457200"/>
          </a:xfrm>
          <a:prstGeom prst="rect">
            <a:avLst/>
          </a:prstGeom>
          <a:noFill/>
          <a:ln>
            <a:noFill/>
          </a:ln>
        </p:spPr>
        <p:txBody>
          <a:bodyPr lIns="91425" tIns="91425" rIns="91425" bIns="91425" anchor="ctr" anchorCtr="0"/>
          <a:lstStyle>
            <a:lvl1pPr marL="0" marR="0" indent="0" algn="ct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
        <p:nvSpPr>
          <p:cNvPr id="83" name="Shape 83"/>
          <p:cNvSpPr txBox="1">
            <a:spLocks noGrp="1"/>
          </p:cNvSpPr>
          <p:nvPr>
            <p:ph type="sldNum" idx="12"/>
          </p:nvPr>
        </p:nvSpPr>
        <p:spPr>
          <a:xfrm>
            <a:off x="6553212" y="6248400"/>
            <a:ext cx="1904999" cy="457200"/>
          </a:xfrm>
          <a:prstGeom prst="rect">
            <a:avLst/>
          </a:prstGeom>
          <a:noFill/>
          <a:ln>
            <a:noFill/>
          </a:ln>
        </p:spPr>
        <p:txBody>
          <a:bodyPr lIns="91425" tIns="91425" rIns="91425" bIns="91425" anchor="ctr" anchorCtr="0"/>
          <a:lstStyle>
            <a:lvl1pPr marL="0" marR="0" indent="0" algn="r" rtl="0">
              <a:defRPr sz="1200" b="0" i="0" u="none" strike="noStrike" cap="none" baseline="0">
                <a:solidFill>
                  <a:schemeClr val="lt1"/>
                </a:solidFill>
                <a:latin typeface="Calibri"/>
                <a:ea typeface="Calibri"/>
                <a:cs typeface="Calibri"/>
                <a:sym typeface="Calibri"/>
              </a:defRPr>
            </a:lvl1pPr>
            <a:lvl2pPr marL="457200" marR="0" indent="0" algn="l" rtl="0">
              <a:defRPr sz="1800" b="0" i="0" u="none" strike="noStrike" cap="none" baseline="0">
                <a:solidFill>
                  <a:schemeClr val="lt1"/>
                </a:solidFill>
                <a:latin typeface="Calibri"/>
                <a:ea typeface="Calibri"/>
                <a:cs typeface="Calibri"/>
                <a:sym typeface="Calibri"/>
              </a:defRPr>
            </a:lvl2pPr>
            <a:lvl3pPr marL="914400" marR="0" indent="0" algn="l" rtl="0">
              <a:defRPr sz="1800" b="0" i="0" u="none" strike="noStrike" cap="none" baseline="0">
                <a:solidFill>
                  <a:schemeClr val="lt1"/>
                </a:solidFill>
                <a:latin typeface="Calibri"/>
                <a:ea typeface="Calibri"/>
                <a:cs typeface="Calibri"/>
                <a:sym typeface="Calibri"/>
              </a:defRPr>
            </a:lvl3pPr>
            <a:lvl4pPr marL="1371600" marR="0" indent="0" algn="l" rtl="0">
              <a:defRPr sz="1800" b="0" i="0" u="none" strike="noStrike" cap="none" baseline="0">
                <a:solidFill>
                  <a:schemeClr val="lt1"/>
                </a:solidFill>
                <a:latin typeface="Calibri"/>
                <a:ea typeface="Calibri"/>
                <a:cs typeface="Calibri"/>
                <a:sym typeface="Calibri"/>
              </a:defRPr>
            </a:lvl4pPr>
            <a:lvl5pPr marL="1828800" marR="0" indent="0" algn="l" rtl="0">
              <a:defRPr sz="1800" b="0" i="0" u="none" strike="noStrike" cap="none" baseline="0">
                <a:solidFill>
                  <a:schemeClr val="lt1"/>
                </a:solidFill>
                <a:latin typeface="Calibri"/>
                <a:ea typeface="Calibri"/>
                <a:cs typeface="Calibri"/>
                <a:sym typeface="Calibri"/>
              </a:defRPr>
            </a:lvl5pPr>
            <a:lvl6pPr marL="2286000" marR="0" indent="0" algn="l" rtl="0">
              <a:defRPr sz="1800" b="0" i="0" u="none" strike="noStrike" cap="none" baseline="0">
                <a:solidFill>
                  <a:schemeClr val="lt1"/>
                </a:solidFill>
                <a:latin typeface="Calibri"/>
                <a:ea typeface="Calibri"/>
                <a:cs typeface="Calibri"/>
                <a:sym typeface="Calibri"/>
              </a:defRPr>
            </a:lvl6pPr>
            <a:lvl7pPr marL="2743200" marR="0" indent="0" algn="l" rtl="0">
              <a:defRPr sz="1800" b="0" i="0" u="none" strike="noStrike" cap="none" baseline="0">
                <a:solidFill>
                  <a:schemeClr val="lt1"/>
                </a:solidFill>
                <a:latin typeface="Calibri"/>
                <a:ea typeface="Calibri"/>
                <a:cs typeface="Calibri"/>
                <a:sym typeface="Calibri"/>
              </a:defRPr>
            </a:lvl7pPr>
            <a:lvl8pPr marL="3200400" marR="0" indent="0" algn="l" rtl="0">
              <a:defRPr sz="1800" b="0" i="0" u="none" strike="noStrike" cap="none" baseline="0">
                <a:solidFill>
                  <a:schemeClr val="lt1"/>
                </a:solidFill>
                <a:latin typeface="Calibri"/>
                <a:ea typeface="Calibri"/>
                <a:cs typeface="Calibri"/>
                <a:sym typeface="Calibri"/>
              </a:defRPr>
            </a:lvl8pPr>
            <a:lvl9pPr marL="3657600" marR="0" indent="0" algn="l" rtl="0">
              <a:defRPr sz="1800" b="0" i="0" u="none" strike="noStrike" cap="none" baseline="0">
                <a:solidFill>
                  <a:schemeClr val="lt1"/>
                </a:solidFill>
                <a:latin typeface="Calibri"/>
                <a:ea typeface="Calibri"/>
                <a:cs typeface="Calibri"/>
                <a:sym typeface="Calibri"/>
              </a:defRPr>
            </a:lvl9pPr>
          </a:lstStyle>
          <a:p>
            <a:endParaRPr>
              <a:solidFill>
                <a:prstClr val="white"/>
              </a:solidFill>
            </a:endParaRPr>
          </a:p>
        </p:txBody>
      </p:sp>
    </p:spTree>
    <p:extLst>
      <p:ext uri="{BB962C8B-B14F-4D97-AF65-F5344CB8AC3E}">
        <p14:creationId xmlns:p14="http://schemas.microsoft.com/office/powerpoint/2010/main" val="285688502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fontAlgn="auto">
              <a:spcBef>
                <a:spcPts val="0"/>
              </a:spcBef>
              <a:spcAft>
                <a:spcPts val="0"/>
              </a:spcAft>
              <a:defRPr smtClean="0">
                <a:ea typeface="+mn-ea"/>
                <a:cs typeface="+mn-cs"/>
              </a:defRPr>
            </a:lvl1pPr>
          </a:lstStyle>
          <a:p>
            <a:pPr>
              <a:defRPr/>
            </a:pPr>
            <a:fld id="{8ACCE09C-E4BE-5443-8617-76DD8A6889C2}" type="datetime1">
              <a:rPr lang="en-US"/>
              <a:pPr>
                <a:defRPr/>
              </a:pPr>
              <a:t>2/16/24</a:t>
            </a:fld>
            <a:endParaRPr lang="en-US"/>
          </a:p>
        </p:txBody>
      </p:sp>
      <p:sp>
        <p:nvSpPr>
          <p:cNvPr id="5" name="Footer Placeholder 4"/>
          <p:cNvSpPr>
            <a:spLocks noGrp="1"/>
          </p:cNvSpPr>
          <p:nvPr>
            <p:ph type="ftr" sz="quarter" idx="11"/>
          </p:nvPr>
        </p:nvSpPr>
        <p:spPr/>
        <p:txBody>
          <a:bodyPr rtlCol="0"/>
          <a:lstStyle>
            <a:lvl1pPr fontAlgn="auto">
              <a:spcBef>
                <a:spcPts val="0"/>
              </a:spcBef>
              <a:spcAft>
                <a:spcPts val="0"/>
              </a:spcAft>
              <a:defRPr>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fontAlgn="auto">
              <a:spcBef>
                <a:spcPts val="0"/>
              </a:spcBef>
              <a:spcAft>
                <a:spcPts val="0"/>
              </a:spcAft>
              <a:defRPr smtClean="0">
                <a:ea typeface="+mn-ea"/>
                <a:cs typeface="+mn-cs"/>
              </a:defRPr>
            </a:lvl1pPr>
          </a:lstStyle>
          <a:p>
            <a:pPr>
              <a:defRPr/>
            </a:pPr>
            <a:fld id="{BA349518-065C-AD44-9DB7-686E3AE6D7B4}" type="slidenum">
              <a:rPr lang="en-US"/>
              <a:pPr>
                <a:defRPr/>
              </a:pPr>
              <a:t>‹#›</a:t>
            </a:fld>
            <a:endParaRPr lang="en-US"/>
          </a:p>
        </p:txBody>
      </p:sp>
    </p:spTree>
    <p:extLst>
      <p:ext uri="{BB962C8B-B14F-4D97-AF65-F5344CB8AC3E}">
        <p14:creationId xmlns:p14="http://schemas.microsoft.com/office/powerpoint/2010/main" val="30544570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4098" name="Group 2"/>
          <p:cNvGrpSpPr>
            <a:grpSpLocks/>
          </p:cNvGrpSpPr>
          <p:nvPr/>
        </p:nvGrpSpPr>
        <p:grpSpPr bwMode="auto">
          <a:xfrm>
            <a:off x="12" y="1752600"/>
            <a:ext cx="9142413" cy="1981200"/>
            <a:chOff x="0" y="1104"/>
            <a:chExt cx="5759" cy="1248"/>
          </a:xfrm>
        </p:grpSpPr>
        <p:pic>
          <p:nvPicPr>
            <p:cNvPr id="4099"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100"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4101" name="Group 5"/>
            <p:cNvGrpSpPr>
              <a:grpSpLocks/>
            </p:cNvGrpSpPr>
            <p:nvPr/>
          </p:nvGrpSpPr>
          <p:grpSpPr bwMode="auto">
            <a:xfrm>
              <a:off x="0" y="2208"/>
              <a:ext cx="5759" cy="144"/>
              <a:chOff x="0" y="2208"/>
              <a:chExt cx="5759" cy="144"/>
            </a:xfrm>
          </p:grpSpPr>
          <p:sp>
            <p:nvSpPr>
              <p:cNvPr id="4102"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3"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4104"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4105"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4106"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107"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4108"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4109" name="Rectangle 13"/>
          <p:cNvSpPr>
            <a:spLocks noGrp="1" noChangeArrowheads="1"/>
          </p:cNvSpPr>
          <p:nvPr>
            <p:ph type="sldNum" sz="quarter" idx="4"/>
          </p:nvPr>
        </p:nvSpPr>
        <p:spPr/>
        <p:txBody>
          <a:bodyPr/>
          <a:lstStyle>
            <a:lvl1pPr>
              <a:defRPr/>
            </a:lvl1pPr>
          </a:lstStyle>
          <a:p>
            <a:fld id="{ED4DE703-35AF-EA4B-BE3F-3157C850C2B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84567926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89B3F30-8E59-D144-A58F-DD3744FB760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73981224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BCE26427-D743-3A40-ACC3-CA56B5FBFB0D}"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06380211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3FC6DECB-8670-2F45-88DA-D53077EB3A3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6771877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AA4DDA62-ADCA-9842-AF5E-A36943422311}"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4164782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fld id="{D83A0B92-2FD5-9045-96C7-2045826FB1E5}"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1587201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BED27297-6633-4E47-A1F3-AAFE488CB05E}" type="slidenum">
              <a:rPr lang="en-US"/>
              <a:pPr>
                <a:defRPr/>
              </a:pPr>
              <a:t>‹#›</a:t>
            </a:fld>
            <a:endParaRPr lang="en-US"/>
          </a:p>
        </p:txBody>
      </p:sp>
    </p:spTree>
    <p:extLst>
      <p:ext uri="{BB962C8B-B14F-4D97-AF65-F5344CB8AC3E}">
        <p14:creationId xmlns:p14="http://schemas.microsoft.com/office/powerpoint/2010/main" val="155484397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fld id="{F3CDF46B-E8AB-2F4E-8E68-2FC0F5331D52}"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92270791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2"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4A81D6C-0D5B-3845-B38D-DA7ED022D297}"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86202063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45"/>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C0FF8B3C-92AA-6240-929E-548F31F8BE86}"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72380968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47376E3B-DB14-A349-B42C-4178E58C731A}"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300921259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1E51B02-D137-1D45-BA20-64244989101C}"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2329100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12" y="1752600"/>
            <a:ext cx="9142413" cy="1981200"/>
            <a:chOff x="0" y="1104"/>
            <a:chExt cx="5759" cy="1248"/>
          </a:xfrm>
        </p:grpSpPr>
        <p:pic>
          <p:nvPicPr>
            <p:cNvPr id="7171"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172"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grpSp>
          <p:nvGrpSpPr>
            <p:cNvPr id="7173" name="Group 5"/>
            <p:cNvGrpSpPr>
              <a:grpSpLocks/>
            </p:cNvGrpSpPr>
            <p:nvPr/>
          </p:nvGrpSpPr>
          <p:grpSpPr bwMode="auto">
            <a:xfrm>
              <a:off x="0" y="2208"/>
              <a:ext cx="5759" cy="144"/>
              <a:chOff x="0" y="2208"/>
              <a:chExt cx="5759" cy="144"/>
            </a:xfrm>
          </p:grpSpPr>
          <p:sp>
            <p:nvSpPr>
              <p:cNvPr id="7174" name="Rectangle 6"/>
              <p:cNvSpPr>
                <a:spLocks noChangeArrowheads="1"/>
              </p:cNvSpPr>
              <p:nvPr/>
            </p:nvSpPr>
            <p:spPr bwMode="ltGray">
              <a:xfrm>
                <a:off x="0" y="2208"/>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7175"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7176"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grpSp>
      <p:sp>
        <p:nvSpPr>
          <p:cNvPr id="7177" name="Rectangle 9"/>
          <p:cNvSpPr>
            <a:spLocks noGrp="1" noChangeArrowheads="1"/>
          </p:cNvSpPr>
          <p:nvPr>
            <p:ph type="ctrTitle" sz="quarter"/>
          </p:nvPr>
        </p:nvSpPr>
        <p:spPr>
          <a:xfrm>
            <a:off x="685800" y="2286000"/>
            <a:ext cx="7772400" cy="1143000"/>
          </a:xfrm>
        </p:spPr>
        <p:txBody>
          <a:bodyPr/>
          <a:lstStyle>
            <a:lvl1pPr>
              <a:defRPr/>
            </a:lvl1pPr>
          </a:lstStyle>
          <a:p>
            <a:pPr lvl="0"/>
            <a:r>
              <a:rPr lang="en-US" noProof="0"/>
              <a:t>Click to edit Master title style</a:t>
            </a:r>
          </a:p>
        </p:txBody>
      </p:sp>
      <p:sp>
        <p:nvSpPr>
          <p:cNvPr id="7178" name="Rectangle 10"/>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7179" name="Rectangle 11"/>
          <p:cNvSpPr>
            <a:spLocks noGrp="1" noChangeArrowheads="1"/>
          </p:cNvSpPr>
          <p:nvPr>
            <p:ph type="dt" sz="quarter" idx="2"/>
          </p:nvPr>
        </p:nvSpPr>
        <p:spPr/>
        <p:txBody>
          <a:bodyPr/>
          <a:lstStyle>
            <a:lvl1pPr>
              <a:defRPr/>
            </a:lvl1pPr>
          </a:lstStyle>
          <a:p>
            <a:endParaRPr lang="en-US">
              <a:solidFill>
                <a:srgbClr val="EAEAEA"/>
              </a:solidFill>
              <a:latin typeface="Times New Roman"/>
            </a:endParaRPr>
          </a:p>
        </p:txBody>
      </p:sp>
      <p:sp>
        <p:nvSpPr>
          <p:cNvPr id="7180" name="Rectangle 12"/>
          <p:cNvSpPr>
            <a:spLocks noGrp="1" noChangeArrowheads="1"/>
          </p:cNvSpPr>
          <p:nvPr>
            <p:ph type="ftr" sz="quarter" idx="3"/>
          </p:nvPr>
        </p:nvSpPr>
        <p:spPr/>
        <p:txBody>
          <a:bodyPr/>
          <a:lstStyle>
            <a:lvl1pPr>
              <a:defRPr/>
            </a:lvl1pPr>
          </a:lstStyle>
          <a:p>
            <a:endParaRPr lang="en-US">
              <a:solidFill>
                <a:srgbClr val="EAEAEA"/>
              </a:solidFill>
              <a:latin typeface="Times New Roman"/>
            </a:endParaRPr>
          </a:p>
        </p:txBody>
      </p:sp>
      <p:sp>
        <p:nvSpPr>
          <p:cNvPr id="7181" name="Rectangle 13"/>
          <p:cNvSpPr>
            <a:spLocks noGrp="1" noChangeArrowheads="1"/>
          </p:cNvSpPr>
          <p:nvPr>
            <p:ph type="sldNum" sz="quarter" idx="4"/>
          </p:nvPr>
        </p:nvSpPr>
        <p:spPr/>
        <p:txBody>
          <a:bodyPr/>
          <a:lstStyle>
            <a:lvl1pPr>
              <a:defRPr/>
            </a:lvl1pPr>
          </a:lstStyle>
          <a:p>
            <a:fld id="{235B87DE-5D1E-694F-A565-8A57F40F3C4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44707841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8C07D51A-81D1-DB4F-A73B-302C9278FD70}"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236440181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fld id="{75A25104-9BE7-3444-A21A-1AA371F455CB}"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419780920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fld id="{7F73DD1C-334C-2241-8B93-23DE2DF685D8}"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13334368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EAEAEA"/>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solidFill>
                <a:srgbClr val="EAEAEA"/>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fld id="{BD6F8D46-F3C0-EF49-BFED-277A30338A2F}" type="slidenum">
              <a:rPr lang="en-US">
                <a:solidFill>
                  <a:srgbClr val="EAEAEA"/>
                </a:solidFill>
                <a:latin typeface="Times New Roman"/>
              </a:rPr>
              <a:pPr/>
              <a:t>‹#›</a:t>
            </a:fld>
            <a:endParaRPr lang="en-US">
              <a:solidFill>
                <a:srgbClr val="EAEAEA"/>
              </a:solidFill>
              <a:latin typeface="Times New Roman"/>
            </a:endParaRPr>
          </a:p>
        </p:txBody>
      </p:sp>
    </p:spTree>
    <p:extLst>
      <p:ext uri="{BB962C8B-B14F-4D97-AF65-F5344CB8AC3E}">
        <p14:creationId xmlns:p14="http://schemas.microsoft.com/office/powerpoint/2010/main" val="15526108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10.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4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12.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13.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14.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8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image" Target="../media/image2.png"/><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16.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image" Target="../media/image2.png"/><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7.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image" Target="../media/image2.png"/><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8.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9.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35.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20.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21.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57.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22.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23.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79.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theme" Target="../theme/theme24.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25.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theme" Target="../theme/theme26.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slideLayout" Target="../slideLayouts/slideLayout218.xml"/><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slideLayout" Target="../slideLayouts/slideLayout217.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26.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theme" Target="../theme/theme28.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s>
</file>

<file path=ppt/slideMasters/_rels/slideMaster29.xml.rels><?xml version="1.0" encoding="UTF-8" standalone="yes"?>
<Relationships xmlns="http://schemas.openxmlformats.org/package/2006/relationships"><Relationship Id="rId3" Type="http://schemas.openxmlformats.org/officeDocument/2006/relationships/slideLayout" Target="../slideLayouts/slideLayout232.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5" Type="http://schemas.openxmlformats.org/officeDocument/2006/relationships/image" Target="../media/image4.jpeg"/><Relationship Id="rId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40.xml"/><Relationship Id="rId13" Type="http://schemas.openxmlformats.org/officeDocument/2006/relationships/theme" Target="../theme/theme3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slideLayout" Target="../slideLayouts/slideLayout244.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52.xml"/><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31.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slideLayout" Target="../slideLayouts/slideLayout268.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33.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theme" Target="../theme/theme34.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5.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6.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theme" Target="../theme/theme37.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33.xml"/><Relationship Id="rId13" Type="http://schemas.openxmlformats.org/officeDocument/2006/relationships/theme" Target="../theme/theme38.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slideLayout" Target="../slideLayouts/slideLayout337.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 Id="rId14" Type="http://schemas.openxmlformats.org/officeDocument/2006/relationships/image" Target="../media/image7.jpeg"/></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theme" Target="../theme/theme39.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slideLayout" Target="../slideLayouts/slideLayout349.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7.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57.xml"/><Relationship Id="rId13" Type="http://schemas.openxmlformats.org/officeDocument/2006/relationships/theme" Target="../theme/theme40.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slideLayout" Target="../slideLayouts/slideLayout361.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69.xml"/><Relationship Id="rId13" Type="http://schemas.openxmlformats.org/officeDocument/2006/relationships/image" Target="../media/image8.jpeg"/><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41.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80.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42.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theme" Target="../theme/theme43.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slideLayout" Target="../slideLayouts/slideLayout395.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03.xml"/><Relationship Id="rId13" Type="http://schemas.openxmlformats.org/officeDocument/2006/relationships/theme" Target="../theme/theme44.xml"/><Relationship Id="rId3" Type="http://schemas.openxmlformats.org/officeDocument/2006/relationships/slideLayout" Target="../slideLayouts/slideLayout398.xml"/><Relationship Id="rId7" Type="http://schemas.openxmlformats.org/officeDocument/2006/relationships/slideLayout" Target="../slideLayouts/slideLayout402.xml"/><Relationship Id="rId12" Type="http://schemas.openxmlformats.org/officeDocument/2006/relationships/slideLayout" Target="../slideLayouts/slideLayout407.xml"/><Relationship Id="rId2" Type="http://schemas.openxmlformats.org/officeDocument/2006/relationships/slideLayout" Target="../slideLayouts/slideLayout397.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5" Type="http://schemas.openxmlformats.org/officeDocument/2006/relationships/slideLayout" Target="../slideLayouts/slideLayout400.xml"/><Relationship Id="rId10" Type="http://schemas.openxmlformats.org/officeDocument/2006/relationships/slideLayout" Target="../slideLayouts/slideLayout405.xml"/><Relationship Id="rId4" Type="http://schemas.openxmlformats.org/officeDocument/2006/relationships/slideLayout" Target="../slideLayouts/slideLayout399.xml"/><Relationship Id="rId9" Type="http://schemas.openxmlformats.org/officeDocument/2006/relationships/slideLayout" Target="../slideLayouts/slideLayout40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15.xml"/><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45.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46.xml.rels><?xml version="1.0" encoding="UTF-8" standalone="yes"?>
<Relationships xmlns="http://schemas.openxmlformats.org/package/2006/relationships"><Relationship Id="rId3" Type="http://schemas.openxmlformats.org/officeDocument/2006/relationships/slideLayout" Target="../slideLayouts/slideLayout421.xml"/><Relationship Id="rId7" Type="http://schemas.openxmlformats.org/officeDocument/2006/relationships/image" Target="../media/image9.jpeg"/><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theme" Target="../theme/theme46.xml"/><Relationship Id="rId5" Type="http://schemas.openxmlformats.org/officeDocument/2006/relationships/slideLayout" Target="../slideLayouts/slideLayout423.xml"/><Relationship Id="rId4" Type="http://schemas.openxmlformats.org/officeDocument/2006/relationships/slideLayout" Target="../slideLayouts/slideLayout42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31.xml"/><Relationship Id="rId3" Type="http://schemas.openxmlformats.org/officeDocument/2006/relationships/slideLayout" Target="../slideLayouts/slideLayout426.xml"/><Relationship Id="rId7" Type="http://schemas.openxmlformats.org/officeDocument/2006/relationships/slideLayout" Target="../slideLayouts/slideLayout430.xml"/><Relationship Id="rId12" Type="http://schemas.openxmlformats.org/officeDocument/2006/relationships/theme" Target="../theme/theme47.xml"/><Relationship Id="rId2" Type="http://schemas.openxmlformats.org/officeDocument/2006/relationships/slideLayout" Target="../slideLayouts/slideLayout425.xml"/><Relationship Id="rId1" Type="http://schemas.openxmlformats.org/officeDocument/2006/relationships/slideLayout" Target="../slideLayouts/slideLayout424.xml"/><Relationship Id="rId6" Type="http://schemas.openxmlformats.org/officeDocument/2006/relationships/slideLayout" Target="../slideLayouts/slideLayout429.xml"/><Relationship Id="rId11" Type="http://schemas.openxmlformats.org/officeDocument/2006/relationships/slideLayout" Target="../slideLayouts/slideLayout434.xml"/><Relationship Id="rId5" Type="http://schemas.openxmlformats.org/officeDocument/2006/relationships/slideLayout" Target="../slideLayouts/slideLayout428.xml"/><Relationship Id="rId10" Type="http://schemas.openxmlformats.org/officeDocument/2006/relationships/slideLayout" Target="../slideLayouts/slideLayout433.xml"/><Relationship Id="rId4" Type="http://schemas.openxmlformats.org/officeDocument/2006/relationships/slideLayout" Target="../slideLayouts/slideLayout427.xml"/><Relationship Id="rId9" Type="http://schemas.openxmlformats.org/officeDocument/2006/relationships/slideLayout" Target="../slideLayouts/slideLayout43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42.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theme" Target="../theme/theme48.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3.xml"/><Relationship Id="rId3" Type="http://schemas.openxmlformats.org/officeDocument/2006/relationships/slideLayout" Target="../slideLayouts/slideLayout448.xml"/><Relationship Id="rId7" Type="http://schemas.openxmlformats.org/officeDocument/2006/relationships/slideLayout" Target="../slideLayouts/slideLayout452.xml"/><Relationship Id="rId12" Type="http://schemas.openxmlformats.org/officeDocument/2006/relationships/theme" Target="../theme/theme49.xml"/><Relationship Id="rId2" Type="http://schemas.openxmlformats.org/officeDocument/2006/relationships/slideLayout" Target="../slideLayouts/slideLayout447.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5" Type="http://schemas.openxmlformats.org/officeDocument/2006/relationships/slideLayout" Target="../slideLayouts/slideLayout450.xml"/><Relationship Id="rId10" Type="http://schemas.openxmlformats.org/officeDocument/2006/relationships/slideLayout" Target="../slideLayouts/slideLayout455.xml"/><Relationship Id="rId4" Type="http://schemas.openxmlformats.org/officeDocument/2006/relationships/slideLayout" Target="../slideLayouts/slideLayout449.xml"/><Relationship Id="rId9" Type="http://schemas.openxmlformats.org/officeDocument/2006/relationships/slideLayout" Target="../slideLayouts/slideLayout454.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28.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64.xml"/><Relationship Id="rId3" Type="http://schemas.openxmlformats.org/officeDocument/2006/relationships/slideLayout" Target="../slideLayouts/slideLayout459.xml"/><Relationship Id="rId7" Type="http://schemas.openxmlformats.org/officeDocument/2006/relationships/slideLayout" Target="../slideLayouts/slideLayout463.xml"/><Relationship Id="rId12" Type="http://schemas.openxmlformats.org/officeDocument/2006/relationships/theme" Target="../theme/theme50.xml"/><Relationship Id="rId2" Type="http://schemas.openxmlformats.org/officeDocument/2006/relationships/slideLayout" Target="../slideLayouts/slideLayout458.xml"/><Relationship Id="rId1" Type="http://schemas.openxmlformats.org/officeDocument/2006/relationships/slideLayout" Target="../slideLayouts/slideLayout457.xml"/><Relationship Id="rId6" Type="http://schemas.openxmlformats.org/officeDocument/2006/relationships/slideLayout" Target="../slideLayouts/slideLayout462.xml"/><Relationship Id="rId11" Type="http://schemas.openxmlformats.org/officeDocument/2006/relationships/slideLayout" Target="../slideLayouts/slideLayout467.xml"/><Relationship Id="rId5" Type="http://schemas.openxmlformats.org/officeDocument/2006/relationships/slideLayout" Target="../slideLayouts/slideLayout461.xml"/><Relationship Id="rId10" Type="http://schemas.openxmlformats.org/officeDocument/2006/relationships/slideLayout" Target="../slideLayouts/slideLayout466.xml"/><Relationship Id="rId4" Type="http://schemas.openxmlformats.org/officeDocument/2006/relationships/slideLayout" Target="../slideLayouts/slideLayout460.xml"/><Relationship Id="rId9" Type="http://schemas.openxmlformats.org/officeDocument/2006/relationships/slideLayout" Target="../slideLayouts/slideLayout465.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75.xml"/><Relationship Id="rId3" Type="http://schemas.openxmlformats.org/officeDocument/2006/relationships/slideLayout" Target="../slideLayouts/slideLayout470.xml"/><Relationship Id="rId7" Type="http://schemas.openxmlformats.org/officeDocument/2006/relationships/slideLayout" Target="../slideLayouts/slideLayout474.xml"/><Relationship Id="rId12" Type="http://schemas.openxmlformats.org/officeDocument/2006/relationships/theme" Target="../theme/theme51.xml"/><Relationship Id="rId2" Type="http://schemas.openxmlformats.org/officeDocument/2006/relationships/slideLayout" Target="../slideLayouts/slideLayout469.xml"/><Relationship Id="rId1" Type="http://schemas.openxmlformats.org/officeDocument/2006/relationships/slideLayout" Target="../slideLayouts/slideLayout468.xml"/><Relationship Id="rId6" Type="http://schemas.openxmlformats.org/officeDocument/2006/relationships/slideLayout" Target="../slideLayouts/slideLayout473.xml"/><Relationship Id="rId11" Type="http://schemas.openxmlformats.org/officeDocument/2006/relationships/slideLayout" Target="../slideLayouts/slideLayout478.xml"/><Relationship Id="rId5" Type="http://schemas.openxmlformats.org/officeDocument/2006/relationships/slideLayout" Target="../slideLayouts/slideLayout472.xml"/><Relationship Id="rId10" Type="http://schemas.openxmlformats.org/officeDocument/2006/relationships/slideLayout" Target="../slideLayouts/slideLayout477.xml"/><Relationship Id="rId4" Type="http://schemas.openxmlformats.org/officeDocument/2006/relationships/slideLayout" Target="../slideLayouts/slideLayout471.xml"/><Relationship Id="rId9" Type="http://schemas.openxmlformats.org/officeDocument/2006/relationships/slideLayout" Target="../slideLayouts/slideLayout47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6.xml"/><Relationship Id="rId3" Type="http://schemas.openxmlformats.org/officeDocument/2006/relationships/slideLayout" Target="../slideLayouts/slideLayout481.xml"/><Relationship Id="rId7" Type="http://schemas.openxmlformats.org/officeDocument/2006/relationships/slideLayout" Target="../slideLayouts/slideLayout485.xml"/><Relationship Id="rId12" Type="http://schemas.openxmlformats.org/officeDocument/2006/relationships/theme" Target="../theme/theme52.xml"/><Relationship Id="rId2" Type="http://schemas.openxmlformats.org/officeDocument/2006/relationships/slideLayout" Target="../slideLayouts/slideLayout480.xml"/><Relationship Id="rId1" Type="http://schemas.openxmlformats.org/officeDocument/2006/relationships/slideLayout" Target="../slideLayouts/slideLayout479.xml"/><Relationship Id="rId6" Type="http://schemas.openxmlformats.org/officeDocument/2006/relationships/slideLayout" Target="../slideLayouts/slideLayout484.xml"/><Relationship Id="rId11" Type="http://schemas.openxmlformats.org/officeDocument/2006/relationships/slideLayout" Target="../slideLayouts/slideLayout489.xml"/><Relationship Id="rId5" Type="http://schemas.openxmlformats.org/officeDocument/2006/relationships/slideLayout" Target="../slideLayouts/slideLayout483.xml"/><Relationship Id="rId10" Type="http://schemas.openxmlformats.org/officeDocument/2006/relationships/slideLayout" Target="../slideLayouts/slideLayout488.xml"/><Relationship Id="rId4" Type="http://schemas.openxmlformats.org/officeDocument/2006/relationships/slideLayout" Target="../slideLayouts/slideLayout482.xml"/><Relationship Id="rId9" Type="http://schemas.openxmlformats.org/officeDocument/2006/relationships/slideLayout" Target="../slideLayouts/slideLayout487.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97.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theme" Target="../theme/theme53.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07.xml"/><Relationship Id="rId13" Type="http://schemas.openxmlformats.org/officeDocument/2006/relationships/slideLayout" Target="../slideLayouts/slideLayout512.xml"/><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slideLayout" Target="../slideLayouts/slideLayout511.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 Id="rId14"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20.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5" Type="http://schemas.openxmlformats.org/officeDocument/2006/relationships/slideLayout" Target="../slideLayouts/slideLayout517.xml"/><Relationship Id="rId10" Type="http://schemas.openxmlformats.org/officeDocument/2006/relationships/theme" Target="../theme/theme55.xml"/><Relationship Id="rId4" Type="http://schemas.openxmlformats.org/officeDocument/2006/relationships/slideLayout" Target="../slideLayouts/slideLayout516.xml"/><Relationship Id="rId9" Type="http://schemas.openxmlformats.org/officeDocument/2006/relationships/slideLayout" Target="../slideLayouts/slideLayout52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29.xml"/><Relationship Id="rId3" Type="http://schemas.openxmlformats.org/officeDocument/2006/relationships/slideLayout" Target="../slideLayouts/slideLayout524.xml"/><Relationship Id="rId7" Type="http://schemas.openxmlformats.org/officeDocument/2006/relationships/slideLayout" Target="../slideLayouts/slideLayout528.xml"/><Relationship Id="rId12" Type="http://schemas.openxmlformats.org/officeDocument/2006/relationships/theme" Target="../theme/theme56.xml"/><Relationship Id="rId2" Type="http://schemas.openxmlformats.org/officeDocument/2006/relationships/slideLayout" Target="../slideLayouts/slideLayout523.xml"/><Relationship Id="rId1" Type="http://schemas.openxmlformats.org/officeDocument/2006/relationships/slideLayout" Target="../slideLayouts/slideLayout522.xml"/><Relationship Id="rId6" Type="http://schemas.openxmlformats.org/officeDocument/2006/relationships/slideLayout" Target="../slideLayouts/slideLayout527.xml"/><Relationship Id="rId11" Type="http://schemas.openxmlformats.org/officeDocument/2006/relationships/slideLayout" Target="../slideLayouts/slideLayout532.xml"/><Relationship Id="rId5" Type="http://schemas.openxmlformats.org/officeDocument/2006/relationships/slideLayout" Target="../slideLayouts/slideLayout526.xml"/><Relationship Id="rId10" Type="http://schemas.openxmlformats.org/officeDocument/2006/relationships/slideLayout" Target="../slideLayouts/slideLayout531.xml"/><Relationship Id="rId4" Type="http://schemas.openxmlformats.org/officeDocument/2006/relationships/slideLayout" Target="../slideLayouts/slideLayout525.xml"/><Relationship Id="rId9" Type="http://schemas.openxmlformats.org/officeDocument/2006/relationships/slideLayout" Target="../slideLayouts/slideLayout53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40.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theme" Target="../theme/theme57.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544.xml"/></Relationships>
</file>

<file path=ppt/slideMasters/_rels/slideMaster59.xml.rels><?xml version="1.0" encoding="UTF-8" standalone="yes"?>
<Relationships xmlns="http://schemas.openxmlformats.org/package/2006/relationships"><Relationship Id="rId3" Type="http://schemas.openxmlformats.org/officeDocument/2006/relationships/theme" Target="../theme/theme59.xml"/><Relationship Id="rId2" Type="http://schemas.openxmlformats.org/officeDocument/2006/relationships/slideLayout" Target="../slideLayouts/slideLayout546.xml"/><Relationship Id="rId1" Type="http://schemas.openxmlformats.org/officeDocument/2006/relationships/slideLayout" Target="../slideLayouts/slideLayout545.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_rels/slideMaster60.xml.rels><?xml version="1.0" encoding="UTF-8" standalone="yes"?>
<Relationships xmlns="http://schemas.openxmlformats.org/package/2006/relationships"><Relationship Id="rId2" Type="http://schemas.openxmlformats.org/officeDocument/2006/relationships/theme" Target="../theme/theme60.xml"/><Relationship Id="rId1" Type="http://schemas.openxmlformats.org/officeDocument/2006/relationships/slideLayout" Target="../slideLayouts/slideLayout547.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image" Target="../media/image8.jpeg"/><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61.xml"/><Relationship Id="rId2" Type="http://schemas.openxmlformats.org/officeDocument/2006/relationships/slideLayout" Target="../slideLayouts/slideLayout549.xml"/><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66.xml"/><Relationship Id="rId3" Type="http://schemas.openxmlformats.org/officeDocument/2006/relationships/slideLayout" Target="../slideLayouts/slideLayout561.xml"/><Relationship Id="rId7" Type="http://schemas.openxmlformats.org/officeDocument/2006/relationships/slideLayout" Target="../slideLayouts/slideLayout565.xml"/><Relationship Id="rId12" Type="http://schemas.openxmlformats.org/officeDocument/2006/relationships/theme" Target="../theme/theme62.xml"/><Relationship Id="rId2" Type="http://schemas.openxmlformats.org/officeDocument/2006/relationships/slideLayout" Target="../slideLayouts/slideLayout560.xml"/><Relationship Id="rId1" Type="http://schemas.openxmlformats.org/officeDocument/2006/relationships/slideLayout" Target="../slideLayouts/slideLayout559.xml"/><Relationship Id="rId6" Type="http://schemas.openxmlformats.org/officeDocument/2006/relationships/slideLayout" Target="../slideLayouts/slideLayout564.xml"/><Relationship Id="rId11" Type="http://schemas.openxmlformats.org/officeDocument/2006/relationships/slideLayout" Target="../slideLayouts/slideLayout569.xml"/><Relationship Id="rId5" Type="http://schemas.openxmlformats.org/officeDocument/2006/relationships/slideLayout" Target="../slideLayouts/slideLayout563.xml"/><Relationship Id="rId10" Type="http://schemas.openxmlformats.org/officeDocument/2006/relationships/slideLayout" Target="../slideLayouts/slideLayout568.xml"/><Relationship Id="rId4" Type="http://schemas.openxmlformats.org/officeDocument/2006/relationships/slideLayout" Target="../slideLayouts/slideLayout562.xml"/><Relationship Id="rId9" Type="http://schemas.openxmlformats.org/officeDocument/2006/relationships/slideLayout" Target="../slideLayouts/slideLayout567.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570.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571.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79.xml"/><Relationship Id="rId13" Type="http://schemas.openxmlformats.org/officeDocument/2006/relationships/slideLayout" Target="../slideLayouts/slideLayout584.xml"/><Relationship Id="rId3" Type="http://schemas.openxmlformats.org/officeDocument/2006/relationships/slideLayout" Target="../slideLayouts/slideLayout574.xml"/><Relationship Id="rId7" Type="http://schemas.openxmlformats.org/officeDocument/2006/relationships/slideLayout" Target="../slideLayouts/slideLayout578.xml"/><Relationship Id="rId12" Type="http://schemas.openxmlformats.org/officeDocument/2006/relationships/slideLayout" Target="../slideLayouts/slideLayout583.xml"/><Relationship Id="rId2" Type="http://schemas.openxmlformats.org/officeDocument/2006/relationships/slideLayout" Target="../slideLayouts/slideLayout573.xml"/><Relationship Id="rId1" Type="http://schemas.openxmlformats.org/officeDocument/2006/relationships/slideLayout" Target="../slideLayouts/slideLayout572.xml"/><Relationship Id="rId6" Type="http://schemas.openxmlformats.org/officeDocument/2006/relationships/slideLayout" Target="../slideLayouts/slideLayout577.xml"/><Relationship Id="rId11" Type="http://schemas.openxmlformats.org/officeDocument/2006/relationships/slideLayout" Target="../slideLayouts/slideLayout582.xml"/><Relationship Id="rId5" Type="http://schemas.openxmlformats.org/officeDocument/2006/relationships/slideLayout" Target="../slideLayouts/slideLayout576.xml"/><Relationship Id="rId10" Type="http://schemas.openxmlformats.org/officeDocument/2006/relationships/slideLayout" Target="../slideLayouts/slideLayout581.xml"/><Relationship Id="rId4" Type="http://schemas.openxmlformats.org/officeDocument/2006/relationships/slideLayout" Target="../slideLayouts/slideLayout575.xml"/><Relationship Id="rId9" Type="http://schemas.openxmlformats.org/officeDocument/2006/relationships/slideLayout" Target="../slideLayouts/slideLayout580.xml"/><Relationship Id="rId14"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66.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03.xml"/><Relationship Id="rId13" Type="http://schemas.openxmlformats.org/officeDocument/2006/relationships/theme" Target="../theme/theme67.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slideLayout" Target="../slideLayouts/slideLayout607.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15.xml"/><Relationship Id="rId13" Type="http://schemas.openxmlformats.org/officeDocument/2006/relationships/slideLayout" Target="../slideLayouts/slideLayout620.xml"/><Relationship Id="rId3" Type="http://schemas.openxmlformats.org/officeDocument/2006/relationships/slideLayout" Target="../slideLayouts/slideLayout610.xml"/><Relationship Id="rId7" Type="http://schemas.openxmlformats.org/officeDocument/2006/relationships/slideLayout" Target="../slideLayouts/slideLayout614.xml"/><Relationship Id="rId12" Type="http://schemas.openxmlformats.org/officeDocument/2006/relationships/slideLayout" Target="../slideLayouts/slideLayout619.xml"/><Relationship Id="rId2" Type="http://schemas.openxmlformats.org/officeDocument/2006/relationships/slideLayout" Target="../slideLayouts/slideLayout609.xml"/><Relationship Id="rId1" Type="http://schemas.openxmlformats.org/officeDocument/2006/relationships/slideLayout" Target="../slideLayouts/slideLayout608.xml"/><Relationship Id="rId6" Type="http://schemas.openxmlformats.org/officeDocument/2006/relationships/slideLayout" Target="../slideLayouts/slideLayout613.xml"/><Relationship Id="rId11" Type="http://schemas.openxmlformats.org/officeDocument/2006/relationships/slideLayout" Target="../slideLayouts/slideLayout618.xml"/><Relationship Id="rId5" Type="http://schemas.openxmlformats.org/officeDocument/2006/relationships/slideLayout" Target="../slideLayouts/slideLayout612.xml"/><Relationship Id="rId10" Type="http://schemas.openxmlformats.org/officeDocument/2006/relationships/slideLayout" Target="../slideLayouts/slideLayout617.xml"/><Relationship Id="rId4" Type="http://schemas.openxmlformats.org/officeDocument/2006/relationships/slideLayout" Target="../slideLayouts/slideLayout611.xml"/><Relationship Id="rId9" Type="http://schemas.openxmlformats.org/officeDocument/2006/relationships/slideLayout" Target="../slideLayouts/slideLayout616.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28.xml"/><Relationship Id="rId3" Type="http://schemas.openxmlformats.org/officeDocument/2006/relationships/slideLayout" Target="../slideLayouts/slideLayout623.xml"/><Relationship Id="rId7" Type="http://schemas.openxmlformats.org/officeDocument/2006/relationships/slideLayout" Target="../slideLayouts/slideLayout627.xml"/><Relationship Id="rId12" Type="http://schemas.openxmlformats.org/officeDocument/2006/relationships/theme" Target="../theme/theme69.xml"/><Relationship Id="rId2" Type="http://schemas.openxmlformats.org/officeDocument/2006/relationships/slideLayout" Target="../slideLayouts/slideLayout622.xml"/><Relationship Id="rId1" Type="http://schemas.openxmlformats.org/officeDocument/2006/relationships/slideLayout" Target="../slideLayouts/slideLayout621.xml"/><Relationship Id="rId6" Type="http://schemas.openxmlformats.org/officeDocument/2006/relationships/slideLayout" Target="../slideLayouts/slideLayout626.xml"/><Relationship Id="rId11" Type="http://schemas.openxmlformats.org/officeDocument/2006/relationships/slideLayout" Target="../slideLayouts/slideLayout631.xml"/><Relationship Id="rId5" Type="http://schemas.openxmlformats.org/officeDocument/2006/relationships/slideLayout" Target="../slideLayouts/slideLayout625.xml"/><Relationship Id="rId10" Type="http://schemas.openxmlformats.org/officeDocument/2006/relationships/slideLayout" Target="../slideLayouts/slideLayout630.xml"/><Relationship Id="rId4" Type="http://schemas.openxmlformats.org/officeDocument/2006/relationships/slideLayout" Target="../slideLayouts/slideLayout624.xml"/><Relationship Id="rId9" Type="http://schemas.openxmlformats.org/officeDocument/2006/relationships/slideLayout" Target="../slideLayouts/slideLayout629.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32.xml"/><Relationship Id="rId1" Type="http://schemas.openxmlformats.org/officeDocument/2006/relationships/slideLayout" Target="../slideLayouts/slideLayout31.xml"/><Relationship Id="rId4" Type="http://schemas.openxmlformats.org/officeDocument/2006/relationships/image" Target="../media/image1.jpe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39.xml"/><Relationship Id="rId3" Type="http://schemas.openxmlformats.org/officeDocument/2006/relationships/slideLayout" Target="../slideLayouts/slideLayout634.xml"/><Relationship Id="rId7" Type="http://schemas.openxmlformats.org/officeDocument/2006/relationships/slideLayout" Target="../slideLayouts/slideLayout638.xml"/><Relationship Id="rId12" Type="http://schemas.openxmlformats.org/officeDocument/2006/relationships/theme" Target="../theme/theme70.xml"/><Relationship Id="rId2" Type="http://schemas.openxmlformats.org/officeDocument/2006/relationships/slideLayout" Target="../slideLayouts/slideLayout633.xml"/><Relationship Id="rId1" Type="http://schemas.openxmlformats.org/officeDocument/2006/relationships/slideLayout" Target="../slideLayouts/slideLayout632.xml"/><Relationship Id="rId6" Type="http://schemas.openxmlformats.org/officeDocument/2006/relationships/slideLayout" Target="../slideLayouts/slideLayout637.xml"/><Relationship Id="rId11" Type="http://schemas.openxmlformats.org/officeDocument/2006/relationships/slideLayout" Target="../slideLayouts/slideLayout642.xml"/><Relationship Id="rId5" Type="http://schemas.openxmlformats.org/officeDocument/2006/relationships/slideLayout" Target="../slideLayouts/slideLayout636.xml"/><Relationship Id="rId10" Type="http://schemas.openxmlformats.org/officeDocument/2006/relationships/slideLayout" Target="../slideLayouts/slideLayout641.xml"/><Relationship Id="rId4" Type="http://schemas.openxmlformats.org/officeDocument/2006/relationships/slideLayout" Target="../slideLayouts/slideLayout635.xml"/><Relationship Id="rId9" Type="http://schemas.openxmlformats.org/officeDocument/2006/relationships/slideLayout" Target="../slideLayouts/slideLayout64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50.xml"/><Relationship Id="rId13" Type="http://schemas.openxmlformats.org/officeDocument/2006/relationships/slideLayout" Target="../slideLayouts/slideLayout655.xml"/><Relationship Id="rId3" Type="http://schemas.openxmlformats.org/officeDocument/2006/relationships/slideLayout" Target="../slideLayouts/slideLayout645.xml"/><Relationship Id="rId7" Type="http://schemas.openxmlformats.org/officeDocument/2006/relationships/slideLayout" Target="../slideLayouts/slideLayout649.xml"/><Relationship Id="rId12" Type="http://schemas.openxmlformats.org/officeDocument/2006/relationships/slideLayout" Target="../slideLayouts/slideLayout654.xml"/><Relationship Id="rId2" Type="http://schemas.openxmlformats.org/officeDocument/2006/relationships/slideLayout" Target="../slideLayouts/slideLayout644.xml"/><Relationship Id="rId1" Type="http://schemas.openxmlformats.org/officeDocument/2006/relationships/slideLayout" Target="../slideLayouts/slideLayout643.xml"/><Relationship Id="rId6" Type="http://schemas.openxmlformats.org/officeDocument/2006/relationships/slideLayout" Target="../slideLayouts/slideLayout648.xml"/><Relationship Id="rId11" Type="http://schemas.openxmlformats.org/officeDocument/2006/relationships/slideLayout" Target="../slideLayouts/slideLayout653.xml"/><Relationship Id="rId5" Type="http://schemas.openxmlformats.org/officeDocument/2006/relationships/slideLayout" Target="../slideLayouts/slideLayout647.xml"/><Relationship Id="rId10" Type="http://schemas.openxmlformats.org/officeDocument/2006/relationships/slideLayout" Target="../slideLayouts/slideLayout652.xml"/><Relationship Id="rId4" Type="http://schemas.openxmlformats.org/officeDocument/2006/relationships/slideLayout" Target="../slideLayouts/slideLayout646.xml"/><Relationship Id="rId9" Type="http://schemas.openxmlformats.org/officeDocument/2006/relationships/slideLayout" Target="../slideLayouts/slideLayout651.xml"/><Relationship Id="rId14" Type="http://schemas.openxmlformats.org/officeDocument/2006/relationships/theme" Target="../theme/theme7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63.xml"/><Relationship Id="rId13" Type="http://schemas.openxmlformats.org/officeDocument/2006/relationships/image" Target="../media/image32.jpeg"/><Relationship Id="rId3" Type="http://schemas.openxmlformats.org/officeDocument/2006/relationships/slideLayout" Target="../slideLayouts/slideLayout658.xml"/><Relationship Id="rId7" Type="http://schemas.openxmlformats.org/officeDocument/2006/relationships/slideLayout" Target="../slideLayouts/slideLayout662.xml"/><Relationship Id="rId12" Type="http://schemas.openxmlformats.org/officeDocument/2006/relationships/theme" Target="../theme/theme72.xml"/><Relationship Id="rId2" Type="http://schemas.openxmlformats.org/officeDocument/2006/relationships/slideLayout" Target="../slideLayouts/slideLayout657.xml"/><Relationship Id="rId1" Type="http://schemas.openxmlformats.org/officeDocument/2006/relationships/slideLayout" Target="../slideLayouts/slideLayout656.xml"/><Relationship Id="rId6" Type="http://schemas.openxmlformats.org/officeDocument/2006/relationships/slideLayout" Target="../slideLayouts/slideLayout661.xml"/><Relationship Id="rId11" Type="http://schemas.openxmlformats.org/officeDocument/2006/relationships/slideLayout" Target="../slideLayouts/slideLayout666.xml"/><Relationship Id="rId5" Type="http://schemas.openxmlformats.org/officeDocument/2006/relationships/slideLayout" Target="../slideLayouts/slideLayout660.xml"/><Relationship Id="rId10" Type="http://schemas.openxmlformats.org/officeDocument/2006/relationships/slideLayout" Target="../slideLayouts/slideLayout665.xml"/><Relationship Id="rId4" Type="http://schemas.openxmlformats.org/officeDocument/2006/relationships/slideLayout" Target="../slideLayouts/slideLayout659.xml"/><Relationship Id="rId9" Type="http://schemas.openxmlformats.org/officeDocument/2006/relationships/slideLayout" Target="../slideLayouts/slideLayout66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74.xml"/><Relationship Id="rId13" Type="http://schemas.openxmlformats.org/officeDocument/2006/relationships/image" Target="../media/image33.png"/><Relationship Id="rId3" Type="http://schemas.openxmlformats.org/officeDocument/2006/relationships/slideLayout" Target="../slideLayouts/slideLayout669.xml"/><Relationship Id="rId7" Type="http://schemas.openxmlformats.org/officeDocument/2006/relationships/slideLayout" Target="../slideLayouts/slideLayout673.xml"/><Relationship Id="rId12" Type="http://schemas.openxmlformats.org/officeDocument/2006/relationships/theme" Target="../theme/theme73.xml"/><Relationship Id="rId2" Type="http://schemas.openxmlformats.org/officeDocument/2006/relationships/slideLayout" Target="../slideLayouts/slideLayout668.xml"/><Relationship Id="rId1" Type="http://schemas.openxmlformats.org/officeDocument/2006/relationships/slideLayout" Target="../slideLayouts/slideLayout667.xml"/><Relationship Id="rId6" Type="http://schemas.openxmlformats.org/officeDocument/2006/relationships/slideLayout" Target="../slideLayouts/slideLayout672.xml"/><Relationship Id="rId11" Type="http://schemas.openxmlformats.org/officeDocument/2006/relationships/slideLayout" Target="../slideLayouts/slideLayout677.xml"/><Relationship Id="rId5" Type="http://schemas.openxmlformats.org/officeDocument/2006/relationships/slideLayout" Target="../slideLayouts/slideLayout671.xml"/><Relationship Id="rId10" Type="http://schemas.openxmlformats.org/officeDocument/2006/relationships/slideLayout" Target="../slideLayouts/slideLayout676.xml"/><Relationship Id="rId4" Type="http://schemas.openxmlformats.org/officeDocument/2006/relationships/slideLayout" Target="../slideLayouts/slideLayout670.xml"/><Relationship Id="rId9" Type="http://schemas.openxmlformats.org/officeDocument/2006/relationships/slideLayout" Target="../slideLayouts/slideLayout675.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85.xml"/><Relationship Id="rId13" Type="http://schemas.openxmlformats.org/officeDocument/2006/relationships/image" Target="../media/image33.png"/><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74.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7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theme" Target="../theme/theme75.xml"/><Relationship Id="rId1" Type="http://schemas.openxmlformats.org/officeDocument/2006/relationships/slideLayout" Target="../slideLayouts/slideLayout689.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97.xml"/><Relationship Id="rId13" Type="http://schemas.openxmlformats.org/officeDocument/2006/relationships/theme" Target="../theme/theme76.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slideLayout" Target="../slideLayouts/slideLayout701.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09.xml"/><Relationship Id="rId13" Type="http://schemas.openxmlformats.org/officeDocument/2006/relationships/slideLayout" Target="../slideLayouts/slideLayout714.xml"/><Relationship Id="rId3" Type="http://schemas.openxmlformats.org/officeDocument/2006/relationships/slideLayout" Target="../slideLayouts/slideLayout704.xml"/><Relationship Id="rId7" Type="http://schemas.openxmlformats.org/officeDocument/2006/relationships/slideLayout" Target="../slideLayouts/slideLayout708.xml"/><Relationship Id="rId12" Type="http://schemas.openxmlformats.org/officeDocument/2006/relationships/slideLayout" Target="../slideLayouts/slideLayout713.xml"/><Relationship Id="rId2" Type="http://schemas.openxmlformats.org/officeDocument/2006/relationships/slideLayout" Target="../slideLayouts/slideLayout703.xml"/><Relationship Id="rId1" Type="http://schemas.openxmlformats.org/officeDocument/2006/relationships/slideLayout" Target="../slideLayouts/slideLayout702.xml"/><Relationship Id="rId6" Type="http://schemas.openxmlformats.org/officeDocument/2006/relationships/slideLayout" Target="../slideLayouts/slideLayout707.xml"/><Relationship Id="rId11" Type="http://schemas.openxmlformats.org/officeDocument/2006/relationships/slideLayout" Target="../slideLayouts/slideLayout712.xml"/><Relationship Id="rId5" Type="http://schemas.openxmlformats.org/officeDocument/2006/relationships/slideLayout" Target="../slideLayouts/slideLayout706.xml"/><Relationship Id="rId15" Type="http://schemas.openxmlformats.org/officeDocument/2006/relationships/theme" Target="../theme/theme77.xml"/><Relationship Id="rId10" Type="http://schemas.openxmlformats.org/officeDocument/2006/relationships/slideLayout" Target="../slideLayouts/slideLayout711.xml"/><Relationship Id="rId4" Type="http://schemas.openxmlformats.org/officeDocument/2006/relationships/slideLayout" Target="../slideLayouts/slideLayout705.xml"/><Relationship Id="rId9" Type="http://schemas.openxmlformats.org/officeDocument/2006/relationships/slideLayout" Target="../slideLayouts/slideLayout710.xml"/><Relationship Id="rId14" Type="http://schemas.openxmlformats.org/officeDocument/2006/relationships/slideLayout" Target="../slideLayouts/slideLayout715.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33.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pPr>
                <a:defRPr/>
              </a:pPr>
              <a:t>‹#›</a:t>
            </a:fld>
            <a:endParaRPr lang="en-US"/>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84" r:id="rId1"/>
    <p:sldLayoutId id="2147486330" r:id="rId2"/>
    <p:sldLayoutId id="2147486331" r:id="rId3"/>
    <p:sldLayoutId id="2147486332" r:id="rId4"/>
    <p:sldLayoutId id="2147486333" r:id="rId5"/>
    <p:sldLayoutId id="2147486334" r:id="rId6"/>
    <p:sldLayoutId id="2147486335" r:id="rId7"/>
    <p:sldLayoutId id="2147486336" r:id="rId8"/>
    <p:sldLayoutId id="2147486337" r:id="rId9"/>
    <p:sldLayoutId id="2147486338" r:id="rId10"/>
    <p:sldLayoutId id="2147486339" r:id="rId11"/>
    <p:sldLayoutId id="2147486340"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1715991"/>
      </p:ext>
    </p:extLst>
  </p:cSld>
  <p:clrMap bg1="lt1" tx1="dk1" bg2="lt2" tx2="dk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 id="2147486452" r:id="rId6"/>
    <p:sldLayoutId id="2147486453" r:id="rId7"/>
    <p:sldLayoutId id="2147486454" r:id="rId8"/>
    <p:sldLayoutId id="2147486455" r:id="rId9"/>
    <p:sldLayoutId id="2147486456" r:id="rId10"/>
    <p:sldLayoutId id="214748645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a:fld id="{2A5FC235-B5DC-0B4F-9CB2-D0801D2FA478}" type="datetime1">
              <a:rPr lang="en-US" smtClean="0"/>
              <a:pPr defTabSz="457200"/>
              <a:t>2/16/24</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Arial"/>
                <a:ea typeface="+mn-ea"/>
                <a:cs typeface="+mn-cs"/>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a:fld id="{BAEE9B74-FA52-7A48-A50D-5A9B5C30C197}" type="slidenum">
              <a:rPr lang="en-US" smtClean="0"/>
              <a:pPr defTabSz="457200"/>
              <a:t>‹#›</a:t>
            </a:fld>
            <a:endParaRPr lang="en-US"/>
          </a:p>
        </p:txBody>
      </p:sp>
    </p:spTree>
    <p:extLst>
      <p:ext uri="{BB962C8B-B14F-4D97-AF65-F5344CB8AC3E}">
        <p14:creationId xmlns:p14="http://schemas.microsoft.com/office/powerpoint/2010/main" val="3722546866"/>
      </p:ext>
    </p:extLst>
  </p:cSld>
  <p:clrMap bg1="lt1" tx1="dk1" bg2="lt2" tx2="dk2" accent1="accent1" accent2="accent2" accent3="accent3" accent4="accent4" accent5="accent5" accent6="accent6" hlink="hlink" folHlink="folHlink"/>
  <p:sldLayoutIdLst>
    <p:sldLayoutId id="2147486459" r:id="rId1"/>
  </p:sldLayoutIdLst>
  <p:txStyles>
    <p:titleStyle>
      <a:lvl1pPr algn="ctr" defTabSz="457200" rtl="0" eaLnBrk="0" fontAlgn="base" hangingPunct="0">
        <a:spcBef>
          <a:spcPct val="0"/>
        </a:spcBef>
        <a:spcAft>
          <a:spcPct val="0"/>
        </a:spcAft>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ＭＳ Ｐゴシック" charset="-128"/>
        </a:defRPr>
      </a:lvl1pPr>
      <a:lvl2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2pPr>
      <a:lvl3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3pPr>
      <a:lvl4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4pPr>
      <a:lvl5pPr algn="ctr" defTabSz="457200" rtl="0" eaLnBrk="0" fontAlgn="base" hangingPunct="0">
        <a:spcBef>
          <a:spcPct val="0"/>
        </a:spcBef>
        <a:spcAft>
          <a:spcPct val="0"/>
        </a:spcAft>
        <a:defRPr sz="3600" b="1">
          <a:solidFill>
            <a:schemeClr val="bg1"/>
          </a:solidFill>
          <a:latin typeface="Arial" charset="0"/>
          <a:ea typeface="ＭＳ Ｐゴシック" charset="-128"/>
          <a:cs typeface="ＭＳ Ｐゴシック" charset="-128"/>
        </a:defRPr>
      </a:lvl5pPr>
      <a:lvl6pPr marL="4572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6pPr>
      <a:lvl7pPr marL="9144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7pPr>
      <a:lvl8pPr marL="13716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8pPr>
      <a:lvl9pPr marL="1828800" algn="ctr" defTabSz="457200" rtl="0" fontAlgn="base">
        <a:spcBef>
          <a:spcPct val="0"/>
        </a:spcBef>
        <a:spcAft>
          <a:spcPct val="0"/>
        </a:spcAft>
        <a:defRPr sz="3600" b="1">
          <a:solidFill>
            <a:schemeClr val="bg1"/>
          </a:solidFill>
          <a:latin typeface="Arial" charset="0"/>
          <a:ea typeface="ＭＳ Ｐゴシック" charset="-128"/>
          <a:cs typeface="ＭＳ Ｐゴシック" charset="-128"/>
        </a:defRPr>
      </a:lvl9pPr>
    </p:titleStyle>
    <p:bodyStyle>
      <a:lvl1pPr marL="342900" indent="-3429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ＭＳ Ｐゴシック" charset="-128"/>
        </a:defRPr>
      </a:lvl1pPr>
      <a:lvl2pPr marL="4572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2pPr>
      <a:lvl3pPr marL="9144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3pPr>
      <a:lvl4pPr marL="13716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4pPr>
      <a:lvl5pPr marL="1828800" algn="l" defTabSz="457200" rtl="0" eaLnBrk="0" fontAlgn="base" hangingPunct="0">
        <a:spcBef>
          <a:spcPct val="0"/>
        </a:spcBef>
        <a:spcAft>
          <a:spcPct val="0"/>
        </a:spcAft>
        <a:buFont typeface="Arial" charset="0"/>
        <a:defRPr lang="en-US" sz="3600" b="1" kern="1200" dirty="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ＭＳ Ｐゴシック" charset="-128"/>
          <a:cs typeface="+mj-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1167966"/>
      </p:ext>
    </p:extLst>
  </p:cSld>
  <p:clrMap bg1="lt1" tx1="dk1" bg2="lt2" tx2="dk2" accent1="accent1" accent2="accent2" accent3="accent3" accent4="accent4" accent5="accent5" accent6="accent6" hlink="hlink" folHlink="folHlink"/>
  <p:sldLayoutIdLst>
    <p:sldLayoutId id="2147486477" r:id="rId1"/>
    <p:sldLayoutId id="2147486478" r:id="rId2"/>
    <p:sldLayoutId id="2147486479" r:id="rId3"/>
    <p:sldLayoutId id="2147486480" r:id="rId4"/>
    <p:sldLayoutId id="2147486481" r:id="rId5"/>
    <p:sldLayoutId id="2147486482" r:id="rId6"/>
    <p:sldLayoutId id="2147486483" r:id="rId7"/>
    <p:sldLayoutId id="2147486484" r:id="rId8"/>
    <p:sldLayoutId id="2147486485" r:id="rId9"/>
    <p:sldLayoutId id="2147486486" r:id="rId10"/>
    <p:sldLayoutId id="2147486487" r:id="rId11"/>
    <p:sldLayoutId id="214748648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a typeface="ヒラギノ角ゴ Pro W3" charset="0"/>
              <a:cs typeface="ヒラギノ角ゴ Pro W3"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a typeface="ヒラギノ角ゴ Pro W3" charset="0"/>
              <a:cs typeface="ヒラギノ角ゴ Pro W3"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eaLnBrk="0" hangingPunct="0"/>
            <a:fld id="{9C82705C-7457-ED43-87A8-948A9E1D2416}" type="slidenum">
              <a:rPr lang="en-US">
                <a:solidFill>
                  <a:srgbClr val="000000"/>
                </a:solidFill>
                <a:ea typeface="ヒラギノ角ゴ Pro W3" charset="0"/>
                <a:cs typeface="ヒラギノ角ゴ Pro W3" charset="0"/>
              </a:rPr>
              <a:pPr eaLnBrk="0" hangingPunct="0"/>
              <a:t>‹#›</a:t>
            </a:fld>
            <a:endParaRPr lang="en-US">
              <a:solidFill>
                <a:srgbClr val="000000"/>
              </a:solidFill>
              <a:ea typeface="ヒラギノ角ゴ Pro W3" charset="0"/>
              <a:cs typeface="ヒラギノ角ゴ Pro W3" charset="0"/>
            </a:endParaRPr>
          </a:p>
        </p:txBody>
      </p:sp>
    </p:spTree>
    <p:extLst>
      <p:ext uri="{BB962C8B-B14F-4D97-AF65-F5344CB8AC3E}">
        <p14:creationId xmlns:p14="http://schemas.microsoft.com/office/powerpoint/2010/main" val="2651711260"/>
      </p:ext>
    </p:extLst>
  </p:cSld>
  <p:clrMap bg1="lt1" tx1="dk1" bg2="lt2" tx2="dk2" accent1="accent1" accent2="accent2" accent3="accent3" accent4="accent4" accent5="accent5" accent6="accent6" hlink="hlink" folHlink="folHlink"/>
  <p:sldLayoutIdLst>
    <p:sldLayoutId id="2147486503" r:id="rId1"/>
    <p:sldLayoutId id="2147486504" r:id="rId2"/>
    <p:sldLayoutId id="2147486505" r:id="rId3"/>
    <p:sldLayoutId id="2147486506" r:id="rId4"/>
    <p:sldLayoutId id="2147486507" r:id="rId5"/>
    <p:sldLayoutId id="2147486508" r:id="rId6"/>
    <p:sldLayoutId id="2147486509" r:id="rId7"/>
    <p:sldLayoutId id="2147486510" r:id="rId8"/>
    <p:sldLayoutId id="2147486511" r:id="rId9"/>
    <p:sldLayoutId id="2147486512" r:id="rId10"/>
    <p:sldLayoutId id="214748651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7171"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34" charset="0"/>
              </a:defRPr>
            </a:lvl1pPr>
          </a:lstStyle>
          <a:p>
            <a:fld id="{C28ADCC1-67C2-4EA2-8C5E-5C9CC73298A5}" type="datetimeFigureOut">
              <a:rPr lang="en-US" altLang="en-US">
                <a:ea typeface="MS PGothic" pitchFamily="34" charset="-128"/>
                <a:cs typeface="+mn-cs"/>
              </a:rPr>
              <a:pPr/>
              <a:t>2/16/24</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defRPr>
            </a:lvl1pPr>
          </a:lstStyle>
          <a:p>
            <a:pPr>
              <a:defRPr/>
            </a:pPr>
            <a:endParaRPr lang="en-US">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itchFamily="34" charset="0"/>
              </a:defRPr>
            </a:lvl1pPr>
          </a:lstStyle>
          <a:p>
            <a:fld id="{A634498B-9F25-4ED2-898D-D65A9EA030A1}"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2421352441"/>
      </p:ext>
    </p:extLst>
  </p:cSld>
  <p:clrMap bg1="lt1" tx1="dk1" bg2="lt2" tx2="dk2" accent1="accent1" accent2="accent2" accent3="accent3" accent4="accent4" accent5="accent5" accent6="accent6" hlink="hlink" folHlink="folHlink"/>
  <p:sldLayoutIdLst>
    <p:sldLayoutId id="2147486515" r:id="rId1"/>
    <p:sldLayoutId id="2147486516" r:id="rId2"/>
    <p:sldLayoutId id="2147486517" r:id="rId3"/>
    <p:sldLayoutId id="2147486518" r:id="rId4"/>
    <p:sldLayoutId id="2147486519" r:id="rId5"/>
    <p:sldLayoutId id="2147486520" r:id="rId6"/>
    <p:sldLayoutId id="2147486521" r:id="rId7"/>
    <p:sldLayoutId id="2147486522" r:id="rId8"/>
    <p:sldLayoutId id="2147486523" r:id="rId9"/>
    <p:sldLayoutId id="2147486524" r:id="rId10"/>
    <p:sldLayoutId id="2147486525" r:id="rId11"/>
    <p:sldLayoutId id="2147486526" r:id="rId12"/>
  </p:sldLayoutIdLst>
  <p:txStyles>
    <p:titleStyle>
      <a:lvl1pPr algn="ctr" rtl="0" fontAlgn="base">
        <a:spcBef>
          <a:spcPct val="0"/>
        </a:spcBef>
        <a:spcAft>
          <a:spcPct val="0"/>
        </a:spcAft>
        <a:defRPr sz="4400" kern="1200">
          <a:solidFill>
            <a:schemeClr val="tx1"/>
          </a:solidFill>
          <a:latin typeface="+mj-lt"/>
          <a:ea typeface="MS PGothic" pitchFamily="34" charset="-128"/>
          <a:cs typeface="+mj-cs"/>
        </a:defRPr>
      </a:lvl1pPr>
      <a:lvl2pPr algn="ctr" rtl="0" fontAlgn="base">
        <a:spcBef>
          <a:spcPct val="0"/>
        </a:spcBef>
        <a:spcAft>
          <a:spcPct val="0"/>
        </a:spcAft>
        <a:defRPr sz="4400">
          <a:solidFill>
            <a:schemeClr val="tx1"/>
          </a:solidFill>
          <a:latin typeface="Calibri" pitchFamily="34" charset="0"/>
          <a:ea typeface="MS PGothic" pitchFamily="34" charset="-128"/>
        </a:defRPr>
      </a:lvl2pPr>
      <a:lvl3pPr algn="ctr" rtl="0" fontAlgn="base">
        <a:spcBef>
          <a:spcPct val="0"/>
        </a:spcBef>
        <a:spcAft>
          <a:spcPct val="0"/>
        </a:spcAft>
        <a:defRPr sz="4400">
          <a:solidFill>
            <a:schemeClr val="tx1"/>
          </a:solidFill>
          <a:latin typeface="Calibri" pitchFamily="34" charset="0"/>
          <a:ea typeface="MS PGothic" pitchFamily="34" charset="-128"/>
        </a:defRPr>
      </a:lvl3pPr>
      <a:lvl4pPr algn="ctr" rtl="0" fontAlgn="base">
        <a:spcBef>
          <a:spcPct val="0"/>
        </a:spcBef>
        <a:spcAft>
          <a:spcPct val="0"/>
        </a:spcAft>
        <a:defRPr sz="4400">
          <a:solidFill>
            <a:schemeClr val="tx1"/>
          </a:solidFill>
          <a:latin typeface="Calibri" pitchFamily="34" charset="0"/>
          <a:ea typeface="MS PGothic" pitchFamily="34" charset="-128"/>
        </a:defRPr>
      </a:lvl4pPr>
      <a:lvl5pPr algn="ctr" rtl="0" fontAlgn="base">
        <a:spcBef>
          <a:spcPct val="0"/>
        </a:spcBef>
        <a:spcAft>
          <a:spcPct val="0"/>
        </a:spcAft>
        <a:defRPr sz="4400">
          <a:solidFill>
            <a:schemeClr val="tx1"/>
          </a:solidFill>
          <a:latin typeface="Calibri" pitchFamily="34" charset="0"/>
          <a:ea typeface="MS PGothic" pitchFamily="34" charset="-128"/>
        </a:defRPr>
      </a:lvl5pPr>
      <a:lvl6pPr marL="457200" algn="ctr" rtl="0" fontAlgn="base">
        <a:spcBef>
          <a:spcPct val="0"/>
        </a:spcBef>
        <a:spcAft>
          <a:spcPct val="0"/>
        </a:spcAft>
        <a:defRPr sz="4400">
          <a:solidFill>
            <a:schemeClr val="tx1"/>
          </a:solidFill>
          <a:latin typeface="Calibri" pitchFamily="34" charset="0"/>
          <a:ea typeface="MS PGothic" pitchFamily="34" charset="-128"/>
        </a:defRPr>
      </a:lvl6pPr>
      <a:lvl7pPr marL="914400" algn="ctr" rtl="0" fontAlgn="base">
        <a:spcBef>
          <a:spcPct val="0"/>
        </a:spcBef>
        <a:spcAft>
          <a:spcPct val="0"/>
        </a:spcAft>
        <a:defRPr sz="4400">
          <a:solidFill>
            <a:schemeClr val="tx1"/>
          </a:solidFill>
          <a:latin typeface="Calibri" pitchFamily="34" charset="0"/>
          <a:ea typeface="MS PGothic" pitchFamily="34" charset="-128"/>
        </a:defRPr>
      </a:lvl7pPr>
      <a:lvl8pPr marL="1371600" algn="ctr" rtl="0" fontAlgn="base">
        <a:spcBef>
          <a:spcPct val="0"/>
        </a:spcBef>
        <a:spcAft>
          <a:spcPct val="0"/>
        </a:spcAft>
        <a:defRPr sz="4400">
          <a:solidFill>
            <a:schemeClr val="tx1"/>
          </a:solidFill>
          <a:latin typeface="Calibri" pitchFamily="34" charset="0"/>
          <a:ea typeface="MS PGothic" pitchFamily="34" charset="-128"/>
        </a:defRPr>
      </a:lvl8pPr>
      <a:lvl9pPr marL="1828800" algn="ctr"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rtl="0" fontAlgn="base">
        <a:spcBef>
          <a:spcPct val="20000"/>
        </a:spcBef>
        <a:spcAft>
          <a:spcPct val="0"/>
        </a:spcAft>
        <a:buFont typeface="Arial" pitchFamily="34" charset="0"/>
        <a:buChar char="•"/>
        <a:defRPr sz="3200" kern="1200">
          <a:solidFill>
            <a:schemeClr val="tx1"/>
          </a:solidFill>
          <a:latin typeface="+mn-lt"/>
          <a:ea typeface="MS PGothic" pitchFamily="34" charset="-128"/>
          <a:cs typeface="+mn-cs"/>
        </a:defRPr>
      </a:lvl1pPr>
      <a:lvl2pPr marL="742950" indent="-285750" algn="l" rtl="0" fontAlgn="base">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rtl="0" fontAlgn="base">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rtl="0" fontAlgn="base">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charset="0"/>
              </a:defRPr>
            </a:lvl1pPr>
          </a:lstStyle>
          <a:p>
            <a:pPr defTabSz="457200">
              <a:defRPr/>
            </a:pPr>
            <a:fld id="{3459F7B8-68ED-B741-A14C-968C46446A12}" type="datetime1">
              <a:rPr lang="en-US"/>
              <a:pPr defTabSz="457200">
                <a:defRPr/>
              </a:pPr>
              <a:t>2/16/24</a:t>
            </a:fld>
            <a:endParaRPr 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ea typeface="ＭＳ Ｐゴシック" charset="-128"/>
                <a:cs typeface="ＭＳ Ｐゴシック" charset="-128"/>
              </a:defRPr>
            </a:lvl1pPr>
          </a:lstStyle>
          <a:p>
            <a:pPr defTabSz="457200">
              <a:defRPr/>
            </a:pPr>
            <a:endParaRPr 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charset="0"/>
              </a:defRPr>
            </a:lvl1pPr>
          </a:lstStyle>
          <a:p>
            <a:pPr defTabSz="457200">
              <a:defRPr/>
            </a:pPr>
            <a:fld id="{237E869B-40A1-8C43-98AC-29B4E3702A94}" type="slidenum">
              <a:rPr lang="en-US"/>
              <a:pPr defTabSz="457200">
                <a:defRPr/>
              </a:pPr>
              <a:t>‹#›</a:t>
            </a:fld>
            <a:endParaRPr lang="en-US"/>
          </a:p>
        </p:txBody>
      </p:sp>
    </p:spTree>
    <p:extLst>
      <p:ext uri="{BB962C8B-B14F-4D97-AF65-F5344CB8AC3E}">
        <p14:creationId xmlns:p14="http://schemas.microsoft.com/office/powerpoint/2010/main" val="2061626339"/>
      </p:ext>
    </p:extLst>
  </p:cSld>
  <p:clrMap bg1="lt1" tx1="dk1" bg2="lt2" tx2="dk2" accent1="accent1" accent2="accent2" accent3="accent3" accent4="accent4" accent5="accent5" accent6="accent6" hlink="hlink" folHlink="folHlink"/>
  <p:sldLayoutIdLst>
    <p:sldLayoutId id="2147486528" r:id="rId1"/>
  </p:sldLayoutIdLst>
  <p:transition/>
  <p:txStyles>
    <p:titleStyle>
      <a:lvl1pPr algn="ctr"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1"/>
          </a:solidFill>
          <a:latin typeface="Calibri" pitchFamily="-105"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1"/>
          </a:solidFill>
          <a:latin typeface="Calibri" pitchFamily="-105" charset="0"/>
        </a:defRPr>
      </a:lvl6pPr>
      <a:lvl7pPr marL="914400" algn="ctr" rtl="0" fontAlgn="base">
        <a:spcBef>
          <a:spcPct val="0"/>
        </a:spcBef>
        <a:spcAft>
          <a:spcPct val="0"/>
        </a:spcAft>
        <a:defRPr sz="4400">
          <a:solidFill>
            <a:schemeClr val="tx1"/>
          </a:solidFill>
          <a:latin typeface="Calibri" pitchFamily="-105" charset="0"/>
        </a:defRPr>
      </a:lvl7pPr>
      <a:lvl8pPr marL="1371600" algn="ctr" rtl="0" fontAlgn="base">
        <a:spcBef>
          <a:spcPct val="0"/>
        </a:spcBef>
        <a:spcAft>
          <a:spcPct val="0"/>
        </a:spcAft>
        <a:defRPr sz="4400">
          <a:solidFill>
            <a:schemeClr val="tx1"/>
          </a:solidFill>
          <a:latin typeface="Calibri" pitchFamily="-105" charset="0"/>
        </a:defRPr>
      </a:lvl8pPr>
      <a:lvl9pPr marL="1828800" algn="ctr" rtl="0" fontAlgn="base">
        <a:spcBef>
          <a:spcPct val="0"/>
        </a:spcBef>
        <a:spcAft>
          <a:spcPct val="0"/>
        </a:spcAft>
        <a:defRPr sz="4400">
          <a:solidFill>
            <a:schemeClr val="tx1"/>
          </a:solidFill>
          <a:latin typeface="Calibri" pitchFamily="-105"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5" charset="-128"/>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5" charset="-128"/>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5"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DACE3DF2-AE8D-E241-A737-8AC1E9E173D1}"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2482940879"/>
      </p:ext>
    </p:extLst>
  </p:cSld>
  <p:clrMap bg1="dk2" tx1="lt1" bg2="dk1" tx2="lt2" accent1="accent1" accent2="accent2" accent3="accent3" accent4="accent4" accent5="accent5" accent6="accent6" hlink="hlink" folHlink="folHlink"/>
  <p:sldLayoutIdLst>
    <p:sldLayoutId id="2147486530" r:id="rId1"/>
    <p:sldLayoutId id="2147486531" r:id="rId2"/>
    <p:sldLayoutId id="2147486532" r:id="rId3"/>
    <p:sldLayoutId id="2147486533" r:id="rId4"/>
    <p:sldLayoutId id="2147486534" r:id="rId5"/>
    <p:sldLayoutId id="2147486535" r:id="rId6"/>
    <p:sldLayoutId id="2147486536" r:id="rId7"/>
    <p:sldLayoutId id="2147486537" r:id="rId8"/>
    <p:sldLayoutId id="2147486538" r:id="rId9"/>
    <p:sldLayoutId id="2147486539" r:id="rId10"/>
    <p:sldLayoutId id="214748654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12" y="0"/>
            <a:ext cx="9142413" cy="6856413"/>
            <a:chOff x="0" y="0"/>
            <a:chExt cx="5759" cy="4319"/>
          </a:xfrm>
        </p:grpSpPr>
        <p:pic>
          <p:nvPicPr>
            <p:cNvPr id="6147"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6148"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6149"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0"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1"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6152"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6153"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6154"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5"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6156"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6157"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42E0B821-2CDF-9A44-B629-F94FF97EFA47}"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1721277094"/>
      </p:ext>
    </p:extLst>
  </p:cSld>
  <p:clrMap bg1="dk2" tx1="lt1" bg2="dk1" tx2="lt2" accent1="accent1" accent2="accent2" accent3="accent3" accent4="accent4" accent5="accent5" accent6="accent6" hlink="hlink" folHlink="folHlink"/>
  <p:sldLayoutIdLst>
    <p:sldLayoutId id="2147486542" r:id="rId1"/>
    <p:sldLayoutId id="2147486543" r:id="rId2"/>
    <p:sldLayoutId id="2147486544" r:id="rId3"/>
    <p:sldLayoutId id="2147486545" r:id="rId4"/>
    <p:sldLayoutId id="2147486546" r:id="rId5"/>
    <p:sldLayoutId id="2147486547" r:id="rId6"/>
    <p:sldLayoutId id="2147486548" r:id="rId7"/>
    <p:sldLayoutId id="2147486549" r:id="rId8"/>
    <p:sldLayoutId id="2147486550" r:id="rId9"/>
    <p:sldLayoutId id="2147486551" r:id="rId10"/>
    <p:sldLayoutId id="2147486552"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74" name="Group 2"/>
          <p:cNvGrpSpPr>
            <a:grpSpLocks/>
          </p:cNvGrpSpPr>
          <p:nvPr/>
        </p:nvGrpSpPr>
        <p:grpSpPr bwMode="auto">
          <a:xfrm>
            <a:off x="12" y="0"/>
            <a:ext cx="9142413" cy="6856413"/>
            <a:chOff x="0" y="0"/>
            <a:chExt cx="5759" cy="4319"/>
          </a:xfrm>
        </p:grpSpPr>
        <p:pic>
          <p:nvPicPr>
            <p:cNvPr id="3075"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5759" cy="10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076" name="Arc 4"/>
            <p:cNvSpPr>
              <a:spLocks/>
            </p:cNvSpPr>
            <p:nvPr/>
          </p:nvSpPr>
          <p:spPr bwMode="auto">
            <a:xfrm>
              <a:off x="576" y="340"/>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0"/>
                    <a:pt x="43185" y="9654"/>
                    <a:pt x="43199" y="21573"/>
                  </a:cubicBezTo>
                </a:path>
                <a:path w="43200" h="21680" stroke="0" extrusionOk="0">
                  <a:moveTo>
                    <a:pt x="0" y="21679"/>
                  </a:moveTo>
                  <a:cubicBezTo>
                    <a:pt x="0" y="21653"/>
                    <a:pt x="0" y="21626"/>
                    <a:pt x="0" y="21600"/>
                  </a:cubicBezTo>
                  <a:cubicBezTo>
                    <a:pt x="0" y="9670"/>
                    <a:pt x="9670" y="0"/>
                    <a:pt x="21600" y="0"/>
                  </a:cubicBezTo>
                  <a:cubicBezTo>
                    <a:pt x="33518" y="0"/>
                    <a:pt x="43185" y="9654"/>
                    <a:pt x="43199" y="21573"/>
                  </a:cubicBezTo>
                  <a:lnTo>
                    <a:pt x="21600" y="21600"/>
                  </a:lnTo>
                  <a:close/>
                </a:path>
              </a:pathLst>
            </a:custGeom>
            <a:solidFill>
              <a:schemeClr val="accent2">
                <a:alpha val="50000"/>
              </a:schemeClr>
            </a:soli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endParaRPr lang="en-US">
                <a:solidFill>
                  <a:srgbClr val="EAEAEA"/>
                </a:solidFill>
              </a:endParaRPr>
            </a:p>
          </p:txBody>
        </p:sp>
        <p:sp>
          <p:nvSpPr>
            <p:cNvPr id="3077" name="Rectangle 5"/>
            <p:cNvSpPr>
              <a:spLocks noChangeArrowheads="1"/>
            </p:cNvSpPr>
            <p:nvPr/>
          </p:nvSpPr>
          <p:spPr bwMode="hidden">
            <a:xfrm>
              <a:off x="0" y="1104"/>
              <a:ext cx="5759" cy="3215"/>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8" name="Rectangle 6"/>
            <p:cNvSpPr>
              <a:spLocks noChangeArrowheads="1"/>
            </p:cNvSpPr>
            <p:nvPr/>
          </p:nvSpPr>
          <p:spPr bwMode="ltGray">
            <a:xfrm>
              <a:off x="0" y="1104"/>
              <a:ext cx="5759" cy="144"/>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79" name="Rectangle 7"/>
            <p:cNvSpPr>
              <a:spLocks noChangeArrowheads="1"/>
            </p:cNvSpPr>
            <p:nvPr/>
          </p:nvSpPr>
          <p:spPr bwMode="ltGray">
            <a:xfrm>
              <a:off x="4319" y="1104"/>
              <a:ext cx="1440" cy="144"/>
            </a:xfrm>
            <a:prstGeom prst="rect">
              <a:avLst/>
            </a:prstGeom>
            <a:gradFill rotWithShape="0">
              <a:gsLst>
                <a:gs pos="0">
                  <a:schemeClr val="accent2"/>
                </a:gs>
                <a:gs pos="100000">
                  <a:schemeClr val="hlink"/>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sp>
          <p:nvSpPr>
            <p:cNvPr id="3080" name="Rectangle 8"/>
            <p:cNvSpPr>
              <a:spLocks noChangeArrowheads="1"/>
            </p:cNvSpPr>
            <p:nvPr/>
          </p:nvSpPr>
          <p:spPr bwMode="ltGray">
            <a:xfrm>
              <a:off x="0" y="1104"/>
              <a:ext cx="1440" cy="144"/>
            </a:xfrm>
            <a:prstGeom prst="rect">
              <a:avLst/>
            </a:prstGeom>
            <a:gradFill rotWithShape="0">
              <a:gsLst>
                <a:gs pos="0">
                  <a:schemeClr val="hlink"/>
                </a:gs>
                <a:gs pos="100000">
                  <a:schemeClr val="accent2"/>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endParaRPr lang="en-US">
                <a:solidFill>
                  <a:srgbClr val="EAEAEA"/>
                </a:solidFill>
              </a:endParaRPr>
            </a:p>
          </p:txBody>
        </p:sp>
      </p:grpSp>
      <p:sp>
        <p:nvSpPr>
          <p:cNvPr id="3081" name="Rectangle 9"/>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3082" name="Rectangle 10"/>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3" name="Rectangle 11"/>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defRPr sz="1400">
                <a:latin typeface="+mn-lt"/>
              </a:defRPr>
            </a:lvl1pPr>
          </a:lstStyle>
          <a:p>
            <a:pPr eaLnBrk="0" hangingPunct="0"/>
            <a:endParaRPr lang="en-US">
              <a:solidFill>
                <a:srgbClr val="EAEAEA"/>
              </a:solidFill>
              <a:latin typeface="Times New Roman"/>
            </a:endParaRPr>
          </a:p>
        </p:txBody>
      </p:sp>
      <p:sp>
        <p:nvSpPr>
          <p:cNvPr id="3084" name="Rectangle 1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ctr">
              <a:defRPr sz="1400">
                <a:latin typeface="+mn-lt"/>
              </a:defRPr>
            </a:lvl1pPr>
          </a:lstStyle>
          <a:p>
            <a:pPr eaLnBrk="0" hangingPunct="0"/>
            <a:endParaRPr lang="en-US">
              <a:solidFill>
                <a:srgbClr val="EAEAEA"/>
              </a:solidFill>
              <a:latin typeface="Times New Roman"/>
            </a:endParaRPr>
          </a:p>
        </p:txBody>
      </p:sp>
      <p:sp>
        <p:nvSpPr>
          <p:cNvPr id="3085" name="Rectangle 13"/>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2075" tIns="46038" rIns="92075" bIns="46038" numCol="1" anchor="ctr" anchorCtr="0" compatLnSpc="1">
            <a:prstTxWarp prst="textNoShape">
              <a:avLst/>
            </a:prstTxWarp>
          </a:bodyPr>
          <a:lstStyle>
            <a:lvl1pPr algn="r">
              <a:defRPr sz="1400">
                <a:latin typeface="+mn-lt"/>
              </a:defRPr>
            </a:lvl1pPr>
          </a:lstStyle>
          <a:p>
            <a:pPr eaLnBrk="0" hangingPunct="0"/>
            <a:fld id="{A89AE682-3C05-504F-92FE-CD8FC69A8929}" type="slidenum">
              <a:rPr lang="en-US" smtClean="0">
                <a:solidFill>
                  <a:srgbClr val="EAEAEA"/>
                </a:solidFill>
                <a:latin typeface="Times New Roman"/>
              </a:rPr>
              <a:pPr eaLnBrk="0" hangingPunct="0"/>
              <a:t>‹#›</a:t>
            </a:fld>
            <a:endParaRPr lang="en-US">
              <a:solidFill>
                <a:srgbClr val="EAEAEA"/>
              </a:solidFill>
              <a:latin typeface="Times New Roman"/>
            </a:endParaRPr>
          </a:p>
        </p:txBody>
      </p:sp>
    </p:spTree>
    <p:extLst>
      <p:ext uri="{BB962C8B-B14F-4D97-AF65-F5344CB8AC3E}">
        <p14:creationId xmlns:p14="http://schemas.microsoft.com/office/powerpoint/2010/main" val="716692666"/>
      </p:ext>
    </p:extLst>
  </p:cSld>
  <p:clrMap bg1="dk2" tx1="lt1" bg2="dk1" tx2="lt2" accent1="accent1" accent2="accent2" accent3="accent3" accent4="accent4" accent5="accent5" accent6="accent6" hlink="hlink" folHlink="folHlink"/>
  <p:sldLayoutIdLst>
    <p:sldLayoutId id="2147486554" r:id="rId1"/>
    <p:sldLayoutId id="2147486555" r:id="rId2"/>
    <p:sldLayoutId id="2147486556" r:id="rId3"/>
    <p:sldLayoutId id="2147486557" r:id="rId4"/>
    <p:sldLayoutId id="2147486558" r:id="rId5"/>
    <p:sldLayoutId id="2147486559" r:id="rId6"/>
    <p:sldLayoutId id="2147486560" r:id="rId7"/>
    <p:sldLayoutId id="2147486561" r:id="rId8"/>
    <p:sldLayoutId id="2147486562" r:id="rId9"/>
    <p:sldLayoutId id="2147486563" r:id="rId10"/>
    <p:sldLayoutId id="2147486564"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4E7A0D35-DD69-9A4D-BE4D-FA4854BFFF0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9293448"/>
      </p:ext>
    </p:extLst>
  </p:cSld>
  <p:clrMap bg1="lt1" tx1="dk1" bg2="lt2" tx2="dk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a:solidFill>
            <a:schemeClr val="tx1"/>
          </a:solidFill>
          <a:latin typeface="+mn-lt"/>
          <a:ea typeface="+mn-ea"/>
          <a:cs typeface="+mn-cs"/>
        </a:defRPr>
      </a:lvl1pPr>
      <a:lvl2pPr marL="742950" indent="-285750" algn="l" rtl="0" fontAlgn="base">
        <a:spcBef>
          <a:spcPct val="20000"/>
        </a:spcBef>
        <a:spcAft>
          <a:spcPct val="0"/>
        </a:spcAft>
        <a:defRPr sz="2800">
          <a:solidFill>
            <a:schemeClr val="tx1"/>
          </a:solidFill>
          <a:latin typeface="+mn-lt"/>
          <a:ea typeface="+mn-ea"/>
        </a:defRPr>
      </a:lvl2pPr>
      <a:lvl3pPr marL="1143000" indent="-228600" algn="l" rtl="0" fontAlgn="base">
        <a:spcBef>
          <a:spcPct val="20000"/>
        </a:spcBef>
        <a:spcAft>
          <a:spcPct val="0"/>
        </a:spcAft>
        <a:defRPr sz="2400">
          <a:solidFill>
            <a:schemeClr val="tx1"/>
          </a:solidFill>
          <a:latin typeface="+mn-lt"/>
          <a:ea typeface="+mn-ea"/>
        </a:defRPr>
      </a:lvl3pPr>
      <a:lvl4pPr marL="1600200" indent="-228600" algn="l" rtl="0" fontAlgn="base">
        <a:spcBef>
          <a:spcPct val="20000"/>
        </a:spcBef>
        <a:spcAft>
          <a:spcPct val="0"/>
        </a:spcAft>
        <a:defRPr sz="2000">
          <a:solidFill>
            <a:schemeClr val="tx1"/>
          </a:solidFill>
          <a:latin typeface="+mn-lt"/>
          <a:ea typeface="+mn-ea"/>
        </a:defRPr>
      </a:lvl4pPr>
      <a:lvl5pPr marL="2057400" indent="-228600" algn="l" rtl="0" fontAlgn="base">
        <a:spcBef>
          <a:spcPct val="20000"/>
        </a:spcBef>
        <a:spcAft>
          <a:spcPct val="0"/>
        </a:spcAft>
        <a:defRPr sz="2000">
          <a:solidFill>
            <a:schemeClr val="tx1"/>
          </a:solidFill>
          <a:latin typeface="+mn-lt"/>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41" r:id="rId1"/>
    <p:sldLayoutId id="2147486342" r:id="rId2"/>
    <p:sldLayoutId id="2147486343" r:id="rId3"/>
    <p:sldLayoutId id="2147486344" r:id="rId4"/>
    <p:sldLayoutId id="2147486345" r:id="rId5"/>
    <p:sldLayoutId id="2147486346" r:id="rId6"/>
    <p:sldLayoutId id="2147486347" r:id="rId7"/>
    <p:sldLayoutId id="2147486348" r:id="rId8"/>
    <p:sldLayoutId id="2147486349" r:id="rId9"/>
    <p:sldLayoutId id="2147486350" r:id="rId10"/>
    <p:sldLayoutId id="2147486351" r:id="rId11"/>
    <p:sldLayoutId id="2147486352"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eaLnBrk="0" hangingPunct="0"/>
            <a:fld id="{DC4C1ACD-9C8D-AC4A-9052-C2E52F25392A}" type="slidenum">
              <a:rPr lang="en-US" smtClean="0">
                <a:solidFill>
                  <a:srgbClr val="000000"/>
                </a:solidFill>
              </a:rPr>
              <a:pPr eaLnBrk="0" hangingPunct="0"/>
              <a:t>‹#›</a:t>
            </a:fld>
            <a:endParaRPr lang="en-US">
              <a:solidFill>
                <a:srgbClr val="000000"/>
              </a:solidFill>
            </a:endParaRPr>
          </a:p>
        </p:txBody>
      </p:sp>
    </p:spTree>
    <p:extLst>
      <p:ext uri="{BB962C8B-B14F-4D97-AF65-F5344CB8AC3E}">
        <p14:creationId xmlns:p14="http://schemas.microsoft.com/office/powerpoint/2010/main" val="204870015"/>
      </p:ext>
    </p:extLst>
  </p:cSld>
  <p:clrMap bg1="lt1" tx1="dk1" bg2="lt2" tx2="dk2" accent1="accent1" accent2="accent2" accent3="accent3" accent4="accent4" accent5="accent5" accent6="accent6" hlink="hlink" folHlink="folHlink"/>
  <p:sldLayoutIdLst>
    <p:sldLayoutId id="2147486590" r:id="rId1"/>
    <p:sldLayoutId id="2147486591" r:id="rId2"/>
    <p:sldLayoutId id="2147486592" r:id="rId3"/>
    <p:sldLayoutId id="2147486593" r:id="rId4"/>
    <p:sldLayoutId id="2147486594" r:id="rId5"/>
    <p:sldLayoutId id="2147486595" r:id="rId6"/>
    <p:sldLayoutId id="2147486596" r:id="rId7"/>
    <p:sldLayoutId id="2147486597" r:id="rId8"/>
    <p:sldLayoutId id="2147486598" r:id="rId9"/>
    <p:sldLayoutId id="2147486599" r:id="rId10"/>
    <p:sldLayoutId id="2147486600" r:id="rId11"/>
  </p:sldLayoutIdLst>
  <p:txStyles>
    <p:titleStyle>
      <a:lvl1pPr algn="ctr" rtl="0" fontAlgn="base">
        <a:spcBef>
          <a:spcPct val="0"/>
        </a:spcBef>
        <a:spcAft>
          <a:spcPct val="0"/>
        </a:spcAft>
        <a:defRPr sz="4400" b="1">
          <a:solidFill>
            <a:schemeClr val="bg1"/>
          </a:solidFill>
          <a:latin typeface="+mj-lt"/>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b="1">
          <a:solidFill>
            <a:schemeClr val="bg1"/>
          </a:solidFill>
          <a:latin typeface="+mn-lt"/>
          <a:ea typeface="+mn-ea"/>
          <a:cs typeface="+mn-cs"/>
        </a:defRPr>
      </a:lvl1pPr>
      <a:lvl2pPr marL="742950" indent="-285750" algn="l" rtl="0" fontAlgn="base">
        <a:spcBef>
          <a:spcPct val="20000"/>
        </a:spcBef>
        <a:spcAft>
          <a:spcPct val="0"/>
        </a:spcAft>
        <a:buChar char="–"/>
        <a:defRPr sz="2800" b="1">
          <a:solidFill>
            <a:schemeClr val="bg1"/>
          </a:solidFill>
          <a:latin typeface="+mn-lt"/>
          <a:ea typeface="+mn-ea"/>
        </a:defRPr>
      </a:lvl2pPr>
      <a:lvl3pPr marL="1143000" indent="-228600" algn="l" rtl="0" fontAlgn="base">
        <a:spcBef>
          <a:spcPct val="20000"/>
        </a:spcBef>
        <a:spcAft>
          <a:spcPct val="0"/>
        </a:spcAft>
        <a:buChar char="•"/>
        <a:defRPr sz="2400" b="1">
          <a:solidFill>
            <a:schemeClr val="bg1"/>
          </a:solidFill>
          <a:latin typeface="+mn-lt"/>
          <a:ea typeface="+mn-ea"/>
        </a:defRPr>
      </a:lvl3pPr>
      <a:lvl4pPr marL="1600200" indent="-228600" algn="l" rtl="0" fontAlgn="base">
        <a:spcBef>
          <a:spcPct val="20000"/>
        </a:spcBef>
        <a:spcAft>
          <a:spcPct val="0"/>
        </a:spcAft>
        <a:buChar char="–"/>
        <a:defRPr sz="2000" b="1">
          <a:solidFill>
            <a:schemeClr val="bg1"/>
          </a:solidFill>
          <a:latin typeface="+mn-lt"/>
          <a:ea typeface="+mn-ea"/>
        </a:defRPr>
      </a:lvl4pPr>
      <a:lvl5pPr marL="2057400" indent="-228600" algn="l" rtl="0" fontAlgn="base">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56F19174-72F0-7C49-8054-B497290B6ED0}" type="datetimeFigureOut">
              <a:rPr lang="en-US" smtClean="0">
                <a:solidFill>
                  <a:prstClr val="black">
                    <a:tint val="75000"/>
                  </a:prstClr>
                </a:solidFill>
                <a:latin typeface="Calibri"/>
                <a:ea typeface="+mn-ea"/>
                <a:cs typeface="+mn-cs"/>
              </a:rPr>
              <a:pPr defTabSz="457200" fontAlgn="auto">
                <a:spcBef>
                  <a:spcPts val="0"/>
                </a:spcBef>
                <a:spcAft>
                  <a:spcPts val="0"/>
                </a:spcAft>
              </a:pPr>
              <a:t>2/16/24</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697C50A3-B074-364B-9609-3B53E1850EA9}"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2806179079"/>
      </p:ext>
    </p:extLst>
  </p:cSld>
  <p:clrMap bg1="lt1" tx1="dk1" bg2="lt2" tx2="dk2" accent1="accent1" accent2="accent2" accent3="accent3" accent4="accent4" accent5="accent5" accent6="accent6" hlink="hlink" folHlink="folHlink"/>
  <p:sldLayoutIdLst>
    <p:sldLayoutId id="2147486602" r:id="rId1"/>
    <p:sldLayoutId id="2147486603" r:id="rId2"/>
    <p:sldLayoutId id="2147486604" r:id="rId3"/>
    <p:sldLayoutId id="2147486605" r:id="rId4"/>
    <p:sldLayoutId id="2147486606" r:id="rId5"/>
    <p:sldLayoutId id="2147486607" r:id="rId6"/>
    <p:sldLayoutId id="2147486608" r:id="rId7"/>
    <p:sldLayoutId id="2147486609" r:id="rId8"/>
    <p:sldLayoutId id="2147486610" r:id="rId9"/>
    <p:sldLayoutId id="2147486611" r:id="rId10"/>
    <p:sldLayoutId id="214748661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eaLnBrk="0" hangingPunct="0"/>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a:solidFill>
                  <a:schemeClr val="bg1"/>
                </a:solidFill>
              </a:defRPr>
            </a:lvl1pPr>
          </a:lstStyle>
          <a:p>
            <a:pPr eaLnBrk="0" hangingPunct="0"/>
            <a:fld id="{7F38C2E1-99D5-A445-8B4E-B38C3375556A}" type="slidenum">
              <a:rPr lang="en-US" smtClean="0">
                <a:solidFill>
                  <a:srgbClr val="FFFFFF"/>
                </a:solidFill>
              </a:rPr>
              <a:pPr eaLnBrk="0" hangingPunct="0"/>
              <a:t>‹#›</a:t>
            </a:fld>
            <a:endParaRPr lang="en-US">
              <a:solidFill>
                <a:srgbClr val="FFFFFF"/>
              </a:solidFill>
            </a:endParaRPr>
          </a:p>
        </p:txBody>
      </p:sp>
    </p:spTree>
    <p:extLst>
      <p:ext uri="{BB962C8B-B14F-4D97-AF65-F5344CB8AC3E}">
        <p14:creationId xmlns:p14="http://schemas.microsoft.com/office/powerpoint/2010/main" val="3131651477"/>
      </p:ext>
    </p:extLst>
  </p:cSld>
  <p:clrMap bg1="lt1" tx1="dk1" bg2="lt2" tx2="dk2" accent1="accent1" accent2="accent2" accent3="accent3" accent4="accent4" accent5="accent5" accent6="accent6" hlink="hlink" folHlink="folHlink"/>
  <p:sldLayoutIdLst>
    <p:sldLayoutId id="2147486614" r:id="rId1"/>
    <p:sldLayoutId id="2147486615" r:id="rId2"/>
    <p:sldLayoutId id="2147486616" r:id="rId3"/>
    <p:sldLayoutId id="2147486617" r:id="rId4"/>
    <p:sldLayoutId id="2147486618" r:id="rId5"/>
    <p:sldLayoutId id="2147486619" r:id="rId6"/>
    <p:sldLayoutId id="2147486620" r:id="rId7"/>
    <p:sldLayoutId id="2147486621" r:id="rId8"/>
    <p:sldLayoutId id="2147486622" r:id="rId9"/>
    <p:sldLayoutId id="2147486623" r:id="rId10"/>
    <p:sldLayoutId id="2147486624" r:id="rId11"/>
  </p:sldLayoutIdLst>
  <p:txStyles>
    <p:titleStyle>
      <a:lvl1pPr algn="ctr" rtl="0" fontAlgn="base">
        <a:spcBef>
          <a:spcPct val="0"/>
        </a:spcBef>
        <a:spcAft>
          <a:spcPct val="0"/>
        </a:spcAft>
        <a:defRPr sz="4400" b="1">
          <a:solidFill>
            <a:schemeClr val="bg1"/>
          </a:solidFill>
          <a:latin typeface="+mj-lt"/>
          <a:ea typeface="+mj-ea"/>
          <a:cs typeface="+mj-cs"/>
        </a:defRPr>
      </a:lvl1pPr>
      <a:lvl2pPr algn="ctr" rtl="0" fontAlgn="base">
        <a:spcBef>
          <a:spcPct val="0"/>
        </a:spcBef>
        <a:spcAft>
          <a:spcPct val="0"/>
        </a:spcAft>
        <a:defRPr sz="4400" b="1">
          <a:solidFill>
            <a:schemeClr val="bg1"/>
          </a:solidFill>
          <a:latin typeface="Arial" charset="0"/>
          <a:ea typeface="ＭＳ Ｐゴシック" charset="0"/>
          <a:cs typeface="ＭＳ Ｐゴシック" charset="0"/>
        </a:defRPr>
      </a:lvl2pPr>
      <a:lvl3pPr algn="ctr" rtl="0" fontAlgn="base">
        <a:spcBef>
          <a:spcPct val="0"/>
        </a:spcBef>
        <a:spcAft>
          <a:spcPct val="0"/>
        </a:spcAft>
        <a:defRPr sz="4400" b="1">
          <a:solidFill>
            <a:schemeClr val="bg1"/>
          </a:solidFill>
          <a:latin typeface="Arial" charset="0"/>
          <a:ea typeface="ＭＳ Ｐゴシック" charset="0"/>
          <a:cs typeface="ＭＳ Ｐゴシック" charset="0"/>
        </a:defRPr>
      </a:lvl3pPr>
      <a:lvl4pPr algn="ctr" rtl="0" fontAlgn="base">
        <a:spcBef>
          <a:spcPct val="0"/>
        </a:spcBef>
        <a:spcAft>
          <a:spcPct val="0"/>
        </a:spcAft>
        <a:defRPr sz="4400" b="1">
          <a:solidFill>
            <a:schemeClr val="bg1"/>
          </a:solidFill>
          <a:latin typeface="Arial" charset="0"/>
          <a:ea typeface="ＭＳ Ｐゴシック" charset="0"/>
          <a:cs typeface="ＭＳ Ｐゴシック" charset="0"/>
        </a:defRPr>
      </a:lvl4pPr>
      <a:lvl5pPr algn="ctr" rtl="0" fontAlgn="base">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fontAlgn="base">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fontAlgn="base">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fontAlgn="base">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4000" b="1">
          <a:solidFill>
            <a:schemeClr val="bg1"/>
          </a:solidFill>
          <a:latin typeface="+mn-lt"/>
          <a:ea typeface="+mn-ea"/>
          <a:cs typeface="+mn-cs"/>
        </a:defRPr>
      </a:lvl1pPr>
      <a:lvl2pPr marL="742950" indent="-285750" algn="l" rtl="0" fontAlgn="base">
        <a:spcBef>
          <a:spcPct val="20000"/>
        </a:spcBef>
        <a:spcAft>
          <a:spcPct val="0"/>
        </a:spcAft>
        <a:buChar char="–"/>
        <a:defRPr sz="2800" b="1">
          <a:solidFill>
            <a:schemeClr val="bg1"/>
          </a:solidFill>
          <a:latin typeface="+mn-lt"/>
          <a:ea typeface="+mn-ea"/>
        </a:defRPr>
      </a:lvl2pPr>
      <a:lvl3pPr marL="1143000" indent="-228600" algn="l" rtl="0" fontAlgn="base">
        <a:spcBef>
          <a:spcPct val="20000"/>
        </a:spcBef>
        <a:spcAft>
          <a:spcPct val="0"/>
        </a:spcAft>
        <a:buChar char="•"/>
        <a:defRPr sz="2400" b="1">
          <a:solidFill>
            <a:schemeClr val="bg1"/>
          </a:solidFill>
          <a:latin typeface="+mn-lt"/>
          <a:ea typeface="+mn-ea"/>
        </a:defRPr>
      </a:lvl3pPr>
      <a:lvl4pPr marL="1600200" indent="-228600" algn="l" rtl="0" fontAlgn="base">
        <a:spcBef>
          <a:spcPct val="20000"/>
        </a:spcBef>
        <a:spcAft>
          <a:spcPct val="0"/>
        </a:spcAft>
        <a:buChar char="–"/>
        <a:defRPr sz="2000" b="1">
          <a:solidFill>
            <a:schemeClr val="bg1"/>
          </a:solidFill>
          <a:latin typeface="+mn-lt"/>
          <a:ea typeface="+mn-ea"/>
        </a:defRPr>
      </a:lvl4pPr>
      <a:lvl5pPr marL="2057400" indent="-228600" algn="l" rtl="0" fontAlgn="base">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fontAlgn="auto">
              <a:spcBef>
                <a:spcPts val="0"/>
              </a:spcBef>
              <a:spcAft>
                <a:spcPts val="0"/>
              </a:spcAft>
            </a:pPr>
            <a:fld id="{E1A9A66A-F061-7B42-99F3-5C883DBFDFBA}" type="datetimeFigureOut">
              <a:rPr lang="en-US" smtClean="0">
                <a:solidFill>
                  <a:prstClr val="black">
                    <a:tint val="75000"/>
                  </a:prstClr>
                </a:solidFill>
                <a:latin typeface="Calibri"/>
                <a:ea typeface="+mn-ea"/>
                <a:cs typeface="+mn-cs"/>
              </a:rPr>
              <a:pPr defTabSz="457200" fontAlgn="auto">
                <a:spcBef>
                  <a:spcPts val="0"/>
                </a:spcBef>
                <a:spcAft>
                  <a:spcPts val="0"/>
                </a:spcAft>
              </a:pPr>
              <a:t>2/16/24</a:t>
            </a:fld>
            <a:endParaRPr lang="en-US">
              <a:solidFill>
                <a:prstClr val="black">
                  <a:tint val="75000"/>
                </a:prstClr>
              </a:solidFill>
              <a:latin typeface="Calibri"/>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fontAlgn="auto">
              <a:spcBef>
                <a:spcPts val="0"/>
              </a:spcBef>
              <a:spcAft>
                <a:spcPts val="0"/>
              </a:spcAft>
            </a:pPr>
            <a:endParaRPr lang="en-US">
              <a:solidFill>
                <a:prstClr val="black">
                  <a:tint val="75000"/>
                </a:prstClr>
              </a:solidFill>
              <a:latin typeface="Calibri"/>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fontAlgn="auto">
              <a:spcBef>
                <a:spcPts val="0"/>
              </a:spcBef>
              <a:spcAft>
                <a:spcPts val="0"/>
              </a:spcAft>
            </a:pPr>
            <a:fld id="{C7B14880-FCD5-E244-B4DC-584E5C06B42B}" type="slidenum">
              <a:rPr lang="en-US" smtClean="0">
                <a:solidFill>
                  <a:prstClr val="black">
                    <a:tint val="75000"/>
                  </a:prstClr>
                </a:solidFill>
                <a:latin typeface="Calibri"/>
                <a:ea typeface="+mn-ea"/>
                <a:cs typeface="+mn-cs"/>
              </a:rPr>
              <a:pPr defTabSz="457200" fontAlgn="auto">
                <a:spcBef>
                  <a:spcPts val="0"/>
                </a:spcBef>
                <a:spcAft>
                  <a:spcPts val="0"/>
                </a:spcAft>
              </a:pPr>
              <a:t>‹#›</a:t>
            </a:fld>
            <a:endParaRPr lang="en-US">
              <a:solidFill>
                <a:prstClr val="black">
                  <a:tint val="75000"/>
                </a:prstClr>
              </a:solidFill>
              <a:latin typeface="Calibri"/>
              <a:ea typeface="+mn-ea"/>
              <a:cs typeface="+mn-cs"/>
            </a:endParaRPr>
          </a:p>
        </p:txBody>
      </p:sp>
    </p:spTree>
    <p:extLst>
      <p:ext uri="{BB962C8B-B14F-4D97-AF65-F5344CB8AC3E}">
        <p14:creationId xmlns:p14="http://schemas.microsoft.com/office/powerpoint/2010/main" val="1843811827"/>
      </p:ext>
    </p:extLst>
  </p:cSld>
  <p:clrMap bg1="lt1" tx1="dk1" bg2="lt2" tx2="dk2" accent1="accent1" accent2="accent2" accent3="accent3" accent4="accent4" accent5="accent5" accent6="accent6" hlink="hlink" folHlink="folHlink"/>
  <p:sldLayoutIdLst>
    <p:sldLayoutId id="2147486626" r:id="rId1"/>
    <p:sldLayoutId id="2147486627" r:id="rId2"/>
    <p:sldLayoutId id="2147486628" r:id="rId3"/>
    <p:sldLayoutId id="2147486629" r:id="rId4"/>
    <p:sldLayoutId id="2147486630" r:id="rId5"/>
    <p:sldLayoutId id="2147486631" r:id="rId6"/>
    <p:sldLayoutId id="2147486632" r:id="rId7"/>
    <p:sldLayoutId id="2147486633" r:id="rId8"/>
    <p:sldLayoutId id="2147486634" r:id="rId9"/>
    <p:sldLayoutId id="2147486635" r:id="rId10"/>
    <p:sldLayoutId id="2147486636"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457200" y="274639"/>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457200" y="1600201"/>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fld id="{ECBB86CA-D350-8841-A167-16AB61B62BD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821938"/>
      </p:ext>
    </p:extLst>
  </p:cSld>
  <p:clrMap bg1="lt1" tx1="dk1" bg2="lt2" tx2="dk2" accent1="accent1" accent2="accent2" accent3="accent3" accent4="accent4" accent5="accent5" accent6="accent6" hlink="hlink" folHlink="folHlink"/>
  <p:sldLayoutIdLst>
    <p:sldLayoutId id="2147486638" r:id="rId1"/>
    <p:sldLayoutId id="2147486639" r:id="rId2"/>
    <p:sldLayoutId id="2147486640" r:id="rId3"/>
    <p:sldLayoutId id="2147486641" r:id="rId4"/>
    <p:sldLayoutId id="2147486642" r:id="rId5"/>
    <p:sldLayoutId id="2147486643" r:id="rId6"/>
    <p:sldLayoutId id="2147486644" r:id="rId7"/>
    <p:sldLayoutId id="2147486645" r:id="rId8"/>
    <p:sldLayoutId id="2147486646" r:id="rId9"/>
    <p:sldLayoutId id="2147486647" r:id="rId10"/>
    <p:sldLayoutId id="214748664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fontAlgn="base">
        <a:spcBef>
          <a:spcPct val="20000"/>
        </a:spcBef>
        <a:spcAft>
          <a:spcPct val="0"/>
        </a:spcAft>
        <a:defRPr sz="3200">
          <a:solidFill>
            <a:schemeClr val="tx1"/>
          </a:solidFill>
          <a:latin typeface="+mn-lt"/>
          <a:ea typeface="+mn-ea"/>
          <a:cs typeface="+mn-cs"/>
        </a:defRPr>
      </a:lvl1pPr>
      <a:lvl2pPr marL="742950" indent="-285750" algn="l" rtl="0" fontAlgn="base">
        <a:spcBef>
          <a:spcPct val="20000"/>
        </a:spcBef>
        <a:spcAft>
          <a:spcPct val="0"/>
        </a:spcAft>
        <a:defRPr sz="2800">
          <a:solidFill>
            <a:schemeClr val="tx1"/>
          </a:solidFill>
          <a:latin typeface="+mn-lt"/>
          <a:ea typeface="+mn-ea"/>
        </a:defRPr>
      </a:lvl2pPr>
      <a:lvl3pPr marL="1143000" indent="-228600" algn="l" rtl="0" fontAlgn="base">
        <a:spcBef>
          <a:spcPct val="20000"/>
        </a:spcBef>
        <a:spcAft>
          <a:spcPct val="0"/>
        </a:spcAft>
        <a:defRPr sz="2400">
          <a:solidFill>
            <a:schemeClr val="tx1"/>
          </a:solidFill>
          <a:latin typeface="+mn-lt"/>
          <a:ea typeface="+mn-ea"/>
        </a:defRPr>
      </a:lvl3pPr>
      <a:lvl4pPr marL="1600200" indent="-228600" algn="l" rtl="0" fontAlgn="base">
        <a:spcBef>
          <a:spcPct val="20000"/>
        </a:spcBef>
        <a:spcAft>
          <a:spcPct val="0"/>
        </a:spcAft>
        <a:defRPr sz="2000">
          <a:solidFill>
            <a:schemeClr val="tx1"/>
          </a:solidFill>
          <a:latin typeface="+mn-lt"/>
          <a:ea typeface="+mn-ea"/>
        </a:defRPr>
      </a:lvl4pPr>
      <a:lvl5pPr marL="2057400" indent="-228600" algn="l" rtl="0" fontAlgn="base">
        <a:spcBef>
          <a:spcPct val="20000"/>
        </a:spcBef>
        <a:spcAft>
          <a:spcPct val="0"/>
        </a:spcAft>
        <a:defRPr sz="2000">
          <a:solidFill>
            <a:schemeClr val="tx1"/>
          </a:solidFill>
          <a:latin typeface="+mn-lt"/>
          <a:ea typeface="+mn-ea"/>
        </a:defRPr>
      </a:lvl5pPr>
      <a:lvl6pPr marL="2514600" indent="-228600" algn="l" rtl="0" fontAlgn="base">
        <a:spcBef>
          <a:spcPct val="20000"/>
        </a:spcBef>
        <a:spcAft>
          <a:spcPct val="0"/>
        </a:spcAft>
        <a:defRPr sz="2000">
          <a:solidFill>
            <a:schemeClr val="tx1"/>
          </a:solidFill>
          <a:latin typeface="+mn-lt"/>
          <a:ea typeface="+mn-ea"/>
        </a:defRPr>
      </a:lvl6pPr>
      <a:lvl7pPr marL="2971800" indent="-228600" algn="l" rtl="0" fontAlgn="base">
        <a:spcBef>
          <a:spcPct val="20000"/>
        </a:spcBef>
        <a:spcAft>
          <a:spcPct val="0"/>
        </a:spcAft>
        <a:defRPr sz="2000">
          <a:solidFill>
            <a:schemeClr val="tx1"/>
          </a:solidFill>
          <a:latin typeface="+mn-lt"/>
          <a:ea typeface="+mn-ea"/>
        </a:defRPr>
      </a:lvl7pPr>
      <a:lvl8pPr marL="3429000" indent="-228600" algn="l" rtl="0" fontAlgn="base">
        <a:spcBef>
          <a:spcPct val="20000"/>
        </a:spcBef>
        <a:spcAft>
          <a:spcPct val="0"/>
        </a:spcAft>
        <a:defRPr sz="2000">
          <a:solidFill>
            <a:schemeClr val="tx1"/>
          </a:solidFill>
          <a:latin typeface="+mn-lt"/>
          <a:ea typeface="+mn-ea"/>
        </a:defRPr>
      </a:lvl8pPr>
      <a:lvl9pPr marL="3886200" indent="-228600" algn="l"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latin typeface="Times New Roman"/>
              <a:ea typeface="+mn-ea"/>
              <a:cs typeface="+mn-cs"/>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C2537AC-79A5-D14D-A099-17B175C59108}" type="slidenum">
              <a:rPr lang="en-US" smtClean="0">
                <a:solidFill>
                  <a:prstClr val="black">
                    <a:tint val="75000"/>
                  </a:prstClr>
                </a:solidFill>
                <a:latin typeface="Calibri"/>
                <a:cs typeface="+mn-cs"/>
              </a:rPr>
              <a:pPr>
                <a:defRPr/>
              </a:pPr>
              <a:t>‹#›</a:t>
            </a:fld>
            <a:endParaRPr lang="en-US">
              <a:solidFill>
                <a:prstClr val="black">
                  <a:tint val="75000"/>
                </a:prstClr>
              </a:solidFill>
              <a:latin typeface="Calibri"/>
              <a:cs typeface="+mn-cs"/>
            </a:endParaRPr>
          </a:p>
        </p:txBody>
      </p:sp>
    </p:spTree>
    <p:extLst>
      <p:ext uri="{BB962C8B-B14F-4D97-AF65-F5344CB8AC3E}">
        <p14:creationId xmlns:p14="http://schemas.microsoft.com/office/powerpoint/2010/main" val="1941214699"/>
      </p:ext>
    </p:extLst>
  </p:cSld>
  <p:clrMap bg1="dk1" tx1="lt1" bg2="dk2" tx2="lt2" accent1="accent1" accent2="accent2" accent3="accent3" accent4="accent4" accent5="accent5" accent6="accent6" hlink="hlink" folHlink="folHlink"/>
  <p:sldLayoutIdLst>
    <p:sldLayoutId id="2147486650" r:id="rId1"/>
    <p:sldLayoutId id="2147486651" r:id="rId2"/>
    <p:sldLayoutId id="2147486652" r:id="rId3"/>
    <p:sldLayoutId id="2147486653" r:id="rId4"/>
    <p:sldLayoutId id="2147486654" r:id="rId5"/>
    <p:sldLayoutId id="2147486655" r:id="rId6"/>
    <p:sldLayoutId id="2147486656" r:id="rId7"/>
    <p:sldLayoutId id="2147486657" r:id="rId8"/>
    <p:sldLayoutId id="2147486658" r:id="rId9"/>
    <p:sldLayoutId id="2147486659" r:id="rId10"/>
    <p:sldLayoutId id="214748666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42" name="Group 41"/>
          <p:cNvGrpSpPr/>
          <p:nvPr/>
        </p:nvGrpSpPr>
        <p:grpSpPr>
          <a:xfrm>
            <a:off x="-304800" y="0"/>
            <a:ext cx="9932332" cy="6858000"/>
            <a:chOff x="-382404" y="0"/>
            <a:chExt cx="9932332" cy="6858000"/>
          </a:xfrm>
        </p:grpSpPr>
        <p:grpSp>
          <p:nvGrpSpPr>
            <p:cNvPr id="43" name="Group 44"/>
            <p:cNvGrpSpPr/>
            <p:nvPr/>
          </p:nvGrpSpPr>
          <p:grpSpPr>
            <a:xfrm>
              <a:off x="0" y="0"/>
              <a:ext cx="9144000" cy="6858000"/>
              <a:chOff x="0" y="0"/>
              <a:chExt cx="9144000" cy="6858000"/>
            </a:xfrm>
          </p:grpSpPr>
          <p:grpSp>
            <p:nvGrpSpPr>
              <p:cNvPr id="101" name="Group 4"/>
              <p:cNvGrpSpPr/>
              <p:nvPr/>
            </p:nvGrpSpPr>
            <p:grpSpPr>
              <a:xfrm>
                <a:off x="0" y="0"/>
                <a:ext cx="2514600" cy="6858000"/>
                <a:chOff x="0" y="0"/>
                <a:chExt cx="2514600" cy="6858000"/>
              </a:xfrm>
            </p:grpSpPr>
            <p:sp>
              <p:nvSpPr>
                <p:cNvPr id="113" name="Rectangle 112"/>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4" name="Rectangle 2"/>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5" name="Rectangle 3"/>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2" name="Group 5"/>
              <p:cNvGrpSpPr/>
              <p:nvPr/>
            </p:nvGrpSpPr>
            <p:grpSpPr>
              <a:xfrm>
                <a:off x="422910" y="0"/>
                <a:ext cx="2514600" cy="6858000"/>
                <a:chOff x="0" y="0"/>
                <a:chExt cx="2514600" cy="6858000"/>
              </a:xfrm>
            </p:grpSpPr>
            <p:sp>
              <p:nvSpPr>
                <p:cNvPr id="110" name="Rectangle 109"/>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1" name="Rectangle 110"/>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12" name="Rectangle 111"/>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grpSp>
            <p:nvGrpSpPr>
              <p:cNvPr id="103" name="Group 9"/>
              <p:cNvGrpSpPr/>
              <p:nvPr/>
            </p:nvGrpSpPr>
            <p:grpSpPr>
              <a:xfrm rot="10800000">
                <a:off x="6629400" y="0"/>
                <a:ext cx="2514600" cy="6858000"/>
                <a:chOff x="0" y="0"/>
                <a:chExt cx="2514600" cy="6858000"/>
              </a:xfrm>
            </p:grpSpPr>
            <p:sp>
              <p:nvSpPr>
                <p:cNvPr id="107" name="Rectangle 106"/>
                <p:cNvSpPr/>
                <p:nvPr/>
              </p:nvSpPr>
              <p:spPr>
                <a:xfrm>
                  <a:off x="914400" y="0"/>
                  <a:ext cx="1600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8" name="Rectangle 107"/>
                <p:cNvSpPr/>
                <p:nvPr/>
              </p:nvSpPr>
              <p:spPr>
                <a:xfrm>
                  <a:off x="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9" name="Rectangle 108"/>
                <p:cNvSpPr/>
                <p:nvPr/>
              </p:nvSpPr>
              <p:spPr>
                <a:xfrm>
                  <a:off x="2286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104" name="Rectangle 103"/>
              <p:cNvSpPr/>
              <p:nvPr/>
            </p:nvSpPr>
            <p:spPr>
              <a:xfrm>
                <a:off x="3810000" y="0"/>
                <a:ext cx="28194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5" name="Rectangle 104"/>
              <p:cNvSpPr/>
              <p:nvPr/>
            </p:nvSpPr>
            <p:spPr>
              <a:xfrm>
                <a:off x="2895600" y="0"/>
                <a:ext cx="4572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6" name="Rectangle 105"/>
              <p:cNvSpPr/>
              <p:nvPr/>
            </p:nvSpPr>
            <p:spPr>
              <a:xfrm>
                <a:off x="3124200" y="0"/>
                <a:ext cx="762000" cy="6858000"/>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44" name="Freeform 43"/>
            <p:cNvSpPr/>
            <p:nvPr/>
          </p:nvSpPr>
          <p:spPr>
            <a:xfrm>
              <a:off x="-11875" y="5035138"/>
              <a:ext cx="9144000" cy="1175655"/>
            </a:xfrm>
            <a:custGeom>
              <a:avLst/>
              <a:gdLst>
                <a:gd name="connsiteX0" fmla="*/ 0 w 9144000"/>
                <a:gd name="connsiteY0" fmla="*/ 1116280 h 1175656"/>
                <a:gd name="connsiteX1" fmla="*/ 1674420 w 9144000"/>
                <a:gd name="connsiteY1" fmla="*/ 1163781 h 1175656"/>
                <a:gd name="connsiteX2" fmla="*/ 4120737 w 9144000"/>
                <a:gd name="connsiteY2" fmla="*/ 1045028 h 1175656"/>
                <a:gd name="connsiteX3" fmla="*/ 7172696 w 9144000"/>
                <a:gd name="connsiteY3" fmla="*/ 605641 h 1175656"/>
                <a:gd name="connsiteX4" fmla="*/ 9144000 w 9144000"/>
                <a:gd name="connsiteY4" fmla="*/ 0 h 1175656"/>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270659 h 1330035"/>
                <a:gd name="connsiteX1" fmla="*/ 1674420 w 9144000"/>
                <a:gd name="connsiteY1" fmla="*/ 1318160 h 1330035"/>
                <a:gd name="connsiteX2" fmla="*/ 4120737 w 9144000"/>
                <a:gd name="connsiteY2" fmla="*/ 1199407 h 1330035"/>
                <a:gd name="connsiteX3" fmla="*/ 7172696 w 9144000"/>
                <a:gd name="connsiteY3" fmla="*/ 760020 h 1330035"/>
                <a:gd name="connsiteX4" fmla="*/ 9144000 w 9144000"/>
                <a:gd name="connsiteY4" fmla="*/ 0 h 1330035"/>
                <a:gd name="connsiteX0" fmla="*/ 0 w 9144000"/>
                <a:gd name="connsiteY0" fmla="*/ 1116279 h 1175655"/>
                <a:gd name="connsiteX1" fmla="*/ 1674420 w 9144000"/>
                <a:gd name="connsiteY1" fmla="*/ 1163780 h 1175655"/>
                <a:gd name="connsiteX2" fmla="*/ 4120737 w 9144000"/>
                <a:gd name="connsiteY2" fmla="*/ 1045027 h 1175655"/>
                <a:gd name="connsiteX3" fmla="*/ 7172696 w 9144000"/>
                <a:gd name="connsiteY3" fmla="*/ 605640 h 1175655"/>
                <a:gd name="connsiteX4" fmla="*/ 9144000 w 9144000"/>
                <a:gd name="connsiteY4" fmla="*/ 0 h 117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1175655">
                  <a:moveTo>
                    <a:pt x="0" y="1116279"/>
                  </a:moveTo>
                  <a:cubicBezTo>
                    <a:pt x="493815" y="1145967"/>
                    <a:pt x="987631" y="1175655"/>
                    <a:pt x="1674420" y="1163780"/>
                  </a:cubicBezTo>
                  <a:cubicBezTo>
                    <a:pt x="2361209" y="1151905"/>
                    <a:pt x="3204358" y="1138050"/>
                    <a:pt x="4120737" y="1045027"/>
                  </a:cubicBezTo>
                  <a:cubicBezTo>
                    <a:pt x="5037116" y="952004"/>
                    <a:pt x="6335486" y="779811"/>
                    <a:pt x="7172696" y="605640"/>
                  </a:cubicBezTo>
                  <a:cubicBezTo>
                    <a:pt x="8009907" y="431469"/>
                    <a:pt x="8866910" y="154379"/>
                    <a:pt x="9144000" y="0"/>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5" name="Freeform 44"/>
            <p:cNvSpPr/>
            <p:nvPr/>
          </p:nvSpPr>
          <p:spPr>
            <a:xfrm>
              <a:off x="-11875" y="3467595"/>
              <a:ext cx="9144000" cy="890650"/>
            </a:xfrm>
            <a:custGeom>
              <a:avLst/>
              <a:gdLst>
                <a:gd name="connsiteX0" fmla="*/ 0 w 9144000"/>
                <a:gd name="connsiteY0" fmla="*/ 890650 h 890650"/>
                <a:gd name="connsiteX1" fmla="*/ 1045028 w 9144000"/>
                <a:gd name="connsiteY1" fmla="*/ 475013 h 890650"/>
                <a:gd name="connsiteX2" fmla="*/ 3111335 w 9144000"/>
                <a:gd name="connsiteY2" fmla="*/ 71252 h 890650"/>
                <a:gd name="connsiteX3" fmla="*/ 5913911 w 9144000"/>
                <a:gd name="connsiteY3" fmla="*/ 71252 h 890650"/>
                <a:gd name="connsiteX4" fmla="*/ 9144000 w 9144000"/>
                <a:gd name="connsiteY4" fmla="*/ 498764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890650">
                  <a:moveTo>
                    <a:pt x="0" y="890650"/>
                  </a:moveTo>
                  <a:cubicBezTo>
                    <a:pt x="263236" y="751114"/>
                    <a:pt x="526472" y="611579"/>
                    <a:pt x="1045028" y="475013"/>
                  </a:cubicBezTo>
                  <a:cubicBezTo>
                    <a:pt x="1563584" y="338447"/>
                    <a:pt x="2299855" y="138545"/>
                    <a:pt x="3111335" y="71252"/>
                  </a:cubicBezTo>
                  <a:cubicBezTo>
                    <a:pt x="3922815" y="3959"/>
                    <a:pt x="4908467" y="0"/>
                    <a:pt x="5913911" y="71252"/>
                  </a:cubicBezTo>
                  <a:cubicBezTo>
                    <a:pt x="6919355" y="142504"/>
                    <a:pt x="8595756" y="427512"/>
                    <a:pt x="9144000" y="498764"/>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6" name="Freeform 45"/>
            <p:cNvSpPr/>
            <p:nvPr/>
          </p:nvSpPr>
          <p:spPr>
            <a:xfrm>
              <a:off x="-23751" y="5640779"/>
              <a:ext cx="3004457" cy="1211283"/>
            </a:xfrm>
            <a:custGeom>
              <a:avLst/>
              <a:gdLst>
                <a:gd name="connsiteX0" fmla="*/ 0 w 3004457"/>
                <a:gd name="connsiteY0" fmla="*/ 0 h 1211283"/>
                <a:gd name="connsiteX1" fmla="*/ 3004457 w 3004457"/>
                <a:gd name="connsiteY1" fmla="*/ 1211283 h 1211283"/>
              </a:gdLst>
              <a:ahLst/>
              <a:cxnLst>
                <a:cxn ang="0">
                  <a:pos x="connsiteX0" y="connsiteY0"/>
                </a:cxn>
                <a:cxn ang="0">
                  <a:pos x="connsiteX1" y="connsiteY1"/>
                </a:cxn>
              </a:cxnLst>
              <a:rect l="l" t="t" r="r" b="b"/>
              <a:pathLst>
                <a:path w="3004457" h="1211283">
                  <a:moveTo>
                    <a:pt x="0" y="0"/>
                  </a:moveTo>
                  <a:cubicBezTo>
                    <a:pt x="1103415" y="501732"/>
                    <a:pt x="2206831" y="1003465"/>
                    <a:pt x="3004457" y="1211283"/>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7" name="Freeform 46"/>
            <p:cNvSpPr/>
            <p:nvPr/>
          </p:nvSpPr>
          <p:spPr>
            <a:xfrm>
              <a:off x="-11875" y="5284519"/>
              <a:ext cx="9144000" cy="1478478"/>
            </a:xfrm>
            <a:custGeom>
              <a:avLst/>
              <a:gdLst>
                <a:gd name="connsiteX0" fmla="*/ 0 w 9144000"/>
                <a:gd name="connsiteY0" fmla="*/ 0 h 1478478"/>
                <a:gd name="connsiteX1" fmla="*/ 1104405 w 9144000"/>
                <a:gd name="connsiteY1" fmla="*/ 344385 h 1478478"/>
                <a:gd name="connsiteX2" fmla="*/ 3194462 w 9144000"/>
                <a:gd name="connsiteY2" fmla="*/ 866899 h 1478478"/>
                <a:gd name="connsiteX3" fmla="*/ 5676405 w 9144000"/>
                <a:gd name="connsiteY3" fmla="*/ 1282536 h 1478478"/>
                <a:gd name="connsiteX4" fmla="*/ 7730836 w 9144000"/>
                <a:gd name="connsiteY4" fmla="*/ 1448790 h 1478478"/>
                <a:gd name="connsiteX5" fmla="*/ 8573984 w 9144000"/>
                <a:gd name="connsiteY5" fmla="*/ 1460665 h 1478478"/>
                <a:gd name="connsiteX6" fmla="*/ 9144000 w 9144000"/>
                <a:gd name="connsiteY6" fmla="*/ 1425039 h 147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1478478">
                  <a:moveTo>
                    <a:pt x="0" y="0"/>
                  </a:moveTo>
                  <a:cubicBezTo>
                    <a:pt x="285997" y="99951"/>
                    <a:pt x="571995" y="199902"/>
                    <a:pt x="1104405" y="344385"/>
                  </a:cubicBezTo>
                  <a:cubicBezTo>
                    <a:pt x="1636815" y="488868"/>
                    <a:pt x="2432462" y="710541"/>
                    <a:pt x="3194462" y="866899"/>
                  </a:cubicBezTo>
                  <a:cubicBezTo>
                    <a:pt x="3956462" y="1023258"/>
                    <a:pt x="4920343" y="1185554"/>
                    <a:pt x="5676405" y="1282536"/>
                  </a:cubicBezTo>
                  <a:cubicBezTo>
                    <a:pt x="6432467" y="1379518"/>
                    <a:pt x="7247906" y="1419102"/>
                    <a:pt x="7730836" y="1448790"/>
                  </a:cubicBezTo>
                  <a:cubicBezTo>
                    <a:pt x="8213766" y="1478478"/>
                    <a:pt x="8338457" y="1464623"/>
                    <a:pt x="8573984" y="1460665"/>
                  </a:cubicBezTo>
                  <a:cubicBezTo>
                    <a:pt x="8809511" y="1456707"/>
                    <a:pt x="8976755" y="1440873"/>
                    <a:pt x="9144000" y="1425039"/>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49" name="Freeform 48"/>
            <p:cNvSpPr/>
            <p:nvPr/>
          </p:nvSpPr>
          <p:spPr>
            <a:xfrm>
              <a:off x="2137558" y="5132120"/>
              <a:ext cx="6982691" cy="1719942"/>
            </a:xfrm>
            <a:custGeom>
              <a:avLst/>
              <a:gdLst>
                <a:gd name="connsiteX0" fmla="*/ 0 w 6982691"/>
                <a:gd name="connsiteY0" fmla="*/ 1719942 h 1719942"/>
                <a:gd name="connsiteX1" fmla="*/ 546265 w 6982691"/>
                <a:gd name="connsiteY1" fmla="*/ 1185553 h 1719942"/>
                <a:gd name="connsiteX2" fmla="*/ 1330037 w 6982691"/>
                <a:gd name="connsiteY2" fmla="*/ 710540 h 1719942"/>
                <a:gd name="connsiteX3" fmla="*/ 2078182 w 6982691"/>
                <a:gd name="connsiteY3" fmla="*/ 437407 h 1719942"/>
                <a:gd name="connsiteX4" fmla="*/ 3348842 w 6982691"/>
                <a:gd name="connsiteY4" fmla="*/ 152399 h 1719942"/>
                <a:gd name="connsiteX5" fmla="*/ 4001985 w 6982691"/>
                <a:gd name="connsiteY5" fmla="*/ 69272 h 1719942"/>
                <a:gd name="connsiteX6" fmla="*/ 5047013 w 6982691"/>
                <a:gd name="connsiteY6" fmla="*/ 9896 h 1719942"/>
                <a:gd name="connsiteX7" fmla="*/ 5890161 w 6982691"/>
                <a:gd name="connsiteY7" fmla="*/ 9896 h 1719942"/>
                <a:gd name="connsiteX8" fmla="*/ 6495803 w 6982691"/>
                <a:gd name="connsiteY8" fmla="*/ 9896 h 1719942"/>
                <a:gd name="connsiteX9" fmla="*/ 6899564 w 6982691"/>
                <a:gd name="connsiteY9" fmla="*/ 33646 h 1719942"/>
                <a:gd name="connsiteX10" fmla="*/ 6982691 w 6982691"/>
                <a:gd name="connsiteY10" fmla="*/ 45522 h 17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691" h="1719942">
                  <a:moveTo>
                    <a:pt x="0" y="1719942"/>
                  </a:moveTo>
                  <a:cubicBezTo>
                    <a:pt x="162296" y="1536864"/>
                    <a:pt x="324592" y="1353787"/>
                    <a:pt x="546265" y="1185553"/>
                  </a:cubicBezTo>
                  <a:cubicBezTo>
                    <a:pt x="767938" y="1017319"/>
                    <a:pt x="1074718" y="835231"/>
                    <a:pt x="1330037" y="710540"/>
                  </a:cubicBezTo>
                  <a:cubicBezTo>
                    <a:pt x="1585356" y="585849"/>
                    <a:pt x="1741715" y="530430"/>
                    <a:pt x="2078182" y="437407"/>
                  </a:cubicBezTo>
                  <a:cubicBezTo>
                    <a:pt x="2414649" y="344384"/>
                    <a:pt x="3028208" y="213755"/>
                    <a:pt x="3348842" y="152399"/>
                  </a:cubicBezTo>
                  <a:cubicBezTo>
                    <a:pt x="3669476" y="91043"/>
                    <a:pt x="3718957" y="93022"/>
                    <a:pt x="4001985" y="69272"/>
                  </a:cubicBezTo>
                  <a:cubicBezTo>
                    <a:pt x="4285013" y="45522"/>
                    <a:pt x="4732317" y="19792"/>
                    <a:pt x="5047013" y="9896"/>
                  </a:cubicBezTo>
                  <a:cubicBezTo>
                    <a:pt x="5361709" y="0"/>
                    <a:pt x="5890161" y="9896"/>
                    <a:pt x="5890161" y="9896"/>
                  </a:cubicBezTo>
                  <a:lnTo>
                    <a:pt x="6495803" y="9896"/>
                  </a:lnTo>
                  <a:cubicBezTo>
                    <a:pt x="6664037" y="13854"/>
                    <a:pt x="6818416" y="27708"/>
                    <a:pt x="6899564" y="33646"/>
                  </a:cubicBezTo>
                  <a:cubicBezTo>
                    <a:pt x="6980712" y="39584"/>
                    <a:pt x="6953003" y="37605"/>
                    <a:pt x="6982691" y="45522"/>
                  </a:cubicBezTo>
                </a:path>
              </a:pathLst>
            </a:custGeom>
            <a:ln w="6350">
              <a:solidFill>
                <a:schemeClr val="bg1">
                  <a:alpha val="2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059" fontAlgn="auto">
                <a:spcBef>
                  <a:spcPts val="0"/>
                </a:spcBef>
                <a:spcAft>
                  <a:spcPts val="0"/>
                </a:spcAft>
              </a:pPr>
              <a:endParaRPr lang="en-US" sz="1800">
                <a:solidFill>
                  <a:prstClr val="black"/>
                </a:solidFill>
                <a:latin typeface="Century Gothic"/>
              </a:endParaRPr>
            </a:p>
          </p:txBody>
        </p:sp>
        <p:sp>
          <p:nvSpPr>
            <p:cNvPr id="50" name="Hexagon 49"/>
            <p:cNvSpPr/>
            <p:nvPr/>
          </p:nvSpPr>
          <p:spPr>
            <a:xfrm rot="1800000">
              <a:off x="2996165" y="2859252"/>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1" name="Hexagon 50"/>
            <p:cNvSpPr/>
            <p:nvPr/>
          </p:nvSpPr>
          <p:spPr>
            <a:xfrm rot="1800000">
              <a:off x="3720065" y="4126078"/>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2" name="Hexagon 51"/>
            <p:cNvSpPr/>
            <p:nvPr/>
          </p:nvSpPr>
          <p:spPr>
            <a:xfrm rot="1800000">
              <a:off x="3729591" y="1592427"/>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3" name="Hexagon 52"/>
            <p:cNvSpPr/>
            <p:nvPr/>
          </p:nvSpPr>
          <p:spPr>
            <a:xfrm rot="1800000">
              <a:off x="2977115" y="325603"/>
              <a:ext cx="1601400" cy="1388236"/>
            </a:xfrm>
            <a:prstGeom prst="hexagon">
              <a:avLst>
                <a:gd name="adj" fmla="val 28544"/>
                <a:gd name="vf" fmla="val 115470"/>
              </a:avLst>
            </a:prstGeom>
            <a:solidFill>
              <a:schemeClr val="bg1">
                <a:alpha val="4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4" name="Hexagon 53"/>
            <p:cNvSpPr/>
            <p:nvPr/>
          </p:nvSpPr>
          <p:spPr>
            <a:xfrm rot="1800000">
              <a:off x="4463014" y="5383378"/>
              <a:ext cx="1601400" cy="1388236"/>
            </a:xfrm>
            <a:prstGeom prst="hexagon">
              <a:avLst>
                <a:gd name="adj" fmla="val 28544"/>
                <a:gd name="vf" fmla="val 115470"/>
              </a:avLst>
            </a:prstGeom>
            <a:solidFill>
              <a:schemeClr val="bg1">
                <a:alpha val="6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5" name="Freeform 54"/>
            <p:cNvSpPr/>
            <p:nvPr/>
          </p:nvSpPr>
          <p:spPr>
            <a:xfrm rot="1800000">
              <a:off x="-382404" y="4201528"/>
              <a:ext cx="1261499"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56357 w 1261499"/>
                <a:gd name="connsiteY5" fmla="*/ 1388236 h 1388236"/>
                <a:gd name="connsiteX6" fmla="*/ 0 w 1261499"/>
                <a:gd name="connsiteY6" fmla="*/ 105098 h 1388236"/>
                <a:gd name="connsiteX0" fmla="*/ 0 w 1261499"/>
                <a:gd name="connsiteY0" fmla="*/ 105098 h 1388236"/>
                <a:gd name="connsiteX1" fmla="*/ 56357 w 1261499"/>
                <a:gd name="connsiteY1" fmla="*/ 0 h 1388236"/>
                <a:gd name="connsiteX2" fmla="*/ 865241 w 1261499"/>
                <a:gd name="connsiteY2" fmla="*/ 0 h 1388236"/>
                <a:gd name="connsiteX3" fmla="*/ 1261499 w 1261499"/>
                <a:gd name="connsiteY3" fmla="*/ 694118 h 1388236"/>
                <a:gd name="connsiteX4" fmla="*/ 865241 w 1261499"/>
                <a:gd name="connsiteY4" fmla="*/ 1388236 h 1388236"/>
                <a:gd name="connsiteX5" fmla="*/ 744578 w 1261499"/>
                <a:gd name="connsiteY5" fmla="*/ 1387893 h 1388236"/>
                <a:gd name="connsiteX6" fmla="*/ 0 w 1261499"/>
                <a:gd name="connsiteY6" fmla="*/ 10509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1499" h="1388236">
                  <a:moveTo>
                    <a:pt x="0" y="105098"/>
                  </a:moveTo>
                  <a:lnTo>
                    <a:pt x="56357" y="0"/>
                  </a:lnTo>
                  <a:lnTo>
                    <a:pt x="865241" y="0"/>
                  </a:lnTo>
                  <a:lnTo>
                    <a:pt x="1261499" y="694118"/>
                  </a:lnTo>
                  <a:lnTo>
                    <a:pt x="865241" y="1388236"/>
                  </a:lnTo>
                  <a:lnTo>
                    <a:pt x="744578" y="1387893"/>
                  </a:lnTo>
                  <a:lnTo>
                    <a:pt x="0" y="105098"/>
                  </a:lnTo>
                  <a:close/>
                </a:path>
              </a:pathLst>
            </a:cu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6" name="Hexagon 55"/>
            <p:cNvSpPr/>
            <p:nvPr/>
          </p:nvSpPr>
          <p:spPr>
            <a:xfrm rot="1800000">
              <a:off x="24365" y="540242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7" name="Hexagon 56"/>
            <p:cNvSpPr/>
            <p:nvPr/>
          </p:nvSpPr>
          <p:spPr>
            <a:xfrm rot="1800000">
              <a:off x="52941" y="284972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8" name="Hexagon 57"/>
            <p:cNvSpPr/>
            <p:nvPr/>
          </p:nvSpPr>
          <p:spPr>
            <a:xfrm rot="1800000">
              <a:off x="776840" y="4126077"/>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59" name="Hexagon 58"/>
            <p:cNvSpPr/>
            <p:nvPr/>
          </p:nvSpPr>
          <p:spPr>
            <a:xfrm rot="1800000">
              <a:off x="1510265" y="54119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60" name="Hexagon 59"/>
            <p:cNvSpPr/>
            <p:nvPr/>
          </p:nvSpPr>
          <p:spPr>
            <a:xfrm rot="1800000">
              <a:off x="1529316" y="2859252"/>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5" name="Hexagon 94"/>
            <p:cNvSpPr/>
            <p:nvPr/>
          </p:nvSpPr>
          <p:spPr>
            <a:xfrm rot="1800000">
              <a:off x="795890" y="1563853"/>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6" name="Hexagon 95"/>
            <p:cNvSpPr/>
            <p:nvPr/>
          </p:nvSpPr>
          <p:spPr>
            <a:xfrm rot="1800000">
              <a:off x="6806166" y="4145128"/>
              <a:ext cx="1601400" cy="1388236"/>
            </a:xfrm>
            <a:prstGeom prst="hexagon">
              <a:avLst>
                <a:gd name="adj" fmla="val 28544"/>
                <a:gd name="vf" fmla="val 115470"/>
              </a:avLst>
            </a:prstGeom>
            <a:solidFill>
              <a:schemeClr val="bg1">
                <a:alpha val="10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7" name="Hexagon 96"/>
            <p:cNvSpPr/>
            <p:nvPr/>
          </p:nvSpPr>
          <p:spPr>
            <a:xfrm rot="1800000">
              <a:off x="7549116" y="5421479"/>
              <a:ext cx="1601400" cy="1388236"/>
            </a:xfrm>
            <a:prstGeom prst="hexagon">
              <a:avLst>
                <a:gd name="adj" fmla="val 28544"/>
                <a:gd name="vf" fmla="val 115470"/>
              </a:avLst>
            </a:pr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8" name="Hexagon 97"/>
            <p:cNvSpPr/>
            <p:nvPr/>
          </p:nvSpPr>
          <p:spPr>
            <a:xfrm rot="1800000">
              <a:off x="7549117" y="2868778"/>
              <a:ext cx="1601400" cy="1388236"/>
            </a:xfrm>
            <a:prstGeom prst="hexagon">
              <a:avLst>
                <a:gd name="adj" fmla="val 28544"/>
                <a:gd name="vf" fmla="val 115470"/>
              </a:avLst>
            </a:prstGeom>
            <a:solidFill>
              <a:schemeClr val="bg1">
                <a:alpha val="7000"/>
              </a:schemeClr>
            </a:solidFill>
            <a:ln w="12700">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99" name="Freeform 98"/>
            <p:cNvSpPr/>
            <p:nvPr/>
          </p:nvSpPr>
          <p:spPr>
            <a:xfrm rot="1800000">
              <a:off x="8306521" y="4055629"/>
              <a:ext cx="1243407" cy="1388236"/>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118 h 1388236"/>
                <a:gd name="connsiteX1" fmla="*/ 396258 w 1601400"/>
                <a:gd name="connsiteY1" fmla="*/ 0 h 1388236"/>
                <a:gd name="connsiteX2" fmla="*/ 474029 w 1601400"/>
                <a:gd name="connsiteY2" fmla="*/ 4016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243407"/>
                <a:gd name="connsiteY0" fmla="*/ 694118 h 1388236"/>
                <a:gd name="connsiteX1" fmla="*/ 396258 w 1243407"/>
                <a:gd name="connsiteY1" fmla="*/ 0 h 1388236"/>
                <a:gd name="connsiteX2" fmla="*/ 474029 w 1243407"/>
                <a:gd name="connsiteY2" fmla="*/ 4016 h 1388236"/>
                <a:gd name="connsiteX3" fmla="*/ 1243407 w 1243407"/>
                <a:gd name="connsiteY3" fmla="*/ 1325983 h 1388236"/>
                <a:gd name="connsiteX4" fmla="*/ 1205142 w 1243407"/>
                <a:gd name="connsiteY4" fmla="*/ 1388236 h 1388236"/>
                <a:gd name="connsiteX5" fmla="*/ 396258 w 1243407"/>
                <a:gd name="connsiteY5" fmla="*/ 1388236 h 1388236"/>
                <a:gd name="connsiteX6" fmla="*/ 0 w 1243407"/>
                <a:gd name="connsiteY6" fmla="*/ 694118 h 138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3407" h="1388236">
                  <a:moveTo>
                    <a:pt x="0" y="694118"/>
                  </a:moveTo>
                  <a:lnTo>
                    <a:pt x="396258" y="0"/>
                  </a:lnTo>
                  <a:lnTo>
                    <a:pt x="474029" y="4016"/>
                  </a:lnTo>
                  <a:lnTo>
                    <a:pt x="1243407" y="1325983"/>
                  </a:lnTo>
                  <a:lnTo>
                    <a:pt x="1205142" y="1388236"/>
                  </a:lnTo>
                  <a:lnTo>
                    <a:pt x="396258" y="1388236"/>
                  </a:lnTo>
                  <a:lnTo>
                    <a:pt x="0" y="694118"/>
                  </a:lnTo>
                  <a:close/>
                </a:path>
              </a:pathLst>
            </a:custGeom>
            <a:solidFill>
              <a:schemeClr val="bg1">
                <a:alpha val="400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100" name="Freeform 99"/>
            <p:cNvSpPr/>
            <p:nvPr/>
          </p:nvSpPr>
          <p:spPr>
            <a:xfrm rot="1800000">
              <a:off x="8306771" y="1511524"/>
              <a:ext cx="1241871" cy="1388822"/>
            </a:xfrm>
            <a:custGeom>
              <a:avLst/>
              <a:gdLst>
                <a:gd name="connsiteX0" fmla="*/ 0 w 1601400"/>
                <a:gd name="connsiteY0" fmla="*/ 694118 h 1388236"/>
                <a:gd name="connsiteX1" fmla="*/ 396258 w 1601400"/>
                <a:gd name="connsiteY1" fmla="*/ 0 h 1388236"/>
                <a:gd name="connsiteX2" fmla="*/ 1205142 w 1601400"/>
                <a:gd name="connsiteY2" fmla="*/ 0 h 1388236"/>
                <a:gd name="connsiteX3" fmla="*/ 1601400 w 1601400"/>
                <a:gd name="connsiteY3" fmla="*/ 694118 h 1388236"/>
                <a:gd name="connsiteX4" fmla="*/ 1205142 w 1601400"/>
                <a:gd name="connsiteY4" fmla="*/ 1388236 h 1388236"/>
                <a:gd name="connsiteX5" fmla="*/ 396258 w 1601400"/>
                <a:gd name="connsiteY5" fmla="*/ 1388236 h 1388236"/>
                <a:gd name="connsiteX6" fmla="*/ 0 w 1601400"/>
                <a:gd name="connsiteY6" fmla="*/ 694118 h 1388236"/>
                <a:gd name="connsiteX0" fmla="*/ 0 w 1601400"/>
                <a:gd name="connsiteY0" fmla="*/ 694704 h 1388822"/>
                <a:gd name="connsiteX1" fmla="*/ 396258 w 1601400"/>
                <a:gd name="connsiteY1" fmla="*/ 586 h 1388822"/>
                <a:gd name="connsiteX2" fmla="*/ 482002 w 1601400"/>
                <a:gd name="connsiteY2" fmla="*/ 0 h 1388822"/>
                <a:gd name="connsiteX3" fmla="*/ 1601400 w 1601400"/>
                <a:gd name="connsiteY3" fmla="*/ 694704 h 1388822"/>
                <a:gd name="connsiteX4" fmla="*/ 1205142 w 1601400"/>
                <a:gd name="connsiteY4" fmla="*/ 1388822 h 1388822"/>
                <a:gd name="connsiteX5" fmla="*/ 396258 w 1601400"/>
                <a:gd name="connsiteY5" fmla="*/ 1388822 h 1388822"/>
                <a:gd name="connsiteX6" fmla="*/ 0 w 1601400"/>
                <a:gd name="connsiteY6" fmla="*/ 694704 h 1388822"/>
                <a:gd name="connsiteX0" fmla="*/ 0 w 1241871"/>
                <a:gd name="connsiteY0" fmla="*/ 694704 h 1388822"/>
                <a:gd name="connsiteX1" fmla="*/ 396258 w 1241871"/>
                <a:gd name="connsiteY1" fmla="*/ 586 h 1388822"/>
                <a:gd name="connsiteX2" fmla="*/ 482002 w 1241871"/>
                <a:gd name="connsiteY2" fmla="*/ 0 h 1388822"/>
                <a:gd name="connsiteX3" fmla="*/ 1241871 w 1241871"/>
                <a:gd name="connsiteY3" fmla="*/ 1323912 h 1388822"/>
                <a:gd name="connsiteX4" fmla="*/ 1205142 w 1241871"/>
                <a:gd name="connsiteY4" fmla="*/ 1388822 h 1388822"/>
                <a:gd name="connsiteX5" fmla="*/ 396258 w 1241871"/>
                <a:gd name="connsiteY5" fmla="*/ 1388822 h 1388822"/>
                <a:gd name="connsiteX6" fmla="*/ 0 w 1241871"/>
                <a:gd name="connsiteY6" fmla="*/ 694704 h 13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871" h="1388822">
                  <a:moveTo>
                    <a:pt x="0" y="694704"/>
                  </a:moveTo>
                  <a:lnTo>
                    <a:pt x="396258" y="586"/>
                  </a:lnTo>
                  <a:lnTo>
                    <a:pt x="482002" y="0"/>
                  </a:lnTo>
                  <a:lnTo>
                    <a:pt x="1241871" y="1323912"/>
                  </a:lnTo>
                  <a:lnTo>
                    <a:pt x="1205142" y="1388822"/>
                  </a:lnTo>
                  <a:lnTo>
                    <a:pt x="396258" y="1388822"/>
                  </a:lnTo>
                  <a:lnTo>
                    <a:pt x="0" y="694704"/>
                  </a:lnTo>
                  <a:close/>
                </a:path>
              </a:pathLst>
            </a:custGeom>
            <a:solidFill>
              <a:schemeClr val="bg1">
                <a:alpha val="0"/>
              </a:schemeClr>
            </a:solidFill>
            <a:ln w="12700">
              <a:solidFill>
                <a:schemeClr val="bg1">
                  <a:alpha val="1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grpSp>
      <p:sp>
        <p:nvSpPr>
          <p:cNvPr id="66" name="Rectangle 65"/>
          <p:cNvSpPr/>
          <p:nvPr/>
        </p:nvSpPr>
        <p:spPr>
          <a:xfrm>
            <a:off x="457200" y="333495"/>
            <a:ext cx="8229600" cy="618564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0" name="Rectangle 69"/>
          <p:cNvSpPr/>
          <p:nvPr/>
        </p:nvSpPr>
        <p:spPr>
          <a:xfrm>
            <a:off x="4561242" y="-21510"/>
            <a:ext cx="3679116" cy="699244"/>
          </a:xfrm>
          <a:prstGeom prst="rect">
            <a:avLst/>
          </a:prstGeom>
          <a:solidFill>
            <a:srgbClr val="F5F5F5"/>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71" name="Rectangle 70"/>
          <p:cNvSpPr/>
          <p:nvPr/>
        </p:nvSpPr>
        <p:spPr>
          <a:xfrm>
            <a:off x="4649096" y="-21511"/>
            <a:ext cx="3505200" cy="623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059" fontAlgn="auto">
              <a:spcBef>
                <a:spcPts val="0"/>
              </a:spcBef>
              <a:spcAft>
                <a:spcPts val="0"/>
              </a:spcAft>
            </a:pPr>
            <a:endParaRPr lang="en-US" sz="1800">
              <a:solidFill>
                <a:prstClr val="white"/>
              </a:solidFill>
              <a:latin typeface="Century Gothic"/>
            </a:endParaRPr>
          </a:p>
        </p:txBody>
      </p:sp>
      <p:sp>
        <p:nvSpPr>
          <p:cNvPr id="2" name="Title Placeholder 1"/>
          <p:cNvSpPr>
            <a:spLocks noGrp="1"/>
          </p:cNvSpPr>
          <p:nvPr>
            <p:ph type="title"/>
          </p:nvPr>
        </p:nvSpPr>
        <p:spPr>
          <a:xfrm>
            <a:off x="1043490" y="1027664"/>
            <a:ext cx="7024744" cy="1143000"/>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43504" y="2323660"/>
            <a:ext cx="6777317" cy="350897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5997388" y="224492"/>
            <a:ext cx="2133600" cy="365125"/>
          </a:xfrm>
          <a:prstGeom prst="rect">
            <a:avLst/>
          </a:prstGeom>
        </p:spPr>
        <p:txBody>
          <a:bodyPr vert="horz" lIns="91440" tIns="45720" rIns="91440" bIns="45720" rtlCol="0" anchor="ctr"/>
          <a:lstStyle>
            <a:lvl1pPr algn="r">
              <a:defRPr sz="1200">
                <a:solidFill>
                  <a:srgbClr val="FEFEFE"/>
                </a:solidFill>
              </a:defRPr>
            </a:lvl1pPr>
          </a:lstStyle>
          <a:p>
            <a:pPr defTabSz="914116" fontAlgn="auto">
              <a:spcBef>
                <a:spcPts val="0"/>
              </a:spcBef>
              <a:spcAft>
                <a:spcPts val="0"/>
              </a:spcAft>
            </a:pPr>
            <a:endParaRPr lang="en-US" kern="0">
              <a:latin typeface="Century Gothic"/>
              <a:ea typeface="+mn-ea"/>
              <a:cs typeface="+mn-cs"/>
            </a:endParaRPr>
          </a:p>
        </p:txBody>
      </p:sp>
      <p:sp>
        <p:nvSpPr>
          <p:cNvPr id="5" name="Footer Placeholder 4"/>
          <p:cNvSpPr>
            <a:spLocks noGrp="1"/>
          </p:cNvSpPr>
          <p:nvPr>
            <p:ph type="ftr" sz="quarter" idx="3"/>
          </p:nvPr>
        </p:nvSpPr>
        <p:spPr>
          <a:xfrm>
            <a:off x="4641448" y="5852160"/>
            <a:ext cx="3502152" cy="365125"/>
          </a:xfrm>
          <a:prstGeom prst="rect">
            <a:avLst/>
          </a:prstGeom>
        </p:spPr>
        <p:txBody>
          <a:bodyPr vert="horz" lIns="91440" tIns="45720" rIns="91440" bIns="45720" rtlCol="0" anchor="ctr"/>
          <a:lstStyle>
            <a:lvl1pPr algn="r">
              <a:defRPr sz="1200">
                <a:solidFill>
                  <a:schemeClr val="accent1"/>
                </a:solidFill>
              </a:defRPr>
            </a:lvl1pPr>
          </a:lstStyle>
          <a:p>
            <a:pPr defTabSz="914116" fontAlgn="auto">
              <a:spcBef>
                <a:spcPts val="0"/>
              </a:spcBef>
              <a:spcAft>
                <a:spcPts val="0"/>
              </a:spcAft>
            </a:pPr>
            <a:endParaRPr lang="en-US" kern="0">
              <a:solidFill>
                <a:srgbClr val="94C600"/>
              </a:solidFill>
              <a:latin typeface="Century Gothic"/>
              <a:ea typeface="+mn-ea"/>
              <a:cs typeface="+mn-cs"/>
            </a:endParaRPr>
          </a:p>
        </p:txBody>
      </p:sp>
      <p:sp>
        <p:nvSpPr>
          <p:cNvPr id="6" name="Slide Number Placeholder 5"/>
          <p:cNvSpPr>
            <a:spLocks noGrp="1"/>
          </p:cNvSpPr>
          <p:nvPr>
            <p:ph type="sldNum" sz="quarter" idx="4"/>
          </p:nvPr>
        </p:nvSpPr>
        <p:spPr>
          <a:xfrm>
            <a:off x="4649096" y="224492"/>
            <a:ext cx="1332156" cy="365125"/>
          </a:xfrm>
          <a:prstGeom prst="rect">
            <a:avLst/>
          </a:prstGeom>
        </p:spPr>
        <p:txBody>
          <a:bodyPr vert="horz" lIns="91440" tIns="45720" rIns="91440" bIns="45720" rtlCol="0" anchor="ctr"/>
          <a:lstStyle>
            <a:lvl1pPr algn="l">
              <a:defRPr sz="1200">
                <a:solidFill>
                  <a:srgbClr val="FEFEFE"/>
                </a:solidFill>
              </a:defRPr>
            </a:lvl1pPr>
          </a:lstStyle>
          <a:p>
            <a:pPr defTabSz="914116" fontAlgn="auto">
              <a:spcBef>
                <a:spcPts val="0"/>
              </a:spcBef>
              <a:spcAft>
                <a:spcPts val="0"/>
              </a:spcAft>
            </a:pPr>
            <a:endParaRPr lang="en-US" kern="0">
              <a:latin typeface="Century Gothic"/>
              <a:ea typeface="+mn-ea"/>
              <a:cs typeface="+mn-cs"/>
            </a:endParaRPr>
          </a:p>
        </p:txBody>
      </p:sp>
    </p:spTree>
    <p:extLst>
      <p:ext uri="{BB962C8B-B14F-4D97-AF65-F5344CB8AC3E}">
        <p14:creationId xmlns:p14="http://schemas.microsoft.com/office/powerpoint/2010/main" val="985950329"/>
      </p:ext>
    </p:extLst>
  </p:cSld>
  <p:clrMap bg1="lt1" tx1="dk1" bg2="lt2" tx2="dk2" accent1="accent1" accent2="accent2" accent3="accent3" accent4="accent4" accent5="accent5" accent6="accent6" hlink="hlink" folHlink="folHlink"/>
  <p:sldLayoutIdLst>
    <p:sldLayoutId id="2147486662" r:id="rId1"/>
    <p:sldLayoutId id="2147486663" r:id="rId2"/>
    <p:sldLayoutId id="2147486664" r:id="rId3"/>
    <p:sldLayoutId id="2147486665" r:id="rId4"/>
    <p:sldLayoutId id="2147486666" r:id="rId5"/>
    <p:sldLayoutId id="2147486667" r:id="rId6"/>
    <p:sldLayoutId id="2147486668" r:id="rId7"/>
    <p:sldLayoutId id="2147486669" r:id="rId8"/>
    <p:sldLayoutId id="2147486670" r:id="rId9"/>
    <p:sldLayoutId id="2147486671" r:id="rId10"/>
    <p:sldLayoutId id="2147486672" r:id="rId11"/>
    <p:sldLayoutId id="2147486673" r:id="rId12"/>
  </p:sldLayoutIdLst>
  <p:txStyles>
    <p:titleStyle>
      <a:lvl1pPr algn="l" defTabSz="914400" rtl="0" eaLnBrk="1" latinLnBrk="0" hangingPunct="1">
        <a:spcBef>
          <a:spcPct val="0"/>
        </a:spcBef>
        <a:buNone/>
        <a:defRPr sz="40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4320" algn="l" defTabSz="914400" rtl="0" eaLnBrk="1" latinLnBrk="0" hangingPunct="1">
        <a:spcBef>
          <a:spcPct val="20000"/>
        </a:spcBef>
        <a:buClr>
          <a:schemeClr val="accent1"/>
        </a:buClr>
        <a:buSzPct val="76000"/>
        <a:buFont typeface="Wingdings 2" pitchFamily="18" charset="2"/>
        <a:buChar char=""/>
        <a:defRPr sz="2400" kern="1200">
          <a:solidFill>
            <a:schemeClr val="tx2"/>
          </a:solidFill>
          <a:latin typeface="+mn-lt"/>
          <a:ea typeface="+mn-ea"/>
          <a:cs typeface="+mn-cs"/>
        </a:defRPr>
      </a:lvl1pPr>
      <a:lvl2pPr marL="640080" indent="-274320" algn="l" defTabSz="914400" rtl="0" eaLnBrk="1" latinLnBrk="0" hangingPunct="1">
        <a:spcBef>
          <a:spcPct val="20000"/>
        </a:spcBef>
        <a:buClr>
          <a:schemeClr val="accent1"/>
        </a:buClr>
        <a:buSzPct val="76000"/>
        <a:buFont typeface="Wingdings 2" pitchFamily="18" charset="2"/>
        <a:buChar char=""/>
        <a:defRPr sz="2200" kern="1200">
          <a:solidFill>
            <a:schemeClr val="tx2"/>
          </a:solidFill>
          <a:latin typeface="+mn-lt"/>
          <a:ea typeface="+mn-ea"/>
          <a:cs typeface="+mn-cs"/>
        </a:defRPr>
      </a:lvl2pPr>
      <a:lvl3pPr marL="914400" indent="-228600" algn="l" defTabSz="914400" rtl="0" eaLnBrk="1" latinLnBrk="0" hangingPunct="1">
        <a:spcBef>
          <a:spcPct val="20000"/>
        </a:spcBef>
        <a:buClr>
          <a:schemeClr val="accent1"/>
        </a:buClr>
        <a:buSzPct val="76000"/>
        <a:buFont typeface="Wingdings 2" pitchFamily="18" charset="2"/>
        <a:buChar char=""/>
        <a:defRPr sz="2000" kern="1200">
          <a:solidFill>
            <a:schemeClr val="tx2"/>
          </a:solidFill>
          <a:latin typeface="+mn-lt"/>
          <a:ea typeface="+mn-ea"/>
          <a:cs typeface="+mn-cs"/>
        </a:defRPr>
      </a:lvl3pPr>
      <a:lvl4pPr marL="1124712" indent="-228600" algn="l" defTabSz="914400" rtl="0" eaLnBrk="1" latinLnBrk="0" hangingPunct="1">
        <a:spcBef>
          <a:spcPct val="20000"/>
        </a:spcBef>
        <a:buClr>
          <a:schemeClr val="accent1"/>
        </a:buClr>
        <a:buSzPct val="76000"/>
        <a:buFont typeface="Wingdings 2" pitchFamily="18" charset="2"/>
        <a:buChar char=""/>
        <a:defRPr sz="1800" kern="1200">
          <a:solidFill>
            <a:schemeClr val="tx2"/>
          </a:solidFill>
          <a:latin typeface="+mn-lt"/>
          <a:ea typeface="+mn-ea"/>
          <a:cs typeface="+mn-cs"/>
        </a:defRPr>
      </a:lvl4pPr>
      <a:lvl5pPr marL="1325880" indent="-228600" algn="l" defTabSz="914400" rtl="0" eaLnBrk="1" latinLnBrk="0" hangingPunct="1">
        <a:spcBef>
          <a:spcPct val="20000"/>
        </a:spcBef>
        <a:buClr>
          <a:schemeClr val="accent1"/>
        </a:buClr>
        <a:buSzPct val="76000"/>
        <a:buFont typeface="Wingdings 2" pitchFamily="18" charset="2"/>
        <a:buChar char=""/>
        <a:defRPr sz="1600" kern="1200" baseline="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12" y="44451"/>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72432728"/>
      </p:ext>
    </p:extLst>
  </p:cSld>
  <p:clrMap bg1="lt1" tx1="dk1" bg2="lt2" tx2="dk2" accent1="accent1" accent2="accent2" accent3="accent3" accent4="accent4" accent5="accent5" accent6="accent6" hlink="hlink" folHlink="folHlink"/>
  <p:sldLayoutIdLst>
    <p:sldLayoutId id="2147486675" r:id="rId1"/>
    <p:sldLayoutId id="2147486676" r:id="rId2"/>
    <p:sldLayoutId id="2147486677" r:id="rId3"/>
    <p:sldLayoutId id="2147486678" r:id="rId4"/>
    <p:sldLayoutId id="2147486679" r:id="rId5"/>
    <p:sldLayoutId id="2147486680" r:id="rId6"/>
    <p:sldLayoutId id="2147486681" r:id="rId7"/>
    <p:sldLayoutId id="2147486682" r:id="rId8"/>
    <p:sldLayoutId id="2147486683" r:id="rId9"/>
    <p:sldLayoutId id="2147486684" r:id="rId10"/>
    <p:sldLayoutId id="2147486685" r:id="rId11"/>
    <p:sldLayoutId id="2147486686" r:id="rId12"/>
    <p:sldLayoutId id="214748668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5167"/>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1"/>
            <a:ext cx="8229600" cy="4525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fld id="{70435BD8-8CFA-6044-A19D-88B32E715059}" type="datetimeFigureOut">
              <a:rPr lang="en-US" smtClean="0">
                <a:latin typeface="Calibri" charset="0"/>
                <a:cs typeface="+mn-cs"/>
              </a:rPr>
              <a:pPr defTabSz="457200"/>
              <a:t>2/16/24</a:t>
            </a:fld>
            <a:endParaRPr lang="en-US">
              <a:latin typeface="Calibri" charset="0"/>
              <a:cs typeface="+mn-cs"/>
            </a:endParaRPr>
          </a:p>
        </p:txBody>
      </p:sp>
      <p:sp>
        <p:nvSpPr>
          <p:cNvPr id="5" name="Footer Placeholder 4"/>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200">
              <a:defRPr/>
            </a:pPr>
            <a:endParaRPr lang="en-US">
              <a:solidFill>
                <a:prstClr val="black">
                  <a:tint val="75000"/>
                </a:prstClr>
              </a:solidFill>
              <a:latin typeface="Calibri"/>
              <a:cs typeface="+mn-cs"/>
            </a:endParaRPr>
          </a:p>
        </p:txBody>
      </p:sp>
      <p:sp>
        <p:nvSpPr>
          <p:cNvPr id="6" name="Slide Number Placeholder 5"/>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fld id="{9D3FCF23-2F26-F041-B32E-49F904D365F2}" type="slidenum">
              <a:rPr lang="en-US" smtClean="0">
                <a:latin typeface="Calibri" charset="0"/>
                <a:cs typeface="+mn-cs"/>
              </a:rPr>
              <a:pPr defTabSz="457200"/>
              <a:t>‹#›</a:t>
            </a:fld>
            <a:endParaRPr lang="en-US">
              <a:latin typeface="Calibri" charset="0"/>
              <a:cs typeface="+mn-cs"/>
            </a:endParaRPr>
          </a:p>
        </p:txBody>
      </p:sp>
    </p:spTree>
    <p:extLst>
      <p:ext uri="{BB962C8B-B14F-4D97-AF65-F5344CB8AC3E}">
        <p14:creationId xmlns:p14="http://schemas.microsoft.com/office/powerpoint/2010/main" val="2680073045"/>
      </p:ext>
    </p:extLst>
  </p:cSld>
  <p:clrMap bg1="lt1" tx1="dk1" bg2="lt2" tx2="dk2" accent1="accent1" accent2="accent2" accent3="accent3" accent4="accent4" accent5="accent5" accent6="accent6" hlink="hlink" folHlink="folHlink"/>
  <p:sldLayoutIdLst>
    <p:sldLayoutId id="2147486689" r:id="rId1"/>
    <p:sldLayoutId id="2147486690" r:id="rId2"/>
    <p:sldLayoutId id="2147486691" r:id="rId3"/>
    <p:sldLayoutId id="2147486692" r:id="rId4"/>
    <p:sldLayoutId id="2147486693" r:id="rId5"/>
    <p:sldLayoutId id="2147486694" r:id="rId6"/>
    <p:sldLayoutId id="2147486695" r:id="rId7"/>
    <p:sldLayoutId id="2147486696" r:id="rId8"/>
    <p:sldLayoutId id="2147486697" r:id="rId9"/>
    <p:sldLayoutId id="2147486698" r:id="rId10"/>
    <p:sldLayoutId id="2147486699" r:id="rId11"/>
  </p:sldLayoutIdLst>
  <p:txStyles>
    <p:title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0" r="-10000"/>
          </a:stretch>
        </a:blipFill>
        <a:effectLst/>
      </p:bgPr>
    </p:bg>
    <p:spTree>
      <p:nvGrpSpPr>
        <p:cNvPr id="1" name="Shape 8"/>
        <p:cNvGrpSpPr/>
        <p:nvPr/>
      </p:nvGrpSpPr>
      <p:grpSpPr>
        <a:xfrm>
          <a:off x="0" y="0"/>
          <a:ext cx="0" cy="0"/>
          <a:chOff x="0" y="0"/>
          <a:chExt cx="0" cy="0"/>
        </a:xfrm>
      </p:grpSpPr>
      <p:sp>
        <p:nvSpPr>
          <p:cNvPr id="9" name="Shape 9"/>
          <p:cNvSpPr txBox="1">
            <a:spLocks noGrp="1"/>
          </p:cNvSpPr>
          <p:nvPr>
            <p:ph type="title"/>
          </p:nvPr>
        </p:nvSpPr>
        <p:spPr>
          <a:xfrm>
            <a:off x="457200" y="274637"/>
            <a:ext cx="8229600" cy="1143000"/>
          </a:xfrm>
          <a:prstGeom prst="rect">
            <a:avLst/>
          </a:prstGeom>
          <a:noFill/>
          <a:ln>
            <a:noFill/>
          </a:ln>
        </p:spPr>
        <p:txBody>
          <a:bodyPr lIns="91425" tIns="91425" rIns="91425" bIns="91425" anchor="ctr" anchorCtr="0"/>
          <a:lstStyle>
            <a:lvl1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1pPr>
            <a:lvl2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2pPr>
            <a:lvl3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3pPr>
            <a:lvl4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4pPr>
            <a:lvl5pPr marL="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5pPr>
            <a:lvl6pPr marL="4572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6pPr>
            <a:lvl7pPr marL="9144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7pPr>
            <a:lvl8pPr marL="13716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8pPr>
            <a:lvl9pPr marL="1828800" marR="0" indent="0" algn="ctr" rtl="0">
              <a:spcBef>
                <a:spcPts val="0"/>
              </a:spcBef>
              <a:spcAft>
                <a:spcPts val="0"/>
              </a:spcAft>
              <a:defRPr sz="4400" b="0" i="0" u="none" strike="noStrike" cap="none" baseline="0">
                <a:solidFill>
                  <a:schemeClr val="dk1"/>
                </a:solidFill>
                <a:latin typeface="Calibri"/>
                <a:ea typeface="Calibri"/>
                <a:cs typeface="Calibri"/>
                <a:sym typeface="Calibri"/>
              </a:defRPr>
            </a:lvl9pPr>
          </a:lstStyle>
          <a:p>
            <a:endParaRPr/>
          </a:p>
        </p:txBody>
      </p:sp>
      <p:sp>
        <p:nvSpPr>
          <p:cNvPr id="10" name="Shape 10"/>
          <p:cNvSpPr txBox="1">
            <a:spLocks noGrp="1"/>
          </p:cNvSpPr>
          <p:nvPr>
            <p:ph type="body" idx="1"/>
          </p:nvPr>
        </p:nvSpPr>
        <p:spPr>
          <a:xfrm>
            <a:off x="457200" y="1600200"/>
            <a:ext cx="8229600" cy="4525963"/>
          </a:xfrm>
          <a:prstGeom prst="rect">
            <a:avLst/>
          </a:prstGeom>
          <a:noFill/>
          <a:ln>
            <a:noFill/>
          </a:ln>
        </p:spPr>
        <p:txBody>
          <a:bodyPr lIns="91425" tIns="91425" rIns="91425" bIns="91425" anchor="t" anchorCtr="0"/>
          <a:lstStyle>
            <a:lvl1pPr marL="342900" marR="0" indent="-139700" algn="l" rtl="0">
              <a:spcBef>
                <a:spcPts val="640"/>
              </a:spcBef>
              <a:spcAft>
                <a:spcPts val="0"/>
              </a:spcAft>
              <a:buClr>
                <a:schemeClr val="dk1"/>
              </a:buClr>
              <a:buFont typeface="Calibri"/>
              <a:buChar char="•"/>
              <a:defRPr sz="3200" b="0" i="0" u="none" strike="noStrike" cap="none" baseline="0">
                <a:solidFill>
                  <a:schemeClr val="dk1"/>
                </a:solidFill>
                <a:latin typeface="Calibri"/>
                <a:ea typeface="Calibri"/>
                <a:cs typeface="Calibri"/>
                <a:sym typeface="Calibri"/>
              </a:defRPr>
            </a:lvl1pPr>
            <a:lvl2pPr marL="742950" marR="0" indent="-107950" algn="l" rtl="0">
              <a:spcBef>
                <a:spcPts val="560"/>
              </a:spcBef>
              <a:spcAft>
                <a:spcPts val="0"/>
              </a:spcAft>
              <a:buClr>
                <a:schemeClr val="dk1"/>
              </a:buClr>
              <a:buFont typeface="Calibri"/>
              <a:buChar char="–"/>
              <a:defRPr sz="2800" b="0" i="0" u="none" strike="noStrike" cap="none" baseline="0">
                <a:solidFill>
                  <a:schemeClr val="dk1"/>
                </a:solidFill>
                <a:latin typeface="Calibri"/>
                <a:ea typeface="Calibri"/>
                <a:cs typeface="Calibri"/>
                <a:sym typeface="Calibri"/>
              </a:defRPr>
            </a:lvl2pPr>
            <a:lvl3pPr marL="1143000" marR="0" indent="-76200" algn="l" rtl="0">
              <a:spcBef>
                <a:spcPts val="480"/>
              </a:spcBef>
              <a:spcAft>
                <a:spcPts val="0"/>
              </a:spcAft>
              <a:buClr>
                <a:schemeClr val="dk1"/>
              </a:buClr>
              <a:buFont typeface="Calibri"/>
              <a:buChar char="•"/>
              <a:defRPr sz="2400" b="0" i="0" u="none" strike="noStrike" cap="none" baseline="0">
                <a:solidFill>
                  <a:schemeClr val="dk1"/>
                </a:solidFill>
                <a:latin typeface="Calibri"/>
                <a:ea typeface="Calibri"/>
                <a:cs typeface="Calibri"/>
                <a:sym typeface="Calibri"/>
              </a:defRPr>
            </a:lvl3pPr>
            <a:lvl4pPr marL="16002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4pPr>
            <a:lvl5pPr marL="2057400" marR="0" indent="-101600" algn="l" rtl="0">
              <a:spcBef>
                <a:spcPts val="400"/>
              </a:spcBef>
              <a:spcAft>
                <a:spcPts val="0"/>
              </a:spcAft>
              <a:buClr>
                <a:schemeClr val="dk1"/>
              </a:buClr>
              <a:buFont typeface="Calibri"/>
              <a:buChar char="»"/>
              <a:defRPr sz="2000" b="0" i="0" u="none" strike="noStrike" cap="none" baseline="0">
                <a:solidFill>
                  <a:schemeClr val="dk1"/>
                </a:solidFill>
                <a:latin typeface="Calibri"/>
                <a:ea typeface="Calibri"/>
                <a:cs typeface="Calibri"/>
                <a:sym typeface="Calibri"/>
              </a:defRPr>
            </a:lvl5pPr>
            <a:lvl6pPr marL="25146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6pPr>
            <a:lvl7pPr marL="29718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7pPr>
            <a:lvl8pPr marL="34290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8pPr>
            <a:lvl9pPr marL="3886200" marR="0" indent="-101600" algn="l" rtl="0">
              <a:spcBef>
                <a:spcPts val="400"/>
              </a:spcBef>
              <a:buClr>
                <a:schemeClr val="dk1"/>
              </a:buClr>
              <a:buFont typeface="Calibri"/>
              <a:buChar char="•"/>
              <a:defRPr sz="2000" b="0" i="0" u="none" strike="noStrike" cap="none" baseline="0">
                <a:solidFill>
                  <a:schemeClr val="dk1"/>
                </a:solidFill>
                <a:latin typeface="Calibri"/>
                <a:ea typeface="Calibri"/>
                <a:cs typeface="Calibri"/>
                <a:sym typeface="Calibri"/>
              </a:defRPr>
            </a:lvl9pPr>
          </a:lstStyle>
          <a:p>
            <a:endParaRPr/>
          </a:p>
        </p:txBody>
      </p:sp>
      <p:sp>
        <p:nvSpPr>
          <p:cNvPr id="11" name="Shape 11"/>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indent="0" algn="l"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
        <p:nvSpPr>
          <p:cNvPr id="12" name="Shape 12"/>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indent="0" algn="ct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
        <p:nvSpPr>
          <p:cNvPr id="13" name="Shape 13"/>
          <p:cNvSpPr txBox="1">
            <a:spLocks noGrp="1"/>
          </p:cNvSpPr>
          <p:nvPr>
            <p:ph type="sldNum" idx="12"/>
          </p:nvPr>
        </p:nvSpPr>
        <p:spPr>
          <a:xfrm>
            <a:off x="6553200" y="6356350"/>
            <a:ext cx="2133599" cy="365125"/>
          </a:xfrm>
          <a:prstGeom prst="rect">
            <a:avLst/>
          </a:prstGeom>
          <a:noFill/>
          <a:ln>
            <a:noFill/>
          </a:ln>
        </p:spPr>
        <p:txBody>
          <a:bodyPr lIns="91425" tIns="91425" rIns="91425" bIns="91425" anchor="ctr" anchorCtr="0"/>
          <a:lstStyle>
            <a:lvl1pPr marL="0" marR="0" indent="0" algn="r" rtl="0">
              <a:defRPr sz="1200" b="0" i="0" u="none" strike="noStrike" cap="none" baseline="0">
                <a:solidFill>
                  <a:srgbClr val="898989"/>
                </a:solidFill>
                <a:latin typeface="Calibri"/>
                <a:ea typeface="Calibri"/>
                <a:cs typeface="Calibri"/>
                <a:sym typeface="Calibri"/>
              </a:defRPr>
            </a:lvl1pPr>
            <a:lvl2pPr marL="457200" marR="0" indent="0" algn="l" rtl="0">
              <a:defRPr sz="1800" b="0" i="0" u="none" strike="noStrike" cap="none" baseline="0">
                <a:solidFill>
                  <a:schemeClr val="dk1"/>
                </a:solidFill>
                <a:latin typeface="Calibri"/>
                <a:ea typeface="Calibri"/>
                <a:cs typeface="Calibri"/>
                <a:sym typeface="Calibri"/>
              </a:defRPr>
            </a:lvl2pPr>
            <a:lvl3pPr marL="914400" marR="0" indent="0" algn="l" rtl="0">
              <a:defRPr sz="1800" b="0" i="0" u="none" strike="noStrike" cap="none" baseline="0">
                <a:solidFill>
                  <a:schemeClr val="dk1"/>
                </a:solidFill>
                <a:latin typeface="Calibri"/>
                <a:ea typeface="Calibri"/>
                <a:cs typeface="Calibri"/>
                <a:sym typeface="Calibri"/>
              </a:defRPr>
            </a:lvl3pPr>
            <a:lvl4pPr marL="1371600" marR="0" indent="0" algn="l" rtl="0">
              <a:defRPr sz="1800" b="0" i="0" u="none" strike="noStrike" cap="none" baseline="0">
                <a:solidFill>
                  <a:schemeClr val="dk1"/>
                </a:solidFill>
                <a:latin typeface="Calibri"/>
                <a:ea typeface="Calibri"/>
                <a:cs typeface="Calibri"/>
                <a:sym typeface="Calibri"/>
              </a:defRPr>
            </a:lvl4pPr>
            <a:lvl5pPr marL="1828800" marR="0" indent="0" algn="l" rtl="0">
              <a:defRPr sz="1800" b="0" i="0" u="none" strike="noStrike" cap="none" baseline="0">
                <a:solidFill>
                  <a:schemeClr val="dk1"/>
                </a:solidFill>
                <a:latin typeface="Calibri"/>
                <a:ea typeface="Calibri"/>
                <a:cs typeface="Calibri"/>
                <a:sym typeface="Calibri"/>
              </a:defRPr>
            </a:lvl5pPr>
            <a:lvl6pPr marL="2286000" marR="0" indent="0" algn="l" rtl="0">
              <a:defRPr sz="1800" b="0" i="0" u="none" strike="noStrike" cap="none" baseline="0">
                <a:solidFill>
                  <a:schemeClr val="dk1"/>
                </a:solidFill>
                <a:latin typeface="Calibri"/>
                <a:ea typeface="Calibri"/>
                <a:cs typeface="Calibri"/>
                <a:sym typeface="Calibri"/>
              </a:defRPr>
            </a:lvl6pPr>
            <a:lvl7pPr marL="2743200" marR="0" indent="0" algn="l" rtl="0">
              <a:defRPr sz="1800" b="0" i="0" u="none" strike="noStrike" cap="none" baseline="0">
                <a:solidFill>
                  <a:schemeClr val="dk1"/>
                </a:solidFill>
                <a:latin typeface="Calibri"/>
                <a:ea typeface="Calibri"/>
                <a:cs typeface="Calibri"/>
                <a:sym typeface="Calibri"/>
              </a:defRPr>
            </a:lvl7pPr>
            <a:lvl8pPr marL="3200400" marR="0" indent="0" algn="l" rtl="0">
              <a:defRPr sz="1800" b="0" i="0" u="none" strike="noStrike" cap="none" baseline="0">
                <a:solidFill>
                  <a:schemeClr val="dk1"/>
                </a:solidFill>
                <a:latin typeface="Calibri"/>
                <a:ea typeface="Calibri"/>
                <a:cs typeface="Calibri"/>
                <a:sym typeface="Calibri"/>
              </a:defRPr>
            </a:lvl8pPr>
            <a:lvl9pPr marL="3657600" marR="0" indent="0" algn="l" rtl="0">
              <a:defRPr sz="1800" b="0" i="0" u="none" strike="noStrike" cap="none" baseline="0">
                <a:solidFill>
                  <a:schemeClr val="dk1"/>
                </a:solidFill>
                <a:latin typeface="Calibri"/>
                <a:ea typeface="Calibri"/>
                <a:cs typeface="Calibri"/>
                <a:sym typeface="Calibri"/>
              </a:defRPr>
            </a:lvl9pPr>
          </a:lstStyle>
          <a:p>
            <a:pPr fontAlgn="auto">
              <a:spcBef>
                <a:spcPts val="0"/>
              </a:spcBef>
              <a:spcAft>
                <a:spcPts val="0"/>
              </a:spcAft>
            </a:pPr>
            <a:endParaRPr kern="0"/>
          </a:p>
        </p:txBody>
      </p:sp>
    </p:spTree>
    <p:extLst>
      <p:ext uri="{BB962C8B-B14F-4D97-AF65-F5344CB8AC3E}">
        <p14:creationId xmlns:p14="http://schemas.microsoft.com/office/powerpoint/2010/main" val="585215501"/>
      </p:ext>
    </p:extLst>
  </p:cSld>
  <p:clrMap bg1="lt1" tx1="dk1" bg2="dk2" tx2="lt2" accent1="accent1" accent2="accent2" accent3="accent3" accent4="accent4" accent5="accent5" accent6="accent6" hlink="hlink" folHlink="folHlink"/>
  <p:sldLayoutIdLst>
    <p:sldLayoutId id="2147486701" r:id="rId1"/>
    <p:sldLayoutId id="2147486702" r:id="rId2"/>
    <p:sldLayoutId id="2147486703" r:id="rId3"/>
  </p:sldLayoutIdLst>
  <p:txStyles>
    <p:title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p:titleStyle>
    <p:body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9pPr>
    </p:bodyStyle>
    <p:otherStyle>
      <a:defPPr marR="0" algn="l" rtl="0">
        <a:lnSpc>
          <a:spcPct val="100000"/>
        </a:lnSpc>
        <a:spcBef>
          <a:spcPts val="0"/>
        </a:spcBef>
        <a:spcAft>
          <a:spcPts val="0"/>
        </a:spcAft>
      </a:defPPr>
      <a:lvl1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1pPr>
      <a:lvl2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2pPr>
      <a:lvl3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3pPr>
      <a:lvl4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4pPr>
      <a:lvl5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5pPr>
      <a:lvl6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6pPr>
      <a:lvl7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7pPr>
      <a:lvl8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8pPr>
      <a:lvl9pPr marR="0" algn="l" rtl="0">
        <a:lnSpc>
          <a:spcPct val="100000"/>
        </a:lnSpc>
        <a:spcBef>
          <a:spcPts val="0"/>
        </a:spcBef>
        <a:spcAft>
          <a:spcPts val="0"/>
        </a:spcAft>
        <a:buNone/>
        <a:defRPr sz="1400" b="0" i="0" u="none" strike="noStrike" cap="none" baseline="0">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1ECD177F-11E1-FC4C-B6CE-0287B037652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5" r:id="rId1"/>
    <p:sldLayoutId id="2147487146" r:id="rId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1D2C9BD7-AF4B-4DA1-8B62-98FE2586316E}"/>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C362739-4CCA-4053-8068-01D5E722459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C6210BF8-A676-48ED-A3C5-54AFF922FAA0}"/>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defTabSz="457200" fontAlgn="auto">
              <a:spcBef>
                <a:spcPts val="0"/>
              </a:spcBef>
              <a:spcAft>
                <a:spcPts val="0"/>
              </a:spcAft>
            </a:pPr>
            <a:fld id="{F9E74907-4193-45A8-AA2F-9300CAEB620C}" type="datetimeFigureOut">
              <a:rPr lang="en-US" altLang="en-US">
                <a:latin typeface="Calibri"/>
                <a:ea typeface="+mn-ea"/>
                <a:cs typeface="+mn-cs"/>
              </a:rPr>
              <a:pPr defTabSz="457200" fontAlgn="auto">
                <a:spcBef>
                  <a:spcPts val="0"/>
                </a:spcBef>
                <a:spcAft>
                  <a:spcPts val="0"/>
                </a:spcAft>
              </a:pPr>
              <a:t>2/16/24</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9CABDD85-24CB-424B-BAC6-79EA0BEEE59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D9A4F00-08D3-46E0-9DE9-897F928CDB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200" fontAlgn="auto">
              <a:spcBef>
                <a:spcPts val="0"/>
              </a:spcBef>
              <a:spcAft>
                <a:spcPts val="0"/>
              </a:spcAft>
            </a:pPr>
            <a:fld id="{8DE99D12-C05E-4E22-B9D3-0EE3791B8D61}" type="slidenum">
              <a:rPr lang="en-US" altLang="en-US">
                <a:latin typeface="Calibri"/>
                <a:ea typeface="+mn-ea"/>
                <a:cs typeface="+mn-cs"/>
              </a:rPr>
              <a:pPr defTabSz="457200"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851342655"/>
      </p:ext>
    </p:extLst>
  </p:cSld>
  <p:clrMap bg1="lt1" tx1="dk1" bg2="lt2" tx2="dk2" accent1="accent1" accent2="accent2" accent3="accent3" accent4="accent4" accent5="accent5" accent6="accent6" hlink="hlink" folHlink="folHlink"/>
  <p:sldLayoutIdLst>
    <p:sldLayoutId id="2147486705" r:id="rId1"/>
    <p:sldLayoutId id="2147486706" r:id="rId2"/>
    <p:sldLayoutId id="2147486707" r:id="rId3"/>
    <p:sldLayoutId id="2147486708" r:id="rId4"/>
    <p:sldLayoutId id="2147486709" r:id="rId5"/>
    <p:sldLayoutId id="2147486710" r:id="rId6"/>
    <p:sldLayoutId id="2147486711" r:id="rId7"/>
    <p:sldLayoutId id="2147486712" r:id="rId8"/>
    <p:sldLayoutId id="2147486713" r:id="rId9"/>
    <p:sldLayoutId id="2147486714" r:id="rId10"/>
    <p:sldLayoutId id="2147486715" r:id="rId11"/>
    <p:sldLayoutId id="2147487098" r:id="rId12"/>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75"/>
            <a:ext cx="285750"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nvGrpSpPr>
          <p:cNvPr id="1027" name="Group 3"/>
          <p:cNvGrpSpPr>
            <a:grpSpLocks/>
          </p:cNvGrpSpPr>
          <p:nvPr/>
        </p:nvGrpSpPr>
        <p:grpSpPr bwMode="auto">
          <a:xfrm>
            <a:off x="3175"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3011" name="Rectangle 67"/>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7082153"/>
      </p:ext>
    </p:extLst>
  </p:cSld>
  <p:clrMap bg1="dk2" tx1="lt1" bg2="dk1" tx2="lt2" accent1="accent1" accent2="accent2" accent3="accent3" accent4="accent4" accent5="accent5" accent6="accent6" hlink="hlink" folHlink="folHlink"/>
  <p:sldLayoutIdLst>
    <p:sldLayoutId id="2147486717" r:id="rId1"/>
    <p:sldLayoutId id="2147486718" r:id="rId2"/>
    <p:sldLayoutId id="2147486719" r:id="rId3"/>
    <p:sldLayoutId id="2147486720" r:id="rId4"/>
    <p:sldLayoutId id="2147486721" r:id="rId5"/>
    <p:sldLayoutId id="2147486722" r:id="rId6"/>
    <p:sldLayoutId id="2147486723" r:id="rId7"/>
    <p:sldLayoutId id="2147486724" r:id="rId8"/>
    <p:sldLayoutId id="2147486725" r:id="rId9"/>
    <p:sldLayoutId id="2147486726" r:id="rId10"/>
    <p:sldLayoutId id="214748672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261662978"/>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 id="2147486740" r:id="rId12"/>
    <p:sldLayoutId id="214748674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2/16/24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084138721"/>
      </p:ext>
    </p:extLst>
  </p:cSld>
  <p:clrMap bg1="lt1" tx1="dk1" bg2="lt2" tx2="dk2" accent1="accent1" accent2="accent2" accent3="accent3" accent4="accent4" accent5="accent5" accent6="accent6" hlink="hlink" folHlink="folHlink"/>
  <p:sldLayoutIdLst>
    <p:sldLayoutId id="2147486743" r:id="rId1"/>
    <p:sldLayoutId id="2147486744" r:id="rId2"/>
    <p:sldLayoutId id="2147486745" r:id="rId3"/>
    <p:sldLayoutId id="2147486746" r:id="rId4"/>
    <p:sldLayoutId id="2147486747" r:id="rId5"/>
    <p:sldLayoutId id="2147486748" r:id="rId6"/>
    <p:sldLayoutId id="2147486749" r:id="rId7"/>
    <p:sldLayoutId id="2147486750" r:id="rId8"/>
    <p:sldLayoutId id="2147486751" r:id="rId9"/>
    <p:sldLayoutId id="2147486752" r:id="rId10"/>
    <p:sldLayoutId id="214748675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endParaRPr>
              </a:p>
            </p:txBody>
          </p:sp>
        </p:grpSp>
      </p:grpSp>
    </p:spTree>
    <p:extLst>
      <p:ext uri="{BB962C8B-B14F-4D97-AF65-F5344CB8AC3E}">
        <p14:creationId xmlns:p14="http://schemas.microsoft.com/office/powerpoint/2010/main" val="613699502"/>
      </p:ext>
    </p:extLst>
  </p:cSld>
  <p:clrMap bg1="dk2" tx1="lt1" bg2="dk1" tx2="lt2" accent1="accent1" accent2="accent2" accent3="accent3" accent4="accent4" accent5="accent5" accent6="accent6" hlink="hlink" folHlink="folHlink"/>
  <p:sldLayoutIdLst>
    <p:sldLayoutId id="2147486755" r:id="rId1"/>
    <p:sldLayoutId id="2147486756" r:id="rId2"/>
    <p:sldLayoutId id="2147486757" r:id="rId3"/>
    <p:sldLayoutId id="2147486758" r:id="rId4"/>
    <p:sldLayoutId id="2147486759" r:id="rId5"/>
    <p:sldLayoutId id="2147486760" r:id="rId6"/>
    <p:sldLayoutId id="2147486761" r:id="rId7"/>
    <p:sldLayoutId id="2147486762" r:id="rId8"/>
    <p:sldLayoutId id="2147486763" r:id="rId9"/>
    <p:sldLayoutId id="2147486764" r:id="rId10"/>
    <p:sldLayoutId id="2147486765" r:id="rId11"/>
    <p:sldLayoutId id="214748676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F6E2CAA-09F0-4D47-941B-6E23B2A97A3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9D2AD5EE-862E-4FA4-9402-BCC7E351B48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DB168F8-2E0F-4938-8452-D76679D7C13D}"/>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99631941-4CBC-4C93-BD35-69EBA468F1D3}" type="datetimeFigureOut">
              <a:rPr lang="en-US" altLang="en-US">
                <a:latin typeface="Calibri"/>
                <a:ea typeface="+mn-ea"/>
                <a:cs typeface="+mn-cs"/>
              </a:rPr>
              <a:pPr defTabSz="457177" fontAlgn="auto">
                <a:spcBef>
                  <a:spcPts val="0"/>
                </a:spcBef>
                <a:spcAft>
                  <a:spcPts val="0"/>
                </a:spcAft>
              </a:pPr>
              <a:t>2/16/24</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DB4D4028-BEE4-4F8A-B2B5-D38A6A15983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0E4540-E55F-46FD-A914-C478D3CEDB6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474A8EBC-D36C-42FB-BFF7-4B6CA9CCA4D6}"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285113187"/>
      </p:ext>
    </p:extLst>
  </p:cSld>
  <p:clrMap bg1="lt1" tx1="dk1" bg2="lt2" tx2="dk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1CB3ABA-3334-4832-AB58-A6EF81C811E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F04FD04B-8727-4F7A-952A-0C5A21E9A9E9}"/>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092ED200-AE0C-4198-8595-A98E721FB1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844F5FB-102B-422D-BB81-CFC8A7F7025E}" type="datetimeFigureOut">
              <a:rPr lang="en-US" altLang="en-US">
                <a:latin typeface="Calibri"/>
                <a:ea typeface="+mn-ea"/>
                <a:cs typeface="+mn-cs"/>
              </a:rPr>
              <a:pPr defTabSz="457177" fontAlgn="auto">
                <a:spcBef>
                  <a:spcPts val="0"/>
                </a:spcBef>
                <a:spcAft>
                  <a:spcPts val="0"/>
                </a:spcAft>
              </a:pPr>
              <a:t>2/16/24</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EE95889-F7C9-4BDC-8F25-A6163F31030D}"/>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a:latin typeface="Calibri"/>
              <a:ea typeface="+mn-ea"/>
              <a:cs typeface="+mn-cs"/>
            </a:endParaRPr>
          </a:p>
        </p:txBody>
      </p:sp>
      <p:sp>
        <p:nvSpPr>
          <p:cNvPr id="6" name="Slide Number Placeholder 5">
            <a:extLst>
              <a:ext uri="{FF2B5EF4-FFF2-40B4-BE49-F238E27FC236}">
                <a16:creationId xmlns:a16="http://schemas.microsoft.com/office/drawing/2014/main" id="{EAD37A69-437B-44D9-8F72-4CF694021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A03D8B25-B733-427F-9737-FF510DD4F5CA}"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3827041690"/>
      </p:ext>
    </p:extLst>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5090709"/>
      </p:ext>
    </p:extLst>
  </p:cSld>
  <p:clrMap bg1="lt1" tx1="dk1" bg2="lt2" tx2="dk2" accent1="accent1" accent2="accent2" accent3="accent3" accent4="accent4" accent5="accent5" accent6="accent6" hlink="hlink" folHlink="folHlink"/>
  <p:sldLayoutIdLst>
    <p:sldLayoutId id="2147486843" r:id="rId1"/>
    <p:sldLayoutId id="2147486844" r:id="rId2"/>
    <p:sldLayoutId id="2147486845" r:id="rId3"/>
    <p:sldLayoutId id="2147486846" r:id="rId4"/>
    <p:sldLayoutId id="2147486847" r:id="rId5"/>
    <p:sldLayoutId id="2147486848" r:id="rId6"/>
    <p:sldLayoutId id="2147486849" r:id="rId7"/>
    <p:sldLayoutId id="2147486850" r:id="rId8"/>
    <p:sldLayoutId id="2147486851" r:id="rId9"/>
    <p:sldLayoutId id="2147486852" r:id="rId10"/>
    <p:sldLayoutId id="2147486853" r:id="rId11"/>
    <p:sldLayoutId id="2147486854"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2BC9F92A-39B9-4841-BB61-A2EC57871A7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19EFE783-31D5-4748-BC52-6C56D9627F5F}"/>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63B96F0-112C-42DE-9677-EE3617FD601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pPr>
            <a:fld id="{BC0FA793-8FDA-47D0-B435-01B3F785960A}" type="datetimeFigureOut">
              <a:rPr lang="en-US" altLang="en-US">
                <a:latin typeface="Calibri"/>
                <a:ea typeface="+mn-ea"/>
                <a:cs typeface="+mn-cs"/>
              </a:rPr>
              <a:pPr defTabSz="457177" fontAlgn="auto">
                <a:spcBef>
                  <a:spcPts val="0"/>
                </a:spcBef>
                <a:spcAft>
                  <a:spcPts val="0"/>
                </a:spcAft>
              </a:pPr>
              <a:t>2/16/24</a:t>
            </a:fld>
            <a:endParaRPr lang="en-US" altLang="en-US">
              <a:latin typeface="Calibri"/>
              <a:ea typeface="+mn-ea"/>
              <a:cs typeface="+mn-cs"/>
            </a:endParaRPr>
          </a:p>
        </p:txBody>
      </p:sp>
      <p:sp>
        <p:nvSpPr>
          <p:cNvPr id="5" name="Footer Placeholder 4">
            <a:extLst>
              <a:ext uri="{FF2B5EF4-FFF2-40B4-BE49-F238E27FC236}">
                <a16:creationId xmlns:a16="http://schemas.microsoft.com/office/drawing/2014/main" id="{A3CBD6E9-7622-4D94-BBFF-F49B33594B9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0B13417-407C-40A5-9790-DD332A14625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219007ED-7C29-4130-9EAA-0FCDEFB37FB2}"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550110786"/>
      </p:ext>
    </p:extLst>
  </p:cSld>
  <p:clrMap bg1="lt1" tx1="dk1" bg2="lt2" tx2="dk2" accent1="accent1" accent2="accent2" accent3="accent3" accent4="accent4" accent5="accent5" accent6="accent6" hlink="hlink" folHlink="folHlink"/>
  <p:sldLayoutIdLst>
    <p:sldLayoutId id="2147486856" r:id="rId1"/>
    <p:sldLayoutId id="2147486857" r:id="rId2"/>
    <p:sldLayoutId id="2147486858" r:id="rId3"/>
    <p:sldLayoutId id="2147486859" r:id="rId4"/>
    <p:sldLayoutId id="2147486860" r:id="rId5"/>
    <p:sldLayoutId id="2147486861" r:id="rId6"/>
    <p:sldLayoutId id="2147486862" r:id="rId7"/>
    <p:sldLayoutId id="2147486863" r:id="rId8"/>
    <p:sldLayoutId id="2147486864" r:id="rId9"/>
    <p:sldLayoutId id="2147486865" r:id="rId10"/>
    <p:sldLayoutId id="2147486866" r:id="rId11"/>
    <p:sldLayoutId id="2147486867" r:id="rId12"/>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anose="020B0600070205080204"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ＭＳ Ｐゴシック" panose="020B0600070205080204"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panose="020B0600070205080204"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panose="020B0600070205080204"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panose="020B0600070205080204"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anose="020B0600070205080204"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5279077"/>
      </p:ext>
    </p:extLst>
  </p:cSld>
  <p:clrMap bg1="dk2" tx1="lt1" bg2="dk1" tx2="lt2" accent1="accent1" accent2="accent2" accent3="accent3" accent4="accent4" accent5="accent5" accent6="accent6" hlink="hlink" folHlink="folHlink"/>
  <p:sldLayoutIdLst>
    <p:sldLayoutId id="2147486882" r:id="rId1"/>
    <p:sldLayoutId id="2147486883" r:id="rId2"/>
    <p:sldLayoutId id="2147486884" r:id="rId3"/>
    <p:sldLayoutId id="2147486885" r:id="rId4"/>
    <p:sldLayoutId id="2147486886" r:id="rId5"/>
    <p:sldLayoutId id="2147486887" r:id="rId6"/>
    <p:sldLayoutId id="2147486888" r:id="rId7"/>
    <p:sldLayoutId id="2147486889" r:id="rId8"/>
    <p:sldLayoutId id="2147486890" r:id="rId9"/>
    <p:sldLayoutId id="2147486891" r:id="rId10"/>
    <p:sldLayoutId id="2147486892" r:id="rId11"/>
    <p:sldLayoutId id="214748689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cs typeface="Arial" charset="0"/>
              </a:defRPr>
            </a:lvl1pPr>
          </a:lstStyle>
          <a:p>
            <a:pPr>
              <a:defRPr/>
            </a:pPr>
            <a:fld id="{2CF0F3D4-5BCE-254E-852B-C203F7D738A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7" r:id="rId1"/>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1030780"/>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 id="214748694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25207E0F-4E66-9342-81F6-F264F7F331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4645983"/>
      </p:ext>
    </p:extLst>
  </p:cSld>
  <p:clrMap bg1="dk2" tx1="lt1" bg2="dk1" tx2="lt2" accent1="accent1" accent2="accent2" accent3="accent3" accent4="accent4" accent5="accent5" accent6="accent6" hlink="hlink" folHlink="folHlink"/>
  <p:sldLayoutIdLst>
    <p:sldLayoutId id="2147486947" r:id="rId1"/>
    <p:sldLayoutId id="2147486948" r:id="rId2"/>
    <p:sldLayoutId id="2147486949" r:id="rId3"/>
    <p:sldLayoutId id="2147486950" r:id="rId4"/>
    <p:sldLayoutId id="2147486951" r:id="rId5"/>
    <p:sldLayoutId id="2147486952" r:id="rId6"/>
    <p:sldLayoutId id="2147486953" r:id="rId7"/>
    <p:sldLayoutId id="2147486954" r:id="rId8"/>
    <p:sldLayoutId id="2147486955" r:id="rId9"/>
    <p:sldLayoutId id="2147486956" r:id="rId10"/>
    <p:sldLayoutId id="214748695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Freeform 2"/>
          <p:cNvSpPr>
            <a:spLocks/>
          </p:cNvSpPr>
          <p:nvPr/>
        </p:nvSpPr>
        <p:spPr bwMode="hidden">
          <a:xfrm>
            <a:off x="6627813" y="6429382"/>
            <a:ext cx="285750" cy="209551"/>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nvGrpSpPr>
          <p:cNvPr id="1027" name="Group 3"/>
          <p:cNvGrpSpPr>
            <a:grpSpLocks/>
          </p:cNvGrpSpPr>
          <p:nvPr/>
        </p:nvGrpSpPr>
        <p:grpSpPr bwMode="auto">
          <a:xfrm>
            <a:off x="3187" y="4267200"/>
            <a:ext cx="9140825" cy="2590800"/>
            <a:chOff x="2" y="2688"/>
            <a:chExt cx="5758" cy="1632"/>
          </a:xfrm>
        </p:grpSpPr>
        <p:sp>
          <p:nvSpPr>
            <p:cNvPr id="1033" name="Freeform 4"/>
            <p:cNvSpPr>
              <a:spLocks/>
            </p:cNvSpPr>
            <p:nvPr/>
          </p:nvSpPr>
          <p:spPr bwMode="hidden">
            <a:xfrm>
              <a:off x="2" y="2688"/>
              <a:ext cx="5758" cy="1632"/>
            </a:xfrm>
            <a:custGeom>
              <a:avLst/>
              <a:gdLst>
                <a:gd name="T0" fmla="*/ 5959 w 5740"/>
                <a:gd name="T1" fmla="*/ 0 h 4316"/>
                <a:gd name="T2" fmla="*/ 0 w 5740"/>
                <a:gd name="T3" fmla="*/ 0 h 4316"/>
                <a:gd name="T4" fmla="*/ 0 w 5740"/>
                <a:gd name="T5" fmla="*/ 0 h 4316"/>
                <a:gd name="T6" fmla="*/ 5959 w 5740"/>
                <a:gd name="T7" fmla="*/ 0 h 4316"/>
                <a:gd name="T8" fmla="*/ 5959 w 5740"/>
                <a:gd name="T9" fmla="*/ 0 h 4316"/>
                <a:gd name="T10" fmla="*/ 5959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1034" name="Group 5"/>
            <p:cNvGrpSpPr>
              <a:grpSpLocks/>
            </p:cNvGrpSpPr>
            <p:nvPr userDrawn="1"/>
          </p:nvGrpSpPr>
          <p:grpSpPr bwMode="auto">
            <a:xfrm>
              <a:off x="3528" y="3715"/>
              <a:ext cx="792" cy="521"/>
              <a:chOff x="3527" y="3715"/>
              <a:chExt cx="792" cy="521"/>
            </a:xfrm>
          </p:grpSpPr>
          <p:sp>
            <p:nvSpPr>
              <p:cNvPr id="82950"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1"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2"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3"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4"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5"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6"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7"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8"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59"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0"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5" name="Group 17"/>
            <p:cNvGrpSpPr>
              <a:grpSpLocks/>
            </p:cNvGrpSpPr>
            <p:nvPr userDrawn="1"/>
          </p:nvGrpSpPr>
          <p:grpSpPr bwMode="auto">
            <a:xfrm>
              <a:off x="1776" y="3631"/>
              <a:ext cx="1626" cy="683"/>
              <a:chOff x="1776" y="3631"/>
              <a:chExt cx="1626" cy="683"/>
            </a:xfrm>
          </p:grpSpPr>
          <p:sp>
            <p:nvSpPr>
              <p:cNvPr id="82962"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3"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4"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5"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6"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7"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8"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69"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0"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1"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2"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3"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79" name="Freeform 30"/>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80" name="Freeform 31"/>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2976"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7"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78"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84" name="Freeform 35"/>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nvGrpSpPr>
            <p:cNvPr id="1036" name="Group 36"/>
            <p:cNvGrpSpPr>
              <a:grpSpLocks/>
            </p:cNvGrpSpPr>
            <p:nvPr userDrawn="1"/>
          </p:nvGrpSpPr>
          <p:grpSpPr bwMode="auto">
            <a:xfrm>
              <a:off x="4128" y="3360"/>
              <a:ext cx="1351" cy="821"/>
              <a:chOff x="4128" y="3360"/>
              <a:chExt cx="1351" cy="821"/>
            </a:xfrm>
          </p:grpSpPr>
          <p:sp>
            <p:nvSpPr>
              <p:cNvPr id="82981"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2"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3"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4"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5"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6"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87"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1057" name="Freeform 44"/>
              <p:cNvSpPr>
                <a:spLocks/>
              </p:cNvSpPr>
              <p:nvPr/>
            </p:nvSpPr>
            <p:spPr bwMode="hidden">
              <a:xfrm>
                <a:off x="4445" y="3552"/>
                <a:ext cx="717" cy="431"/>
              </a:xfrm>
              <a:custGeom>
                <a:avLst/>
                <a:gdLst>
                  <a:gd name="T0" fmla="*/ 693 w 717"/>
                  <a:gd name="T1" fmla="*/ 216 h 431"/>
                  <a:gd name="T2" fmla="*/ 687 w 717"/>
                  <a:gd name="T3" fmla="*/ 257 h 431"/>
                  <a:gd name="T4" fmla="*/ 669 w 717"/>
                  <a:gd name="T5" fmla="*/ 293 h 431"/>
                  <a:gd name="T6" fmla="*/ 633 w 717"/>
                  <a:gd name="T7" fmla="*/ 329 h 431"/>
                  <a:gd name="T8" fmla="*/ 598 w 717"/>
                  <a:gd name="T9" fmla="*/ 359 h 431"/>
                  <a:gd name="T10" fmla="*/ 544 w 717"/>
                  <a:gd name="T11" fmla="*/ 383 h 431"/>
                  <a:gd name="T12" fmla="*/ 490 w 717"/>
                  <a:gd name="T13" fmla="*/ 401 h 431"/>
                  <a:gd name="T14" fmla="*/ 424 w 717"/>
                  <a:gd name="T15" fmla="*/ 413 h 431"/>
                  <a:gd name="T16" fmla="*/ 359 w 717"/>
                  <a:gd name="T17" fmla="*/ 419 h 431"/>
                  <a:gd name="T18" fmla="*/ 293 w 717"/>
                  <a:gd name="T19" fmla="*/ 413 h 431"/>
                  <a:gd name="T20" fmla="*/ 227 w 717"/>
                  <a:gd name="T21" fmla="*/ 401 h 431"/>
                  <a:gd name="T22" fmla="*/ 173 w 717"/>
                  <a:gd name="T23" fmla="*/ 383 h 431"/>
                  <a:gd name="T24" fmla="*/ 119 w 717"/>
                  <a:gd name="T25" fmla="*/ 359 h 431"/>
                  <a:gd name="T26" fmla="*/ 84 w 717"/>
                  <a:gd name="T27" fmla="*/ 329 h 431"/>
                  <a:gd name="T28" fmla="*/ 48 w 717"/>
                  <a:gd name="T29" fmla="*/ 293 h 431"/>
                  <a:gd name="T30" fmla="*/ 30 w 717"/>
                  <a:gd name="T31" fmla="*/ 257 h 431"/>
                  <a:gd name="T32" fmla="*/ 24 w 717"/>
                  <a:gd name="T33" fmla="*/ 216 h 431"/>
                  <a:gd name="T34" fmla="*/ 30 w 717"/>
                  <a:gd name="T35" fmla="*/ 174 h 431"/>
                  <a:gd name="T36" fmla="*/ 48 w 717"/>
                  <a:gd name="T37" fmla="*/ 138 h 431"/>
                  <a:gd name="T38" fmla="*/ 84 w 717"/>
                  <a:gd name="T39" fmla="*/ 102 h 431"/>
                  <a:gd name="T40" fmla="*/ 119 w 717"/>
                  <a:gd name="T41" fmla="*/ 72 h 431"/>
                  <a:gd name="T42" fmla="*/ 173 w 717"/>
                  <a:gd name="T43" fmla="*/ 48 h 431"/>
                  <a:gd name="T44" fmla="*/ 227 w 717"/>
                  <a:gd name="T45" fmla="*/ 30 h 431"/>
                  <a:gd name="T46" fmla="*/ 293 w 717"/>
                  <a:gd name="T47" fmla="*/ 18 h 431"/>
                  <a:gd name="T48" fmla="*/ 359 w 717"/>
                  <a:gd name="T49" fmla="*/ 12 h 431"/>
                  <a:gd name="T50" fmla="*/ 418 w 717"/>
                  <a:gd name="T51" fmla="*/ 18 h 431"/>
                  <a:gd name="T52" fmla="*/ 478 w 717"/>
                  <a:gd name="T53" fmla="*/ 30 h 431"/>
                  <a:gd name="T54" fmla="*/ 532 w 717"/>
                  <a:gd name="T55" fmla="*/ 48 h 431"/>
                  <a:gd name="T56" fmla="*/ 580 w 717"/>
                  <a:gd name="T57" fmla="*/ 66 h 431"/>
                  <a:gd name="T58" fmla="*/ 586 w 717"/>
                  <a:gd name="T59" fmla="*/ 48 h 431"/>
                  <a:gd name="T60" fmla="*/ 478 w 717"/>
                  <a:gd name="T61" fmla="*/ 12 h 431"/>
                  <a:gd name="T62" fmla="*/ 418 w 717"/>
                  <a:gd name="T63" fmla="*/ 6 h 431"/>
                  <a:gd name="T64" fmla="*/ 359 w 717"/>
                  <a:gd name="T65" fmla="*/ 0 h 431"/>
                  <a:gd name="T66" fmla="*/ 287 w 717"/>
                  <a:gd name="T67" fmla="*/ 6 h 431"/>
                  <a:gd name="T68" fmla="*/ 221 w 717"/>
                  <a:gd name="T69" fmla="*/ 18 h 431"/>
                  <a:gd name="T70" fmla="*/ 161 w 717"/>
                  <a:gd name="T71" fmla="*/ 36 h 431"/>
                  <a:gd name="T72" fmla="*/ 107 w 717"/>
                  <a:gd name="T73" fmla="*/ 66 h 431"/>
                  <a:gd name="T74" fmla="*/ 60 w 717"/>
                  <a:gd name="T75" fmla="*/ 96 h 431"/>
                  <a:gd name="T76" fmla="*/ 30 w 717"/>
                  <a:gd name="T77" fmla="*/ 132 h 431"/>
                  <a:gd name="T78" fmla="*/ 6 w 717"/>
                  <a:gd name="T79" fmla="*/ 174 h 431"/>
                  <a:gd name="T80" fmla="*/ 0 w 717"/>
                  <a:gd name="T81" fmla="*/ 216 h 431"/>
                  <a:gd name="T82" fmla="*/ 6 w 717"/>
                  <a:gd name="T83" fmla="*/ 257 h 431"/>
                  <a:gd name="T84" fmla="*/ 30 w 717"/>
                  <a:gd name="T85" fmla="*/ 299 h 431"/>
                  <a:gd name="T86" fmla="*/ 60 w 717"/>
                  <a:gd name="T87" fmla="*/ 335 h 431"/>
                  <a:gd name="T88" fmla="*/ 107 w 717"/>
                  <a:gd name="T89" fmla="*/ 371 h 431"/>
                  <a:gd name="T90" fmla="*/ 161 w 717"/>
                  <a:gd name="T91" fmla="*/ 395 h 431"/>
                  <a:gd name="T92" fmla="*/ 221 w 717"/>
                  <a:gd name="T93" fmla="*/ 413 h 431"/>
                  <a:gd name="T94" fmla="*/ 287 w 717"/>
                  <a:gd name="T95" fmla="*/ 425 h 431"/>
                  <a:gd name="T96" fmla="*/ 359 w 717"/>
                  <a:gd name="T97" fmla="*/ 431 h 431"/>
                  <a:gd name="T98" fmla="*/ 430 w 717"/>
                  <a:gd name="T99" fmla="*/ 425 h 431"/>
                  <a:gd name="T100" fmla="*/ 496 w 717"/>
                  <a:gd name="T101" fmla="*/ 413 h 431"/>
                  <a:gd name="T102" fmla="*/ 562 w 717"/>
                  <a:gd name="T103" fmla="*/ 395 h 431"/>
                  <a:gd name="T104" fmla="*/ 610 w 717"/>
                  <a:gd name="T105" fmla="*/ 371 h 431"/>
                  <a:gd name="T106" fmla="*/ 657 w 717"/>
                  <a:gd name="T107" fmla="*/ 335 h 431"/>
                  <a:gd name="T108" fmla="*/ 687 w 717"/>
                  <a:gd name="T109" fmla="*/ 299 h 431"/>
                  <a:gd name="T110" fmla="*/ 711 w 717"/>
                  <a:gd name="T111" fmla="*/ 257 h 431"/>
                  <a:gd name="T112" fmla="*/ 717 w 717"/>
                  <a:gd name="T113" fmla="*/ 216 h 431"/>
                  <a:gd name="T114" fmla="*/ 717 w 717"/>
                  <a:gd name="T115" fmla="*/ 204 h 431"/>
                  <a:gd name="T116" fmla="*/ 711 w 717"/>
                  <a:gd name="T117" fmla="*/ 192 h 431"/>
                  <a:gd name="T118" fmla="*/ 687 w 717"/>
                  <a:gd name="T119" fmla="*/ 198 h 431"/>
                  <a:gd name="T120" fmla="*/ 693 w 717"/>
                  <a:gd name="T121" fmla="*/ 210 h 431"/>
                  <a:gd name="T122" fmla="*/ 693 w 717"/>
                  <a:gd name="T123" fmla="*/ 216 h 431"/>
                  <a:gd name="T124" fmla="*/ 693 w 717"/>
                  <a:gd name="T125" fmla="*/ 216 h 4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2989"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0"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1"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2"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3"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4"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5"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6"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sp>
            <p:nvSpPr>
              <p:cNvPr id="82997"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grpSp>
          <p:nvGrpSpPr>
            <p:cNvPr id="1037" name="Group 54"/>
            <p:cNvGrpSpPr>
              <a:grpSpLocks/>
            </p:cNvGrpSpPr>
            <p:nvPr userDrawn="1"/>
          </p:nvGrpSpPr>
          <p:grpSpPr bwMode="auto">
            <a:xfrm>
              <a:off x="5280" y="3024"/>
              <a:ext cx="425" cy="258"/>
              <a:chOff x="5280" y="3024"/>
              <a:chExt cx="425" cy="258"/>
            </a:xfrm>
          </p:grpSpPr>
          <p:sp>
            <p:nvSpPr>
              <p:cNvPr id="1038" name="Freeform 55"/>
              <p:cNvSpPr>
                <a:spLocks/>
              </p:cNvSpPr>
              <p:nvPr/>
            </p:nvSpPr>
            <p:spPr bwMode="hidden">
              <a:xfrm>
                <a:off x="5280" y="3186"/>
                <a:ext cx="383" cy="96"/>
              </a:xfrm>
              <a:custGeom>
                <a:avLst/>
                <a:gdLst>
                  <a:gd name="T0" fmla="*/ 221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1 w 382"/>
                  <a:gd name="T19" fmla="*/ 96 h 96"/>
                  <a:gd name="T20" fmla="*/ 275 w 382"/>
                  <a:gd name="T21" fmla="*/ 90 h 96"/>
                  <a:gd name="T22" fmla="*/ 323 w 382"/>
                  <a:gd name="T23" fmla="*/ 84 h 96"/>
                  <a:gd name="T24" fmla="*/ 364 w 382"/>
                  <a:gd name="T25" fmla="*/ 66 h 96"/>
                  <a:gd name="T26" fmla="*/ 394 w 382"/>
                  <a:gd name="T27" fmla="*/ 42 h 96"/>
                  <a:gd name="T28" fmla="*/ 388 w 382"/>
                  <a:gd name="T29" fmla="*/ 42 h 96"/>
                  <a:gd name="T30" fmla="*/ 358 w 382"/>
                  <a:gd name="T31" fmla="*/ 66 h 96"/>
                  <a:gd name="T32" fmla="*/ 317 w 382"/>
                  <a:gd name="T33" fmla="*/ 78 h 96"/>
                  <a:gd name="T34" fmla="*/ 275 w 382"/>
                  <a:gd name="T35" fmla="*/ 90 h 96"/>
                  <a:gd name="T36" fmla="*/ 221 w 382"/>
                  <a:gd name="T37" fmla="*/ 96 h 96"/>
                  <a:gd name="T38" fmla="*/ 221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39" name="Freeform 56"/>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0" name="Freeform 57"/>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1" name="Freeform 58"/>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2" name="Freeform 59"/>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3" name="Freeform 60"/>
              <p:cNvSpPr>
                <a:spLocks/>
              </p:cNvSpPr>
              <p:nvPr/>
            </p:nvSpPr>
            <p:spPr bwMode="hidden">
              <a:xfrm>
                <a:off x="5489" y="3042"/>
                <a:ext cx="186" cy="210"/>
              </a:xfrm>
              <a:custGeom>
                <a:avLst/>
                <a:gdLst>
                  <a:gd name="T0" fmla="*/ 0 w 185"/>
                  <a:gd name="T1" fmla="*/ 6 h 210"/>
                  <a:gd name="T2" fmla="*/ 66 w 185"/>
                  <a:gd name="T3" fmla="*/ 12 h 210"/>
                  <a:gd name="T4" fmla="*/ 131 w 185"/>
                  <a:gd name="T5" fmla="*/ 36 h 210"/>
                  <a:gd name="T6" fmla="*/ 167 w 185"/>
                  <a:gd name="T7" fmla="*/ 72 h 210"/>
                  <a:gd name="T8" fmla="*/ 173 w 185"/>
                  <a:gd name="T9" fmla="*/ 90 h 210"/>
                  <a:gd name="T10" fmla="*/ 179 w 185"/>
                  <a:gd name="T11" fmla="*/ 114 h 210"/>
                  <a:gd name="T12" fmla="*/ 173 w 185"/>
                  <a:gd name="T13" fmla="*/ 138 h 210"/>
                  <a:gd name="T14" fmla="*/ 161 w 185"/>
                  <a:gd name="T15" fmla="*/ 162 h 210"/>
                  <a:gd name="T16" fmla="*/ 131 w 185"/>
                  <a:gd name="T17" fmla="*/ 180 h 210"/>
                  <a:gd name="T18" fmla="*/ 90 w 185"/>
                  <a:gd name="T19" fmla="*/ 198 h 210"/>
                  <a:gd name="T20" fmla="*/ 108 w 185"/>
                  <a:gd name="T21" fmla="*/ 210 h 210"/>
                  <a:gd name="T22" fmla="*/ 143 w 185"/>
                  <a:gd name="T23" fmla="*/ 192 h 210"/>
                  <a:gd name="T24" fmla="*/ 173 w 185"/>
                  <a:gd name="T25" fmla="*/ 168 h 210"/>
                  <a:gd name="T26" fmla="*/ 191 w 185"/>
                  <a:gd name="T27" fmla="*/ 144 h 210"/>
                  <a:gd name="T28" fmla="*/ 197 w 185"/>
                  <a:gd name="T29" fmla="*/ 114 h 210"/>
                  <a:gd name="T30" fmla="*/ 191 w 185"/>
                  <a:gd name="T31" fmla="*/ 90 h 210"/>
                  <a:gd name="T32" fmla="*/ 185 w 185"/>
                  <a:gd name="T33" fmla="*/ 66 h 210"/>
                  <a:gd name="T34" fmla="*/ 167 w 185"/>
                  <a:gd name="T35" fmla="*/ 48 h 210"/>
                  <a:gd name="T36" fmla="*/ 143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44" name="Freeform 61"/>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1045" name="Group 62"/>
              <p:cNvGrpSpPr>
                <a:grpSpLocks/>
              </p:cNvGrpSpPr>
              <p:nvPr/>
            </p:nvGrpSpPr>
            <p:grpSpPr bwMode="auto">
              <a:xfrm>
                <a:off x="5381" y="3085"/>
                <a:ext cx="227" cy="132"/>
                <a:chOff x="5381" y="3085"/>
                <a:chExt cx="227" cy="132"/>
              </a:xfrm>
            </p:grpSpPr>
            <p:sp>
              <p:nvSpPr>
                <p:cNvPr id="1046"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047"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048"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sp>
              <p:nvSpPr>
                <p:cNvPr id="1049"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Arial" charset="0"/>
                  </a:endParaRPr>
                </a:p>
              </p:txBody>
            </p:sp>
          </p:grpSp>
        </p:grpSp>
      </p:grpSp>
      <p:sp>
        <p:nvSpPr>
          <p:cNvPr id="83011" name="Rectangle 67"/>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83012"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013" name="Rectangle 69"/>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4" name="Rectangle 70"/>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solidFill>
                <a:srgbClr val="FFFFFF"/>
              </a:solidFill>
            </a:endParaRPr>
          </a:p>
        </p:txBody>
      </p:sp>
      <p:sp>
        <p:nvSpPr>
          <p:cNvPr id="83015" name="Rectangle 71"/>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C0F193C4-0004-774D-8690-96B7D34CA0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34657127"/>
      </p:ext>
    </p:extLst>
  </p:cSld>
  <p:clrMap bg1="dk2" tx1="lt1" bg2="dk1" tx2="lt2" accent1="accent1" accent2="accent2" accent3="accent3" accent4="accent4" accent5="accent5" accent6="accent6" hlink="hlink" folHlink="folHlink"/>
  <p:sldLayoutIdLst>
    <p:sldLayoutId id="2147486959" r:id="rId1"/>
    <p:sldLayoutId id="2147486960" r:id="rId2"/>
    <p:sldLayoutId id="2147486961" r:id="rId3"/>
    <p:sldLayoutId id="2147486962" r:id="rId4"/>
    <p:sldLayoutId id="2147486963" r:id="rId5"/>
    <p:sldLayoutId id="2147486964" r:id="rId6"/>
    <p:sldLayoutId id="2147486965" r:id="rId7"/>
    <p:sldLayoutId id="2147486966" r:id="rId8"/>
    <p:sldLayoutId id="2147486967" r:id="rId9"/>
    <p:sldLayoutId id="2147486968" r:id="rId10"/>
    <p:sldLayoutId id="214748696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4716475" y="5345121"/>
            <a:ext cx="4427537" cy="1512887"/>
            <a:chOff x="2971" y="3367"/>
            <a:chExt cx="2789" cy="953"/>
          </a:xfrm>
        </p:grpSpPr>
        <p:sp>
          <p:nvSpPr>
            <p:cNvPr id="37896" name="Freeform 3"/>
            <p:cNvSpPr>
              <a:spLocks/>
            </p:cNvSpPr>
            <p:nvPr/>
          </p:nvSpPr>
          <p:spPr bwMode="ltGray">
            <a:xfrm>
              <a:off x="2971" y="3367"/>
              <a:ext cx="2789" cy="953"/>
            </a:xfrm>
            <a:custGeom>
              <a:avLst/>
              <a:gdLst>
                <a:gd name="T0" fmla="*/ 2876 w 2780"/>
                <a:gd name="T1" fmla="*/ 18 h 953"/>
                <a:gd name="T2" fmla="*/ 2786 w 2780"/>
                <a:gd name="T3" fmla="*/ 24 h 953"/>
                <a:gd name="T4" fmla="*/ 2719 w 2780"/>
                <a:gd name="T5" fmla="*/ 102 h 953"/>
                <a:gd name="T6" fmla="*/ 2607 w 2780"/>
                <a:gd name="T7" fmla="*/ 156 h 953"/>
                <a:gd name="T8" fmla="*/ 2601 w 2780"/>
                <a:gd name="T9" fmla="*/ 222 h 953"/>
                <a:gd name="T10" fmla="*/ 2583 w 2780"/>
                <a:gd name="T11" fmla="*/ 246 h 953"/>
                <a:gd name="T12" fmla="*/ 2565 w 2780"/>
                <a:gd name="T13" fmla="*/ 252 h 953"/>
                <a:gd name="T14" fmla="*/ 2493 w 2780"/>
                <a:gd name="T15" fmla="*/ 210 h 953"/>
                <a:gd name="T16" fmla="*/ 2347 w 2780"/>
                <a:gd name="T17" fmla="*/ 192 h 953"/>
                <a:gd name="T18" fmla="*/ 2320 w 2780"/>
                <a:gd name="T19" fmla="*/ 186 h 953"/>
                <a:gd name="T20" fmla="*/ 2302 w 2780"/>
                <a:gd name="T21" fmla="*/ 192 h 953"/>
                <a:gd name="T22" fmla="*/ 2230 w 2780"/>
                <a:gd name="T23" fmla="*/ 228 h 953"/>
                <a:gd name="T24" fmla="*/ 2194 w 2780"/>
                <a:gd name="T25" fmla="*/ 240 h 953"/>
                <a:gd name="T26" fmla="*/ 2170 w 2780"/>
                <a:gd name="T27" fmla="*/ 246 h 953"/>
                <a:gd name="T28" fmla="*/ 2158 w 2780"/>
                <a:gd name="T29" fmla="*/ 258 h 953"/>
                <a:gd name="T30" fmla="*/ 2158 w 2780"/>
                <a:gd name="T31" fmla="*/ 276 h 953"/>
                <a:gd name="T32" fmla="*/ 2135 w 2780"/>
                <a:gd name="T33" fmla="*/ 300 h 953"/>
                <a:gd name="T34" fmla="*/ 2117 w 2780"/>
                <a:gd name="T35" fmla="*/ 312 h 953"/>
                <a:gd name="T36" fmla="*/ 2105 w 2780"/>
                <a:gd name="T37" fmla="*/ 324 h 953"/>
                <a:gd name="T38" fmla="*/ 2093 w 2780"/>
                <a:gd name="T39" fmla="*/ 336 h 953"/>
                <a:gd name="T40" fmla="*/ 2058 w 2780"/>
                <a:gd name="T41" fmla="*/ 342 h 953"/>
                <a:gd name="T42" fmla="*/ 1985 w 2780"/>
                <a:gd name="T43" fmla="*/ 336 h 953"/>
                <a:gd name="T44" fmla="*/ 1949 w 2780"/>
                <a:gd name="T45" fmla="*/ 330 h 953"/>
                <a:gd name="T46" fmla="*/ 1937 w 2780"/>
                <a:gd name="T47" fmla="*/ 342 h 953"/>
                <a:gd name="T48" fmla="*/ 1925 w 2780"/>
                <a:gd name="T49" fmla="*/ 354 h 953"/>
                <a:gd name="T50" fmla="*/ 1895 w 2780"/>
                <a:gd name="T51" fmla="*/ 360 h 953"/>
                <a:gd name="T52" fmla="*/ 1836 w 2780"/>
                <a:gd name="T53" fmla="*/ 342 h 953"/>
                <a:gd name="T54" fmla="*/ 1812 w 2780"/>
                <a:gd name="T55" fmla="*/ 342 h 953"/>
                <a:gd name="T56" fmla="*/ 1788 w 2780"/>
                <a:gd name="T57" fmla="*/ 354 h 953"/>
                <a:gd name="T58" fmla="*/ 1719 w 2780"/>
                <a:gd name="T59" fmla="*/ 425 h 953"/>
                <a:gd name="T60" fmla="*/ 1674 w 2780"/>
                <a:gd name="T61" fmla="*/ 569 h 953"/>
                <a:gd name="T62" fmla="*/ 1674 w 2780"/>
                <a:gd name="T63" fmla="*/ 593 h 953"/>
                <a:gd name="T64" fmla="*/ 1680 w 2780"/>
                <a:gd name="T65" fmla="*/ 641 h 953"/>
                <a:gd name="T66" fmla="*/ 1698 w 2780"/>
                <a:gd name="T67" fmla="*/ 659 h 953"/>
                <a:gd name="T68" fmla="*/ 1692 w 2780"/>
                <a:gd name="T69" fmla="*/ 671 h 953"/>
                <a:gd name="T70" fmla="*/ 1680 w 2780"/>
                <a:gd name="T71" fmla="*/ 683 h 953"/>
                <a:gd name="T72" fmla="*/ 1602 w 2780"/>
                <a:gd name="T73" fmla="*/ 689 h 953"/>
                <a:gd name="T74" fmla="*/ 1525 w 2780"/>
                <a:gd name="T75" fmla="*/ 629 h 953"/>
                <a:gd name="T76" fmla="*/ 1381 w 2780"/>
                <a:gd name="T77" fmla="*/ 587 h 953"/>
                <a:gd name="T78" fmla="*/ 1232 w 2780"/>
                <a:gd name="T79" fmla="*/ 671 h 953"/>
                <a:gd name="T80" fmla="*/ 1052 w 2780"/>
                <a:gd name="T81" fmla="*/ 731 h 953"/>
                <a:gd name="T82" fmla="*/ 849 w 2780"/>
                <a:gd name="T83" fmla="*/ 743 h 953"/>
                <a:gd name="T84" fmla="*/ 652 w 2780"/>
                <a:gd name="T85" fmla="*/ 701 h 953"/>
                <a:gd name="T86" fmla="*/ 592 w 2780"/>
                <a:gd name="T87" fmla="*/ 695 h 953"/>
                <a:gd name="T88" fmla="*/ 580 w 2780"/>
                <a:gd name="T89" fmla="*/ 701 h 953"/>
                <a:gd name="T90" fmla="*/ 544 w 2780"/>
                <a:gd name="T91" fmla="*/ 731 h 953"/>
                <a:gd name="T92" fmla="*/ 448 w 2780"/>
                <a:gd name="T93" fmla="*/ 809 h 953"/>
                <a:gd name="T94" fmla="*/ 418 w 2780"/>
                <a:gd name="T95" fmla="*/ 821 h 953"/>
                <a:gd name="T96" fmla="*/ 394 w 2780"/>
                <a:gd name="T97" fmla="*/ 821 h 953"/>
                <a:gd name="T98" fmla="*/ 347 w 2780"/>
                <a:gd name="T99" fmla="*/ 827 h 953"/>
                <a:gd name="T100" fmla="*/ 221 w 2780"/>
                <a:gd name="T101" fmla="*/ 851 h 953"/>
                <a:gd name="T102" fmla="*/ 185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88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16998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8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6999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sp>
          <p:nvSpPr>
            <p:cNvPr id="17000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Arial" pitchFamily="-105" charset="0"/>
                <a:ea typeface="Arial" pitchFamily="-105" charset="0"/>
                <a:cs typeface="Arial" pitchFamily="-105" charset="0"/>
              </a:endParaRPr>
            </a:p>
          </p:txBody>
        </p:sp>
      </p:grpSp>
      <p:sp>
        <p:nvSpPr>
          <p:cNvPr id="170002" name="Rectangle 18"/>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0003" name="Rectangle 19"/>
          <p:cNvSpPr>
            <a:spLocks noGrp="1" noChangeArrowheads="1"/>
          </p:cNvSpPr>
          <p:nvPr>
            <p:ph type="dt" sz="half" idx="2"/>
          </p:nvPr>
        </p:nvSpPr>
        <p:spPr bwMode="auto">
          <a:xfrm>
            <a:off x="457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Arial" pitchFamily="-105" charset="0"/>
                <a:cs typeface="Arial" pitchFamily="-105" charset="0"/>
              </a:defRPr>
            </a:lvl1pPr>
          </a:lstStyle>
          <a:p>
            <a:pPr>
              <a:defRPr/>
            </a:pPr>
            <a:endParaRPr lang="en-US">
              <a:solidFill>
                <a:srgbClr val="EAEAEA"/>
              </a:solidFill>
              <a:latin typeface="Verdana"/>
            </a:endParaRPr>
          </a:p>
        </p:txBody>
      </p:sp>
      <p:sp>
        <p:nvSpPr>
          <p:cNvPr id="170005" name="Rectangle 21"/>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cs typeface="Arial" charset="0"/>
              </a:defRPr>
            </a:lvl1pPr>
          </a:lstStyle>
          <a:p>
            <a:pPr>
              <a:defRPr/>
            </a:pPr>
            <a:fld id="{E563105C-AD2D-7F44-A52D-25562485D230}" type="slidenum">
              <a:rPr lang="en-US">
                <a:solidFill>
                  <a:srgbClr val="EAEAEA"/>
                </a:solidFill>
              </a:rPr>
              <a:pPr>
                <a:defRPr/>
              </a:pPr>
              <a:t>‹#›</a:t>
            </a:fld>
            <a:endParaRPr lang="en-US">
              <a:solidFill>
                <a:srgbClr val="EAEAEA"/>
              </a:solidFill>
            </a:endParaRPr>
          </a:p>
        </p:txBody>
      </p:sp>
      <p:sp>
        <p:nvSpPr>
          <p:cNvPr id="17000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9648644"/>
      </p:ext>
    </p:extLst>
  </p:cSld>
  <p:clrMap bg1="dk2" tx1="lt1" bg2="dk1" tx2="lt2" accent1="accent1" accent2="accent2" accent3="accent3" accent4="accent4" accent5="accent5" accent6="accent6" hlink="hlink" folHlink="folHlink"/>
  <p:sldLayoutIdLst>
    <p:sldLayoutId id="2147486971" r:id="rId1"/>
    <p:sldLayoutId id="2147486972" r:id="rId2"/>
    <p:sldLayoutId id="2147486973" r:id="rId3"/>
    <p:sldLayoutId id="2147486974" r:id="rId4"/>
    <p:sldLayoutId id="2147486975" r:id="rId5"/>
    <p:sldLayoutId id="2147486976" r:id="rId6"/>
    <p:sldLayoutId id="2147486977" r:id="rId7"/>
    <p:sldLayoutId id="2147486978" r:id="rId8"/>
    <p:sldLayoutId id="2147486979" r:id="rId9"/>
    <p:sldLayoutId id="2147486980" r:id="rId10"/>
    <p:sldLayoutId id="2147486981" r:id="rId11"/>
    <p:sldLayoutId id="214748698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70000"/>
        <a:buFont typeface="Wingdings" pitchFamily="-105" charset="2"/>
        <a:buChar char="u"/>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solidFill>
                <a:srgbClr val="000000"/>
              </a:solidFill>
            </a:endParaRPr>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0C72F4FA-5D4F-6B4B-A49D-933491F21A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4520968"/>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 id="214748699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EC41CD6-191B-4D55-8870-24B8089A48B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41F921D-AD91-4285-814B-CF41198E0F8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545D076-D041-4571-85C8-B9564E9925F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fontAlgn="auto">
              <a:spcBef>
                <a:spcPts val="0"/>
              </a:spcBef>
              <a:spcAft>
                <a:spcPts val="0"/>
              </a:spcAft>
              <a:defRPr/>
            </a:pPr>
            <a:fld id="{F5FDF1C6-D325-4932-8AAD-9D474E803742}" type="datetimeFigureOut">
              <a:rPr lang="en-US">
                <a:latin typeface="Calibri"/>
                <a:ea typeface="+mn-ea"/>
                <a:cs typeface="+mn-cs"/>
              </a:rPr>
              <a:pPr defTabSz="457177" fontAlgn="auto">
                <a:spcBef>
                  <a:spcPts val="0"/>
                </a:spcBef>
                <a:spcAft>
                  <a:spcPts val="0"/>
                </a:spcAft>
                <a:defRPr/>
              </a:pPr>
              <a:t>2/16/24</a:t>
            </a:fld>
            <a:endParaRPr lang="en-US">
              <a:latin typeface="Calibri"/>
              <a:ea typeface="+mn-ea"/>
              <a:cs typeface="+mn-cs"/>
            </a:endParaRPr>
          </a:p>
        </p:txBody>
      </p:sp>
      <p:sp>
        <p:nvSpPr>
          <p:cNvPr id="5" name="Footer Placeholder 4">
            <a:extLst>
              <a:ext uri="{FF2B5EF4-FFF2-40B4-BE49-F238E27FC236}">
                <a16:creationId xmlns:a16="http://schemas.microsoft.com/office/drawing/2014/main" id="{BAC27661-4A59-4099-9F37-A6C52B4D628F}"/>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defRPr>
            </a:lvl1pPr>
          </a:lstStyle>
          <a:p>
            <a:pPr defTabSz="457177">
              <a:defRPr/>
            </a:pPr>
            <a:endParaRPr lang="en-US">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2B32E73-F067-4566-A8BE-56E5F9A0F4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EAA9ECEE-FBCC-48D3-9A0F-989FB4E3DD68}" type="slidenum">
              <a:rPr lang="en-US" altLang="en-US">
                <a:latin typeface="Calibri"/>
                <a:ea typeface="+mn-ea"/>
                <a:cs typeface="+mn-cs"/>
              </a:rPr>
              <a:pPr defTabSz="457177" fontAlgn="auto">
                <a:spcBef>
                  <a:spcPts val="0"/>
                </a:spcBef>
                <a:spcAft>
                  <a:spcPts val="0"/>
                </a:spcAft>
              </a:pPr>
              <a:t>‹#›</a:t>
            </a:fld>
            <a:endParaRPr lang="en-US" altLang="en-US">
              <a:latin typeface="Calibri"/>
              <a:ea typeface="+mn-ea"/>
              <a:cs typeface="+mn-cs"/>
            </a:endParaRPr>
          </a:p>
        </p:txBody>
      </p:sp>
    </p:spTree>
    <p:extLst>
      <p:ext uri="{BB962C8B-B14F-4D97-AF65-F5344CB8AC3E}">
        <p14:creationId xmlns:p14="http://schemas.microsoft.com/office/powerpoint/2010/main" val="1045652456"/>
      </p:ext>
    </p:extLst>
  </p:cSld>
  <p:clrMap bg1="lt1" tx1="dk1" bg2="lt2" tx2="dk2" accent1="accent1" accent2="accent2" accent3="accent3" accent4="accent4" accent5="accent5" accent6="accent6" hlink="hlink" folHlink="folHlink"/>
  <p:sldLayoutIdLst>
    <p:sldLayoutId id="2147486997" r:id="rId1"/>
    <p:sldLayoutId id="2147486998" r:id="rId2"/>
    <p:sldLayoutId id="2147486999" r:id="rId3"/>
    <p:sldLayoutId id="2147487000" r:id="rId4"/>
    <p:sldLayoutId id="2147487001" r:id="rId5"/>
    <p:sldLayoutId id="2147487002" r:id="rId6"/>
    <p:sldLayoutId id="2147487003" r:id="rId7"/>
    <p:sldLayoutId id="2147487004" r:id="rId8"/>
    <p:sldLayoutId id="2147487005" r:id="rId9"/>
    <p:sldLayoutId id="2147487006" r:id="rId10"/>
    <p:sldLayoutId id="214748700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a:blip r:embed="rId7">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593575" y="6418333"/>
            <a:ext cx="7956600" cy="439600"/>
          </a:xfrm>
          <a:prstGeom prst="rect">
            <a:avLst/>
          </a:prstGeom>
          <a:noFill/>
          <a:ln>
            <a:noFill/>
          </a:ln>
        </p:spPr>
        <p:txBody>
          <a:bodyPr spcFirstLastPara="1" wrap="square" lIns="91425" tIns="91425" rIns="91425" bIns="91425" anchor="ctr" anchorCtr="0">
            <a:noAutofit/>
          </a:bodyPr>
          <a:lstStyle>
            <a:lvl1pPr lvl="0" algn="ctr">
              <a:buNone/>
              <a:defRPr sz="1333">
                <a:solidFill>
                  <a:srgbClr val="666666"/>
                </a:solidFill>
                <a:latin typeface="Playfair Display"/>
                <a:ea typeface="Playfair Display"/>
                <a:cs typeface="Playfair Display"/>
                <a:sym typeface="Playfair Display"/>
              </a:defRPr>
            </a:lvl1pPr>
            <a:lvl2pPr lvl="1" algn="ctr">
              <a:buNone/>
              <a:defRPr sz="1333">
                <a:solidFill>
                  <a:srgbClr val="666666"/>
                </a:solidFill>
                <a:latin typeface="Playfair Display"/>
                <a:ea typeface="Playfair Display"/>
                <a:cs typeface="Playfair Display"/>
                <a:sym typeface="Playfair Display"/>
              </a:defRPr>
            </a:lvl2pPr>
            <a:lvl3pPr lvl="2" algn="ctr">
              <a:buNone/>
              <a:defRPr sz="1333">
                <a:solidFill>
                  <a:srgbClr val="666666"/>
                </a:solidFill>
                <a:latin typeface="Playfair Display"/>
                <a:ea typeface="Playfair Display"/>
                <a:cs typeface="Playfair Display"/>
                <a:sym typeface="Playfair Display"/>
              </a:defRPr>
            </a:lvl3pPr>
            <a:lvl4pPr lvl="3" algn="ctr">
              <a:buNone/>
              <a:defRPr sz="1333">
                <a:solidFill>
                  <a:srgbClr val="666666"/>
                </a:solidFill>
                <a:latin typeface="Playfair Display"/>
                <a:ea typeface="Playfair Display"/>
                <a:cs typeface="Playfair Display"/>
                <a:sym typeface="Playfair Display"/>
              </a:defRPr>
            </a:lvl4pPr>
            <a:lvl5pPr lvl="4" algn="ctr">
              <a:buNone/>
              <a:defRPr sz="1333">
                <a:solidFill>
                  <a:srgbClr val="666666"/>
                </a:solidFill>
                <a:latin typeface="Playfair Display"/>
                <a:ea typeface="Playfair Display"/>
                <a:cs typeface="Playfair Display"/>
                <a:sym typeface="Playfair Display"/>
              </a:defRPr>
            </a:lvl5pPr>
            <a:lvl6pPr lvl="5" algn="ctr">
              <a:buNone/>
              <a:defRPr sz="1333">
                <a:solidFill>
                  <a:srgbClr val="666666"/>
                </a:solidFill>
                <a:latin typeface="Playfair Display"/>
                <a:ea typeface="Playfair Display"/>
                <a:cs typeface="Playfair Display"/>
                <a:sym typeface="Playfair Display"/>
              </a:defRPr>
            </a:lvl6pPr>
            <a:lvl7pPr lvl="6" algn="ctr">
              <a:buNone/>
              <a:defRPr sz="1333">
                <a:solidFill>
                  <a:srgbClr val="666666"/>
                </a:solidFill>
                <a:latin typeface="Playfair Display"/>
                <a:ea typeface="Playfair Display"/>
                <a:cs typeface="Playfair Display"/>
                <a:sym typeface="Playfair Display"/>
              </a:defRPr>
            </a:lvl7pPr>
            <a:lvl8pPr lvl="7" algn="ctr">
              <a:buNone/>
              <a:defRPr sz="1333">
                <a:solidFill>
                  <a:srgbClr val="666666"/>
                </a:solidFill>
                <a:latin typeface="Playfair Display"/>
                <a:ea typeface="Playfair Display"/>
                <a:cs typeface="Playfair Display"/>
                <a:sym typeface="Playfair Display"/>
              </a:defRPr>
            </a:lvl8pPr>
            <a:lvl9pPr lvl="8" algn="ctr">
              <a:buNone/>
              <a:defRPr sz="1333">
                <a:solidFill>
                  <a:srgbClr val="666666"/>
                </a:solidFill>
                <a:latin typeface="Playfair Display"/>
                <a:ea typeface="Playfair Display"/>
                <a:cs typeface="Playfair Display"/>
                <a:sym typeface="Playfair Display"/>
              </a:defRPr>
            </a:lvl9pPr>
          </a:lstStyle>
          <a:p>
            <a:fld id="{00000000-1234-1234-1234-123412341234}" type="slidenum">
              <a:rPr lang="en" smtClean="0"/>
              <a:pPr/>
              <a:t>‹#›</a:t>
            </a:fld>
            <a:endParaRPr lang="en"/>
          </a:p>
        </p:txBody>
      </p:sp>
      <p:sp>
        <p:nvSpPr>
          <p:cNvPr id="7" name="Google Shape;7;p1"/>
          <p:cNvSpPr txBox="1">
            <a:spLocks noGrp="1"/>
          </p:cNvSpPr>
          <p:nvPr>
            <p:ph type="title"/>
          </p:nvPr>
        </p:nvSpPr>
        <p:spPr>
          <a:xfrm>
            <a:off x="593575" y="0"/>
            <a:ext cx="7956600" cy="901600"/>
          </a:xfrm>
          <a:prstGeom prst="rect">
            <a:avLst/>
          </a:prstGeom>
          <a:noFill/>
          <a:ln>
            <a:noFill/>
          </a:ln>
        </p:spPr>
        <p:txBody>
          <a:bodyPr spcFirstLastPara="1" wrap="square" lIns="91425" tIns="91425" rIns="91425" bIns="91425" anchor="ctr" anchorCtr="0"/>
          <a:lstStyle>
            <a:lvl1pPr lvl="0"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1pPr>
            <a:lvl2pPr lvl="1"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2pPr>
            <a:lvl3pPr lvl="2"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3pPr>
            <a:lvl4pPr lvl="3"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4pPr>
            <a:lvl5pPr lvl="4"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5pPr>
            <a:lvl6pPr lvl="5"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6pPr>
            <a:lvl7pPr lvl="6"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7pPr>
            <a:lvl8pPr lvl="7"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8pPr>
            <a:lvl9pPr lvl="8" algn="ctr">
              <a:spcBef>
                <a:spcPts val="0"/>
              </a:spcBef>
              <a:spcAft>
                <a:spcPts val="0"/>
              </a:spcAft>
              <a:buClr>
                <a:srgbClr val="111111"/>
              </a:buClr>
              <a:buSzPts val="1600"/>
              <a:buFont typeface="Playfair Display"/>
              <a:buNone/>
              <a:defRPr sz="1600">
                <a:solidFill>
                  <a:srgbClr val="111111"/>
                </a:solidFill>
                <a:latin typeface="Playfair Display"/>
                <a:ea typeface="Playfair Display"/>
                <a:cs typeface="Playfair Display"/>
                <a:sym typeface="Playfair Display"/>
              </a:defRPr>
            </a:lvl9pPr>
          </a:lstStyle>
          <a:p>
            <a:endParaRPr/>
          </a:p>
        </p:txBody>
      </p:sp>
      <p:sp>
        <p:nvSpPr>
          <p:cNvPr id="8" name="Google Shape;8;p1"/>
          <p:cNvSpPr txBox="1">
            <a:spLocks noGrp="1"/>
          </p:cNvSpPr>
          <p:nvPr>
            <p:ph type="body" idx="1"/>
          </p:nvPr>
        </p:nvSpPr>
        <p:spPr>
          <a:xfrm>
            <a:off x="593575" y="2431600"/>
            <a:ext cx="7956600" cy="3535600"/>
          </a:xfrm>
          <a:prstGeom prst="rect">
            <a:avLst/>
          </a:prstGeom>
          <a:noFill/>
          <a:ln>
            <a:noFill/>
          </a:ln>
        </p:spPr>
        <p:txBody>
          <a:bodyPr spcFirstLastPara="1" wrap="square" lIns="91425" tIns="91425" rIns="91425" bIns="91425" anchor="t" anchorCtr="0"/>
          <a:lstStyle>
            <a:lvl1pPr marL="457200" lvl="0" indent="-330200">
              <a:lnSpc>
                <a:spcPct val="150000"/>
              </a:lnSpc>
              <a:spcBef>
                <a:spcPts val="60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1pPr>
            <a:lvl2pPr marL="914400" lvl="1"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2pPr>
            <a:lvl3pPr marL="1371600" lvl="2"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3pPr>
            <a:lvl4pPr marL="1828800" lvl="3"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4pPr>
            <a:lvl5pPr marL="2286000" lvl="4"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5pPr>
            <a:lvl6pPr marL="2743200" lvl="5"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6pPr>
            <a:lvl7pPr marL="3200400" lvl="6"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7pPr>
            <a:lvl8pPr marL="3657600" lvl="7"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8pPr>
            <a:lvl9pPr marL="4114800" lvl="8" indent="-330200">
              <a:lnSpc>
                <a:spcPct val="150000"/>
              </a:lnSpc>
              <a:spcBef>
                <a:spcPts val="0"/>
              </a:spcBef>
              <a:spcAft>
                <a:spcPts val="0"/>
              </a:spcAft>
              <a:buClr>
                <a:srgbClr val="B7B7B7"/>
              </a:buClr>
              <a:buSzPts val="1600"/>
              <a:buFont typeface="Raleway Light"/>
              <a:buChar char="∙"/>
              <a:defRPr sz="1600">
                <a:solidFill>
                  <a:srgbClr val="111111"/>
                </a:solidFill>
                <a:latin typeface="Raleway Light"/>
                <a:ea typeface="Raleway Light"/>
                <a:cs typeface="Raleway Light"/>
                <a:sym typeface="Raleway Light"/>
              </a:defRPr>
            </a:lvl9pPr>
          </a:lstStyle>
          <a:p>
            <a:endParaRPr/>
          </a:p>
        </p:txBody>
      </p:sp>
    </p:spTree>
    <p:extLst>
      <p:ext uri="{BB962C8B-B14F-4D97-AF65-F5344CB8AC3E}">
        <p14:creationId xmlns:p14="http://schemas.microsoft.com/office/powerpoint/2010/main" val="499549962"/>
      </p:ext>
    </p:extLst>
  </p:cSld>
  <p:clrMap bg1="lt1" tx1="dk1" bg2="dk2" tx2="lt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4029554182"/>
      </p:ext>
    </p:extLst>
  </p:cSld>
  <p:clrMap bg1="lt1" tx1="dk1" bg2="lt2" tx2="dk2" accent1="accent1" accent2="accent2" accent3="accent3" accent4="accent4" accent5="accent5" accent6="accent6" hlink="hlink" folHlink="folHlink"/>
  <p:sldLayoutIdLst>
    <p:sldLayoutId id="2147487027" r:id="rId1"/>
    <p:sldLayoutId id="2147487028" r:id="rId2"/>
    <p:sldLayoutId id="2147487029" r:id="rId3"/>
    <p:sldLayoutId id="2147487030" r:id="rId4"/>
    <p:sldLayoutId id="2147487031" r:id="rId5"/>
    <p:sldLayoutId id="2147487032" r:id="rId6"/>
    <p:sldLayoutId id="2147487033" r:id="rId7"/>
    <p:sldLayoutId id="2147487034" r:id="rId8"/>
    <p:sldLayoutId id="2147487035" r:id="rId9"/>
    <p:sldLayoutId id="2147487036" r:id="rId10"/>
    <p:sldLayoutId id="2147487037"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858EEF98-B1F6-6445-B4E4-AB3972D45B8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0593F1E-35A6-134A-8461-2A68369DC9E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5D93DC43-D7E8-6F47-AD5B-F18FF7AB22A6}"/>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DE6E1F72-B1CB-3641-A732-0071AB0FD365}" type="datetimeFigureOut">
              <a:rPr lang="en-US" altLang="en-US"/>
              <a:pPr/>
              <a:t>2/16/24</a:t>
            </a:fld>
            <a:endParaRPr lang="en-US" altLang="en-US"/>
          </a:p>
        </p:txBody>
      </p:sp>
      <p:sp>
        <p:nvSpPr>
          <p:cNvPr id="5" name="Footer Placeholder 4">
            <a:extLst>
              <a:ext uri="{FF2B5EF4-FFF2-40B4-BE49-F238E27FC236}">
                <a16:creationId xmlns:a16="http://schemas.microsoft.com/office/drawing/2014/main" id="{53141FF8-25DC-094F-A061-9FF2EA9C14F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F424179-41A8-544E-A73F-60FFF874F1EB}"/>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3CEA108B-DA80-F64A-9555-BFBFC8143C06}" type="slidenum">
              <a:rPr lang="en-US" altLang="en-US"/>
              <a:pPr/>
              <a:t>‹#›</a:t>
            </a:fld>
            <a:endParaRPr lang="en-US" altLang="en-US"/>
          </a:p>
        </p:txBody>
      </p:sp>
    </p:spTree>
    <p:extLst>
      <p:ext uri="{BB962C8B-B14F-4D97-AF65-F5344CB8AC3E}">
        <p14:creationId xmlns:p14="http://schemas.microsoft.com/office/powerpoint/2010/main" val="3549196863"/>
      </p:ext>
    </p:extLst>
  </p:cSld>
  <p:clrMap bg1="lt1" tx1="dk1" bg2="lt2" tx2="dk2" accent1="accent1" accent2="accent2" accent3="accent3" accent4="accent4" accent5="accent5" accent6="accent6" hlink="hlink" folHlink="folHlink"/>
  <p:sldLayoutIdLst>
    <p:sldLayoutId id="2147487039" r:id="rId1"/>
    <p:sldLayoutId id="2147487040" r:id="rId2"/>
    <p:sldLayoutId id="2147487041" r:id="rId3"/>
    <p:sldLayoutId id="2147487042" r:id="rId4"/>
    <p:sldLayoutId id="2147487043" r:id="rId5"/>
    <p:sldLayoutId id="2147487044" r:id="rId6"/>
    <p:sldLayoutId id="2147487045" r:id="rId7"/>
    <p:sldLayoutId id="2147487046" r:id="rId8"/>
    <p:sldLayoutId id="2147487047" r:id="rId9"/>
    <p:sldLayoutId id="2147487048" r:id="rId10"/>
    <p:sldLayoutId id="2147487049"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DA2E4F0C-48F7-6F47-A712-CADFB3F425B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8392C84-015D-2D42-BAE0-BB61B95EEDD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90466ECF-F424-104D-9144-AFE9905E29D1}"/>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defRPr>
            </a:lvl1pPr>
          </a:lstStyle>
          <a:p>
            <a:pPr>
              <a:defRPr/>
            </a:pPr>
            <a:fld id="{CB648362-7278-4847-A0B9-B2FD593E0534}" type="datetimeFigureOut">
              <a:rPr lang="en-US" altLang="en-US"/>
              <a:pPr>
                <a:defRPr/>
              </a:pPr>
              <a:t>2/16/24</a:t>
            </a:fld>
            <a:endParaRPr lang="en-US" altLang="en-US"/>
          </a:p>
        </p:txBody>
      </p:sp>
      <p:sp>
        <p:nvSpPr>
          <p:cNvPr id="5" name="Footer Placeholder 4">
            <a:extLst>
              <a:ext uri="{FF2B5EF4-FFF2-40B4-BE49-F238E27FC236}">
                <a16:creationId xmlns:a16="http://schemas.microsoft.com/office/drawing/2014/main" id="{9FE8E805-7BCE-2F4A-8582-1CFA4792AC7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927E6BE-579B-7641-959F-2675258E999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AAEFFA18-8FC0-3147-9F60-975CCB40451F}" type="slidenum">
              <a:rPr lang="en-US" altLang="en-US"/>
              <a:pPr/>
              <a:t>‹#›</a:t>
            </a:fld>
            <a:endParaRPr lang="en-US" altLang="en-US"/>
          </a:p>
        </p:txBody>
      </p:sp>
    </p:spTree>
    <p:extLst>
      <p:ext uri="{BB962C8B-B14F-4D97-AF65-F5344CB8AC3E}">
        <p14:creationId xmlns:p14="http://schemas.microsoft.com/office/powerpoint/2010/main" val="3501154862"/>
      </p:ext>
    </p:extLst>
  </p:cSld>
  <p:clrMap bg1="lt1" tx1="dk1" bg2="lt2" tx2="dk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F381CE47-F949-6F42-8A7C-50E5520148A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5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A85D391-2175-AB49-8D79-8B97A6E7F19A}" type="slidenum">
              <a:rPr lang="en-US"/>
              <a:pPr>
                <a:defRPr/>
              </a:pPr>
              <a:t>‹#›</a:t>
            </a:fld>
            <a:endParaRPr lang="en-US"/>
          </a:p>
        </p:txBody>
      </p:sp>
    </p:spTree>
    <p:extLst>
      <p:ext uri="{BB962C8B-B14F-4D97-AF65-F5344CB8AC3E}">
        <p14:creationId xmlns:p14="http://schemas.microsoft.com/office/powerpoint/2010/main" val="387276798"/>
      </p:ext>
    </p:extLst>
  </p:cSld>
  <p:clrMap bg1="lt1" tx1="dk1" bg2="lt2" tx2="dk2" accent1="accent1" accent2="accent2" accent3="accent3" accent4="accent4" accent5="accent5" accent6="accent6" hlink="hlink" folHlink="folHlink"/>
  <p:sldLayoutIdLst>
    <p:sldLayoutId id="2147487063" r:id="rId1"/>
    <p:sldLayoutId id="2147487064" r:id="rId2"/>
    <p:sldLayoutId id="2147487065" r:id="rId3"/>
    <p:sldLayoutId id="2147487066" r:id="rId4"/>
    <p:sldLayoutId id="2147487067" r:id="rId5"/>
    <p:sldLayoutId id="2147487068" r:id="rId6"/>
    <p:sldLayoutId id="2147487069" r:id="rId7"/>
    <p:sldLayoutId id="2147487070" r:id="rId8"/>
    <p:sldLayoutId id="2147487071" r:id="rId9"/>
    <p:sldLayoutId id="2147487072" r:id="rId10"/>
    <p:sldLayoutId id="214748707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2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charset="0"/>
                <a:ea typeface="ＭＳ Ｐゴシック" pitchFamily="-112" charset="-128"/>
                <a:cs typeface="ＭＳ Ｐゴシック" pitchFamily="-112" charset="-128"/>
              </a:defRPr>
            </a:lvl1pPr>
          </a:lstStyle>
          <a:p>
            <a:pPr>
              <a:defRPr/>
            </a:pPr>
            <a:endParaRPr lang="en-US"/>
          </a:p>
        </p:txBody>
      </p:sp>
      <p:sp>
        <p:nvSpPr>
          <p:cNvPr id="432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atin typeface="Times New Roman" charset="0"/>
              </a:defRPr>
            </a:lvl1pPr>
          </a:lstStyle>
          <a:p>
            <a:pPr>
              <a:defRPr/>
            </a:pPr>
            <a:fld id="{45477187-0886-514C-8FA1-38D5810AC704}" type="slidenum">
              <a:rPr lang="en-US"/>
              <a:pPr>
                <a:defRPr/>
              </a:pPr>
              <a:t>‹#›</a:t>
            </a:fld>
            <a:endParaRPr lang="en-US"/>
          </a:p>
        </p:txBody>
      </p:sp>
    </p:spTree>
    <p:extLst>
      <p:ext uri="{BB962C8B-B14F-4D97-AF65-F5344CB8AC3E}">
        <p14:creationId xmlns:p14="http://schemas.microsoft.com/office/powerpoint/2010/main" val="2958258717"/>
      </p:ext>
    </p:extLst>
  </p:cSld>
  <p:clrMap bg1="dk2" tx1="lt1" bg2="dk1" tx2="lt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kumimoji="1"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kumimoji="1" sz="4400">
          <a:solidFill>
            <a:schemeClr val="tx2"/>
          </a:solidFill>
          <a:latin typeface="Times New Roman" pitchFamily="-112" charset="0"/>
        </a:defRPr>
      </a:lvl6pPr>
      <a:lvl7pPr marL="914400" algn="ctr" rtl="0" eaLnBrk="0" fontAlgn="base" hangingPunct="0">
        <a:spcBef>
          <a:spcPct val="0"/>
        </a:spcBef>
        <a:spcAft>
          <a:spcPct val="0"/>
        </a:spcAft>
        <a:defRPr kumimoji="1" sz="4400">
          <a:solidFill>
            <a:schemeClr val="tx2"/>
          </a:solidFill>
          <a:latin typeface="Times New Roman" pitchFamily="-112" charset="0"/>
        </a:defRPr>
      </a:lvl7pPr>
      <a:lvl8pPr marL="1371600" algn="ctr" rtl="0" eaLnBrk="0" fontAlgn="base" hangingPunct="0">
        <a:spcBef>
          <a:spcPct val="0"/>
        </a:spcBef>
        <a:spcAft>
          <a:spcPct val="0"/>
        </a:spcAft>
        <a:defRPr kumimoji="1" sz="4400">
          <a:solidFill>
            <a:schemeClr val="tx2"/>
          </a:solidFill>
          <a:latin typeface="Times New Roman" pitchFamily="-112" charset="0"/>
        </a:defRPr>
      </a:lvl8pPr>
      <a:lvl9pPr marL="1828800" algn="ctr" rtl="0" eaLnBrk="0" fontAlgn="base" hangingPunct="0">
        <a:spcBef>
          <a:spcPct val="0"/>
        </a:spcBef>
        <a:spcAft>
          <a:spcPct val="0"/>
        </a:spcAft>
        <a:defRPr kumimoji="1"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8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A85D391-2175-AB49-8D79-8B97A6E7F1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8167836"/>
      </p:ext>
    </p:extLst>
  </p:cSld>
  <p:clrMap bg1="lt1" tx1="dk1" bg2="lt2" tx2="dk2" accent1="accent1" accent2="accent2" accent3="accent3" accent4="accent4" accent5="accent5" accent6="accent6" hlink="hlink" folHlink="folHlink"/>
  <p:sldLayoutIdLst>
    <p:sldLayoutId id="2147487087" r:id="rId1"/>
    <p:sldLayoutId id="2147487088" r:id="rId2"/>
    <p:sldLayoutId id="2147487089" r:id="rId3"/>
    <p:sldLayoutId id="2147487090" r:id="rId4"/>
    <p:sldLayoutId id="2147487091" r:id="rId5"/>
    <p:sldLayoutId id="2147487092" r:id="rId6"/>
    <p:sldLayoutId id="2147487093" r:id="rId7"/>
    <p:sldLayoutId id="2147487094" r:id="rId8"/>
    <p:sldLayoutId id="2147487095" r:id="rId9"/>
    <p:sldLayoutId id="2147487096" r:id="rId10"/>
    <p:sldLayoutId id="214748709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441871"/>
      </p:ext>
    </p:extLst>
  </p:cSld>
  <p:clrMap bg1="lt1" tx1="dk1" bg2="lt2" tx2="dk2" accent1="accent1" accent2="accent2" accent3="accent3" accent4="accent4" accent5="accent5" accent6="accent6" hlink="hlink" folHlink="folHlink"/>
  <p:sldLayoutIdLst>
    <p:sldLayoutId id="2147487100" r:id="rId1"/>
    <p:sldLayoutId id="2147487101" r:id="rId2"/>
    <p:sldLayoutId id="2147487102" r:id="rId3"/>
    <p:sldLayoutId id="2147487103" r:id="rId4"/>
    <p:sldLayoutId id="2147487104" r:id="rId5"/>
    <p:sldLayoutId id="2147487105" r:id="rId6"/>
    <p:sldLayoutId id="2147487106" r:id="rId7"/>
    <p:sldLayoutId id="2147487107" r:id="rId8"/>
    <p:sldLayoutId id="2147487108" r:id="rId9"/>
    <p:sldLayoutId id="21474871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51184810"/>
      </p:ext>
    </p:extLst>
  </p:cSld>
  <p:clrMap bg1="lt1" tx1="dk1" bg2="lt2" tx2="dk2" accent1="accent1" accent2="accent2" accent3="accent3" accent4="accent4" accent5="accent5" accent6="accent6" hlink="hlink" folHlink="folHlink"/>
  <p:sldLayoutIdLst>
    <p:sldLayoutId id="2147487111" r:id="rId1"/>
    <p:sldLayoutId id="2147487112" r:id="rId2"/>
    <p:sldLayoutId id="2147487113" r:id="rId3"/>
    <p:sldLayoutId id="2147487114" r:id="rId4"/>
    <p:sldLayoutId id="2147487115" r:id="rId5"/>
    <p:sldLayoutId id="2147487116" r:id="rId6"/>
    <p:sldLayoutId id="2147487117" r:id="rId7"/>
    <p:sldLayoutId id="2147487118" r:id="rId8"/>
    <p:sldLayoutId id="2147487119" r:id="rId9"/>
    <p:sldLayoutId id="2147487120" r:id="rId10"/>
    <p:sldLayoutId id="2147487121" r:id="rId11"/>
    <p:sldLayoutId id="2147487122" r:id="rId12"/>
    <p:sldLayoutId id="214748712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9487776"/>
      </p:ext>
    </p:extLst>
  </p:cSld>
  <p:clrMap bg1="lt1" tx1="dk1" bg2="lt2" tx2="dk2" accent1="accent1" accent2="accent2" accent3="accent3" accent4="accent4" accent5="accent5" accent6="accent6" hlink="hlink" folHlink="folHlink"/>
  <p:sldLayoutIdLst>
    <p:sldLayoutId id="2147487125" r:id="rId1"/>
    <p:sldLayoutId id="2147487126" r:id="rId2"/>
    <p:sldLayoutId id="2147487127" r:id="rId3"/>
    <p:sldLayoutId id="2147487128" r:id="rId4"/>
    <p:sldLayoutId id="2147487129" r:id="rId5"/>
    <p:sldLayoutId id="2147487130" r:id="rId6"/>
    <p:sldLayoutId id="2147487131" r:id="rId7"/>
    <p:sldLayoutId id="2147487132" r:id="rId8"/>
    <p:sldLayoutId id="2147487133" r:id="rId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16/02/24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554288577"/>
      </p:ext>
    </p:extLst>
  </p:cSld>
  <p:clrMap bg1="lt1" tx1="dk1" bg2="lt2" tx2="dk2" accent1="accent1" accent2="accent2" accent3="accent3" accent4="accent4" accent5="accent5" accent6="accent6" hlink="hlink" folHlink="folHlink"/>
  <p:sldLayoutIdLst>
    <p:sldLayoutId id="2147487135" r:id="rId1"/>
    <p:sldLayoutId id="2147487136" r:id="rId2"/>
    <p:sldLayoutId id="2147487137" r:id="rId3"/>
    <p:sldLayoutId id="2147487138" r:id="rId4"/>
    <p:sldLayoutId id="2147487139" r:id="rId5"/>
    <p:sldLayoutId id="2147487140" r:id="rId6"/>
    <p:sldLayoutId id="2147487141" r:id="rId7"/>
    <p:sldLayoutId id="2147487142" r:id="rId8"/>
    <p:sldLayoutId id="2147487143" r:id="rId9"/>
    <p:sldLayoutId id="2147487144" r:id="rId10"/>
    <p:sldLayoutId id="2147487145"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12" name="شكل حر 11"/>
          <p:cNvSpPr>
            <a:spLocks/>
          </p:cNvSpPr>
          <p:nvPr/>
        </p:nvSpPr>
        <p:spPr bwMode="auto">
          <a:xfrm>
            <a:off x="0" y="4752126"/>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vert="horz" wrap="square" lIns="91440" tIns="45720" rIns="91440" bIns="45720" anchor="t" compatLnSpc="1"/>
          <a:lstStyle/>
          <a:p>
            <a:endParaRPr kumimoji="0" lang="en-US"/>
          </a:p>
        </p:txBody>
      </p:sp>
      <p:sp>
        <p:nvSpPr>
          <p:cNvPr id="16" name="شكل حر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vert="horz" wrap="square" lIns="91440" tIns="45720" rIns="91440" bIns="45720" anchor="t" compatLnSpc="1"/>
          <a:lstStyle/>
          <a:p>
            <a:endParaRPr kumimoji="0" lang="en-US"/>
          </a:p>
        </p:txBody>
      </p:sp>
      <p:sp>
        <p:nvSpPr>
          <p:cNvPr id="9" name="عنصر نائب للعنوان 8"/>
          <p:cNvSpPr>
            <a:spLocks noGrp="1"/>
          </p:cNvSpPr>
          <p:nvPr>
            <p:ph type="title"/>
          </p:nvPr>
        </p:nvSpPr>
        <p:spPr>
          <a:xfrm>
            <a:off x="457200" y="274638"/>
            <a:ext cx="7467600" cy="1143000"/>
          </a:xfrm>
          <a:prstGeom prst="rect">
            <a:avLst/>
          </a:prstGeom>
        </p:spPr>
        <p:txBody>
          <a:bodyPr vert="horz" lIns="45720" rIns="45720" anchor="ctr">
            <a:normAutofit/>
          </a:bodyPr>
          <a:lstStyle/>
          <a:p>
            <a:r>
              <a:rPr kumimoji="0" lang="ar-SA"/>
              <a:t>انقر لتحرير نمط العنوان الرئيسي</a:t>
            </a:r>
            <a:endParaRPr kumimoji="0" lang="en-US"/>
          </a:p>
        </p:txBody>
      </p:sp>
      <p:sp>
        <p:nvSpPr>
          <p:cNvPr id="30" name="عنصر نائب للنص 29"/>
          <p:cNvSpPr>
            <a:spLocks noGrp="1"/>
          </p:cNvSpPr>
          <p:nvPr>
            <p:ph type="body" idx="1"/>
          </p:nvPr>
        </p:nvSpPr>
        <p:spPr>
          <a:xfrm>
            <a:off x="457200" y="1600200"/>
            <a:ext cx="7467600" cy="4525963"/>
          </a:xfrm>
          <a:prstGeom prst="rect">
            <a:avLst/>
          </a:prstGeom>
        </p:spPr>
        <p:txBody>
          <a:bodyPr vert="horz">
            <a:normAutofit/>
          </a:bodyPr>
          <a:lstStyle/>
          <a:p>
            <a:pPr lvl="0" eaLnBrk="1" latinLnBrk="0" hangingPunct="1"/>
            <a:r>
              <a:rPr kumimoji="0" lang="ar-SA"/>
              <a:t>انقر لتحرير أنماط النص الرئيسي</a:t>
            </a:r>
          </a:p>
          <a:p>
            <a:pPr lvl="1" eaLnBrk="1" latinLnBrk="0" hangingPunct="1"/>
            <a:r>
              <a:rPr kumimoji="0" lang="ar-SA"/>
              <a:t>المستوى الثاني</a:t>
            </a:r>
          </a:p>
          <a:p>
            <a:pPr lvl="2" eaLnBrk="1" latinLnBrk="0" hangingPunct="1"/>
            <a:r>
              <a:rPr kumimoji="0" lang="ar-SA"/>
              <a:t>المستوى الثالث</a:t>
            </a:r>
          </a:p>
          <a:p>
            <a:pPr lvl="3" eaLnBrk="1" latinLnBrk="0" hangingPunct="1"/>
            <a:r>
              <a:rPr kumimoji="0" lang="ar-SA"/>
              <a:t>المستوى الرابع</a:t>
            </a:r>
          </a:p>
          <a:p>
            <a:pPr lvl="4" eaLnBrk="1" latinLnBrk="0" hangingPunct="1"/>
            <a:r>
              <a:rPr kumimoji="0" lang="ar-SA"/>
              <a:t>المستوى الخامس</a:t>
            </a:r>
            <a:endParaRPr kumimoji="0" lang="en-US"/>
          </a:p>
        </p:txBody>
      </p:sp>
      <p:sp>
        <p:nvSpPr>
          <p:cNvPr id="10" name="عنصر نائب للتاريخ 9"/>
          <p:cNvSpPr>
            <a:spLocks noGrp="1"/>
          </p:cNvSpPr>
          <p:nvPr>
            <p:ph type="dt" sz="half" idx="2"/>
          </p:nvPr>
        </p:nvSpPr>
        <p:spPr>
          <a:xfrm>
            <a:off x="457200" y="6422064"/>
            <a:ext cx="2133600" cy="365125"/>
          </a:xfrm>
          <a:prstGeom prst="rect">
            <a:avLst/>
          </a:prstGeom>
        </p:spPr>
        <p:txBody>
          <a:bodyPr vert="horz" bIns="0" anchor="b"/>
          <a:lstStyle>
            <a:lvl1pPr algn="l" eaLnBrk="1" latinLnBrk="0" hangingPunct="1">
              <a:defRPr kumimoji="0" sz="1000">
                <a:solidFill>
                  <a:schemeClr val="tx2">
                    <a:shade val="50000"/>
                  </a:schemeClr>
                </a:solidFill>
              </a:defRPr>
            </a:lvl1pPr>
          </a:lstStyle>
          <a:p>
            <a:pPr>
              <a:defRPr/>
            </a:pPr>
            <a:endParaRPr lang="en-US"/>
          </a:p>
        </p:txBody>
      </p:sp>
      <p:sp>
        <p:nvSpPr>
          <p:cNvPr id="22" name="عنصر نائب للتذييل 21"/>
          <p:cNvSpPr>
            <a:spLocks noGrp="1"/>
          </p:cNvSpPr>
          <p:nvPr>
            <p:ph type="ftr" sz="quarter" idx="3"/>
          </p:nvPr>
        </p:nvSpPr>
        <p:spPr>
          <a:xfrm>
            <a:off x="3124200" y="6422064"/>
            <a:ext cx="2895600" cy="365125"/>
          </a:xfrm>
          <a:prstGeom prst="rect">
            <a:avLst/>
          </a:prstGeom>
        </p:spPr>
        <p:txBody>
          <a:bodyPr vert="horz" lIns="0" rIns="0" bIns="0" anchor="b"/>
          <a:lstStyle>
            <a:lvl1pPr algn="ctr" eaLnBrk="1" latinLnBrk="0" hangingPunct="1">
              <a:defRPr kumimoji="0" sz="1000">
                <a:solidFill>
                  <a:schemeClr val="tx2">
                    <a:shade val="50000"/>
                  </a:schemeClr>
                </a:solidFill>
              </a:defRPr>
            </a:lvl1pPr>
          </a:lstStyle>
          <a:p>
            <a:pPr>
              <a:defRPr/>
            </a:pPr>
            <a:endParaRPr lang="en-US"/>
          </a:p>
        </p:txBody>
      </p:sp>
      <p:sp>
        <p:nvSpPr>
          <p:cNvPr id="18" name="عنصر نائب لرقم الشريحة 17"/>
          <p:cNvSpPr>
            <a:spLocks noGrp="1"/>
          </p:cNvSpPr>
          <p:nvPr>
            <p:ph type="sldNum" sz="quarter" idx="4"/>
          </p:nvPr>
        </p:nvSpPr>
        <p:spPr>
          <a:xfrm>
            <a:off x="8153400" y="6422064"/>
            <a:ext cx="762000" cy="365125"/>
          </a:xfrm>
          <a:prstGeom prst="rect">
            <a:avLst/>
          </a:prstGeom>
        </p:spPr>
        <p:txBody>
          <a:bodyPr vert="horz" lIns="0" tIns="0" rIns="0" bIns="0" anchor="b"/>
          <a:lstStyle>
            <a:lvl1pPr algn="r" eaLnBrk="1" latinLnBrk="0" hangingPunct="1">
              <a:defRPr kumimoji="0" sz="1000">
                <a:solidFill>
                  <a:schemeClr val="tx2">
                    <a:shade val="50000"/>
                  </a:schemeClr>
                </a:solidFill>
              </a:defRPr>
            </a:lvl1pPr>
          </a:lstStyle>
          <a:p>
            <a:pPr>
              <a:defRPr/>
            </a:pPr>
            <a:fld id="{B07E8A37-D339-124B-9F96-07777199DCD2}" type="slidenum">
              <a:rPr lang="en-US" smtClean="0"/>
              <a:pPr>
                <a:defRPr/>
              </a:pPr>
              <a:t>‹#›</a:t>
            </a:fld>
            <a:endParaRPr lang="en-US"/>
          </a:p>
        </p:txBody>
      </p:sp>
    </p:spTree>
    <p:extLst>
      <p:ext uri="{BB962C8B-B14F-4D97-AF65-F5344CB8AC3E}">
        <p14:creationId xmlns:p14="http://schemas.microsoft.com/office/powerpoint/2010/main" val="2395955850"/>
      </p:ext>
    </p:extLst>
  </p:cSld>
  <p:clrMap bg1="dk1" tx1="lt1" bg2="dk2" tx2="lt2" accent1="accent1" accent2="accent2" accent3="accent3" accent4="accent4" accent5="accent5" accent6="accent6" hlink="hlink" folHlink="folHlink"/>
  <p:sldLayoutIdLst>
    <p:sldLayoutId id="2147487148" r:id="rId1"/>
    <p:sldLayoutId id="2147487149" r:id="rId2"/>
    <p:sldLayoutId id="2147487150" r:id="rId3"/>
    <p:sldLayoutId id="2147487151" r:id="rId4"/>
    <p:sldLayoutId id="2147487152" r:id="rId5"/>
    <p:sldLayoutId id="2147487153" r:id="rId6"/>
    <p:sldLayoutId id="2147487154" r:id="rId7"/>
    <p:sldLayoutId id="2147487155" r:id="rId8"/>
    <p:sldLayoutId id="2147487156" r:id="rId9"/>
    <p:sldLayoutId id="2147487157" r:id="rId10"/>
    <p:sldLayoutId id="2147487158" r:id="rId11"/>
  </p:sldLayoutIdLst>
  <p:txStyles>
    <p:titleStyle>
      <a:lvl1pPr algn="l" rtl="1" eaLnBrk="1" latinLnBrk="0" hangingPunct="1">
        <a:spcBef>
          <a:spcPct val="0"/>
        </a:spcBef>
        <a:buNone/>
        <a:defRPr kumimoji="0" sz="4600" kern="1200">
          <a:solidFill>
            <a:schemeClr val="tx1"/>
          </a:solidFill>
          <a:latin typeface="+mj-lt"/>
          <a:ea typeface="+mj-ea"/>
          <a:cs typeface="+mj-cs"/>
        </a:defRPr>
      </a:lvl1pPr>
    </p:titleStyle>
    <p:bodyStyle>
      <a:lvl1pPr marL="420624" indent="-384048" algn="r" rtl="1" eaLnBrk="1" latinLnBrk="0" hangingPunct="1">
        <a:spcBef>
          <a:spcPct val="20000"/>
        </a:spcBef>
        <a:buClr>
          <a:schemeClr val="accent1"/>
        </a:buClr>
        <a:buSzPct val="80000"/>
        <a:buFont typeface="Wingdings 2"/>
        <a:buChar char=""/>
        <a:defRPr kumimoji="0" sz="3000" kern="1200">
          <a:solidFill>
            <a:schemeClr val="tx1"/>
          </a:solidFill>
          <a:latin typeface="+mn-lt"/>
          <a:ea typeface="+mn-ea"/>
          <a:cs typeface="+mn-cs"/>
        </a:defRPr>
      </a:lvl1pPr>
      <a:lvl2pPr marL="722376" indent="-274320" algn="r" rtl="1" eaLnBrk="1" latinLnBrk="0" hangingPunct="1">
        <a:spcBef>
          <a:spcPct val="20000"/>
        </a:spcBef>
        <a:buClr>
          <a:schemeClr val="accent1"/>
        </a:buClr>
        <a:buSzPct val="90000"/>
        <a:buFont typeface="Wingdings 2"/>
        <a:buChar char=""/>
        <a:defRPr kumimoji="0" sz="2600" kern="1200">
          <a:solidFill>
            <a:schemeClr val="tx1"/>
          </a:solidFill>
          <a:latin typeface="+mn-lt"/>
          <a:ea typeface="+mn-ea"/>
          <a:cs typeface="+mn-cs"/>
        </a:defRPr>
      </a:lvl2pPr>
      <a:lvl3pPr marL="1005840" indent="-256032" algn="r" rtl="1" eaLnBrk="1" latinLnBrk="0" hangingPunct="1">
        <a:spcBef>
          <a:spcPct val="20000"/>
        </a:spcBef>
        <a:buClr>
          <a:schemeClr val="accent2"/>
        </a:buClr>
        <a:buSzPct val="85000"/>
        <a:buFont typeface="Arial"/>
        <a:buChar char="○"/>
        <a:defRPr kumimoji="0" sz="2400" kern="1200">
          <a:solidFill>
            <a:schemeClr val="tx1"/>
          </a:solidFill>
          <a:latin typeface="+mn-lt"/>
          <a:ea typeface="+mn-ea"/>
          <a:cs typeface="+mn-cs"/>
        </a:defRPr>
      </a:lvl3pPr>
      <a:lvl4pPr marL="1280160" indent="-237744" algn="r" rtl="1" eaLnBrk="1" latinLnBrk="0" hangingPunct="1">
        <a:spcBef>
          <a:spcPct val="20000"/>
        </a:spcBef>
        <a:buClr>
          <a:schemeClr val="accent3"/>
        </a:buClr>
        <a:buSzPct val="90000"/>
        <a:buFont typeface="Wingdings 2"/>
        <a:buChar char=""/>
        <a:defRPr kumimoji="0" sz="2000" kern="1200">
          <a:solidFill>
            <a:schemeClr val="tx1"/>
          </a:solidFill>
          <a:latin typeface="+mn-lt"/>
          <a:ea typeface="+mn-ea"/>
          <a:cs typeface="+mn-cs"/>
        </a:defRPr>
      </a:lvl4pPr>
      <a:lvl5pPr marL="1490472" indent="-182880" algn="r" rtl="1" eaLnBrk="1" latinLnBrk="0" hangingPunct="1">
        <a:spcBef>
          <a:spcPct val="20000"/>
        </a:spcBef>
        <a:buClr>
          <a:schemeClr val="accent4"/>
        </a:buClr>
        <a:buSzPct val="100000"/>
        <a:buFont typeface="Arial"/>
        <a:buChar char="-"/>
        <a:defRPr kumimoji="0" sz="2000" kern="1200">
          <a:solidFill>
            <a:schemeClr val="tx1"/>
          </a:solidFill>
          <a:latin typeface="+mn-lt"/>
          <a:ea typeface="+mn-ea"/>
          <a:cs typeface="+mn-cs"/>
        </a:defRPr>
      </a:lvl5pPr>
      <a:lvl6pPr marL="1700784" indent="-182880" algn="r" rtl="1"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r" rtl="1"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r" rtl="1"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r" rtl="1"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r" rtl="1" eaLnBrk="1" latinLnBrk="0" hangingPunct="1">
        <a:defRPr kumimoji="0" kern="1200">
          <a:solidFill>
            <a:schemeClr val="tx1"/>
          </a:solidFill>
          <a:latin typeface="+mn-lt"/>
          <a:ea typeface="+mn-ea"/>
          <a:cs typeface="+mn-cs"/>
        </a:defRPr>
      </a:lvl1pPr>
      <a:lvl2pPr marL="457200" algn="r" rtl="1" eaLnBrk="1" latinLnBrk="0" hangingPunct="1">
        <a:defRPr kumimoji="0" kern="1200">
          <a:solidFill>
            <a:schemeClr val="tx1"/>
          </a:solidFill>
          <a:latin typeface="+mn-lt"/>
          <a:ea typeface="+mn-ea"/>
          <a:cs typeface="+mn-cs"/>
        </a:defRPr>
      </a:lvl2pPr>
      <a:lvl3pPr marL="914400" algn="r" rtl="1" eaLnBrk="1" latinLnBrk="0" hangingPunct="1">
        <a:defRPr kumimoji="0" kern="1200">
          <a:solidFill>
            <a:schemeClr val="tx1"/>
          </a:solidFill>
          <a:latin typeface="+mn-lt"/>
          <a:ea typeface="+mn-ea"/>
          <a:cs typeface="+mn-cs"/>
        </a:defRPr>
      </a:lvl3pPr>
      <a:lvl4pPr marL="1371600" algn="r" rtl="1" eaLnBrk="1" latinLnBrk="0" hangingPunct="1">
        <a:defRPr kumimoji="0" kern="1200">
          <a:solidFill>
            <a:schemeClr val="tx1"/>
          </a:solidFill>
          <a:latin typeface="+mn-lt"/>
          <a:ea typeface="+mn-ea"/>
          <a:cs typeface="+mn-cs"/>
        </a:defRPr>
      </a:lvl4pPr>
      <a:lvl5pPr marL="1828800" algn="r" rtl="1" eaLnBrk="1" latinLnBrk="0" hangingPunct="1">
        <a:defRPr kumimoji="0" kern="1200">
          <a:solidFill>
            <a:schemeClr val="tx1"/>
          </a:solidFill>
          <a:latin typeface="+mn-lt"/>
          <a:ea typeface="+mn-ea"/>
          <a:cs typeface="+mn-cs"/>
        </a:defRPr>
      </a:lvl5pPr>
      <a:lvl6pPr marL="2286000" algn="r" rtl="1" eaLnBrk="1" latinLnBrk="0" hangingPunct="1">
        <a:defRPr kumimoji="0" kern="1200">
          <a:solidFill>
            <a:schemeClr val="tx1"/>
          </a:solidFill>
          <a:latin typeface="+mn-lt"/>
          <a:ea typeface="+mn-ea"/>
          <a:cs typeface="+mn-cs"/>
        </a:defRPr>
      </a:lvl6pPr>
      <a:lvl7pPr marL="2743200" algn="r" rtl="1" eaLnBrk="1" latinLnBrk="0" hangingPunct="1">
        <a:defRPr kumimoji="0" kern="1200">
          <a:solidFill>
            <a:schemeClr val="tx1"/>
          </a:solidFill>
          <a:latin typeface="+mn-lt"/>
          <a:ea typeface="+mn-ea"/>
          <a:cs typeface="+mn-cs"/>
        </a:defRPr>
      </a:lvl7pPr>
      <a:lvl8pPr marL="3200400" algn="r" rtl="1" eaLnBrk="1" latinLnBrk="0" hangingPunct="1">
        <a:defRPr kumimoji="0" kern="1200">
          <a:solidFill>
            <a:schemeClr val="tx1"/>
          </a:solidFill>
          <a:latin typeface="+mn-lt"/>
          <a:ea typeface="+mn-ea"/>
          <a:cs typeface="+mn-cs"/>
        </a:defRPr>
      </a:lvl8pPr>
      <a:lvl9pPr marL="3657600" algn="r" rtl="1" eaLnBrk="1" latinLnBrk="0" hangingPunct="1">
        <a:defRPr kumimoji="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CE7AC420-2F1B-594D-9802-346E998E230C}" type="slidenum">
              <a:rPr lang="en-US"/>
              <a:pPr>
                <a:defRPr/>
              </a:pPr>
              <a:t>‹#›</a:t>
            </a:fld>
            <a:endParaRPr lang="en-US"/>
          </a:p>
        </p:txBody>
      </p:sp>
    </p:spTree>
    <p:extLst>
      <p:ext uri="{BB962C8B-B14F-4D97-AF65-F5344CB8AC3E}">
        <p14:creationId xmlns:p14="http://schemas.microsoft.com/office/powerpoint/2010/main" val="1394158470"/>
      </p:ext>
    </p:extLst>
  </p:cSld>
  <p:clrMap bg1="lt1" tx1="dk1" bg2="lt2" tx2="dk2" accent1="accent1" accent2="accent2" accent3="accent3" accent4="accent4" accent5="accent5" accent6="accent6" hlink="hlink" folHlink="folHlink"/>
  <p:sldLayoutIdLst>
    <p:sldLayoutId id="2147487160"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CA724F13-4298-A94A-B84C-E388205EBC8E}" type="slidenum">
              <a:rPr lang="en-US"/>
              <a:pPr>
                <a:defRPr/>
              </a:pPr>
              <a:t>‹#›</a:t>
            </a:fld>
            <a:endParaRPr lang="en-US"/>
          </a:p>
        </p:txBody>
      </p:sp>
    </p:spTree>
    <p:extLst>
      <p:ext uri="{BB962C8B-B14F-4D97-AF65-F5344CB8AC3E}">
        <p14:creationId xmlns:p14="http://schemas.microsoft.com/office/powerpoint/2010/main" val="2716286606"/>
      </p:ext>
    </p:extLst>
  </p:cSld>
  <p:clrMap bg1="lt1" tx1="dk1" bg2="lt2" tx2="dk2" accent1="accent1" accent2="accent2" accent3="accent3" accent4="accent4" accent5="accent5" accent6="accent6" hlink="hlink" folHlink="folHlink"/>
  <p:sldLayoutIdLst>
    <p:sldLayoutId id="2147487162" r:id="rId1"/>
    <p:sldLayoutId id="2147487163"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ＭＳ Ｐゴシック" charset="0"/>
              </a:defRPr>
            </a:lvl1pPr>
          </a:lstStyle>
          <a:p>
            <a:pPr>
              <a:defRPr/>
            </a:pPr>
            <a:fld id="{85204A0E-6243-854A-A1FE-883013AE857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89" r:id="rId1"/>
    <p:sldLayoutId id="2147486390" r:id="rId2"/>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5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7526618A-D538-A547-A59F-D1E58BC17B47}" type="slidenum">
              <a:rPr lang="en-US"/>
              <a:pPr>
                <a:defRPr/>
              </a:pPr>
              <a:t>‹#›</a:t>
            </a:fld>
            <a:endParaRPr lang="en-US"/>
          </a:p>
        </p:txBody>
      </p:sp>
    </p:spTree>
    <p:extLst>
      <p:ext uri="{BB962C8B-B14F-4D97-AF65-F5344CB8AC3E}">
        <p14:creationId xmlns:p14="http://schemas.microsoft.com/office/powerpoint/2010/main" val="845994823"/>
      </p:ext>
    </p:extLst>
  </p:cSld>
  <p:clrMap bg1="lt1" tx1="dk1" bg2="lt2" tx2="dk2" accent1="accent1" accent2="accent2" accent3="accent3" accent4="accent4" accent5="accent5" accent6="accent6" hlink="hlink" folHlink="folHlink"/>
  <p:sldLayoutIdLst>
    <p:sldLayoutId id="2147487165"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4210" name="Rectangle 2"/>
          <p:cNvSpPr>
            <a:spLocks noGrp="1" noRot="1" noChangeArrowheads="1"/>
          </p:cNvSpPr>
          <p:nvPr>
            <p:ph type="title"/>
          </p:nvPr>
        </p:nvSpPr>
        <p:spPr bwMode="auto">
          <a:xfrm>
            <a:off x="301625" y="228601"/>
            <a:ext cx="8510588" cy="132556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Rot="1" noChangeArrowheads="1"/>
          </p:cNvSpPr>
          <p:nvPr>
            <p:ph type="body" idx="1"/>
          </p:nvPr>
        </p:nvSpPr>
        <p:spPr bwMode="auto">
          <a:xfrm>
            <a:off x="301625" y="1676408"/>
            <a:ext cx="8540750" cy="44227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3048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p>
        </p:txBody>
      </p:sp>
      <p:sp>
        <p:nvSpPr>
          <p:cNvPr id="94213"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05" charset="0"/>
                <a:ea typeface="Arial" pitchFamily="-105" charset="0"/>
                <a:cs typeface="Arial" pitchFamily="-105" charset="0"/>
              </a:defRPr>
            </a:lvl1pPr>
          </a:lstStyle>
          <a:p>
            <a:pPr>
              <a:defRPr/>
            </a:pPr>
            <a:endParaRPr lang="en-US"/>
          </a:p>
        </p:txBody>
      </p:sp>
      <p:sp>
        <p:nvSpPr>
          <p:cNvPr id="94214" name="Rectangle 6"/>
          <p:cNvSpPr>
            <a:spLocks noGrp="1" noChangeArrowheads="1"/>
          </p:cNvSpPr>
          <p:nvPr>
            <p:ph type="sldNum" sz="quarter" idx="4"/>
          </p:nvPr>
        </p:nvSpPr>
        <p:spPr bwMode="auto">
          <a:xfrm>
            <a:off x="6553200" y="6245225"/>
            <a:ext cx="22860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cs typeface="Arial" charset="0"/>
              </a:defRPr>
            </a:lvl1pPr>
          </a:lstStyle>
          <a:p>
            <a:pPr>
              <a:defRPr/>
            </a:pPr>
            <a:fld id="{25207E0F-4E66-9342-81F6-F264F7F33160}" type="slidenum">
              <a:rPr lang="en-US"/>
              <a:pPr>
                <a:defRPr/>
              </a:pPr>
              <a:t>‹#›</a:t>
            </a:fld>
            <a:endParaRPr lang="en-US"/>
          </a:p>
        </p:txBody>
      </p:sp>
    </p:spTree>
    <p:extLst>
      <p:ext uri="{BB962C8B-B14F-4D97-AF65-F5344CB8AC3E}">
        <p14:creationId xmlns:p14="http://schemas.microsoft.com/office/powerpoint/2010/main" val="2543567745"/>
      </p:ext>
    </p:extLst>
  </p:cSld>
  <p:clrMap bg1="dk2" tx1="lt1" bg2="dk1" tx2="lt2" accent1="accent1" accent2="accent2" accent3="accent3" accent4="accent4" accent5="accent5" accent6="accent6" hlink="hlink" folHlink="folHlink"/>
  <p:sldLayoutIdLst>
    <p:sldLayoutId id="2147487167" r:id="rId1"/>
    <p:sldLayoutId id="2147487168" r:id="rId2"/>
    <p:sldLayoutId id="2147487169" r:id="rId3"/>
    <p:sldLayoutId id="2147487170" r:id="rId4"/>
    <p:sldLayoutId id="2147487171" r:id="rId5"/>
    <p:sldLayoutId id="2147487172" r:id="rId6"/>
    <p:sldLayoutId id="2147487173" r:id="rId7"/>
    <p:sldLayoutId id="2147487174" r:id="rId8"/>
    <p:sldLayoutId id="2147487175" r:id="rId9"/>
    <p:sldLayoutId id="2147487176" r:id="rId10"/>
    <p:sldLayoutId id="214748717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Font typeface="Wingdings" charset="0"/>
        <a:buChar char="§"/>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228600" y="228600"/>
            <a:ext cx="8686800" cy="5943600"/>
            <a:chOff x="144" y="144"/>
            <a:chExt cx="5472" cy="3744"/>
          </a:xfrm>
        </p:grpSpPr>
        <p:sp>
          <p:nvSpPr>
            <p:cNvPr id="13320"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13321"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p:spPr>
          <p:txBody>
            <a:bodyPr wrap="none" anchor="ctr"/>
            <a:lstStyle/>
            <a:p>
              <a:pPr algn="ctr"/>
              <a:endParaRPr lang="en-US">
                <a:latin typeface="Times New Roman" charset="0"/>
                <a:cs typeface="Arial" charset="0"/>
              </a:endParaRPr>
            </a:p>
          </p:txBody>
        </p:sp>
        <p:sp>
          <p:nvSpPr>
            <p:cNvPr id="13322" name="Line 5"/>
            <p:cNvSpPr>
              <a:spLocks noChangeShapeType="1"/>
            </p:cNvSpPr>
            <p:nvPr/>
          </p:nvSpPr>
          <p:spPr bwMode="auto">
            <a:xfrm>
              <a:off x="336" y="1092"/>
              <a:ext cx="5136" cy="0"/>
            </a:xfrm>
            <a:prstGeom prst="line">
              <a:avLst/>
            </a:prstGeom>
            <a:noFill/>
            <a:ln w="127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3315" name="Rectangle 6"/>
          <p:cNvSpPr>
            <a:spLocks noGrp="1" noChangeArrowheads="1"/>
          </p:cNvSpPr>
          <p:nvPr>
            <p:ph type="title"/>
          </p:nvPr>
        </p:nvSpPr>
        <p:spPr bwMode="auto">
          <a:xfrm>
            <a:off x="533400" y="473075"/>
            <a:ext cx="8153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316" name="Rectangle 7"/>
          <p:cNvSpPr>
            <a:spLocks noGrp="1" noChangeArrowheads="1"/>
          </p:cNvSpPr>
          <p:nvPr>
            <p:ph type="body" idx="1"/>
          </p:nvPr>
        </p:nvSpPr>
        <p:spPr bwMode="auto">
          <a:xfrm>
            <a:off x="533400" y="1828800"/>
            <a:ext cx="81534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5592" name="Rectangle 8"/>
          <p:cNvSpPr>
            <a:spLocks noGrp="1" noChangeArrowheads="1"/>
          </p:cNvSpPr>
          <p:nvPr>
            <p:ph type="dt" sz="half" idx="2"/>
          </p:nvPr>
        </p:nvSpPr>
        <p:spPr bwMode="auto">
          <a:xfrm>
            <a:off x="533400" y="6248400"/>
            <a:ext cx="2057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000">
                <a:latin typeface="Arial" pitchFamily="-105" charset="0"/>
                <a:ea typeface="Arial" pitchFamily="-105" charset="0"/>
                <a:cs typeface="Arial" pitchFamily="-105" charset="0"/>
              </a:defRPr>
            </a:lvl1pPr>
          </a:lstStyle>
          <a:p>
            <a:pPr>
              <a:defRPr/>
            </a:pPr>
            <a:endParaRPr lang="en-US"/>
          </a:p>
        </p:txBody>
      </p:sp>
      <p:sp>
        <p:nvSpPr>
          <p:cNvPr id="195593" name="Rectangle 9"/>
          <p:cNvSpPr>
            <a:spLocks noGrp="1" noChangeArrowheads="1"/>
          </p:cNvSpPr>
          <p:nvPr>
            <p:ph type="ftr" sz="quarter" idx="3"/>
          </p:nvPr>
        </p:nvSpPr>
        <p:spPr bwMode="auto">
          <a:xfrm>
            <a:off x="32385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000">
                <a:latin typeface="Arial" pitchFamily="-105" charset="0"/>
                <a:ea typeface="Arial" pitchFamily="-105" charset="0"/>
                <a:cs typeface="Arial" pitchFamily="-105" charset="0"/>
              </a:defRPr>
            </a:lvl1pPr>
          </a:lstStyle>
          <a:p>
            <a:pPr>
              <a:defRPr/>
            </a:pPr>
            <a:endParaRPr lang="en-US"/>
          </a:p>
        </p:txBody>
      </p:sp>
      <p:sp>
        <p:nvSpPr>
          <p:cNvPr id="195594" name="Rectangle 10"/>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000">
                <a:cs typeface="Arial" charset="0"/>
              </a:defRPr>
            </a:lvl1pPr>
          </a:lstStyle>
          <a:p>
            <a:pPr>
              <a:defRPr/>
            </a:pPr>
            <a:fld id="{B07E8A37-D339-124B-9F96-07777199DCD2}" type="slidenum">
              <a:rPr lang="en-US"/>
              <a:pPr>
                <a:defRPr/>
              </a:pPr>
              <a:t>‹#›</a:t>
            </a:fld>
            <a:endParaRPr lang="en-US"/>
          </a:p>
        </p:txBody>
      </p:sp>
    </p:spTree>
    <p:extLst>
      <p:ext uri="{BB962C8B-B14F-4D97-AF65-F5344CB8AC3E}">
        <p14:creationId xmlns:p14="http://schemas.microsoft.com/office/powerpoint/2010/main" val="2342149705"/>
      </p:ext>
    </p:extLst>
  </p:cSld>
  <p:clrMap bg1="dk2" tx1="lt1" bg2="dk1" tx2="lt2" accent1="accent1" accent2="accent2" accent3="accent3" accent4="accent4" accent5="accent5" accent6="accent6" hlink="hlink" folHlink="folHlink"/>
  <p:sldLayoutIdLst>
    <p:sldLayoutId id="2147487179" r:id="rId1"/>
    <p:sldLayoutId id="2147487180" r:id="rId2"/>
    <p:sldLayoutId id="2147487181" r:id="rId3"/>
    <p:sldLayoutId id="2147487182" r:id="rId4"/>
    <p:sldLayoutId id="2147487183" r:id="rId5"/>
    <p:sldLayoutId id="2147487184" r:id="rId6"/>
    <p:sldLayoutId id="2147487185" r:id="rId7"/>
    <p:sldLayoutId id="2147487186" r:id="rId8"/>
    <p:sldLayoutId id="2147487187" r:id="rId9"/>
    <p:sldLayoutId id="2147487188" r:id="rId10"/>
    <p:sldLayoutId id="2147487189" r:id="rId11"/>
  </p:sldLayoutIdLst>
  <p:txStyles>
    <p:titleStyle>
      <a:lvl1pPr algn="l" rtl="0" eaLnBrk="0" fontAlgn="base" hangingPunct="0">
        <a:lnSpc>
          <a:spcPct val="80000"/>
        </a:lnSpc>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2pPr>
      <a:lvl3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3pPr>
      <a:lvl4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4pPr>
      <a:lvl5pPr algn="l" rtl="0" eaLnBrk="0" fontAlgn="base" hangingPunct="0">
        <a:lnSpc>
          <a:spcPct val="80000"/>
        </a:lnSpc>
        <a:spcBef>
          <a:spcPct val="0"/>
        </a:spcBef>
        <a:spcAft>
          <a:spcPct val="0"/>
        </a:spcAft>
        <a:defRPr sz="4400">
          <a:solidFill>
            <a:schemeClr val="tx2"/>
          </a:solidFill>
          <a:latin typeface="Times New Roman" pitchFamily="-105" charset="0"/>
          <a:ea typeface="ＭＳ Ｐゴシック" pitchFamily="-107" charset="-128"/>
          <a:cs typeface="ＭＳ Ｐゴシック" pitchFamily="-107" charset="-128"/>
        </a:defRPr>
      </a:lvl5pPr>
      <a:lvl6pPr marL="457200" algn="l" rtl="0" fontAlgn="base">
        <a:lnSpc>
          <a:spcPct val="80000"/>
        </a:lnSpc>
        <a:spcBef>
          <a:spcPct val="0"/>
        </a:spcBef>
        <a:spcAft>
          <a:spcPct val="0"/>
        </a:spcAft>
        <a:defRPr sz="4400">
          <a:solidFill>
            <a:schemeClr val="tx2"/>
          </a:solidFill>
          <a:latin typeface="Times New Roman" pitchFamily="-105" charset="0"/>
        </a:defRPr>
      </a:lvl6pPr>
      <a:lvl7pPr marL="914400" algn="l" rtl="0" fontAlgn="base">
        <a:lnSpc>
          <a:spcPct val="80000"/>
        </a:lnSpc>
        <a:spcBef>
          <a:spcPct val="0"/>
        </a:spcBef>
        <a:spcAft>
          <a:spcPct val="0"/>
        </a:spcAft>
        <a:defRPr sz="4400">
          <a:solidFill>
            <a:schemeClr val="tx2"/>
          </a:solidFill>
          <a:latin typeface="Times New Roman" pitchFamily="-105" charset="0"/>
        </a:defRPr>
      </a:lvl7pPr>
      <a:lvl8pPr marL="1371600" algn="l" rtl="0" fontAlgn="base">
        <a:lnSpc>
          <a:spcPct val="80000"/>
        </a:lnSpc>
        <a:spcBef>
          <a:spcPct val="0"/>
        </a:spcBef>
        <a:spcAft>
          <a:spcPct val="0"/>
        </a:spcAft>
        <a:defRPr sz="4400">
          <a:solidFill>
            <a:schemeClr val="tx2"/>
          </a:solidFill>
          <a:latin typeface="Times New Roman" pitchFamily="-105" charset="0"/>
        </a:defRPr>
      </a:lvl8pPr>
      <a:lvl9pPr marL="1828800" algn="l" rtl="0" fontAlgn="base">
        <a:lnSpc>
          <a:spcPct val="80000"/>
        </a:lnSpc>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tx1"/>
        </a:buClr>
        <a:buSzPct val="85000"/>
        <a:buFont typeface="Wingdings" pitchFamily="-105" charset="2"/>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09BD563E-9980-8D49-A372-6CA8C421667C}" type="slidenum">
              <a:rPr lang="en-US"/>
              <a:pPr>
                <a:defRPr/>
              </a:pPr>
              <a:t>‹#›</a:t>
            </a:fld>
            <a:endParaRPr lang="en-US"/>
          </a:p>
        </p:txBody>
      </p:sp>
    </p:spTree>
    <p:extLst>
      <p:ext uri="{BB962C8B-B14F-4D97-AF65-F5344CB8AC3E}">
        <p14:creationId xmlns:p14="http://schemas.microsoft.com/office/powerpoint/2010/main" val="2193358818"/>
      </p:ext>
    </p:extLst>
  </p:cSld>
  <p:clrMap bg1="lt1" tx1="dk1" bg2="lt2" tx2="dk2" accent1="accent1" accent2="accent2" accent3="accent3" accent4="accent4" accent5="accent5" accent6="accent6" hlink="hlink" folHlink="folHlink"/>
  <p:sldLayoutIdLst>
    <p:sldLayoutId id="2147487191"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7"/>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solidFill>
                  <a:srgbClr val="FFFFFF"/>
                </a:solidFill>
                <a:effectLst/>
                <a:latin typeface="Arial"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1"/>
            <a:ext cx="2133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cs typeface="Arial" charset="0"/>
              </a:defRPr>
            </a:lvl1pPr>
          </a:lstStyle>
          <a:p>
            <a:pPr>
              <a:defRPr/>
            </a:pPr>
            <a:fld id="{EE7F0BB5-F9C7-4C45-AF80-DB6292B4E5CF}" type="slidenum">
              <a:rPr lang="en-US"/>
              <a:pPr>
                <a:defRPr/>
              </a:pPr>
              <a:t>‹#›</a:t>
            </a:fld>
            <a:endParaRPr lang="en-US"/>
          </a:p>
        </p:txBody>
      </p:sp>
      <p:grpSp>
        <p:nvGrpSpPr>
          <p:cNvPr id="98308" name="Group 4"/>
          <p:cNvGrpSpPr>
            <a:grpSpLocks/>
          </p:cNvGrpSpPr>
          <p:nvPr/>
        </p:nvGrpSpPr>
        <p:grpSpPr bwMode="auto">
          <a:xfrm>
            <a:off x="12" y="9"/>
            <a:ext cx="9140825" cy="6850063"/>
            <a:chOff x="0" y="0"/>
            <a:chExt cx="5758" cy="4315"/>
          </a:xfrm>
        </p:grpSpPr>
        <p:grpSp>
          <p:nvGrpSpPr>
            <p:cNvPr id="9831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charset="0"/>
                <a:ea typeface="Arial" charset="0"/>
                <a:cs typeface="Arial" charset="0"/>
              </a:endParaRPr>
            </a:p>
          </p:txBody>
        </p:sp>
      </p:grpSp>
      <p:sp>
        <p:nvSpPr>
          <p:cNvPr id="11277" name="Rectangle 13"/>
          <p:cNvSpPr>
            <a:spLocks noGrp="1" noRot="1" noChangeArrowheads="1"/>
          </p:cNvSpPr>
          <p:nvPr>
            <p:ph type="title"/>
          </p:nvPr>
        </p:nvSpPr>
        <p:spPr bwMode="auto">
          <a:xfrm>
            <a:off x="457200" y="274639"/>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1"/>
            <a:ext cx="2895600" cy="476251"/>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solidFill>
                  <a:srgbClr val="FFFFFF"/>
                </a:solidFill>
                <a:effectLst/>
                <a:latin typeface="Arial"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5779609"/>
      </p:ext>
    </p:extLst>
  </p:cSld>
  <p:clrMap bg1="dk2" tx1="lt1" bg2="dk1" tx2="lt2" accent1="accent1" accent2="accent2" accent3="accent3" accent4="accent4" accent5="accent5" accent6="accent6" hlink="hlink" folHlink="folHlink"/>
  <p:sldLayoutIdLst>
    <p:sldLayoutId id="2147487194"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01907724"/>
      </p:ext>
    </p:extLst>
  </p:cSld>
  <p:clrMap bg1="lt1" tx1="dk1" bg2="lt2" tx2="dk2" accent1="accent1" accent2="accent2" accent3="accent3" accent4="accent4" accent5="accent5" accent6="accent6" hlink="hlink" folHlink="folHlink"/>
  <p:sldLayoutIdLst>
    <p:sldLayoutId id="2147487196" r:id="rId1"/>
    <p:sldLayoutId id="2147487197" r:id="rId2"/>
    <p:sldLayoutId id="2147487198" r:id="rId3"/>
    <p:sldLayoutId id="2147487199" r:id="rId4"/>
    <p:sldLayoutId id="2147487200" r:id="rId5"/>
    <p:sldLayoutId id="2147487201" r:id="rId6"/>
    <p:sldLayoutId id="2147487202" r:id="rId7"/>
    <p:sldLayoutId id="2147487203" r:id="rId8"/>
    <p:sldLayoutId id="2147487204" r:id="rId9"/>
    <p:sldLayoutId id="2147487205" r:id="rId10"/>
    <p:sldLayoutId id="2147487206" r:id="rId11"/>
    <p:sldLayoutId id="2147487207" r:id="rId12"/>
    <p:sldLayoutId id="214748720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044206"/>
      </p:ext>
    </p:extLst>
  </p:cSld>
  <p:clrMap bg1="lt1" tx1="dk1" bg2="lt2" tx2="dk2" accent1="accent1" accent2="accent2" accent3="accent3" accent4="accent4" accent5="accent5" accent6="accent6" hlink="hlink" folHlink="folHlink"/>
  <p:sldLayoutIdLst>
    <p:sldLayoutId id="2147487210" r:id="rId1"/>
    <p:sldLayoutId id="2147487211" r:id="rId2"/>
    <p:sldLayoutId id="2147487212" r:id="rId3"/>
    <p:sldLayoutId id="2147487213" r:id="rId4"/>
    <p:sldLayoutId id="2147487214" r:id="rId5"/>
    <p:sldLayoutId id="2147487215" r:id="rId6"/>
    <p:sldLayoutId id="2147487216" r:id="rId7"/>
    <p:sldLayoutId id="2147487217" r:id="rId8"/>
    <p:sldLayoutId id="2147487218" r:id="rId9"/>
    <p:sldLayoutId id="2147487219" r:id="rId10"/>
    <p:sldLayoutId id="2147487220"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4932995"/>
      </p:ext>
    </p:extLst>
  </p:cSld>
  <p:clrMap bg1="lt1" tx1="dk1" bg2="lt2" tx2="dk2" accent1="accent1" accent2="accent2" accent3="accent3" accent4="accent4" accent5="accent5" accent6="accent6" hlink="hlink" folHlink="folHlink"/>
  <p:sldLayoutIdLst>
    <p:sldLayoutId id="2147487222" r:id="rId1"/>
    <p:sldLayoutId id="2147487223" r:id="rId2"/>
    <p:sldLayoutId id="2147487224" r:id="rId3"/>
    <p:sldLayoutId id="2147487225" r:id="rId4"/>
    <p:sldLayoutId id="2147487226" r:id="rId5"/>
    <p:sldLayoutId id="2147487227" r:id="rId6"/>
    <p:sldLayoutId id="2147487228" r:id="rId7"/>
    <p:sldLayoutId id="2147487229" r:id="rId8"/>
    <p:sldLayoutId id="2147487230" r:id="rId9"/>
    <p:sldLayoutId id="2147487231" r:id="rId10"/>
    <p:sldLayoutId id="2147487232" r:id="rId11"/>
    <p:sldLayoutId id="2147487233"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0">
                <a:solidFill>
                  <a:srgbClr val="000000"/>
                </a:solidFill>
                <a:ea typeface="Arial" charset="0"/>
                <a:cs typeface="Arial" charset="0"/>
              </a:defRPr>
            </a:lvl1pPr>
          </a:lstStyle>
          <a:p>
            <a:pPr>
              <a:lnSpc>
                <a:spcPct val="100000"/>
              </a:lnSpc>
              <a:defRPr/>
            </a:pPr>
            <a:endParaRPr lang="en-US">
              <a:latin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0">
                <a:solidFill>
                  <a:srgbClr val="000000"/>
                </a:solidFill>
                <a:ea typeface="Arial" charset="0"/>
                <a:cs typeface="Arial" charset="0"/>
              </a:defRPr>
            </a:lvl1pPr>
          </a:lstStyle>
          <a:p>
            <a:pPr>
              <a:lnSpc>
                <a:spcPct val="100000"/>
              </a:lnSpc>
              <a:defRPr/>
            </a:pPr>
            <a:endParaRPr lang="en-US">
              <a:latin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0">
                <a:solidFill>
                  <a:srgbClr val="000000"/>
                </a:solidFill>
                <a:cs typeface="Arial" charset="0"/>
              </a:defRPr>
            </a:lvl1pPr>
          </a:lstStyle>
          <a:p>
            <a:pPr>
              <a:lnSpc>
                <a:spcPct val="100000"/>
              </a:lnSpc>
              <a:defRPr/>
            </a:pPr>
            <a:fld id="{6D9D8DB9-04D8-3142-B9A3-E96C2D4BB545}" type="slidenum">
              <a:rPr lang="en-US">
                <a:latin typeface="Arial" charset="0"/>
              </a:rPr>
              <a:pPr>
                <a:lnSpc>
                  <a:spcPct val="100000"/>
                </a:lnSpc>
                <a:defRPr/>
              </a:pPr>
              <a:t>‹#›</a:t>
            </a:fld>
            <a:endParaRPr lang="en-US">
              <a:latin typeface="Arial" charset="0"/>
            </a:endParaRPr>
          </a:p>
        </p:txBody>
      </p:sp>
    </p:spTree>
    <p:extLst>
      <p:ext uri="{BB962C8B-B14F-4D97-AF65-F5344CB8AC3E}">
        <p14:creationId xmlns:p14="http://schemas.microsoft.com/office/powerpoint/2010/main" val="3214566852"/>
      </p:ext>
    </p:extLst>
  </p:cSld>
  <p:clrMap bg1="lt1" tx1="dk1" bg2="lt2" tx2="dk2" accent1="accent1" accent2="accent2" accent3="accent3" accent4="accent4" accent5="accent5" accent6="accent6" hlink="hlink" folHlink="folHlink"/>
  <p:sldLayoutIdLst>
    <p:sldLayoutId id="2147487249" r:id="rId1"/>
    <p:sldLayoutId id="2147487250" r:id="rId2"/>
    <p:sldLayoutId id="2147487251" r:id="rId3"/>
    <p:sldLayoutId id="2147487252" r:id="rId4"/>
    <p:sldLayoutId id="2147487253" r:id="rId5"/>
    <p:sldLayoutId id="2147487254" r:id="rId6"/>
    <p:sldLayoutId id="2147487255" r:id="rId7"/>
    <p:sldLayoutId id="2147487256" r:id="rId8"/>
    <p:sldLayoutId id="2147487257" r:id="rId9"/>
    <p:sldLayoutId id="2147487258" r:id="rId10"/>
    <p:sldLayoutId id="2147487259" r:id="rId11"/>
    <p:sldLayoutId id="2147487260" r:id="rId12"/>
    <p:sldLayoutId id="2147487261"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999AE2F-2E9B-C6F4-6C6D-6C26D7275938}"/>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829FE3D-9132-BCE7-5780-E00B0188C953}"/>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51287E51-6C62-16B0-A897-567E949B097D}"/>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582B6777-85AA-8E58-355D-C0661DB0B52C}"/>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071B9C8F-2CD0-C474-2B21-F43891AC7129}"/>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CB04FB8B-D2F4-2445-A365-CFB44E515116}" type="slidenum">
              <a:rPr lang="en-US" altLang="en-US"/>
              <a:pPr/>
              <a:t>‹#›</a:t>
            </a:fld>
            <a:endParaRPr lang="en-US" altLang="en-US"/>
          </a:p>
        </p:txBody>
      </p:sp>
    </p:spTree>
    <p:extLst>
      <p:ext uri="{BB962C8B-B14F-4D97-AF65-F5344CB8AC3E}">
        <p14:creationId xmlns:p14="http://schemas.microsoft.com/office/powerpoint/2010/main" val="3283677519"/>
      </p:ext>
    </p:extLst>
  </p:cSld>
  <p:clrMap bg1="lt1" tx1="dk1" bg2="lt2" tx2="dk2" accent1="accent1" accent2="accent2" accent3="accent3" accent4="accent4" accent5="accent5" accent6="accent6" hlink="hlink" folHlink="folHlink"/>
  <p:sldLayoutIdLst>
    <p:sldLayoutId id="2147487263" r:id="rId1"/>
    <p:sldLayoutId id="2147487264" r:id="rId2"/>
    <p:sldLayoutId id="2147487265" r:id="rId3"/>
    <p:sldLayoutId id="2147487266" r:id="rId4"/>
    <p:sldLayoutId id="2147487267" r:id="rId5"/>
    <p:sldLayoutId id="2147487268" r:id="rId6"/>
    <p:sldLayoutId id="2147487269" r:id="rId7"/>
    <p:sldLayoutId id="2147487270" r:id="rId8"/>
    <p:sldLayoutId id="2147487271" r:id="rId9"/>
    <p:sldLayoutId id="2147487272" r:id="rId10"/>
    <p:sldLayoutId id="2147487273"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effectLst/>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effectLst/>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cs typeface="Arial" charset="0"/>
              </a:defRPr>
            </a:lvl1pPr>
          </a:lstStyle>
          <a:p>
            <a:pPr>
              <a:defRPr/>
            </a:pPr>
            <a:fld id="{A40E72C3-DD2D-B84B-909B-BAC440A6F8E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91" r:id="rId1"/>
    <p:sldLayoutId id="2147486392" r:id="rId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555BB80-4C12-ED3B-6C50-18BE8A035FF4}"/>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54F195C6-F1B1-BB3E-9EED-83A3898C0442}"/>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84A5207D-1D1D-2339-C194-C1E61F1A42E7}"/>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8ED715A9-93C2-9767-2ED5-D9E0DB779836}"/>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D5BF55BB-9777-17C6-F4BE-116888AEE0CC}"/>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86428A80-C785-3E41-B76C-2266B730E7A5}" type="slidenum">
              <a:rPr lang="en-US" altLang="en-US"/>
              <a:pPr/>
              <a:t>‹#›</a:t>
            </a:fld>
            <a:endParaRPr lang="en-US" altLang="en-US"/>
          </a:p>
        </p:txBody>
      </p:sp>
    </p:spTree>
    <p:extLst>
      <p:ext uri="{BB962C8B-B14F-4D97-AF65-F5344CB8AC3E}">
        <p14:creationId xmlns:p14="http://schemas.microsoft.com/office/powerpoint/2010/main" val="589641358"/>
      </p:ext>
    </p:extLst>
  </p:cSld>
  <p:clrMap bg1="lt1" tx1="dk1" bg2="lt2" tx2="dk2" accent1="accent1" accent2="accent2" accent3="accent3" accent4="accent4" accent5="accent5" accent6="accent6" hlink="hlink" folHlink="folHlink"/>
  <p:sldLayoutIdLst>
    <p:sldLayoutId id="2147487275" r:id="rId1"/>
    <p:sldLayoutId id="2147487276" r:id="rId2"/>
    <p:sldLayoutId id="2147487277" r:id="rId3"/>
    <p:sldLayoutId id="2147487278" r:id="rId4"/>
    <p:sldLayoutId id="2147487279" r:id="rId5"/>
    <p:sldLayoutId id="2147487280" r:id="rId6"/>
    <p:sldLayoutId id="2147487281" r:id="rId7"/>
    <p:sldLayoutId id="2147487282" r:id="rId8"/>
    <p:sldLayoutId id="2147487283" r:id="rId9"/>
    <p:sldLayoutId id="2147487284" r:id="rId10"/>
    <p:sldLayoutId id="2147487285"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3B5D9BB-0D7D-B743-BE3F-DB2A53AB4246}" type="slidenum">
              <a:rPr lang="en-US"/>
              <a:pPr>
                <a:defRPr/>
              </a:pPr>
              <a:t>‹#›</a:t>
            </a:fld>
            <a:endParaRPr lang="en-US"/>
          </a:p>
        </p:txBody>
      </p:sp>
    </p:spTree>
    <p:extLst>
      <p:ext uri="{BB962C8B-B14F-4D97-AF65-F5344CB8AC3E}">
        <p14:creationId xmlns:p14="http://schemas.microsoft.com/office/powerpoint/2010/main" val="1820010659"/>
      </p:ext>
    </p:extLst>
  </p:cSld>
  <p:clrMap bg1="lt1" tx1="dk1" bg2="lt2" tx2="dk2" accent1="accent1" accent2="accent2" accent3="accent3" accent4="accent4" accent5="accent5" accent6="accent6" hlink="hlink" folHlink="folHlink"/>
  <p:sldLayoutIdLst>
    <p:sldLayoutId id="2147487287" r:id="rId1"/>
    <p:sldLayoutId id="2147487288" r:id="rId2"/>
    <p:sldLayoutId id="2147487289" r:id="rId3"/>
    <p:sldLayoutId id="2147487290" r:id="rId4"/>
    <p:sldLayoutId id="2147487291" r:id="rId5"/>
    <p:sldLayoutId id="2147487292" r:id="rId6"/>
    <p:sldLayoutId id="2147487293" r:id="rId7"/>
    <p:sldLayoutId id="2147487294" r:id="rId8"/>
    <p:sldLayoutId id="2147487295" r:id="rId9"/>
    <p:sldLayoutId id="2147487296" r:id="rId10"/>
    <p:sldLayoutId id="2147487297" r:id="rId11"/>
    <p:sldLayoutId id="2147487298" r:id="rId12"/>
    <p:sldLayoutId id="214748729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34925" y="609600"/>
            <a:ext cx="9070975"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3459" name="Rectangle 3"/>
          <p:cNvSpPr>
            <a:spLocks noGrp="1" noChangeArrowheads="1"/>
          </p:cNvSpPr>
          <p:nvPr>
            <p:ph type="body" idx="1"/>
          </p:nvPr>
        </p:nvSpPr>
        <p:spPr bwMode="auto">
          <a:xfrm>
            <a:off x="34925" y="1981200"/>
            <a:ext cx="9070975"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charset="0"/>
                <a:ea typeface="+mn-ea"/>
                <a:cs typeface="+mn-cs"/>
              </a:defRPr>
            </a:lvl1pPr>
          </a:lstStyle>
          <a:p>
            <a:pPr>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charset="0"/>
                <a:ea typeface="+mn-ea"/>
                <a:cs typeface="+mn-cs"/>
              </a:defRPr>
            </a:lvl1pPr>
          </a:lstStyle>
          <a:p>
            <a:pPr>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a:defRPr/>
            </a:pPr>
            <a:fld id="{9004BE8B-E3B1-5E4C-8A11-701053E2AC1A}" type="slidenum">
              <a:rPr lang="en-US"/>
              <a:pPr>
                <a:defRPr/>
              </a:pPr>
              <a:t>‹#›</a:t>
            </a:fld>
            <a:endParaRPr lang="en-US"/>
          </a:p>
        </p:txBody>
      </p:sp>
    </p:spTree>
    <p:extLst>
      <p:ext uri="{BB962C8B-B14F-4D97-AF65-F5344CB8AC3E}">
        <p14:creationId xmlns:p14="http://schemas.microsoft.com/office/powerpoint/2010/main" val="1965393358"/>
      </p:ext>
    </p:extLst>
  </p:cSld>
  <p:clrMap bg1="dk2" tx1="lt1" bg2="dk1" tx2="lt2" accent1="accent1" accent2="accent2" accent3="accent3" accent4="accent4" accent5="accent5" accent6="accent6" hlink="hlink" folHlink="folHlink"/>
  <p:sldLayoutIdLst>
    <p:sldLayoutId id="2147487301" r:id="rId1"/>
    <p:sldLayoutId id="2147487302" r:id="rId2"/>
    <p:sldLayoutId id="2147487303" r:id="rId3"/>
    <p:sldLayoutId id="2147487304" r:id="rId4"/>
    <p:sldLayoutId id="2147487305" r:id="rId5"/>
    <p:sldLayoutId id="2147487306" r:id="rId6"/>
    <p:sldLayoutId id="2147487307" r:id="rId7"/>
    <p:sldLayoutId id="2147487308" r:id="rId8"/>
    <p:sldLayoutId id="2147487309" r:id="rId9"/>
    <p:sldLayoutId id="2147487310" r:id="rId10"/>
    <p:sldLayoutId id="2147487311" r:id="rId11"/>
  </p:sldLayoutIdLst>
  <p:hf sldNum="0" hdr="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457200" y="3962400"/>
            <a:ext cx="82296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 Click to edit Master text styles</a:t>
            </a:r>
          </a:p>
        </p:txBody>
      </p:sp>
      <p:sp>
        <p:nvSpPr>
          <p:cNvPr id="1026" name="Rectangle 2"/>
          <p:cNvSpPr>
            <a:spLocks noGrp="1" noChangeArrowheads="1"/>
          </p:cNvSpPr>
          <p:nvPr>
            <p:ph type="title"/>
          </p:nvPr>
        </p:nvSpPr>
        <p:spPr bwMode="auto">
          <a:xfrm>
            <a:off x="457200" y="1981200"/>
            <a:ext cx="8229600"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cap="rnd">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0" name="Rectangle 6"/>
          <p:cNvSpPr>
            <a:spLocks noGrp="1" noChangeArrowheads="1"/>
          </p:cNvSpPr>
          <p:nvPr>
            <p:ph type="sldNum" sz="quarter" idx="4"/>
          </p:nvPr>
        </p:nvSpPr>
        <p:spPr bwMode="auto">
          <a:xfrm>
            <a:off x="2819400" y="4267200"/>
            <a:ext cx="3429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800">
                <a:solidFill>
                  <a:srgbClr val="FFFFFF"/>
                </a:solidFill>
                <a:latin typeface="Arial" charset="0"/>
                <a:cs typeface="+mn-cs"/>
              </a:defRPr>
            </a:lvl1pPr>
          </a:lstStyle>
          <a:p>
            <a:pPr>
              <a:defRPr/>
            </a:pPr>
            <a:r>
              <a:rPr lang="en-US"/>
              <a:t>CCLI #2588988</a:t>
            </a:r>
          </a:p>
        </p:txBody>
      </p:sp>
    </p:spTree>
    <p:extLst>
      <p:ext uri="{BB962C8B-B14F-4D97-AF65-F5344CB8AC3E}">
        <p14:creationId xmlns:p14="http://schemas.microsoft.com/office/powerpoint/2010/main" val="3559784814"/>
      </p:ext>
    </p:extLst>
  </p:cSld>
  <p:clrMap bg1="lt1" tx1="dk1" bg2="lt2" tx2="dk2" accent1="accent1" accent2="accent2" accent3="accent3" accent4="accent4" accent5="accent5" accent6="accent6" hlink="hlink" folHlink="folHlink"/>
  <p:sldLayoutIdLst>
    <p:sldLayoutId id="2147487313" r:id="rId1"/>
    <p:sldLayoutId id="2147487314" r:id="rId2"/>
    <p:sldLayoutId id="2147487315" r:id="rId3"/>
    <p:sldLayoutId id="2147487316" r:id="rId4"/>
    <p:sldLayoutId id="2147487317" r:id="rId5"/>
    <p:sldLayoutId id="2147487318" r:id="rId6"/>
    <p:sldLayoutId id="2147487319" r:id="rId7"/>
    <p:sldLayoutId id="2147487320" r:id="rId8"/>
    <p:sldLayoutId id="2147487321" r:id="rId9"/>
    <p:sldLayoutId id="2147487322" r:id="rId10"/>
    <p:sldLayoutId id="2147487323" r:id="rId11"/>
  </p:sldLayoutIdLst>
  <p:hf hdr="0" ftr="0" dt="0"/>
  <p:txStyles>
    <p:titleStyle>
      <a:lvl1pPr algn="ctr" rtl="0" eaLnBrk="0" fontAlgn="base" hangingPunct="0">
        <a:spcBef>
          <a:spcPct val="0"/>
        </a:spcBef>
        <a:spcAft>
          <a:spcPct val="0"/>
        </a:spcAft>
        <a:defRPr sz="4400">
          <a:solidFill>
            <a:schemeClr val="bg1"/>
          </a:solidFill>
          <a:latin typeface="+mj-lt"/>
          <a:ea typeface="+mj-ea"/>
          <a:cs typeface="ＭＳ Ｐゴシック" charset="0"/>
        </a:defRPr>
      </a:lvl1pPr>
      <a:lvl2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bg1"/>
          </a:solidFill>
          <a:latin typeface="Arial" charset="0"/>
          <a:ea typeface="ＭＳ Ｐゴシック" charset="0"/>
        </a:defRPr>
      </a:lvl6pPr>
      <a:lvl7pPr marL="914400" algn="ctr" rtl="0" fontAlgn="base">
        <a:spcBef>
          <a:spcPct val="0"/>
        </a:spcBef>
        <a:spcAft>
          <a:spcPct val="0"/>
        </a:spcAft>
        <a:defRPr sz="4400">
          <a:solidFill>
            <a:schemeClr val="bg1"/>
          </a:solidFill>
          <a:latin typeface="Arial" charset="0"/>
          <a:ea typeface="ＭＳ Ｐゴシック" charset="0"/>
        </a:defRPr>
      </a:lvl7pPr>
      <a:lvl8pPr marL="1371600" algn="ctr" rtl="0" fontAlgn="base">
        <a:spcBef>
          <a:spcPct val="0"/>
        </a:spcBef>
        <a:spcAft>
          <a:spcPct val="0"/>
        </a:spcAft>
        <a:defRPr sz="4400">
          <a:solidFill>
            <a:schemeClr val="bg1"/>
          </a:solidFill>
          <a:latin typeface="Arial" charset="0"/>
          <a:ea typeface="ＭＳ Ｐゴシック" charset="0"/>
        </a:defRPr>
      </a:lvl8pPr>
      <a:lvl9pPr marL="1828800" algn="ctr" rtl="0" fontAlgn="base">
        <a:spcBef>
          <a:spcPct val="0"/>
        </a:spcBef>
        <a:spcAft>
          <a:spcPct val="0"/>
        </a:spcAft>
        <a:defRPr sz="44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bg1"/>
          </a:solidFill>
          <a:latin typeface="+mn-lt"/>
          <a:ea typeface="+mn-ea"/>
        </a:defRPr>
      </a:lvl2pPr>
      <a:lvl3pPr marL="1143000" indent="-228600" algn="ctr" rtl="0" eaLnBrk="0" fontAlgn="base" hangingPunct="0">
        <a:spcBef>
          <a:spcPct val="20000"/>
        </a:spcBef>
        <a:spcAft>
          <a:spcPct val="0"/>
        </a:spcAft>
        <a:defRPr sz="2400">
          <a:solidFill>
            <a:schemeClr val="bg1"/>
          </a:solidFill>
          <a:latin typeface="+mn-lt"/>
          <a:ea typeface="+mn-ea"/>
        </a:defRPr>
      </a:lvl3pPr>
      <a:lvl4pPr marL="1600200" indent="-228600" algn="ctr" rtl="0" eaLnBrk="0" fontAlgn="base" hangingPunct="0">
        <a:spcBef>
          <a:spcPct val="20000"/>
        </a:spcBef>
        <a:spcAft>
          <a:spcPct val="0"/>
        </a:spcAft>
        <a:defRPr sz="2000">
          <a:solidFill>
            <a:schemeClr val="bg1"/>
          </a:solidFill>
          <a:latin typeface="+mn-lt"/>
          <a:ea typeface="+mn-ea"/>
        </a:defRPr>
      </a:lvl4pPr>
      <a:lvl5pPr marL="2057400" indent="-228600" algn="ctr" rtl="0" eaLnBrk="0" fontAlgn="base" hangingPunct="0">
        <a:spcBef>
          <a:spcPct val="20000"/>
        </a:spcBef>
        <a:spcAft>
          <a:spcPct val="0"/>
        </a:spcAft>
        <a:defRPr sz="2000">
          <a:solidFill>
            <a:schemeClr val="bg1"/>
          </a:solidFill>
          <a:latin typeface="+mn-lt"/>
          <a:ea typeface="+mn-ea"/>
        </a:defRPr>
      </a:lvl5pPr>
      <a:lvl6pPr marL="2514600" indent="-228600" algn="ctr" rtl="0" fontAlgn="base">
        <a:spcBef>
          <a:spcPct val="20000"/>
        </a:spcBef>
        <a:spcAft>
          <a:spcPct val="0"/>
        </a:spcAft>
        <a:defRPr sz="2000">
          <a:solidFill>
            <a:schemeClr val="bg1"/>
          </a:solidFill>
          <a:latin typeface="+mn-lt"/>
          <a:ea typeface="+mn-ea"/>
        </a:defRPr>
      </a:lvl6pPr>
      <a:lvl7pPr marL="2971800" indent="-228600" algn="ctr" rtl="0" fontAlgn="base">
        <a:spcBef>
          <a:spcPct val="20000"/>
        </a:spcBef>
        <a:spcAft>
          <a:spcPct val="0"/>
        </a:spcAft>
        <a:defRPr sz="2000">
          <a:solidFill>
            <a:schemeClr val="bg1"/>
          </a:solidFill>
          <a:latin typeface="+mn-lt"/>
          <a:ea typeface="+mn-ea"/>
        </a:defRPr>
      </a:lvl7pPr>
      <a:lvl8pPr marL="3429000" indent="-228600" algn="ctr" rtl="0" fontAlgn="base">
        <a:spcBef>
          <a:spcPct val="20000"/>
        </a:spcBef>
        <a:spcAft>
          <a:spcPct val="0"/>
        </a:spcAft>
        <a:defRPr sz="2000">
          <a:solidFill>
            <a:schemeClr val="bg1"/>
          </a:solidFill>
          <a:latin typeface="+mn-lt"/>
          <a:ea typeface="+mn-ea"/>
        </a:defRPr>
      </a:lvl8pPr>
      <a:lvl9pPr marL="3886200" indent="-228600" algn="ctr" rtl="0" fontAlgn="base">
        <a:spcBef>
          <a:spcPct val="20000"/>
        </a:spcBef>
        <a:spcAft>
          <a:spcPct val="0"/>
        </a:spcAft>
        <a:defRPr sz="2000">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075" name="Rectangle 3"/>
          <p:cNvSpPr>
            <a:spLocks noGrp="1" noChangeArrowheads="1"/>
          </p:cNvSpPr>
          <p:nvPr>
            <p:ph type="body" idx="1"/>
          </p:nvPr>
        </p:nvSpPr>
        <p:spPr bwMode="auto">
          <a:xfrm>
            <a:off x="457200" y="10668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p:txBody>
      </p:sp>
      <p:sp>
        <p:nvSpPr>
          <p:cNvPr id="3081" name="Rectangle 9"/>
          <p:cNvSpPr>
            <a:spLocks noGrp="1" noChangeArrowheads="1"/>
          </p:cNvSpPr>
          <p:nvPr>
            <p:ph type="title"/>
          </p:nvPr>
        </p:nvSpPr>
        <p:spPr bwMode="auto">
          <a:xfrm>
            <a:off x="457200" y="5715000"/>
            <a:ext cx="8229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3638885189"/>
      </p:ext>
    </p:extLst>
  </p:cSld>
  <p:clrMap bg1="lt1" tx1="dk1" bg2="lt2" tx2="dk2" accent1="accent1" accent2="accent2" accent3="accent3" accent4="accent4" accent5="accent5" accent6="accent6" hlink="hlink" folHlink="folHlink"/>
  <p:sldLayoutIdLst>
    <p:sldLayoutId id="2147487325" r:id="rId1"/>
    <p:sldLayoutId id="2147487326" r:id="rId2"/>
    <p:sldLayoutId id="2147487327" r:id="rId3"/>
    <p:sldLayoutId id="2147487328" r:id="rId4"/>
    <p:sldLayoutId id="2147487329" r:id="rId5"/>
    <p:sldLayoutId id="2147487330" r:id="rId6"/>
    <p:sldLayoutId id="2147487331" r:id="rId7"/>
    <p:sldLayoutId id="2147487332" r:id="rId8"/>
    <p:sldLayoutId id="2147487333" r:id="rId9"/>
    <p:sldLayoutId id="2147487334" r:id="rId10"/>
    <p:sldLayoutId id="2147487335" r:id="rId11"/>
  </p:sldLayoutIdLst>
  <p:transition>
    <p:fade/>
  </p:transition>
  <p:txStyles>
    <p:title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p:titleStyle>
    <p:body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charset="0"/>
                <a:ea typeface="Osaka" charset="0"/>
                <a:cs typeface="Osaka" charset="0"/>
              </a:defRPr>
            </a:lvl1pPr>
          </a:lstStyle>
          <a:p>
            <a:pPr defTabSz="914400" eaLnBrk="0" fontAlgn="base" hangingPunct="0">
              <a:spcBef>
                <a:spcPct val="0"/>
              </a:spcBef>
              <a:spcAft>
                <a:spcPct val="0"/>
              </a:spcAft>
            </a:pPr>
            <a:fld id="{417CD342-D1B7-734E-960B-24A365C7C76D}" type="slidenum">
              <a:rPr lang="en-US" smtClean="0"/>
              <a:pPr defTabSz="914400" eaLnBrk="0" fontAlgn="base" hangingPunct="0">
                <a:spcBef>
                  <a:spcPct val="0"/>
                </a:spcBef>
                <a:spcAft>
                  <a:spcPct val="0"/>
                </a:spcAft>
              </a:pPr>
              <a:t>‹#›</a:t>
            </a:fld>
            <a:endParaRPr lang="en-US"/>
          </a:p>
        </p:txBody>
      </p:sp>
    </p:spTree>
    <p:extLst>
      <p:ext uri="{BB962C8B-B14F-4D97-AF65-F5344CB8AC3E}">
        <p14:creationId xmlns:p14="http://schemas.microsoft.com/office/powerpoint/2010/main" val="697472868"/>
      </p:ext>
    </p:extLst>
  </p:cSld>
  <p:clrMap bg1="dk2" tx1="lt1" bg2="dk1" tx2="lt2" accent1="accent1" accent2="accent2" accent3="accent3" accent4="accent4" accent5="accent5" accent6="accent6" hlink="hlink" folHlink="folHlink"/>
  <p:sldLayoutIdLst>
    <p:sldLayoutId id="2147487337" r:id="rId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a:defRPr/>
            </a:pPr>
            <a:fld id="{4B858C85-1074-D14D-B013-1BE0793F80BB}" type="slidenum">
              <a:rPr lang="en-US"/>
              <a:pPr>
                <a:defRPr/>
              </a:pPr>
              <a:t>‹#›</a:t>
            </a:fld>
            <a:endParaRPr lang="en-US"/>
          </a:p>
        </p:txBody>
      </p:sp>
    </p:spTree>
    <p:extLst>
      <p:ext uri="{BB962C8B-B14F-4D97-AF65-F5344CB8AC3E}">
        <p14:creationId xmlns:p14="http://schemas.microsoft.com/office/powerpoint/2010/main" val="3166647729"/>
      </p:ext>
    </p:extLst>
  </p:cSld>
  <p:clrMap bg1="lt1" tx1="dk1" bg2="lt2" tx2="dk2" accent1="accent1" accent2="accent2" accent3="accent3" accent4="accent4" accent5="accent5" accent6="accent6" hlink="hlink" folHlink="folHlink"/>
  <p:sldLayoutIdLst>
    <p:sldLayoutId id="2147487339" r:id="rId1"/>
    <p:sldLayoutId id="2147487340" r:id="rId2"/>
    <p:sldLayoutId id="2147487341" r:id="rId3"/>
    <p:sldLayoutId id="2147487342" r:id="rId4"/>
    <p:sldLayoutId id="2147487343" r:id="rId5"/>
    <p:sldLayoutId id="2147487344" r:id="rId6"/>
    <p:sldLayoutId id="2147487345" r:id="rId7"/>
    <p:sldLayoutId id="2147487346" r:id="rId8"/>
    <p:sldLayoutId id="2147487347" r:id="rId9"/>
    <p:sldLayoutId id="2147487348" r:id="rId10"/>
    <p:sldLayoutId id="2147487349" r:id="rId11"/>
    <p:sldLayoutId id="2147487350"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70675835"/>
      </p:ext>
    </p:extLst>
  </p:cSld>
  <p:clrMap bg1="lt1" tx1="dk1" bg2="lt2" tx2="dk2" accent1="accent1" accent2="accent2" accent3="accent3" accent4="accent4" accent5="accent5" accent6="accent6" hlink="hlink" folHlink="folHlink"/>
  <p:sldLayoutIdLst>
    <p:sldLayoutId id="2147487352" r:id="rId1"/>
    <p:sldLayoutId id="2147487353" r:id="rId2"/>
    <p:sldLayoutId id="2147487354" r:id="rId3"/>
    <p:sldLayoutId id="2147487355" r:id="rId4"/>
    <p:sldLayoutId id="2147487356" r:id="rId5"/>
    <p:sldLayoutId id="2147487357" r:id="rId6"/>
    <p:sldLayoutId id="2147487358" r:id="rId7"/>
    <p:sldLayoutId id="2147487359" r:id="rId8"/>
    <p:sldLayoutId id="2147487360" r:id="rId9"/>
    <p:sldLayoutId id="2147487361" r:id="rId10"/>
    <p:sldLayoutId id="2147487362" r:id="rId11"/>
    <p:sldLayoutId id="2147487363" r:id="rId12"/>
    <p:sldLayoutId id="2147487364" r:id="rId13"/>
    <p:sldLayoutId id="2147487365"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2"/>
          <p:cNvGrpSpPr>
            <a:grpSpLocks/>
          </p:cNvGrpSpPr>
          <p:nvPr/>
        </p:nvGrpSpPr>
        <p:grpSpPr bwMode="auto">
          <a:xfrm>
            <a:off x="12" y="0"/>
            <a:ext cx="9159875" cy="6858000"/>
            <a:chOff x="0" y="0"/>
            <a:chExt cx="5770" cy="4320"/>
          </a:xfrm>
        </p:grpSpPr>
        <p:sp>
          <p:nvSpPr>
            <p:cNvPr id="14131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14132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2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14133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Arial" pitchFamily="-105" charset="0"/>
                <a:ea typeface="Arial" pitchFamily="-105" charset="0"/>
                <a:cs typeface="Arial" pitchFamily="-105" charset="0"/>
              </a:endParaRPr>
            </a:p>
          </p:txBody>
        </p:sp>
        <p:sp>
          <p:nvSpPr>
            <p:cNvPr id="901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cs typeface="Arial" charset="0"/>
              </a:endParaRPr>
            </a:p>
          </p:txBody>
        </p:sp>
        <p:sp>
          <p:nvSpPr>
            <p:cNvPr id="901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p>
          </p:txBody>
        </p:sp>
        <p:sp>
          <p:nvSpPr>
            <p:cNvPr id="14133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Arial" pitchFamily="-105" charset="0"/>
                <a:ea typeface="Arial" pitchFamily="-105" charset="0"/>
                <a:cs typeface="Arial" pitchFamily="-105" charset="0"/>
              </a:endParaRPr>
            </a:p>
          </p:txBody>
        </p:sp>
      </p:grpSp>
      <p:sp>
        <p:nvSpPr>
          <p:cNvPr id="141336" name="Rectangle 24"/>
          <p:cNvSpPr>
            <a:spLocks noGrp="1" noChangeArrowheads="1"/>
          </p:cNvSpPr>
          <p:nvPr>
            <p:ph type="title"/>
          </p:nvPr>
        </p:nvSpPr>
        <p:spPr bwMode="auto">
          <a:xfrm>
            <a:off x="457200" y="277821"/>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41337"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38"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
        <p:nvSpPr>
          <p:cNvPr id="141339" name="Rectangle 27"/>
          <p:cNvSpPr>
            <a:spLocks noGrp="1" noChangeArrowheads="1"/>
          </p:cNvSpPr>
          <p:nvPr>
            <p:ph type="sldNum" sz="quarter" idx="4"/>
          </p:nvPr>
        </p:nvSpPr>
        <p:spPr bwMode="auto">
          <a:xfrm>
            <a:off x="6553200" y="6243639"/>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Tahoma" charset="0"/>
                <a:cs typeface="Arial" charset="0"/>
              </a:defRPr>
            </a:lvl1pPr>
          </a:lstStyle>
          <a:p>
            <a:pPr>
              <a:defRPr/>
            </a:pPr>
            <a:fld id="{46DAE746-8A65-1B4B-B692-9B98B7596249}" type="slidenum">
              <a:rPr lang="en-US"/>
              <a:pPr>
                <a:defRPr/>
              </a:pPr>
              <a:t>‹#›</a:t>
            </a:fld>
            <a:endParaRPr lang="en-US"/>
          </a:p>
        </p:txBody>
      </p:sp>
      <p:sp>
        <p:nvSpPr>
          <p:cNvPr id="141340"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mn-lt"/>
                <a:ea typeface="Arial" pitchFamily="-105" charset="0"/>
                <a:cs typeface="Arial" pitchFamily="-105" charset="0"/>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6360" r:id="rId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1"/>
        </a:buClr>
        <a:buSzPct val="80000"/>
        <a:buFont typeface="Wingdings" pitchFamily="-105" charset="2"/>
        <a:buChar char="l"/>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163"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53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Arial" pitchFamily="-105" charset="0"/>
                <a:cs typeface="Arial" pitchFamily="-105" charset="0"/>
              </a:defRPr>
            </a:lvl1pPr>
          </a:lstStyle>
          <a:p>
            <a:pPr>
              <a:defRPr/>
            </a:pPr>
            <a:endParaRPr lang="en-US"/>
          </a:p>
        </p:txBody>
      </p:sp>
      <p:sp>
        <p:nvSpPr>
          <p:cNvPr id="1853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a:defRPr/>
            </a:pPr>
            <a:fld id="{B7CB32F6-650A-C249-87C7-AFF326A8702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361" r:id="rId1"/>
    <p:sldLayoutId id="2147486362"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xml"/><Relationship Id="rId1" Type="http://schemas.openxmlformats.org/officeDocument/2006/relationships/slideLayout" Target="../slideLayouts/slideLayout245.xml"/><Relationship Id="rId4" Type="http://schemas.openxmlformats.org/officeDocument/2006/relationships/image" Target="../media/image35.jpe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78.xml"/><Relationship Id="rId1" Type="http://schemas.openxmlformats.org/officeDocument/2006/relationships/themeOverride" Target="../theme/themeOverride4.xml"/></Relationships>
</file>

<file path=ppt/slides/_rels/slide10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0.xml"/><Relationship Id="rId1" Type="http://schemas.openxmlformats.org/officeDocument/2006/relationships/slideLayout" Target="../slideLayouts/slideLayout350.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6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63.xml"/></Relationships>
</file>

<file path=ppt/slides/_rels/slide10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63.xml"/><Relationship Id="rId1" Type="http://schemas.openxmlformats.org/officeDocument/2006/relationships/slideLayout" Target="../slideLayouts/slideLayout379.xml"/><Relationship Id="rId4" Type="http://schemas.openxmlformats.org/officeDocument/2006/relationships/image" Target="../media/image112.jpeg"/></Relationships>
</file>

<file path=ppt/slides/_rels/slide104.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4.xml"/><Relationship Id="rId1" Type="http://schemas.openxmlformats.org/officeDocument/2006/relationships/slideLayout" Target="../slideLayouts/slideLayout37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85.xml"/></Relationships>
</file>

<file path=ppt/slides/_rels/slide10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66.xml"/><Relationship Id="rId1" Type="http://schemas.openxmlformats.org/officeDocument/2006/relationships/slideLayout" Target="../slideLayouts/slideLayout397.xml"/></Relationships>
</file>

<file path=ppt/slides/_rels/slide107.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7.xml"/><Relationship Id="rId1" Type="http://schemas.openxmlformats.org/officeDocument/2006/relationships/slideLayout" Target="../slideLayouts/slideLayout397.xml"/></Relationships>
</file>

<file path=ppt/slides/_rels/slide10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8.xml"/><Relationship Id="rId1" Type="http://schemas.openxmlformats.org/officeDocument/2006/relationships/slideLayout" Target="../slideLayouts/slideLayout397.xml"/></Relationships>
</file>

<file path=ppt/slides/_rels/slide10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69.xml"/><Relationship Id="rId1" Type="http://schemas.openxmlformats.org/officeDocument/2006/relationships/slideLayout" Target="../slideLayouts/slideLayout397.xml"/></Relationships>
</file>

<file path=ppt/slides/_rels/slide1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1.xml"/><Relationship Id="rId1" Type="http://schemas.openxmlformats.org/officeDocument/2006/relationships/slideLayout" Target="../slideLayouts/slideLayout528.xml"/></Relationships>
</file>

<file path=ppt/slides/_rels/slide110.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0.xml"/><Relationship Id="rId1" Type="http://schemas.openxmlformats.org/officeDocument/2006/relationships/slideLayout" Target="../slideLayouts/slideLayout396.xml"/></Relationships>
</file>

<file path=ppt/slides/_rels/slide11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1.xml"/><Relationship Id="rId1" Type="http://schemas.openxmlformats.org/officeDocument/2006/relationships/slideLayout" Target="../slideLayouts/slideLayout407.xml"/></Relationships>
</file>

<file path=ppt/slides/_rels/slide11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2.xml"/><Relationship Id="rId1" Type="http://schemas.openxmlformats.org/officeDocument/2006/relationships/slideLayout" Target="../slideLayouts/slideLayout397.xml"/></Relationships>
</file>

<file path=ppt/slides/_rels/slide11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3.xml"/><Relationship Id="rId1" Type="http://schemas.openxmlformats.org/officeDocument/2006/relationships/slideLayout" Target="../slideLayouts/slideLayout397.xml"/></Relationships>
</file>

<file path=ppt/slides/_rels/slide11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4.xml"/><Relationship Id="rId1" Type="http://schemas.openxmlformats.org/officeDocument/2006/relationships/slideLayout" Target="../slideLayouts/slideLayout396.xml"/></Relationships>
</file>

<file path=ppt/slides/_rels/slide11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5.xml"/><Relationship Id="rId1" Type="http://schemas.openxmlformats.org/officeDocument/2006/relationships/slideLayout" Target="../slideLayouts/slideLayout397.xml"/></Relationships>
</file>

<file path=ppt/slides/_rels/slide11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76.xml"/><Relationship Id="rId1" Type="http://schemas.openxmlformats.org/officeDocument/2006/relationships/slideLayout" Target="../slideLayouts/slideLayout401.xml"/></Relationships>
</file>

<file path=ppt/slides/_rels/slide11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77.xml"/><Relationship Id="rId1" Type="http://schemas.openxmlformats.org/officeDocument/2006/relationships/slideLayout" Target="../slideLayouts/slideLayout256.xml"/></Relationships>
</file>

<file path=ppt/slides/_rels/slide11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8.xml"/><Relationship Id="rId1" Type="http://schemas.openxmlformats.org/officeDocument/2006/relationships/slideLayout" Target="../slideLayouts/slideLayout27.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61.xml"/><Relationship Id="rId1" Type="http://schemas.openxmlformats.org/officeDocument/2006/relationships/themeOverride" Target="../theme/themeOverride7.xml"/><Relationship Id="rId4" Type="http://schemas.openxmlformats.org/officeDocument/2006/relationships/image" Target="../media/image119.png"/></Relationships>
</file>

<file path=ppt/slides/_rels/slide1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2.xml"/><Relationship Id="rId1" Type="http://schemas.openxmlformats.org/officeDocument/2006/relationships/slideLayout" Target="../slideLayouts/slideLayout256.xml"/></Relationships>
</file>

<file path=ppt/slides/_rels/slide12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80.xml"/><Relationship Id="rId1" Type="http://schemas.openxmlformats.org/officeDocument/2006/relationships/slideLayout" Target="../slideLayouts/slideLayout256.xml"/></Relationships>
</file>

<file path=ppt/slides/_rels/slide12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81.xml"/><Relationship Id="rId1" Type="http://schemas.openxmlformats.org/officeDocument/2006/relationships/slideLayout" Target="../slideLayouts/slideLayout18.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06.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06.xml"/><Relationship Id="rId1" Type="http://schemas.openxmlformats.org/officeDocument/2006/relationships/themeOverride" Target="../theme/themeOverride8.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0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2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5.xml"/><Relationship Id="rId1" Type="http://schemas.openxmlformats.org/officeDocument/2006/relationships/slideLayout" Target="../slideLayouts/slideLayout14.xml"/></Relationships>
</file>

<file path=ppt/slides/_rels/slide12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86.xml"/><Relationship Id="rId1" Type="http://schemas.openxmlformats.org/officeDocument/2006/relationships/slideLayout" Target="../slideLayouts/slideLayout28.xml"/></Relationships>
</file>

<file path=ppt/slides/_rels/slide128.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586.xml"/></Relationships>
</file>

<file path=ppt/slides/_rels/slide1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3.xml"/><Relationship Id="rId1" Type="http://schemas.openxmlformats.org/officeDocument/2006/relationships/slideLayout" Target="../slideLayouts/slideLayout28.xml"/></Relationships>
</file>

<file path=ppt/slides/_rels/slide13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9.xml"/><Relationship Id="rId1" Type="http://schemas.openxmlformats.org/officeDocument/2006/relationships/slideLayout" Target="../slideLayouts/slideLayout54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32.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0.xml"/><Relationship Id="rId1" Type="http://schemas.openxmlformats.org/officeDocument/2006/relationships/slideLayout" Target="../slideLayouts/slideLayout545.xml"/></Relationships>
</file>

<file path=ppt/slides/_rels/slide133.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91.xml"/><Relationship Id="rId1" Type="http://schemas.openxmlformats.org/officeDocument/2006/relationships/slideLayout" Target="../slideLayouts/slideLayout534.xml"/></Relationships>
</file>

<file path=ppt/slides/_rels/slide134.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2.xml"/><Relationship Id="rId1" Type="http://schemas.openxmlformats.org/officeDocument/2006/relationships/slideLayout" Target="../slideLayouts/slideLayout545.xml"/></Relationships>
</file>

<file path=ppt/slides/_rels/slide13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3.xml"/><Relationship Id="rId1" Type="http://schemas.openxmlformats.org/officeDocument/2006/relationships/slideLayout" Target="../slideLayouts/slideLayout546.xml"/></Relationships>
</file>

<file path=ppt/slides/_rels/slide13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4.xml"/><Relationship Id="rId1" Type="http://schemas.openxmlformats.org/officeDocument/2006/relationships/slideLayout" Target="../slideLayouts/slideLayout1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38.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5.xml"/><Relationship Id="rId1" Type="http://schemas.openxmlformats.org/officeDocument/2006/relationships/slideLayout" Target="../slideLayouts/slideLayout12.xml"/></Relationships>
</file>

<file path=ppt/slides/_rels/slide139.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6.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4.xml"/><Relationship Id="rId1" Type="http://schemas.openxmlformats.org/officeDocument/2006/relationships/slideLayout" Target="../slideLayouts/slideLayout33.xml"/></Relationships>
</file>

<file path=ppt/slides/_rels/slide140.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7.xml"/><Relationship Id="rId1" Type="http://schemas.openxmlformats.org/officeDocument/2006/relationships/slideLayout" Target="../slideLayouts/slideLayout14.xml"/></Relationships>
</file>

<file path=ppt/slides/_rels/slide141.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98.xml"/><Relationship Id="rId1" Type="http://schemas.openxmlformats.org/officeDocument/2006/relationships/slideLayout" Target="../slideLayouts/slideLayout14.xml"/></Relationships>
</file>

<file path=ppt/slides/_rels/slide14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99.xml"/><Relationship Id="rId1" Type="http://schemas.openxmlformats.org/officeDocument/2006/relationships/slideLayout" Target="../slideLayouts/slideLayout24.xml"/><Relationship Id="rId4" Type="http://schemas.openxmlformats.org/officeDocument/2006/relationships/image" Target="../media/image48.jpe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578.xml"/><Relationship Id="rId1" Type="http://schemas.openxmlformats.org/officeDocument/2006/relationships/themeOverride" Target="../theme/themeOverride9.xml"/></Relationships>
</file>

<file path=ppt/slides/_rels/slide145.xml.rels><?xml version="1.0" encoding="UTF-8" standalone="yes"?>
<Relationships xmlns="http://schemas.openxmlformats.org/package/2006/relationships"><Relationship Id="rId2" Type="http://schemas.openxmlformats.org/officeDocument/2006/relationships/image" Target="../media/image127.jpg"/><Relationship Id="rId1" Type="http://schemas.openxmlformats.org/officeDocument/2006/relationships/slideLayout" Target="../slideLayouts/slideLayout577.xml"/></Relationships>
</file>

<file path=ppt/slides/_rels/slide14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1.xml"/><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2.xml"/><Relationship Id="rId1" Type="http://schemas.openxmlformats.org/officeDocument/2006/relationships/slideLayout" Target="../slideLayouts/slideLayout14.xml"/><Relationship Id="rId5" Type="http://schemas.openxmlformats.org/officeDocument/2006/relationships/image" Target="../media/image131.jpg"/><Relationship Id="rId4" Type="http://schemas.openxmlformats.org/officeDocument/2006/relationships/image" Target="../media/image130.jpg"/></Relationships>
</file>

<file path=ppt/slides/_rels/slide148.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3.xml"/><Relationship Id="rId1" Type="http://schemas.openxmlformats.org/officeDocument/2006/relationships/slideLayout" Target="../slideLayouts/slideLayout14.xml"/></Relationships>
</file>

<file path=ppt/slides/_rels/slide14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4.xml"/><Relationship Id="rId1" Type="http://schemas.openxmlformats.org/officeDocument/2006/relationships/slideLayout" Target="../slideLayouts/slideLayout24.xml"/><Relationship Id="rId4" Type="http://schemas.openxmlformats.org/officeDocument/2006/relationships/image" Target="../media/image48.jpe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57.xml"/><Relationship Id="rId1" Type="http://schemas.openxmlformats.org/officeDocument/2006/relationships/themeOverride" Target="../theme/themeOverride5.xml"/><Relationship Id="rId4" Type="http://schemas.openxmlformats.org/officeDocument/2006/relationships/image" Target="../media/image45.jpeg"/></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534.xml"/></Relationships>
</file>

<file path=ppt/slides/_rels/slide151.xml.rels><?xml version="1.0" encoding="UTF-8" standalone="yes"?>
<Relationships xmlns="http://schemas.openxmlformats.org/package/2006/relationships"><Relationship Id="rId8" Type="http://schemas.openxmlformats.org/officeDocument/2006/relationships/image" Target="../media/image138.jpeg"/><Relationship Id="rId3" Type="http://schemas.openxmlformats.org/officeDocument/2006/relationships/image" Target="../media/image133.jpeg"/><Relationship Id="rId7" Type="http://schemas.openxmlformats.org/officeDocument/2006/relationships/image" Target="../media/image137.jpeg"/><Relationship Id="rId2" Type="http://schemas.openxmlformats.org/officeDocument/2006/relationships/notesSlide" Target="../notesSlides/notesSlide106.xml"/><Relationship Id="rId1" Type="http://schemas.openxmlformats.org/officeDocument/2006/relationships/slideLayout" Target="../slideLayouts/slideLayout547.xml"/><Relationship Id="rId6" Type="http://schemas.openxmlformats.org/officeDocument/2006/relationships/image" Target="../media/image136.jpeg"/><Relationship Id="rId5" Type="http://schemas.openxmlformats.org/officeDocument/2006/relationships/image" Target="../media/image135.jpeg"/><Relationship Id="rId4" Type="http://schemas.openxmlformats.org/officeDocument/2006/relationships/image" Target="../media/image134.jpeg"/><Relationship Id="rId9" Type="http://schemas.openxmlformats.org/officeDocument/2006/relationships/image" Target="../media/image139.jpeg"/></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534.xml"/></Relationships>
</file>

<file path=ppt/slides/_rels/slide15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08.xml"/><Relationship Id="rId1" Type="http://schemas.openxmlformats.org/officeDocument/2006/relationships/slideLayout" Target="../slideLayouts/slideLayout14.xml"/></Relationships>
</file>

<file path=ppt/slides/_rels/slide154.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09.xml"/><Relationship Id="rId1" Type="http://schemas.openxmlformats.org/officeDocument/2006/relationships/slideLayout" Target="../slideLayouts/slideLayout14.xml"/><Relationship Id="rId4" Type="http://schemas.openxmlformats.org/officeDocument/2006/relationships/image" Target="../media/image142.jpeg"/></Relationships>
</file>

<file path=ppt/slides/_rels/slide155.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0.xml"/><Relationship Id="rId1" Type="http://schemas.openxmlformats.org/officeDocument/2006/relationships/slideLayout" Target="../slideLayouts/slideLayout14.xml"/></Relationships>
</file>

<file path=ppt/slides/_rels/slide156.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1.xml"/><Relationship Id="rId1" Type="http://schemas.openxmlformats.org/officeDocument/2006/relationships/slideLayout" Target="../slideLayouts/slideLayout549.xml"/><Relationship Id="rId4" Type="http://schemas.openxmlformats.org/officeDocument/2006/relationships/image" Target="../media/image145.png"/></Relationships>
</file>

<file path=ppt/slides/_rels/slide157.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2.xml"/><Relationship Id="rId1" Type="http://schemas.openxmlformats.org/officeDocument/2006/relationships/slideLayout" Target="../slideLayouts/slideLayout565.xml"/></Relationships>
</file>

<file path=ppt/slides/_rels/slide15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3.xml"/><Relationship Id="rId1" Type="http://schemas.openxmlformats.org/officeDocument/2006/relationships/slideLayout" Target="../slideLayouts/slideLayout19.xml"/></Relationships>
</file>

<file path=ppt/slides/_rels/slide159.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4.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6.xml"/><Relationship Id="rId1" Type="http://schemas.openxmlformats.org/officeDocument/2006/relationships/slideLayout" Target="../slideLayouts/slideLayout315.xml"/></Relationships>
</file>

<file path=ppt/slides/_rels/slide160.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5.xml"/><Relationship Id="rId1" Type="http://schemas.openxmlformats.org/officeDocument/2006/relationships/slideLayout" Target="../slideLayouts/slideLayout14.xml"/></Relationships>
</file>

<file path=ppt/slides/_rels/slide161.xml.rels><?xml version="1.0" encoding="UTF-8" standalone="yes"?>
<Relationships xmlns="http://schemas.openxmlformats.org/package/2006/relationships"><Relationship Id="rId3" Type="http://schemas.openxmlformats.org/officeDocument/2006/relationships/hyperlink" Target="http://www.biblepicturegallery.com/Pictures/JewishW/Scroll%20Pentateuch%202%20la.htm" TargetMode="External"/><Relationship Id="rId2" Type="http://schemas.openxmlformats.org/officeDocument/2006/relationships/notesSlide" Target="../notesSlides/notesSlide116.xml"/><Relationship Id="rId1" Type="http://schemas.openxmlformats.org/officeDocument/2006/relationships/slideLayout" Target="../slideLayouts/slideLayout24.xml"/><Relationship Id="rId4" Type="http://schemas.openxmlformats.org/officeDocument/2006/relationships/image" Target="../media/image149.jpeg"/></Relationships>
</file>

<file path=ppt/slides/_rels/slide16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17.xml"/><Relationship Id="rId1" Type="http://schemas.openxmlformats.org/officeDocument/2006/relationships/slideLayout" Target="../slideLayouts/slideLayout19.xml"/></Relationships>
</file>

<file path=ppt/slides/_rels/slide16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8.xml"/><Relationship Id="rId1" Type="http://schemas.openxmlformats.org/officeDocument/2006/relationships/slideLayout" Target="../slideLayouts/slideLayout14.xml"/></Relationships>
</file>

<file path=ppt/slides/_rels/slide16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9.xml"/><Relationship Id="rId1" Type="http://schemas.openxmlformats.org/officeDocument/2006/relationships/slideLayout" Target="../slideLayouts/slideLayout24.xml"/><Relationship Id="rId4" Type="http://schemas.openxmlformats.org/officeDocument/2006/relationships/image" Target="../media/image48.jpeg"/></Relationships>
</file>

<file path=ppt/slides/_rels/slide165.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20.xml"/><Relationship Id="rId1" Type="http://schemas.openxmlformats.org/officeDocument/2006/relationships/slideLayout" Target="../slideLayouts/slideLayout59.xml"/></Relationships>
</file>

<file path=ppt/slides/_rels/slide16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21.xml"/><Relationship Id="rId1" Type="http://schemas.openxmlformats.org/officeDocument/2006/relationships/slideLayout" Target="../slideLayouts/slideLayout24.xml"/></Relationships>
</file>

<file path=ppt/slides/_rels/slide16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22.xml"/><Relationship Id="rId1" Type="http://schemas.openxmlformats.org/officeDocument/2006/relationships/slideLayout" Target="../slideLayouts/slideLayout14.xml"/></Relationships>
</file>

<file path=ppt/slides/_rels/slide168.xml.rels><?xml version="1.0" encoding="UTF-8" standalone="yes"?>
<Relationships xmlns="http://schemas.openxmlformats.org/package/2006/relationships"><Relationship Id="rId2" Type="http://schemas.openxmlformats.org/officeDocument/2006/relationships/slideLayout" Target="../slideLayouts/slideLayout538.xml"/><Relationship Id="rId1" Type="http://schemas.openxmlformats.org/officeDocument/2006/relationships/themeOverride" Target="../theme/themeOverride10.xml"/></Relationships>
</file>

<file path=ppt/slides/_rels/slide16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23.xml"/><Relationship Id="rId1" Type="http://schemas.openxmlformats.org/officeDocument/2006/relationships/slideLayout" Target="../slideLayouts/slideLayout29.xml"/></Relationships>
</file>

<file path=ppt/slides/_rels/slide1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7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24.xml"/><Relationship Id="rId1" Type="http://schemas.openxmlformats.org/officeDocument/2006/relationships/slideLayout" Target="../slideLayouts/slideLayout30.xml"/></Relationships>
</file>

<file path=ppt/slides/_rels/slide171.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5.xml"/><Relationship Id="rId1" Type="http://schemas.openxmlformats.org/officeDocument/2006/relationships/slideLayout" Target="../slideLayouts/slideLayout30.xml"/></Relationships>
</file>

<file path=ppt/slides/_rels/slide172.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6.xml"/><Relationship Id="rId1" Type="http://schemas.openxmlformats.org/officeDocument/2006/relationships/slideLayout" Target="../slideLayouts/slideLayout30.xml"/></Relationships>
</file>

<file path=ppt/slides/_rels/slide173.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27.xml"/><Relationship Id="rId1" Type="http://schemas.openxmlformats.org/officeDocument/2006/relationships/slideLayout" Target="../slideLayouts/slideLayout30.xml"/></Relationships>
</file>

<file path=ppt/slides/_rels/slide174.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8.xml"/><Relationship Id="rId1" Type="http://schemas.openxmlformats.org/officeDocument/2006/relationships/slideLayout" Target="../slideLayouts/slideLayout30.xml"/></Relationships>
</file>

<file path=ppt/slides/_rels/slide175.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9.xml"/><Relationship Id="rId1" Type="http://schemas.openxmlformats.org/officeDocument/2006/relationships/slideLayout" Target="../slideLayouts/slideLayout30.xml"/></Relationships>
</file>

<file path=ppt/slides/_rels/slide176.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30.xml"/><Relationship Id="rId1" Type="http://schemas.openxmlformats.org/officeDocument/2006/relationships/slideLayout" Target="../slideLayouts/slideLayout30.xml"/></Relationships>
</file>

<file path=ppt/slides/_rels/slide177.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1.xml"/><Relationship Id="rId1" Type="http://schemas.openxmlformats.org/officeDocument/2006/relationships/slideLayout" Target="../slideLayouts/slideLayout30.xml"/></Relationships>
</file>

<file path=ppt/slides/_rels/slide17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32.xml"/><Relationship Id="rId1" Type="http://schemas.openxmlformats.org/officeDocument/2006/relationships/slideLayout" Target="../slideLayouts/slideLayout30.xml"/></Relationships>
</file>

<file path=ppt/slides/_rels/slide179.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3.xml"/><Relationship Id="rId1" Type="http://schemas.openxmlformats.org/officeDocument/2006/relationships/slideLayout" Target="../slideLayouts/slideLayout30.xml"/></Relationships>
</file>

<file path=ppt/slides/_rels/slide1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8.xml"/><Relationship Id="rId1" Type="http://schemas.openxmlformats.org/officeDocument/2006/relationships/slideLayout" Target="../slideLayouts/slideLayout206.xml"/></Relationships>
</file>

<file path=ppt/slides/_rels/slide18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34.xml"/><Relationship Id="rId1" Type="http://schemas.openxmlformats.org/officeDocument/2006/relationships/slideLayout" Target="../slideLayouts/slideLayout49.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82.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35.xml"/><Relationship Id="rId1" Type="http://schemas.openxmlformats.org/officeDocument/2006/relationships/slideLayout" Target="../slideLayouts/slideLayout14.xml"/></Relationships>
</file>

<file path=ppt/slides/_rels/slide183.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36.xml"/><Relationship Id="rId1" Type="http://schemas.openxmlformats.org/officeDocument/2006/relationships/slideLayout" Target="../slideLayouts/slideLayout534.xml"/></Relationships>
</file>

<file path=ppt/slides/_rels/slide18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37.xml"/><Relationship Id="rId1" Type="http://schemas.openxmlformats.org/officeDocument/2006/relationships/slideLayout" Target="../slideLayouts/slideLayout570.xml"/></Relationships>
</file>

<file path=ppt/slides/_rels/slide18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38.xml"/><Relationship Id="rId1" Type="http://schemas.openxmlformats.org/officeDocument/2006/relationships/slideLayout" Target="../slideLayouts/slideLayout28.xml"/></Relationships>
</file>

<file path=ppt/slides/_rels/slide186.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39.xml"/><Relationship Id="rId1" Type="http://schemas.openxmlformats.org/officeDocument/2006/relationships/slideLayout" Target="../slideLayouts/slideLayout571.xml"/></Relationships>
</file>

<file path=ppt/slides/_rels/slide187.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40.xml"/><Relationship Id="rId1" Type="http://schemas.openxmlformats.org/officeDocument/2006/relationships/slideLayout" Target="../slideLayouts/slideLayout533.xml"/><Relationship Id="rId4" Type="http://schemas.openxmlformats.org/officeDocument/2006/relationships/image" Target="../media/image165.jpeg"/></Relationships>
</file>

<file path=ppt/slides/_rels/slide188.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1.xml"/><Relationship Id="rId1" Type="http://schemas.openxmlformats.org/officeDocument/2006/relationships/slideLayout" Target="../slideLayouts/slideLayout534.xml"/><Relationship Id="rId4" Type="http://schemas.openxmlformats.org/officeDocument/2006/relationships/image" Target="../media/image167.jpeg"/></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33.xml"/><Relationship Id="rId1" Type="http://schemas.openxmlformats.org/officeDocument/2006/relationships/themeOverride" Target="../theme/themeOverride11.xml"/><Relationship Id="rId4" Type="http://schemas.openxmlformats.org/officeDocument/2006/relationships/image" Target="../media/image168.png"/></Relationships>
</file>

<file path=ppt/slides/_rels/slide1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9.xml"/><Relationship Id="rId1" Type="http://schemas.openxmlformats.org/officeDocument/2006/relationships/slideLayout" Target="../slideLayouts/slideLayout29.xml"/></Relationships>
</file>

<file path=ppt/slides/_rels/slide190.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16.xml"/></Relationships>
</file>

<file path=ppt/slides/_rels/slide191.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16.xml"/></Relationships>
</file>

<file path=ppt/slides/_rels/slide192.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43.xml"/><Relationship Id="rId1" Type="http://schemas.openxmlformats.org/officeDocument/2006/relationships/slideLayout" Target="../slideLayouts/slideLayout16.xml"/></Relationships>
</file>

<file path=ppt/slides/_rels/slide19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44.xml"/><Relationship Id="rId1" Type="http://schemas.openxmlformats.org/officeDocument/2006/relationships/slideLayout" Target="../slideLayouts/slideLayout28.xml"/></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33.xml"/><Relationship Id="rId1" Type="http://schemas.openxmlformats.org/officeDocument/2006/relationships/themeOverride" Target="../theme/themeOverride12.xml"/><Relationship Id="rId4" Type="http://schemas.openxmlformats.org/officeDocument/2006/relationships/image" Target="../media/image172.jpeg"/></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207.xml"/><Relationship Id="rId1" Type="http://schemas.openxmlformats.org/officeDocument/2006/relationships/themeOverride" Target="../theme/themeOverride13.xml"/><Relationship Id="rId4" Type="http://schemas.openxmlformats.org/officeDocument/2006/relationships/image" Target="../media/image45.jpeg"/></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33.xml"/><Relationship Id="rId1" Type="http://schemas.openxmlformats.org/officeDocument/2006/relationships/themeOverride" Target="../theme/themeOverride14.xml"/><Relationship Id="rId4" Type="http://schemas.openxmlformats.org/officeDocument/2006/relationships/image" Target="../media/image173.jpeg"/></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33.xml"/></Relationships>
</file>

<file path=ppt/slides/_rels/slide19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image" Target="../media/image174.jpeg"/><Relationship Id="rId1" Type="http://schemas.openxmlformats.org/officeDocument/2006/relationships/slideLayout" Target="../slideLayouts/slideLayout33.xml"/></Relationships>
</file>

<file path=ppt/slides/_rels/slide19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49.xml"/><Relationship Id="rId1" Type="http://schemas.openxmlformats.org/officeDocument/2006/relationships/slideLayout" Target="../slideLayouts/slideLayout57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5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78.xml"/></Relationships>
</file>

<file path=ppt/slides/_rels/slide20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0.xml"/><Relationship Id="rId1" Type="http://schemas.openxmlformats.org/officeDocument/2006/relationships/slideLayout" Target="../slideLayouts/slideLayout570.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33.xml"/><Relationship Id="rId1" Type="http://schemas.openxmlformats.org/officeDocument/2006/relationships/themeOverride" Target="../theme/themeOverride15.xml"/><Relationship Id="rId4" Type="http://schemas.openxmlformats.org/officeDocument/2006/relationships/image" Target="../media/image177.jpeg"/></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33.xml"/></Relationships>
</file>

<file path=ppt/slides/_rels/slide203.xml.rels><?xml version="1.0" encoding="UTF-8" standalone="yes"?>
<Relationships xmlns="http://schemas.openxmlformats.org/package/2006/relationships"><Relationship Id="rId3" Type="http://schemas.openxmlformats.org/officeDocument/2006/relationships/image" Target="../media/image178.jpeg"/><Relationship Id="rId7" Type="http://schemas.openxmlformats.org/officeDocument/2006/relationships/image" Target="../media/image182.jpeg"/><Relationship Id="rId2" Type="http://schemas.openxmlformats.org/officeDocument/2006/relationships/notesSlide" Target="../notesSlides/notesSlide153.xml"/><Relationship Id="rId1" Type="http://schemas.openxmlformats.org/officeDocument/2006/relationships/slideLayout" Target="../slideLayouts/slideLayout33.xml"/><Relationship Id="rId6" Type="http://schemas.openxmlformats.org/officeDocument/2006/relationships/image" Target="../media/image181.jpeg"/><Relationship Id="rId5" Type="http://schemas.openxmlformats.org/officeDocument/2006/relationships/image" Target="../media/image180.jpeg"/><Relationship Id="rId4" Type="http://schemas.openxmlformats.org/officeDocument/2006/relationships/image" Target="../media/image179.jpeg"/></Relationships>
</file>

<file path=ppt/slides/_rels/slide204.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54.xml"/><Relationship Id="rId1" Type="http://schemas.openxmlformats.org/officeDocument/2006/relationships/slideLayout" Target="../slideLayouts/slideLayout33.xml"/></Relationships>
</file>

<file path=ppt/slides/_rels/slide205.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55.xml"/><Relationship Id="rId1" Type="http://schemas.openxmlformats.org/officeDocument/2006/relationships/slideLayout" Target="../slideLayouts/slideLayout33.xml"/></Relationships>
</file>

<file path=ppt/slides/_rels/slide20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56.xml"/><Relationship Id="rId1" Type="http://schemas.openxmlformats.org/officeDocument/2006/relationships/slideLayout" Target="../slideLayouts/slideLayout546.xml"/></Relationships>
</file>

<file path=ppt/slides/_rels/slide20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57.xml"/><Relationship Id="rId1" Type="http://schemas.openxmlformats.org/officeDocument/2006/relationships/slideLayout" Target="../slideLayouts/slideLayout33.xml"/></Relationships>
</file>

<file path=ppt/slides/_rels/slide20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8.xml"/><Relationship Id="rId1" Type="http://schemas.openxmlformats.org/officeDocument/2006/relationships/slideLayout" Target="../slideLayouts/slideLayout570.xml"/></Relationships>
</file>

<file path=ppt/slides/_rels/slide209.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59.xml"/><Relationship Id="rId1" Type="http://schemas.openxmlformats.org/officeDocument/2006/relationships/slideLayout" Target="../slideLayouts/slideLayout570.xml"/></Relationships>
</file>

<file path=ppt/slides/_rels/slide2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0.xml"/><Relationship Id="rId1" Type="http://schemas.openxmlformats.org/officeDocument/2006/relationships/slideLayout" Target="../slideLayouts/slideLayout570.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33.xml"/></Relationships>
</file>

<file path=ppt/slides/_rels/slide21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2.xml"/><Relationship Id="rId1" Type="http://schemas.openxmlformats.org/officeDocument/2006/relationships/slideLayout" Target="../slideLayouts/slideLayout570.xml"/></Relationships>
</file>

<file path=ppt/slides/_rels/slide21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3.xml"/><Relationship Id="rId1" Type="http://schemas.openxmlformats.org/officeDocument/2006/relationships/slideLayout" Target="../slideLayouts/slideLayout570.xml"/></Relationships>
</file>

<file path=ppt/slides/_rels/slide214.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64.xml"/><Relationship Id="rId1" Type="http://schemas.openxmlformats.org/officeDocument/2006/relationships/slideLayout" Target="../slideLayouts/slideLayout570.xml"/></Relationships>
</file>

<file path=ppt/slides/_rels/slide215.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65.xml"/><Relationship Id="rId1" Type="http://schemas.openxmlformats.org/officeDocument/2006/relationships/slideLayout" Target="../slideLayouts/slideLayout570.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33.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33.xml"/></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168.xml"/><Relationship Id="rId2" Type="http://schemas.openxmlformats.org/officeDocument/2006/relationships/slideLayout" Target="../slideLayouts/slideLayout33.xml"/><Relationship Id="rId1" Type="http://schemas.openxmlformats.org/officeDocument/2006/relationships/themeOverride" Target="../theme/themeOverride16.xml"/></Relationships>
</file>

<file path=ppt/slides/_rels/slide21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69.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1.xml"/><Relationship Id="rId1" Type="http://schemas.openxmlformats.org/officeDocument/2006/relationships/slideLayout" Target="../slideLayouts/slideLayout620.xml"/></Relationships>
</file>

<file path=ppt/slides/_rels/slide220.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70.xml"/><Relationship Id="rId1" Type="http://schemas.openxmlformats.org/officeDocument/2006/relationships/slideLayout" Target="../slideLayouts/slideLayout49.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22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71.xml"/><Relationship Id="rId1" Type="http://schemas.openxmlformats.org/officeDocument/2006/relationships/slideLayout" Target="../slideLayouts/slideLayout14.xml"/></Relationships>
</file>

<file path=ppt/slides/_rels/slide223.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31.xml"/></Relationships>
</file>

<file path=ppt/slides/_rels/slide22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31.xml"/></Relationships>
</file>

<file path=ppt/slides/_rels/slide22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72.xml"/><Relationship Id="rId1" Type="http://schemas.openxmlformats.org/officeDocument/2006/relationships/slideLayout" Target="../slideLayouts/slideLayout14.xml"/></Relationships>
</file>

<file path=ppt/slides/_rels/slide22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73.xml"/><Relationship Id="rId1" Type="http://schemas.openxmlformats.org/officeDocument/2006/relationships/slideLayout" Target="../slideLayouts/slideLayout14.xml"/></Relationships>
</file>

<file path=ppt/slides/_rels/slide227.xml.rels><?xml version="1.0" encoding="UTF-8" standalone="yes"?>
<Relationships xmlns="http://schemas.openxmlformats.org/package/2006/relationships"><Relationship Id="rId3" Type="http://schemas.openxmlformats.org/officeDocument/2006/relationships/notesSlide" Target="../notesSlides/notesSlide174.xml"/><Relationship Id="rId2" Type="http://schemas.openxmlformats.org/officeDocument/2006/relationships/slideLayout" Target="../slideLayouts/slideLayout14.xml"/><Relationship Id="rId1" Type="http://schemas.openxmlformats.org/officeDocument/2006/relationships/themeOverride" Target="../theme/themeOverride17.xml"/><Relationship Id="rId4" Type="http://schemas.openxmlformats.org/officeDocument/2006/relationships/image" Target="../media/image46.jpeg"/></Relationships>
</file>

<file path=ppt/slides/_rels/slide22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75.xml"/><Relationship Id="rId1" Type="http://schemas.openxmlformats.org/officeDocument/2006/relationships/slideLayout" Target="../slideLayouts/slideLayout14.xml"/></Relationships>
</file>

<file path=ppt/slides/_rels/slide229.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2.xml"/><Relationship Id="rId1" Type="http://schemas.openxmlformats.org/officeDocument/2006/relationships/slideLayout" Target="../slideLayouts/slideLayout643.xml"/></Relationships>
</file>

<file path=ppt/slides/_rels/slide230.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77.xml"/><Relationship Id="rId1" Type="http://schemas.openxmlformats.org/officeDocument/2006/relationships/slideLayout" Target="../slideLayouts/slideLayout533.xml"/></Relationships>
</file>

<file path=ppt/slides/_rels/slide231.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78.xml"/><Relationship Id="rId1" Type="http://schemas.openxmlformats.org/officeDocument/2006/relationships/slideLayout" Target="../slideLayouts/slideLayout49.xml"/></Relationships>
</file>

<file path=ppt/slides/_rels/slide232.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79.xml"/><Relationship Id="rId1" Type="http://schemas.openxmlformats.org/officeDocument/2006/relationships/slideLayout" Target="../slideLayouts/slideLayout534.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12.xml"/></Relationships>
</file>

<file path=ppt/slides/_rels/slide234.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80.xml"/><Relationship Id="rId1" Type="http://schemas.openxmlformats.org/officeDocument/2006/relationships/slideLayout" Target="../slideLayouts/slideLayout596.xml"/><Relationship Id="rId4" Type="http://schemas.openxmlformats.org/officeDocument/2006/relationships/image" Target="../media/image189.png"/></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36.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1.xml"/><Relationship Id="rId1" Type="http://schemas.openxmlformats.org/officeDocument/2006/relationships/slideLayout" Target="../slideLayouts/slideLayout14.xml"/></Relationships>
</file>

<file path=ppt/slides/_rels/slide237.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2.xml"/></Relationships>
</file>

<file path=ppt/slides/_rels/slide238.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3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9.xml"/></Relationships>
</file>

<file path=ppt/slides/_rels/slide241.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4.xml"/></Relationships>
</file>

<file path=ppt/slides/_rels/slide242.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4.xml"/></Relationships>
</file>

<file path=ppt/slides/_rels/slide243.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4.xml"/></Relationships>
</file>

<file path=ppt/slides/_rels/slide244.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4.xml"/></Relationships>
</file>

<file path=ppt/slides/_rels/slide245.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34.xml"/></Relationships>
</file>

<file path=ppt/slides/_rels/slide246.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247.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3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2.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32.xml"/></Relationships>
</file>

<file path=ppt/slides/_rels/slide253.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3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57.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37.xml"/></Relationships>
</file>

<file path=ppt/slides/_rels/slide258.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37.xml"/></Relationships>
</file>

<file path=ppt/slides/_rels/slide259.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37.xml"/></Relationships>
</file>

<file path=ppt/slides/_rels/slide2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5.xml"/><Relationship Id="rId1" Type="http://schemas.openxmlformats.org/officeDocument/2006/relationships/slideLayout" Target="../slideLayouts/slideLayout49.xml"/></Relationships>
</file>

<file path=ppt/slides/_rels/slide260.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37.xml"/></Relationships>
</file>

<file path=ppt/slides/_rels/slide261.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3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9.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82.xml"/><Relationship Id="rId1" Type="http://schemas.openxmlformats.org/officeDocument/2006/relationships/slideLayout" Target="../slideLayouts/slideLayout36.xml"/></Relationships>
</file>

<file path=ppt/slides/_rels/slide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4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4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4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47.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4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4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4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47.xml"/></Relationships>
</file>

<file path=ppt/slides/_rels/slide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4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2.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283.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284.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285.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28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2.xml"/></Relationships>
</file>

<file path=ppt/slides/_rels/slide287.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33.xml"/></Relationships>
</file>

<file path=ppt/slides/_rels/slide288.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33.xml"/></Relationships>
</file>

<file path=ppt/slides/_rels/slide289.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33.xml"/></Relationships>
</file>

<file path=ppt/slides/_rels/slide29.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31.xml"/></Relationships>
</file>

<file path=ppt/slides/_rels/slide290.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33.xml"/></Relationships>
</file>

<file path=ppt/slides/_rels/slide291.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33.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44.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44.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44.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95.xml"/><Relationship Id="rId1" Type="http://schemas.openxmlformats.org/officeDocument/2006/relationships/slideLayout" Target="../slideLayouts/slideLayout14.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56.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31.xml"/></Relationships>
</file>

<file path=ppt/slides/_rels/slide300.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96.xml"/><Relationship Id="rId1" Type="http://schemas.openxmlformats.org/officeDocument/2006/relationships/slideLayout" Target="../slideLayouts/slideLayout14.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02.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97.xml"/><Relationship Id="rId1" Type="http://schemas.openxmlformats.org/officeDocument/2006/relationships/slideLayout" Target="../slideLayouts/slideLayout463.xml"/></Relationships>
</file>

<file path=ppt/slides/_rels/slide30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98.xml"/><Relationship Id="rId1" Type="http://schemas.openxmlformats.org/officeDocument/2006/relationships/slideLayout" Target="../slideLayouts/slideLayout546.xml"/></Relationships>
</file>

<file path=ppt/slides/_rels/slide30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99.xml"/><Relationship Id="rId1" Type="http://schemas.openxmlformats.org/officeDocument/2006/relationships/slideLayout" Target="../slideLayouts/slideLayout469.xml"/></Relationships>
</file>

<file path=ppt/slides/_rels/slide305.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458.xml"/></Relationships>
</file>

<file path=ppt/slides/_rels/slide30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200.xml"/><Relationship Id="rId1" Type="http://schemas.openxmlformats.org/officeDocument/2006/relationships/slideLayout" Target="../slideLayouts/slideLayout546.xml"/></Relationships>
</file>

<file path=ppt/slides/_rels/slide30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1.xml"/><Relationship Id="rId1" Type="http://schemas.openxmlformats.org/officeDocument/2006/relationships/slideLayout" Target="../slideLayouts/slideLayout463.xml"/></Relationships>
</file>

<file path=ppt/slides/_rels/slide30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202.xml"/><Relationship Id="rId1" Type="http://schemas.openxmlformats.org/officeDocument/2006/relationships/slideLayout" Target="../slideLayouts/slideLayout463.xml"/><Relationship Id="rId4" Type="http://schemas.openxmlformats.org/officeDocument/2006/relationships/image" Target="../media/image95.png"/></Relationships>
</file>

<file path=ppt/slides/_rels/slide30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203.xml"/><Relationship Id="rId1" Type="http://schemas.openxmlformats.org/officeDocument/2006/relationships/slideLayout" Target="../slideLayouts/slideLayout463.xml"/><Relationship Id="rId4" Type="http://schemas.openxmlformats.org/officeDocument/2006/relationships/image" Target="../media/image97.jpeg"/></Relationships>
</file>

<file path=ppt/slides/_rels/slide3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10.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4.xml"/><Relationship Id="rId1" Type="http://schemas.openxmlformats.org/officeDocument/2006/relationships/slideLayout" Target="../slideLayouts/slideLayout463.xml"/></Relationships>
</file>

<file path=ppt/slides/_rels/slide31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205.xml"/><Relationship Id="rId1" Type="http://schemas.openxmlformats.org/officeDocument/2006/relationships/slideLayout" Target="../slideLayouts/slideLayout546.xml"/></Relationships>
</file>

<file path=ppt/slides/_rels/slide31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206.xml"/><Relationship Id="rId1" Type="http://schemas.openxmlformats.org/officeDocument/2006/relationships/slideLayout" Target="../slideLayouts/slideLayout463.xml"/><Relationship Id="rId4" Type="http://schemas.openxmlformats.org/officeDocument/2006/relationships/image" Target="../media/image99.jpeg"/></Relationships>
</file>

<file path=ppt/slides/_rels/slide313.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7.xml"/><Relationship Id="rId1" Type="http://schemas.openxmlformats.org/officeDocument/2006/relationships/slideLayout" Target="../slideLayouts/slideLayout463.xml"/></Relationships>
</file>

<file path=ppt/slides/_rels/slide31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8.xml"/><Relationship Id="rId1" Type="http://schemas.openxmlformats.org/officeDocument/2006/relationships/slideLayout" Target="../slideLayouts/slideLayout463.xml"/></Relationships>
</file>

<file path=ppt/slides/_rels/slide31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209.xml"/><Relationship Id="rId1" Type="http://schemas.openxmlformats.org/officeDocument/2006/relationships/slideLayout" Target="../slideLayouts/slideLayout485.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17.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10.xml"/><Relationship Id="rId1" Type="http://schemas.openxmlformats.org/officeDocument/2006/relationships/slideLayout" Target="../slideLayouts/slideLayout702.xml"/></Relationships>
</file>

<file path=ppt/slides/_rels/slide318.xml.rels><?xml version="1.0" encoding="UTF-8" standalone="yes"?>
<Relationships xmlns="http://schemas.openxmlformats.org/package/2006/relationships"><Relationship Id="rId3"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 Id="rId2" Type="http://schemas.openxmlformats.org/officeDocument/2006/relationships/notesSlide" Target="../notesSlides/notesSlide211.xml"/><Relationship Id="rId1" Type="http://schemas.openxmlformats.org/officeDocument/2006/relationships/slideLayout" Target="../slideLayouts/slideLayout14.xml"/><Relationship Id="rId4" Type="http://schemas.openxmlformats.org/officeDocument/2006/relationships/image" Target="../media/image104.jpeg"/></Relationships>
</file>

<file path=ppt/slides/_rels/slide319.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32.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20.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1.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24.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32.xml"/></Relationships>
</file>

<file path=ppt/slides/_rels/slide325.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32.xml"/></Relationships>
</file>

<file path=ppt/slides/_rels/slide326.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27.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image" Target="../media/image197.jpeg"/><Relationship Id="rId1" Type="http://schemas.openxmlformats.org/officeDocument/2006/relationships/slideLayout" Target="../slideLayouts/slideLayout77.xml"/></Relationships>
</file>

<file path=ppt/slides/_rels/slide328.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29.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3.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30.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31.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32.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77.xml"/></Relationships>
</file>

<file path=ppt/slides/_rels/slide333.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231.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517.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517.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51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9.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214.xml"/><Relationship Id="rId1" Type="http://schemas.openxmlformats.org/officeDocument/2006/relationships/slideLayout" Target="../slideLayouts/slideLayout34.xml"/></Relationships>
</file>

<file path=ppt/slides/_rels/slide34.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40.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32.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3.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15.xml"/><Relationship Id="rId1" Type="http://schemas.openxmlformats.org/officeDocument/2006/relationships/slideLayout" Target="../slideLayouts/slideLayout500.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33.xml"/></Relationships>
</file>

<file path=ppt/slides/_rels/slide346.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17.xml"/><Relationship Id="rId1" Type="http://schemas.openxmlformats.org/officeDocument/2006/relationships/slideLayout" Target="../slideLayouts/slideLayout570.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33.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42.xml"/></Relationships>
</file>

<file path=ppt/slides/_rels/slide3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5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32.xml"/></Relationships>
</file>

<file path=ppt/slides/_rels/slide351.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0.xml"/><Relationship Id="rId1" Type="http://schemas.openxmlformats.org/officeDocument/2006/relationships/slideLayout" Target="../slideLayouts/slideLayout83.xml"/></Relationships>
</file>

<file path=ppt/slides/_rels/slide352.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1.xml"/><Relationship Id="rId1" Type="http://schemas.openxmlformats.org/officeDocument/2006/relationships/slideLayout" Target="../slideLayouts/slideLayout83.xml"/></Relationships>
</file>

<file path=ppt/slides/_rels/slide353.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2.xml"/><Relationship Id="rId1" Type="http://schemas.openxmlformats.org/officeDocument/2006/relationships/slideLayout" Target="../slideLayouts/slideLayout83.xml"/></Relationships>
</file>

<file path=ppt/slides/_rels/slide354.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3.xml"/><Relationship Id="rId1" Type="http://schemas.openxmlformats.org/officeDocument/2006/relationships/slideLayout" Target="../slideLayouts/slideLayout83.xml"/></Relationships>
</file>

<file path=ppt/slides/_rels/slide355.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4.xml"/><Relationship Id="rId1" Type="http://schemas.openxmlformats.org/officeDocument/2006/relationships/slideLayout" Target="../slideLayouts/slideLayout83.xml"/></Relationships>
</file>

<file path=ppt/slides/_rels/slide356.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slideLayout" Target="../slideLayouts/slideLayout212.xml"/><Relationship Id="rId1" Type="http://schemas.openxmlformats.org/officeDocument/2006/relationships/themeOverride" Target="../theme/themeOverride18.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60.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25.xml"/><Relationship Id="rId1" Type="http://schemas.openxmlformats.org/officeDocument/2006/relationships/slideLayout" Target="../slideLayouts/slideLayout206.xml"/></Relationships>
</file>

<file path=ppt/slides/_rels/slide361.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32.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37.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2.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45.jpeg"/><Relationship Id="rId1" Type="http://schemas.openxmlformats.org/officeDocument/2006/relationships/slideLayout" Target="../slideLayouts/slideLayout32.xml"/></Relationships>
</file>

<file path=ppt/slides/_rels/slide373.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26.xml"/><Relationship Id="rId1" Type="http://schemas.openxmlformats.org/officeDocument/2006/relationships/slideLayout" Target="../slideLayouts/slideLayout570.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33.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33.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2.xml"/></Relationships>
</file>

<file path=ppt/slides/_rels/slide380.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29.xml"/><Relationship Id="rId1" Type="http://schemas.openxmlformats.org/officeDocument/2006/relationships/slideLayout" Target="../slideLayouts/slideLayout533.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30.xml"/><Relationship Id="rId1" Type="http://schemas.openxmlformats.org/officeDocument/2006/relationships/slideLayout" Target="../slideLayouts/slideLayout570.xml"/></Relationships>
</file>

<file path=ppt/slides/_rels/slide383.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326.xml"/></Relationships>
</file>

<file path=ppt/slides/_rels/slide384.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326.xml"/></Relationships>
</file>

<file path=ppt/slides/_rels/slide385.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326.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3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394.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31.xml"/><Relationship Id="rId1" Type="http://schemas.openxmlformats.org/officeDocument/2006/relationships/slideLayout" Target="../slideLayouts/slideLayout65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668.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679.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679.xml"/></Relationships>
</file>

<file path=ppt/slides/_rels/slide398.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32.xml"/><Relationship Id="rId1" Type="http://schemas.openxmlformats.org/officeDocument/2006/relationships/slideLayout" Target="../slideLayouts/slideLayout689.xml"/><Relationship Id="rId4" Type="http://schemas.openxmlformats.org/officeDocument/2006/relationships/image" Target="../media/image206.png"/></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56.xml"/></Relationships>
</file>

<file path=ppt/slides/_rels/slide4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32.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33.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42.xml"/></Relationships>
</file>

<file path=ppt/slides/_rels/slide403.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35.xml"/><Relationship Id="rId1" Type="http://schemas.openxmlformats.org/officeDocument/2006/relationships/slideLayout" Target="../slideLayouts/slideLayout42.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5.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42.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42.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32.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15.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37.xml"/><Relationship Id="rId1" Type="http://schemas.openxmlformats.org/officeDocument/2006/relationships/slideLayout" Target="../slideLayouts/slideLayout36.xml"/></Relationships>
</file>

<file path=ppt/slides/_rels/slide416.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38.xml"/><Relationship Id="rId1" Type="http://schemas.openxmlformats.org/officeDocument/2006/relationships/slideLayout" Target="../slideLayouts/slideLayout36.xml"/></Relationships>
</file>

<file path=ppt/slides/_rels/slide417.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39.xml"/><Relationship Id="rId1" Type="http://schemas.openxmlformats.org/officeDocument/2006/relationships/slideLayout" Target="../slideLayouts/slideLayout36.xml"/></Relationships>
</file>

<file path=ppt/slides/_rels/slide418.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0.xml"/><Relationship Id="rId1" Type="http://schemas.openxmlformats.org/officeDocument/2006/relationships/slideLayout" Target="../slideLayouts/slideLayout36.xml"/></Relationships>
</file>

<file path=ppt/slides/_rels/slide419.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1.xml"/><Relationship Id="rId1" Type="http://schemas.openxmlformats.org/officeDocument/2006/relationships/slideLayout" Target="../slideLayouts/slideLayout36.xml"/></Relationships>
</file>

<file path=ppt/slides/_rels/slide42.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32.xml"/></Relationships>
</file>

<file path=ppt/slides/_rels/slide420.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2.xml"/><Relationship Id="rId1" Type="http://schemas.openxmlformats.org/officeDocument/2006/relationships/slideLayout" Target="../slideLayouts/slideLayout36.xml"/></Relationships>
</file>

<file path=ppt/slides/_rels/slide421.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3.xml"/><Relationship Id="rId1" Type="http://schemas.openxmlformats.org/officeDocument/2006/relationships/slideLayout" Target="../slideLayouts/slideLayout36.xml"/></Relationships>
</file>

<file path=ppt/slides/_rels/slide422.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4.xml"/><Relationship Id="rId1" Type="http://schemas.openxmlformats.org/officeDocument/2006/relationships/slideLayout" Target="../slideLayouts/slideLayout36.xml"/></Relationships>
</file>

<file path=ppt/slides/_rels/slide423.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5.xml"/><Relationship Id="rId1" Type="http://schemas.openxmlformats.org/officeDocument/2006/relationships/slideLayout" Target="../slideLayouts/slideLayout36.xml"/></Relationships>
</file>

<file path=ppt/slides/_rels/slide424.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46.xml"/><Relationship Id="rId1" Type="http://schemas.openxmlformats.org/officeDocument/2006/relationships/slideLayout" Target="../slideLayouts/slideLayout36.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26.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118.xml"/></Relationships>
</file>

<file path=ppt/slides/_rels/slide427.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118.xml"/></Relationships>
</file>

<file path=ppt/slides/_rels/slide428.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118.xml"/></Relationships>
</file>

<file path=ppt/slides/_rels/slide429.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118.xml"/></Relationships>
</file>

<file path=ppt/slides/_rels/slide43.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32.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247.xml"/><Relationship Id="rId1" Type="http://schemas.openxmlformats.org/officeDocument/2006/relationships/slideLayout" Target="../slideLayouts/slideLayout34.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37.xml.rels><?xml version="1.0" encoding="UTF-8" standalone="yes"?>
<Relationships xmlns="http://schemas.openxmlformats.org/package/2006/relationships"><Relationship Id="rId2" Type="http://schemas.openxmlformats.org/officeDocument/2006/relationships/image" Target="../media/image209.png"/><Relationship Id="rId1" Type="http://schemas.openxmlformats.org/officeDocument/2006/relationships/slideLayout" Target="../slideLayouts/slideLayout41.xml"/></Relationships>
</file>

<file path=ppt/slides/_rels/slide43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48.xml"/><Relationship Id="rId1" Type="http://schemas.openxmlformats.org/officeDocument/2006/relationships/slideLayout" Target="../slideLayouts/slideLayout570.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32.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3.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3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4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49.xml"/><Relationship Id="rId1" Type="http://schemas.openxmlformats.org/officeDocument/2006/relationships/slideLayout" Target="../slideLayouts/slideLayout14.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32.xml"/></Relationships>
</file>

<file path=ppt/slides/_rels/slide450.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250.xml"/><Relationship Id="rId1" Type="http://schemas.openxmlformats.org/officeDocument/2006/relationships/slideLayout" Target="../slideLayouts/slideLayout570.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3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63.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4.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5.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6.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7.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8.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69.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7.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32.xml"/></Relationships>
</file>

<file path=ppt/slides/_rels/slide470.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71.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435.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73.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51.xml"/><Relationship Id="rId1" Type="http://schemas.openxmlformats.org/officeDocument/2006/relationships/slideLayout" Target="../slideLayouts/slideLayout627.xml"/></Relationships>
</file>

<file path=ppt/slides/_rels/slide474.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638.xml"/></Relationships>
</file>

<file path=ppt/slides/_rels/slide475.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638.xml"/></Relationships>
</file>

<file path=ppt/slides/_rels/slide47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638.xml"/></Relationships>
</file>

<file path=ppt/slides/_rels/slide477.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638.xml"/></Relationships>
</file>

<file path=ppt/slides/_rels/slide478.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638.xml"/></Relationships>
</file>

<file path=ppt/slides/_rels/slide479.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638.xml"/></Relationships>
</file>

<file path=ppt/slides/_rels/slide4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32.xml"/></Relationships>
</file>

<file path=ppt/slides/_rels/slide480.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638.xml"/></Relationships>
</file>

<file path=ppt/slides/_rels/slide481.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638.xml"/></Relationships>
</file>

<file path=ppt/slides/_rels/slide482.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638.xml"/></Relationships>
</file>

<file path=ppt/slides/_rels/slide483.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638.xml"/></Relationships>
</file>

<file path=ppt/slides/_rels/slide484.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638.xml"/></Relationships>
</file>

<file path=ppt/slides/_rels/slide485.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638.xml"/></Relationships>
</file>

<file path=ppt/slides/_rels/slide486.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632.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9.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32.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91.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xml"/></Relationships>
</file>

<file path=ppt/slides/_rels/slide492.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52.xml"/><Relationship Id="rId1" Type="http://schemas.openxmlformats.org/officeDocument/2006/relationships/slideLayout" Target="../slideLayouts/slideLayout129.xml"/></Relationships>
</file>

<file path=ppt/slides/_rels/slide493.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53.xml"/><Relationship Id="rId1" Type="http://schemas.openxmlformats.org/officeDocument/2006/relationships/slideLayout" Target="../slideLayouts/slideLayout129.xml"/></Relationships>
</file>

<file path=ppt/slides/_rels/slide49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54.xml"/><Relationship Id="rId1" Type="http://schemas.openxmlformats.org/officeDocument/2006/relationships/slideLayout" Target="../slideLayouts/slideLayout129.xml"/></Relationships>
</file>

<file path=ppt/slides/_rels/slide49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55.xml"/><Relationship Id="rId1" Type="http://schemas.openxmlformats.org/officeDocument/2006/relationships/slideLayout" Target="../slideLayouts/slideLayout129.xml"/></Relationships>
</file>

<file path=ppt/slides/_rels/slide496.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56.xml"/><Relationship Id="rId1" Type="http://schemas.openxmlformats.org/officeDocument/2006/relationships/slideLayout" Target="../slideLayouts/slideLayout129.xml"/></Relationships>
</file>

<file path=ppt/slides/_rels/slide497.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57.xml"/><Relationship Id="rId1" Type="http://schemas.openxmlformats.org/officeDocument/2006/relationships/slideLayout" Target="../slideLayouts/slideLayout129.xml"/></Relationships>
</file>

<file path=ppt/slides/_rels/slide498.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58.xml"/><Relationship Id="rId1" Type="http://schemas.openxmlformats.org/officeDocument/2006/relationships/slideLayout" Target="../slideLayouts/slideLayout129.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5.xml"/><Relationship Id="rId1" Type="http://schemas.openxmlformats.org/officeDocument/2006/relationships/slideLayout" Target="../slideLayouts/slideLayout269.xml"/></Relationships>
</file>

<file path=ppt/slides/_rels/slide50.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32.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0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59.xml"/><Relationship Id="rId1" Type="http://schemas.openxmlformats.org/officeDocument/2006/relationships/slideLayout" Target="../slideLayouts/slideLayout14.xml"/></Relationships>
</file>

<file path=ppt/slides/_rels/slide50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60.xml"/><Relationship Id="rId1" Type="http://schemas.openxmlformats.org/officeDocument/2006/relationships/slideLayout" Target="../slideLayouts/slideLayout14.xml"/></Relationships>
</file>

<file path=ppt/slides/_rels/slide504.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05.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06.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07.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08.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09.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139.xml"/></Relationships>
</file>

<file path=ppt/slides/_rels/slide51.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32.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2.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408.xml"/></Relationships>
</file>

<file path=ppt/slides/_rels/slide513.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408.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16.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33.xml"/></Relationships>
</file>

<file path=ppt/slides/_rels/slide517.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33.xml"/></Relationships>
</file>

<file path=ppt/slides/_rels/slide518.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63.xml"/><Relationship Id="rId1" Type="http://schemas.openxmlformats.org/officeDocument/2006/relationships/slideLayout" Target="../slideLayouts/slideLayout33.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2.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32.xml"/></Relationships>
</file>

<file path=ppt/slides/_rels/slide520.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19.xml"/></Relationships>
</file>

<file path=ppt/slides/_rels/slide521.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0.xml"/></Relationships>
</file>

<file path=ppt/slides/_rels/slide522.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1.xml"/></Relationships>
</file>

<file path=ppt/slides/_rels/slide523.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2.xml"/></Relationships>
</file>

<file path=ppt/slides/_rels/slide524.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3.xml"/></Relationships>
</file>

<file path=ppt/slides/_rels/slide525.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4.xml"/></Relationships>
</file>

<file path=ppt/slides/_rels/slide526.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5.xml"/></Relationships>
</file>

<file path=ppt/slides/_rels/slide527.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6.xml"/></Relationships>
</file>

<file path=ppt/slides/_rels/slide528.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7.xml"/></Relationships>
</file>

<file path=ppt/slides/_rels/slide529.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8.xml"/></Relationships>
</file>

<file path=ppt/slides/_rels/slide53.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32.xml"/></Relationships>
</file>

<file path=ppt/slides/_rels/slide530.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29.xml"/></Relationships>
</file>

<file path=ppt/slides/_rels/slide531.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0.xml"/></Relationships>
</file>

<file path=ppt/slides/_rels/slide532.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1.xml"/></Relationships>
</file>

<file path=ppt/slides/_rels/slide533.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2.xml"/></Relationships>
</file>

<file path=ppt/slides/_rels/slide534.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3.xml"/></Relationships>
</file>

<file path=ppt/slides/_rels/slide535.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4.xml"/></Relationships>
</file>

<file path=ppt/slides/_rels/slide536.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5.xml"/></Relationships>
</file>

<file path=ppt/slides/_rels/slide537.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slideLayout" Target="../slideLayouts/slideLayout303.xml"/><Relationship Id="rId1" Type="http://schemas.openxmlformats.org/officeDocument/2006/relationships/themeOverride" Target="../theme/themeOverride36.xml"/></Relationships>
</file>

<file path=ppt/slides/_rels/slide538.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292.xml"/></Relationships>
</file>

<file path=ppt/slides/_rels/slide539.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292.xml"/></Relationships>
</file>

<file path=ppt/slides/_rels/slide54.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32.xml"/></Relationships>
</file>

<file path=ppt/slides/_rels/slide540.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292.xml"/></Relationships>
</file>

<file path=ppt/slides/_rels/slide541.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292.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43.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151.xml"/></Relationships>
</file>

<file path=ppt/slides/_rels/slide544.xml.rels><?xml version="1.0" encoding="UTF-8" standalone="yes"?>
<Relationships xmlns="http://schemas.openxmlformats.org/package/2006/relationships"><Relationship Id="rId2" Type="http://schemas.openxmlformats.org/officeDocument/2006/relationships/image" Target="../media/image234.jpeg"/><Relationship Id="rId1" Type="http://schemas.openxmlformats.org/officeDocument/2006/relationships/slideLayout" Target="../slideLayouts/slideLayout151.xml"/></Relationships>
</file>

<file path=ppt/slides/_rels/slide545.xml.rels><?xml version="1.0" encoding="UTF-8" standalone="yes"?>
<Relationships xmlns="http://schemas.openxmlformats.org/package/2006/relationships"><Relationship Id="rId2" Type="http://schemas.openxmlformats.org/officeDocument/2006/relationships/image" Target="../media/image235.jpeg"/><Relationship Id="rId1" Type="http://schemas.openxmlformats.org/officeDocument/2006/relationships/slideLayout" Target="../slideLayouts/slideLayout151.xml"/></Relationships>
</file>

<file path=ppt/slides/_rels/slide54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151.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49.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64.xml"/><Relationship Id="rId1" Type="http://schemas.openxmlformats.org/officeDocument/2006/relationships/slideLayout" Target="../slideLayouts/slideLayout225.xml"/></Relationships>
</file>

<file path=ppt/slides/_rels/slide55.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32.xml"/></Relationships>
</file>

<file path=ppt/slides/_rels/slide550.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65.xml"/><Relationship Id="rId1" Type="http://schemas.openxmlformats.org/officeDocument/2006/relationships/slideLayout" Target="../slideLayouts/slideLayout225.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56.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206.xml"/></Relationships>
</file>

<file path=ppt/slides/_rels/slide55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67.xml"/><Relationship Id="rId1" Type="http://schemas.openxmlformats.org/officeDocument/2006/relationships/slideLayout" Target="../slideLayouts/slideLayout29.xml"/></Relationships>
</file>

<file path=ppt/slides/_rels/slide558.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268.xml"/><Relationship Id="rId1" Type="http://schemas.openxmlformats.org/officeDocument/2006/relationships/slideLayout" Target="../slideLayouts/slideLayout30.xml"/></Relationships>
</file>

<file path=ppt/slides/_rels/slide55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269.xml"/><Relationship Id="rId1" Type="http://schemas.openxmlformats.org/officeDocument/2006/relationships/slideLayout" Target="../slideLayouts/slideLayout30.xml"/></Relationships>
</file>

<file path=ppt/slides/_rels/slide56.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2.xml"/></Relationships>
</file>

<file path=ppt/slides/_rels/slide560.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270.xml"/><Relationship Id="rId1" Type="http://schemas.openxmlformats.org/officeDocument/2006/relationships/slideLayout" Target="../slideLayouts/slideLayout30.xml"/></Relationships>
</file>

<file path=ppt/slides/_rels/slide561.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271.xml"/><Relationship Id="rId1" Type="http://schemas.openxmlformats.org/officeDocument/2006/relationships/slideLayout" Target="../slideLayouts/slideLayout30.xml"/></Relationships>
</file>

<file path=ppt/slides/_rels/slide562.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272.xml"/><Relationship Id="rId1" Type="http://schemas.openxmlformats.org/officeDocument/2006/relationships/slideLayout" Target="../slideLayouts/slideLayout30.xml"/></Relationships>
</file>

<file path=ppt/slides/_rels/slide563.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273.xml"/><Relationship Id="rId1" Type="http://schemas.openxmlformats.org/officeDocument/2006/relationships/slideLayout" Target="../slideLayouts/slideLayout30.xml"/></Relationships>
</file>

<file path=ppt/slides/_rels/slide56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274.xml"/><Relationship Id="rId1" Type="http://schemas.openxmlformats.org/officeDocument/2006/relationships/slideLayout" Target="../slideLayouts/slideLayout30.xml"/></Relationships>
</file>

<file path=ppt/slides/_rels/slide565.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75.xml"/><Relationship Id="rId1" Type="http://schemas.openxmlformats.org/officeDocument/2006/relationships/slideLayout" Target="../slideLayouts/slideLayout30.xml"/></Relationships>
</file>

<file path=ppt/slides/_rels/slide566.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276.xml"/><Relationship Id="rId1" Type="http://schemas.openxmlformats.org/officeDocument/2006/relationships/slideLayout" Target="../slideLayouts/slideLayout30.xml"/></Relationships>
</file>

<file path=ppt/slides/_rels/slide56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77.xml"/><Relationship Id="rId1" Type="http://schemas.openxmlformats.org/officeDocument/2006/relationships/slideLayout" Target="../slideLayouts/slideLayout30.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7.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xml"/></Relationships>
</file>

<file path=ppt/slides/_rels/slide57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78.xml"/><Relationship Id="rId1" Type="http://schemas.openxmlformats.org/officeDocument/2006/relationships/slideLayout" Target="../slideLayouts/slideLayout7.xml"/></Relationships>
</file>

<file path=ppt/slides/_rels/slide571.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79.xml"/><Relationship Id="rId1" Type="http://schemas.openxmlformats.org/officeDocument/2006/relationships/slideLayout" Target="../slideLayouts/slideLayout420.xml"/></Relationships>
</file>

<file path=ppt/slides/_rels/slide572.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80.xml"/><Relationship Id="rId1" Type="http://schemas.openxmlformats.org/officeDocument/2006/relationships/slideLayout" Target="../slideLayouts/slideLayout420.xml"/><Relationship Id="rId5" Type="http://schemas.microsoft.com/office/2007/relationships/hdphoto" Target="../media/hdphoto4.wdp"/><Relationship Id="rId4" Type="http://schemas.openxmlformats.org/officeDocument/2006/relationships/image" Target="../media/image238.png"/></Relationships>
</file>

<file path=ppt/slides/_rels/slide573.xml.rels><?xml version="1.0" encoding="UTF-8" standalone="yes"?>
<Relationships xmlns="http://schemas.openxmlformats.org/package/2006/relationships"><Relationship Id="rId3" Type="http://schemas.openxmlformats.org/officeDocument/2006/relationships/image" Target="../media/image237.png"/><Relationship Id="rId7" Type="http://schemas.microsoft.com/office/2007/relationships/hdphoto" Target="../media/hdphoto5.wdp"/><Relationship Id="rId2" Type="http://schemas.openxmlformats.org/officeDocument/2006/relationships/notesSlide" Target="../notesSlides/notesSlide281.xml"/><Relationship Id="rId1" Type="http://schemas.openxmlformats.org/officeDocument/2006/relationships/slideLayout" Target="../slideLayouts/slideLayout420.xml"/><Relationship Id="rId6" Type="http://schemas.openxmlformats.org/officeDocument/2006/relationships/image" Target="../media/image239.png"/><Relationship Id="rId5" Type="http://schemas.microsoft.com/office/2007/relationships/hdphoto" Target="../media/hdphoto4.wdp"/><Relationship Id="rId4" Type="http://schemas.openxmlformats.org/officeDocument/2006/relationships/image" Target="../media/image238.png"/></Relationships>
</file>

<file path=ppt/slides/_rels/slide574.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82.xml"/><Relationship Id="rId1" Type="http://schemas.openxmlformats.org/officeDocument/2006/relationships/slideLayout" Target="../slideLayouts/slideLayout420.xml"/></Relationships>
</file>

<file path=ppt/slides/_rels/slide575.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83.xml"/><Relationship Id="rId1" Type="http://schemas.openxmlformats.org/officeDocument/2006/relationships/slideLayout" Target="../slideLayouts/slideLayout420.xml"/></Relationships>
</file>

<file path=ppt/slides/_rels/slide576.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421.xml"/></Relationships>
</file>

<file path=ppt/slides/_rels/slide577.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421.xml"/></Relationships>
</file>

<file path=ppt/slides/_rels/slide578.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421.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421.xml"/></Relationships>
</file>

<file path=ppt/slides/_rels/slide58.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32.xml"/></Relationships>
</file>

<file path=ppt/slides/_rels/slide580.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421.xml"/></Relationships>
</file>

<file path=ppt/slides/_rels/slide581.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421.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83.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90.xml"/><Relationship Id="rId1" Type="http://schemas.openxmlformats.org/officeDocument/2006/relationships/slideLayout" Target="../slideLayouts/slideLayout420.xml"/></Relationships>
</file>

<file path=ppt/slides/_rels/slide584.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421.xml"/></Relationships>
</file>

<file path=ppt/slides/_rels/slide585.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421.xml"/></Relationships>
</file>

<file path=ppt/slides/_rels/slide586.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421.xml"/></Relationships>
</file>

<file path=ppt/slides/_rels/slide587.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421.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589.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95.xml"/><Relationship Id="rId1" Type="http://schemas.openxmlformats.org/officeDocument/2006/relationships/slideLayout" Target="../slideLayouts/slideLayout420.xml"/></Relationships>
</file>

<file path=ppt/slides/_rels/slide59.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32.xml"/></Relationships>
</file>

<file path=ppt/slides/_rels/slide590.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421.xml"/></Relationships>
</file>

<file path=ppt/slides/_rels/slide591.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421.xml"/></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421.xml"/></Relationships>
</file>

<file path=ppt/slides/_rels/slide593.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421.xml"/></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421.xml"/></Relationships>
</file>

<file path=ppt/slides/_rels/slide595.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421.xml"/></Relationships>
</file>

<file path=ppt/slides/_rels/slide596.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421.xml"/></Relationships>
</file>

<file path=ppt/slides/_rels/slide597.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421.xml"/></Relationships>
</file>

<file path=ppt/slides/_rels/slide598.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421.xml"/></Relationships>
</file>

<file path=ppt/slides/_rels/slide599.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421.xml"/></Relationships>
</file>

<file path=ppt/slides/_rels/slide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xml"/><Relationship Id="rId1" Type="http://schemas.openxmlformats.org/officeDocument/2006/relationships/slideLayout" Target="../slideLayouts/slideLayout286.xml"/></Relationships>
</file>

<file path=ppt/slides/_rels/slide6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32.xml"/></Relationships>
</file>

<file path=ppt/slides/_rels/slide600.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421.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421.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421.xml"/></Relationships>
</file>

<file path=ppt/slides/_rels/slide603.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421.xml"/></Relationships>
</file>

<file path=ppt/slides/_rels/slide604.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421.xml"/></Relationships>
</file>

<file path=ppt/slides/_rels/slide605.xml.rels><?xml version="1.0" encoding="UTF-8" standalone="yes"?>
<Relationships xmlns="http://schemas.openxmlformats.org/package/2006/relationships"><Relationship Id="rId2" Type="http://schemas.openxmlformats.org/officeDocument/2006/relationships/image" Target="../media/image240.jpeg"/><Relationship Id="rId1" Type="http://schemas.openxmlformats.org/officeDocument/2006/relationships/slideLayout" Target="../slideLayouts/slideLayout446.xml"/></Relationships>
</file>

<file path=ppt/slides/_rels/slide606.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1.xml"/><Relationship Id="rId1" Type="http://schemas.openxmlformats.org/officeDocument/2006/relationships/slideLayout" Target="../slideLayouts/slideLayout446.xml"/></Relationships>
</file>

<file path=ppt/slides/_rels/slide607.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2.xml"/><Relationship Id="rId1" Type="http://schemas.openxmlformats.org/officeDocument/2006/relationships/slideLayout" Target="../slideLayouts/slideLayout446.xml"/></Relationships>
</file>

<file path=ppt/slides/_rels/slide608.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3.xml"/><Relationship Id="rId1" Type="http://schemas.openxmlformats.org/officeDocument/2006/relationships/slideLayout" Target="../slideLayouts/slideLayout446.xml"/></Relationships>
</file>

<file path=ppt/slides/_rels/slide609.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4.xml"/><Relationship Id="rId1" Type="http://schemas.openxmlformats.org/officeDocument/2006/relationships/slideLayout" Target="../slideLayouts/slideLayout446.xml"/></Relationships>
</file>

<file path=ppt/slides/_rels/slide6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610.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5.xml"/><Relationship Id="rId1" Type="http://schemas.openxmlformats.org/officeDocument/2006/relationships/slideLayout" Target="../slideLayouts/slideLayout446.xml"/></Relationships>
</file>

<file path=ppt/slides/_rels/slide611.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6.xml"/><Relationship Id="rId1" Type="http://schemas.openxmlformats.org/officeDocument/2006/relationships/slideLayout" Target="../slideLayouts/slideLayout446.xml"/></Relationships>
</file>

<file path=ppt/slides/_rels/slide612.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317.xml"/><Relationship Id="rId1" Type="http://schemas.openxmlformats.org/officeDocument/2006/relationships/slideLayout" Target="../slideLayouts/slideLayout446.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14.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318.xml"/><Relationship Id="rId1" Type="http://schemas.openxmlformats.org/officeDocument/2006/relationships/slideLayout" Target="../slideLayouts/slideLayout420.xml"/></Relationships>
</file>

<file path=ppt/slides/_rels/slide615.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319.xml"/><Relationship Id="rId1" Type="http://schemas.openxmlformats.org/officeDocument/2006/relationships/slideLayout" Target="../slideLayouts/slideLayout420.xml"/></Relationships>
</file>

<file path=ppt/slides/_rels/slide616.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421.xml"/></Relationships>
</file>

<file path=ppt/slides/_rels/slide617.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421.xml"/></Relationships>
</file>

<file path=ppt/slides/_rels/slide618.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421.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421.xml"/></Relationships>
</file>

<file path=ppt/slides/_rels/slide6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9.xml"/><Relationship Id="rId1" Type="http://schemas.openxmlformats.org/officeDocument/2006/relationships/slideLayout" Target="../slideLayouts/slideLayout691.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421.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421.xml"/></Relationships>
</file>

<file path=ppt/slides/_rels/slide622.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421.xml"/></Relationships>
</file>

<file path=ppt/slides/_rels/slide623.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421.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421.xml"/></Relationships>
</file>

<file path=ppt/slides/_rels/slide625.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421.xml"/></Relationships>
</file>

<file path=ppt/slides/_rels/slide626.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421.xml"/></Relationships>
</file>

<file path=ppt/slides/_rels/slide627.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421.xml"/></Relationships>
</file>

<file path=ppt/slides/_rels/slide628.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421.xml"/></Relationships>
</file>

<file path=ppt/slides/_rels/slide629.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421.xml"/></Relationships>
</file>

<file path=ppt/slides/_rels/slide63.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31.xml"/></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31.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334.xml"/><Relationship Id="rId1" Type="http://schemas.openxmlformats.org/officeDocument/2006/relationships/slideLayout" Target="../slideLayouts/slideLayout420.xml"/></Relationships>
</file>

<file path=ppt/slides/_rels/slide632.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421.xml"/></Relationships>
</file>

<file path=ppt/slides/_rels/slide633.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421.xml"/></Relationships>
</file>

<file path=ppt/slides/_rels/slide63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35.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337.xml"/><Relationship Id="rId1" Type="http://schemas.openxmlformats.org/officeDocument/2006/relationships/slideLayout" Target="../slideLayouts/slideLayout420.xml"/></Relationships>
</file>

<file path=ppt/slides/_rels/slide636.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421.xml"/></Relationships>
</file>

<file path=ppt/slides/_rels/slide637.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421.xml"/></Relationships>
</file>

<file path=ppt/slides/_rels/slide638.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421.xml"/></Relationships>
</file>

<file path=ppt/slides/_rels/slide639.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421.xml"/></Relationships>
</file>

<file path=ppt/slides/_rels/slide64.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image" Target="../media/image45.jpeg"/><Relationship Id="rId1" Type="http://schemas.openxmlformats.org/officeDocument/2006/relationships/slideLayout" Target="../slideLayouts/slideLayout32.xml"/></Relationships>
</file>

<file path=ppt/slides/_rels/slide640.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421.xml"/></Relationships>
</file>

<file path=ppt/slides/_rels/slide641.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421.xml"/></Relationships>
</file>

<file path=ppt/slides/_rels/slide642.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421.xml"/></Relationships>
</file>

<file path=ppt/slides/_rels/slide643.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421.xml"/></Relationships>
</file>

<file path=ppt/slides/_rels/slide644.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421.xml"/></Relationships>
</file>

<file path=ppt/slides/_rels/slide645.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421.xml"/></Relationships>
</file>

<file path=ppt/slides/_rels/slide646.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421.xml"/></Relationships>
</file>

<file path=ppt/slides/_rels/slide647.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421.xml"/></Relationships>
</file>

<file path=ppt/slides/_rels/slide648.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421.xml"/></Relationships>
</file>

<file path=ppt/slides/_rels/slide649.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421.xml"/></Relationships>
</file>

<file path=ppt/slides/_rels/slide65.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32.xml"/></Relationships>
</file>

<file path=ppt/slides/_rels/slide650.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421.xml"/></Relationships>
</file>

<file path=ppt/slides/_rels/slide651.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421.xml"/></Relationships>
</file>

<file path=ppt/slides/_rels/slide652.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421.xml"/></Relationships>
</file>

<file path=ppt/slides/_rels/slide653.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421.xml"/></Relationships>
</file>

<file path=ppt/slides/_rels/slide654.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421.xml"/></Relationships>
</file>

<file path=ppt/slides/_rels/slide655.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421.xml"/></Relationships>
</file>

<file path=ppt/slides/_rels/slide656.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421.xml"/></Relationships>
</file>

<file path=ppt/slides/_rels/slide657.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421.xml"/></Relationships>
</file>

<file path=ppt/slides/_rels/slide65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360.xml"/><Relationship Id="rId1" Type="http://schemas.openxmlformats.org/officeDocument/2006/relationships/slideLayout" Target="../slideLayouts/slideLayout53.xml"/></Relationships>
</file>

<file path=ppt/slides/_rels/slide65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6.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32.xml"/></Relationships>
</file>

<file path=ppt/slides/_rels/slide660.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notesSlide" Target="../notesSlides/notesSlide361.xml"/><Relationship Id="rId1" Type="http://schemas.openxmlformats.org/officeDocument/2006/relationships/slideLayout" Target="../slideLayouts/slideLayout27.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62.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hyperlink" Target="https://www.google.com.sg/url?sa=i&amp;rct=j&amp;q=&amp;esrc=s&amp;source=imgres&amp;cd=&amp;ved=2ahUKEwir8-id_bbdAhXJc3AKHcKLDLIQjRx6BAgBEAU&amp;url=https://www.gracecp.org/sermons/sermon/2018-04-22/psalms-of-ascent-week-2&amp;psig=AOvVaw3yldmes6dwSVO1bFE169iH&amp;ust=1536893674819348" TargetMode="External"/><Relationship Id="rId1" Type="http://schemas.openxmlformats.org/officeDocument/2006/relationships/slideLayout" Target="../slideLayouts/slideLayout42.xml"/></Relationships>
</file>

<file path=ppt/slides/_rels/slide663.xml.rels><?xml version="1.0" encoding="UTF-8" standalone="yes"?>
<Relationships xmlns="http://schemas.openxmlformats.org/package/2006/relationships"><Relationship Id="rId3" Type="http://schemas.openxmlformats.org/officeDocument/2006/relationships/notesSlide" Target="../notesSlides/notesSlide362.xml"/><Relationship Id="rId2" Type="http://schemas.openxmlformats.org/officeDocument/2006/relationships/slideLayout" Target="../slideLayouts/slideLayout33.xml"/><Relationship Id="rId1" Type="http://schemas.openxmlformats.org/officeDocument/2006/relationships/themeOverride" Target="../theme/themeOverride37.xml"/><Relationship Id="rId4" Type="http://schemas.openxmlformats.org/officeDocument/2006/relationships/image" Target="../media/image168.png"/></Relationships>
</file>

<file path=ppt/slides/_rels/slide664.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16.xml"/></Relationships>
</file>

<file path=ppt/slides/_rels/slide665.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16.xml"/></Relationships>
</file>

<file path=ppt/slides/_rels/slide666.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363.xml"/><Relationship Id="rId1" Type="http://schemas.openxmlformats.org/officeDocument/2006/relationships/slideLayout" Target="../slideLayouts/slideLayout16.xml"/></Relationships>
</file>

<file path=ppt/slides/_rels/slide66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6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32.xml"/></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496.xml"/></Relationships>
</file>

<file path=ppt/slides/_rels/slide678.xml.rels><?xml version="1.0" encoding="UTF-8" standalone="yes"?>
<Relationships xmlns="http://schemas.openxmlformats.org/package/2006/relationships"><Relationship Id="rId2" Type="http://schemas.openxmlformats.org/officeDocument/2006/relationships/notesSlide" Target="../notesSlides/notesSlide364.xml"/><Relationship Id="rId1" Type="http://schemas.openxmlformats.org/officeDocument/2006/relationships/slideLayout" Target="../slideLayouts/slideLayout496.xml"/></Relationships>
</file>

<file path=ppt/slides/_rels/slide679.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496.xml"/></Relationships>
</file>

<file path=ppt/slides/_rels/slide6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86.jpeg"/><Relationship Id="rId1" Type="http://schemas.openxmlformats.org/officeDocument/2006/relationships/slideLayout" Target="../slideLayouts/slideLayout32.xml"/></Relationships>
</file>

<file path=ppt/slides/_rels/slide680.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496.xml"/></Relationships>
</file>

<file path=ppt/slides/_rels/slide6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87.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162.xml"/></Relationships>
</file>

<file path=ppt/slides/_rels/slide688.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162.xml"/></Relationships>
</file>

<file path=ppt/slides/_rels/slide689.xml.rels><?xml version="1.0" encoding="UTF-8" standalone="yes"?>
<Relationships xmlns="http://schemas.openxmlformats.org/package/2006/relationships"><Relationship Id="rId2" Type="http://schemas.openxmlformats.org/officeDocument/2006/relationships/image" Target="../media/image244.jpeg"/><Relationship Id="rId1" Type="http://schemas.openxmlformats.org/officeDocument/2006/relationships/slideLayout" Target="../slideLayouts/slideLayout162.xml"/></Relationships>
</file>

<file path=ppt/slides/_rels/slide6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86.jpeg"/><Relationship Id="rId1" Type="http://schemas.openxmlformats.org/officeDocument/2006/relationships/slideLayout" Target="../slideLayouts/slideLayout32.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3.xml.rels><?xml version="1.0" encoding="UTF-8" standalone="yes"?>
<Relationships xmlns="http://schemas.openxmlformats.org/package/2006/relationships"><Relationship Id="rId2" Type="http://schemas.openxmlformats.org/officeDocument/2006/relationships/image" Target="../media/image245.jpeg"/><Relationship Id="rId1" Type="http://schemas.openxmlformats.org/officeDocument/2006/relationships/slideLayout" Target="../slideLayouts/slideLayout424.xml"/></Relationships>
</file>

<file path=ppt/slides/_rels/slide694.xml.rels><?xml version="1.0" encoding="UTF-8" standalone="yes"?>
<Relationships xmlns="http://schemas.openxmlformats.org/package/2006/relationships"><Relationship Id="rId2" Type="http://schemas.openxmlformats.org/officeDocument/2006/relationships/image" Target="../media/image245.jpeg"/><Relationship Id="rId1" Type="http://schemas.openxmlformats.org/officeDocument/2006/relationships/slideLayout" Target="../slideLayouts/slideLayout424.xml"/></Relationships>
</file>

<file path=ppt/slides/_rels/slide695.xml.rels><?xml version="1.0" encoding="UTF-8" standalone="yes"?>
<Relationships xmlns="http://schemas.openxmlformats.org/package/2006/relationships"><Relationship Id="rId2" Type="http://schemas.openxmlformats.org/officeDocument/2006/relationships/image" Target="../media/image245.jpeg"/><Relationship Id="rId1" Type="http://schemas.openxmlformats.org/officeDocument/2006/relationships/slideLayout" Target="../slideLayouts/slideLayout424.xml"/></Relationships>
</file>

<file path=ppt/slides/_rels/slide69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697.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189.xml"/></Relationships>
</file>

<file path=ppt/slides/_rels/slide698.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189.xml"/></Relationships>
</file>

<file path=ppt/slides/_rels/slide699.xml.rels><?xml version="1.0" encoding="UTF-8" standalone="yes"?>
<Relationships xmlns="http://schemas.openxmlformats.org/package/2006/relationships"><Relationship Id="rId2" Type="http://schemas.openxmlformats.org/officeDocument/2006/relationships/image" Target="../media/image247.png"/><Relationship Id="rId1" Type="http://schemas.openxmlformats.org/officeDocument/2006/relationships/slideLayout" Target="../slideLayouts/slideLayout189.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69.xml"/><Relationship Id="rId1" Type="http://schemas.openxmlformats.org/officeDocument/2006/relationships/themeOverride" Target="../theme/themeOverride3.xml"/><Relationship Id="rId6" Type="http://schemas.microsoft.com/office/2007/relationships/hdphoto" Target="../media/hdphoto3.wdp"/><Relationship Id="rId5" Type="http://schemas.openxmlformats.org/officeDocument/2006/relationships/image" Target="../media/image38.jpeg"/><Relationship Id="rId4" Type="http://schemas.openxmlformats.org/officeDocument/2006/relationships/image" Target="../media/image36.jpeg"/></Relationships>
</file>

<file path=ppt/slides/_rels/slide70.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31.xml"/><Relationship Id="rId1" Type="http://schemas.openxmlformats.org/officeDocument/2006/relationships/slideLayout" Target="../slideLayouts/slideLayout463.xml"/></Relationships>
</file>

<file path=ppt/slides/_rels/slide700.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67.xml"/><Relationship Id="rId1" Type="http://schemas.openxmlformats.org/officeDocument/2006/relationships/slideLayout" Target="../slideLayouts/slideLayout173.xml"/></Relationships>
</file>

<file path=ppt/slides/_rels/slide701.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68.xml"/><Relationship Id="rId1" Type="http://schemas.openxmlformats.org/officeDocument/2006/relationships/slideLayout" Target="../slideLayouts/slideLayout173.xml"/></Relationships>
</file>

<file path=ppt/slides/_rels/slide702.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69.xml"/><Relationship Id="rId1" Type="http://schemas.openxmlformats.org/officeDocument/2006/relationships/slideLayout" Target="../slideLayouts/slideLayout173.xml"/></Relationships>
</file>

<file path=ppt/slides/_rels/slide70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70.xml"/><Relationship Id="rId1" Type="http://schemas.openxmlformats.org/officeDocument/2006/relationships/slideLayout" Target="../slideLayouts/slideLayout173.xml"/></Relationships>
</file>

<file path=ppt/slides/_rels/slide70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71.xml"/><Relationship Id="rId1" Type="http://schemas.openxmlformats.org/officeDocument/2006/relationships/slideLayout" Target="../slideLayouts/slideLayout173.xml"/></Relationships>
</file>

<file path=ppt/slides/_rels/slide70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08.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7.xml"/></Relationships>
</file>

<file path=ppt/slides/_rels/slide709.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7.xml"/></Relationships>
</file>

<file path=ppt/slides/_rels/slide7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xml"/><Relationship Id="rId1" Type="http://schemas.openxmlformats.org/officeDocument/2006/relationships/slideLayout" Target="../slideLayouts/slideLayout546.xml"/></Relationships>
</file>

<file path=ppt/slides/_rels/slide710.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7.xml"/></Relationships>
</file>

<file path=ppt/slides/_rels/slide711.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7.xml"/></Relationships>
</file>

<file path=ppt/slides/_rels/slide71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3.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37.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16.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17.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18.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19.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33.xml"/><Relationship Id="rId1" Type="http://schemas.openxmlformats.org/officeDocument/2006/relationships/slideLayout" Target="../slideLayouts/slideLayout469.xml"/></Relationships>
</file>

<file path=ppt/slides/_rels/slide720.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21.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22.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23.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95.xml"/></Relationships>
</file>

<file path=ppt/slides/_rels/slide724.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372.xml"/><Relationship Id="rId1" Type="http://schemas.openxmlformats.org/officeDocument/2006/relationships/slideLayout" Target="../slideLayouts/slideLayout14.xml"/></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73.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458.xml"/></Relationships>
</file>

<file path=ppt/slides/_rels/slide730.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42.xml"/></Relationships>
</file>

<file path=ppt/slides/_rels/slide73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42.xml"/></Relationships>
</file>

<file path=ppt/slides/_rels/slide73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42.xml"/></Relationships>
</file>

<file path=ppt/slides/_rels/slide733.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4.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5.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6.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7.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8.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39.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36.xml"/></Relationships>
</file>

<file path=ppt/slides/_rels/slide7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4.xml"/><Relationship Id="rId1" Type="http://schemas.openxmlformats.org/officeDocument/2006/relationships/slideLayout" Target="../slideLayouts/slideLayout546.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741.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373.xml"/><Relationship Id="rId1" Type="http://schemas.openxmlformats.org/officeDocument/2006/relationships/slideLayout" Target="../slideLayouts/slideLayout25.xml"/><Relationship Id="rId4" Type="http://schemas.openxmlformats.org/officeDocument/2006/relationships/image" Target="../media/image189.png"/></Relationships>
</file>

<file path=ppt/slides/_rels/slide7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5.xml"/><Relationship Id="rId1" Type="http://schemas.openxmlformats.org/officeDocument/2006/relationships/slideLayout" Target="../slideLayouts/slideLayout463.xml"/></Relationships>
</file>

<file path=ppt/slides/_rels/slide7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36.xml"/><Relationship Id="rId1" Type="http://schemas.openxmlformats.org/officeDocument/2006/relationships/slideLayout" Target="../slideLayouts/slideLayout463.xml"/><Relationship Id="rId4" Type="http://schemas.openxmlformats.org/officeDocument/2006/relationships/image" Target="../media/image95.png"/></Relationships>
</file>

<file path=ppt/slides/_rels/slide7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7.xml"/><Relationship Id="rId1" Type="http://schemas.openxmlformats.org/officeDocument/2006/relationships/slideLayout" Target="../slideLayouts/slideLayout463.xml"/><Relationship Id="rId4" Type="http://schemas.openxmlformats.org/officeDocument/2006/relationships/image" Target="../media/image97.jpeg"/></Relationships>
</file>

<file path=ppt/slides/_rels/slide78.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38.xml"/><Relationship Id="rId1" Type="http://schemas.openxmlformats.org/officeDocument/2006/relationships/slideLayout" Target="../slideLayouts/slideLayout463.xml"/></Relationships>
</file>

<file path=ppt/slides/_rels/slide7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9.xml"/><Relationship Id="rId1" Type="http://schemas.openxmlformats.org/officeDocument/2006/relationships/slideLayout" Target="../slideLayouts/slideLayout546.xml"/></Relationships>
</file>

<file path=ppt/slides/_rels/slide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8.xml"/><Relationship Id="rId1" Type="http://schemas.openxmlformats.org/officeDocument/2006/relationships/slideLayout" Target="../slideLayouts/slideLayout269.xml"/><Relationship Id="rId4" Type="http://schemas.openxmlformats.org/officeDocument/2006/relationships/image" Target="../media/image39.jpeg"/></Relationships>
</file>

<file path=ppt/slides/_rels/slide8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40.xml"/><Relationship Id="rId1" Type="http://schemas.openxmlformats.org/officeDocument/2006/relationships/slideLayout" Target="../slideLayouts/slideLayout463.xml"/><Relationship Id="rId4" Type="http://schemas.openxmlformats.org/officeDocument/2006/relationships/image" Target="../media/image99.jpeg"/></Relationships>
</file>

<file path=ppt/slides/_rels/slide8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41.xml"/><Relationship Id="rId1" Type="http://schemas.openxmlformats.org/officeDocument/2006/relationships/slideLayout" Target="../slideLayouts/slideLayout463.xml"/></Relationships>
</file>

<file path=ppt/slides/_rels/slide8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42.xml"/><Relationship Id="rId1" Type="http://schemas.openxmlformats.org/officeDocument/2006/relationships/slideLayout" Target="../slideLayouts/slideLayout463.xml"/></Relationships>
</file>

<file path=ppt/slides/_rels/slide83.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43.xml"/><Relationship Id="rId1" Type="http://schemas.openxmlformats.org/officeDocument/2006/relationships/slideLayout" Target="../slideLayouts/slideLayout485.xml"/></Relationships>
</file>

<file path=ppt/slides/_rels/slide8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8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8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6.xml"/><Relationship Id="rId1" Type="http://schemas.openxmlformats.org/officeDocument/2006/relationships/slideLayout" Target="../slideLayouts/slideLayout35.xml"/></Relationships>
</file>

<file path=ppt/slides/_rels/slide8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47.xml"/><Relationship Id="rId1" Type="http://schemas.openxmlformats.org/officeDocument/2006/relationships/slideLayout" Target="../slideLayouts/slideLayout35.xml"/></Relationships>
</file>

<file path=ppt/slides/_rels/slide8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8.xml"/><Relationship Id="rId1" Type="http://schemas.openxmlformats.org/officeDocument/2006/relationships/slideLayout" Target="../slideLayouts/slideLayout35.xml"/></Relationships>
</file>

<file path=ppt/slides/_rels/slide8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49.xml"/><Relationship Id="rId1" Type="http://schemas.openxmlformats.org/officeDocument/2006/relationships/slideLayout" Target="../slideLayouts/slideLayout35.xml"/></Relationships>
</file>

<file path=ppt/slides/_rels/slide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9.xml"/><Relationship Id="rId1" Type="http://schemas.openxmlformats.org/officeDocument/2006/relationships/slideLayout" Target="../slideLayouts/slideLayout269.xml"/></Relationships>
</file>

<file path=ppt/slides/_rels/slide9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50.xml"/><Relationship Id="rId1" Type="http://schemas.openxmlformats.org/officeDocument/2006/relationships/slideLayout" Target="../slideLayouts/slideLayout35.xml"/></Relationships>
</file>

<file path=ppt/slides/_rels/slide9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1.xml"/><Relationship Id="rId1" Type="http://schemas.openxmlformats.org/officeDocument/2006/relationships/slideLayout" Target="../slideLayouts/slideLayout34.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34.xml"/><Relationship Id="rId1" Type="http://schemas.openxmlformats.org/officeDocument/2006/relationships/themeOverride" Target="../theme/themeOverride6.xml"/><Relationship Id="rId5" Type="http://schemas.openxmlformats.org/officeDocument/2006/relationships/image" Target="../media/image104.jpeg"/><Relationship Id="rId4" Type="http://schemas.openxmlformats.org/officeDocument/2006/relationships/hyperlink" Target="http://images.google.com/imgres?imgurl=http://www.bible-history.com/sketches/ancient/metal-trumpet.jpg&amp;imgrefurl=http://www.bible-history.com/sketches/ancient/ancient-trumpets.html&amp;h=108&amp;w=438&amp;sz=18&amp;tbnid=4_K-UzVklOIJ:&amp;tbnh=30&amp;tbnw=123&amp;hl=en&amp;start=6&amp;prev=/images?q=trumpet+bible+times&amp;svnum=10&amp;hl=en&amp;lr=" TargetMode="External"/></Relationships>
</file>

<file path=ppt/slides/_rels/slide93.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53.xml"/><Relationship Id="rId1" Type="http://schemas.openxmlformats.org/officeDocument/2006/relationships/slideLayout" Target="../slideLayouts/slideLayout34.xml"/></Relationships>
</file>

<file path=ppt/slides/_rels/slide94.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4.xml"/><Relationship Id="rId1" Type="http://schemas.openxmlformats.org/officeDocument/2006/relationships/slideLayout" Target="../slideLayouts/slideLayout34.xml"/></Relationships>
</file>

<file path=ppt/slides/_rels/slide95.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55.xml"/><Relationship Id="rId1" Type="http://schemas.openxmlformats.org/officeDocument/2006/relationships/slideLayout" Target="../slideLayouts/slideLayout35.xml"/></Relationships>
</file>

<file path=ppt/slides/_rels/slide96.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56.xml"/><Relationship Id="rId1" Type="http://schemas.openxmlformats.org/officeDocument/2006/relationships/slideLayout" Target="../slideLayouts/slideLayout34.xml"/></Relationships>
</file>

<file path=ppt/slides/_rels/slide97.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57.xml"/><Relationship Id="rId1" Type="http://schemas.openxmlformats.org/officeDocument/2006/relationships/slideLayout" Target="../slideLayouts/slideLayout344.xml"/></Relationships>
</file>

<file path=ppt/slides/_rels/slide98.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58.xml"/><Relationship Id="rId1" Type="http://schemas.openxmlformats.org/officeDocument/2006/relationships/slideLayout" Target="../slideLayouts/slideLayout344.xml"/></Relationships>
</file>

<file path=ppt/slides/_rels/slide99.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59.xml"/><Relationship Id="rId1" Type="http://schemas.openxmlformats.org/officeDocument/2006/relationships/slideLayout" Target="../slideLayouts/slideLayout34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rev_inro_Wax_Sealed_Envelope_cn_b_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3" y="0"/>
            <a:ext cx="9205913" cy="690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sz="quarter"/>
          </p:nvPr>
        </p:nvSpPr>
        <p:spPr>
          <a:xfrm>
            <a:off x="3347864" y="3269046"/>
            <a:ext cx="5796136" cy="974725"/>
          </a:xfrm>
        </p:spPr>
        <p:txBody>
          <a:bodyPr/>
          <a:lstStyle/>
          <a:p>
            <a:pPr>
              <a:defRPr/>
            </a:pPr>
            <a:r>
              <a:rPr lang="ar-JO" sz="6600" b="1">
                <a:solidFill>
                  <a:schemeClr val="tx1"/>
                </a:solidFill>
                <a:effectLst>
                  <a:glow rad="228600">
                    <a:schemeClr val="accent4">
                      <a:lumMod val="10000"/>
                    </a:schemeClr>
                  </a:glow>
                </a:effectLst>
                <a:latin typeface="Arial" panose="020B0604020202020204" pitchFamily="34" charset="0"/>
                <a:cs typeface="Arial" panose="020B0604020202020204" pitchFamily="34" charset="0"/>
              </a:rPr>
              <a:t>مفتاح </a:t>
            </a:r>
            <a:r>
              <a:rPr lang="ar-JO" sz="6600" b="1" dirty="0">
                <a:solidFill>
                  <a:schemeClr val="tx1"/>
                </a:solidFill>
                <a:effectLst>
                  <a:glow rad="228600">
                    <a:schemeClr val="accent4">
                      <a:lumMod val="10000"/>
                    </a:schemeClr>
                  </a:glow>
                </a:effectLst>
                <a:latin typeface="Arial" panose="020B0604020202020204" pitchFamily="34" charset="0"/>
                <a:cs typeface="Arial" panose="020B0604020202020204" pitchFamily="34" charset="0"/>
              </a:rPr>
              <a:t>سفر المزامير</a:t>
            </a:r>
            <a:endParaRPr lang="en-US" sz="6600" b="1" dirty="0">
              <a:solidFill>
                <a:schemeClr val="tx1"/>
              </a:solidFill>
              <a:effectLst>
                <a:glow rad="228600">
                  <a:schemeClr val="accent4">
                    <a:lumMod val="10000"/>
                  </a:schemeClr>
                </a:glow>
              </a:effectLst>
              <a:latin typeface="Arial" panose="020B0604020202020204" pitchFamily="34" charset="0"/>
              <a:cs typeface="Arial" panose="020B0604020202020204" pitchFamily="34" charset="0"/>
            </a:endParaRPr>
          </a:p>
        </p:txBody>
      </p:sp>
      <p:sp>
        <p:nvSpPr>
          <p:cNvPr id="3" name="Subtitle 2"/>
          <p:cNvSpPr>
            <a:spLocks noGrp="1"/>
          </p:cNvSpPr>
          <p:nvPr>
            <p:ph type="subTitle" sz="quarter" idx="1"/>
          </p:nvPr>
        </p:nvSpPr>
        <p:spPr>
          <a:xfrm>
            <a:off x="0" y="5562600"/>
            <a:ext cx="9144000" cy="1295400"/>
          </a:xfrm>
          <a:solidFill>
            <a:srgbClr val="000000"/>
          </a:solidFill>
        </p:spPr>
        <p:txBody>
          <a:bodyPr/>
          <a:lstStyle/>
          <a:p>
            <a:pPr>
              <a:lnSpc>
                <a:spcPct val="90000"/>
              </a:lnSpc>
              <a:defRPr/>
            </a:pPr>
            <a:r>
              <a:rPr lang="ar-JO" sz="2400" b="1" dirty="0">
                <a:effectLst/>
                <a:latin typeface="Arial" panose="020B0604020202020204" pitchFamily="34" charset="0"/>
                <a:cs typeface="Arial" panose="020B0604020202020204" pitchFamily="34" charset="0"/>
              </a:rPr>
              <a:t>الدكتور ريك جريفيث</a:t>
            </a:r>
          </a:p>
          <a:p>
            <a:pPr>
              <a:lnSpc>
                <a:spcPct val="90000"/>
              </a:lnSpc>
              <a:defRPr/>
            </a:pPr>
            <a:r>
              <a:rPr lang="ar-JO" sz="2400" b="1" dirty="0">
                <a:effectLst/>
                <a:latin typeface="Arial" panose="020B0604020202020204" pitchFamily="34" charset="0"/>
                <a:cs typeface="Arial" panose="020B0604020202020204" pitchFamily="34" charset="0"/>
              </a:rPr>
              <a:t>مؤسسة الدراسات اللاهوتية الأردنية</a:t>
            </a:r>
            <a:endParaRPr lang="en-US" sz="2400" b="1" dirty="0">
              <a:effectLst/>
              <a:latin typeface="Arial" panose="020B0604020202020204" pitchFamily="34" charset="0"/>
              <a:cs typeface="Arial" panose="020B0604020202020204" pitchFamily="34" charset="0"/>
            </a:endParaRPr>
          </a:p>
          <a:p>
            <a:pPr>
              <a:lnSpc>
                <a:spcPct val="90000"/>
              </a:lnSpc>
              <a:defRPr/>
            </a:pPr>
            <a:r>
              <a:rPr lang="en-US" sz="2400" b="1" dirty="0">
                <a:effectLst/>
                <a:latin typeface="Arial" panose="020B0604020202020204" pitchFamily="34" charset="0"/>
                <a:cs typeface="Arial" panose="020B0604020202020204" pitchFamily="34" charset="0"/>
              </a:rPr>
              <a:t>BibleStudyDownloads.org</a:t>
            </a:r>
          </a:p>
        </p:txBody>
      </p:sp>
      <p:pic>
        <p:nvPicPr>
          <p:cNvPr id="142340" name="Picture 4" descr="unlo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39750" y="2852738"/>
            <a:ext cx="2955925" cy="2111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p:cNvSpPr txBox="1">
            <a:spLocks/>
          </p:cNvSpPr>
          <p:nvPr/>
        </p:nvSpPr>
        <p:spPr bwMode="auto">
          <a:xfrm>
            <a:off x="2915816" y="1950219"/>
            <a:ext cx="3527425" cy="974725"/>
          </a:xfrm>
          <a:prstGeom prst="rect">
            <a:avLst/>
          </a:prstGeom>
          <a:noFill/>
          <a:ln w="9525">
            <a:noFill/>
            <a:miter lim="800000"/>
            <a:headEnd/>
            <a:tailEnd/>
          </a:ln>
          <a:effectLst/>
        </p:spPr>
        <p:txBody>
          <a:bodyPr anchor="b" anchorCtr="1"/>
          <a:lstStyle>
            <a:lvl1pPr algn="ctr" rtl="0" eaLnBrk="0" fontAlgn="base" hangingPunct="0">
              <a:spcBef>
                <a:spcPct val="0"/>
              </a:spcBef>
              <a:spcAft>
                <a:spcPct val="0"/>
              </a:spcAft>
              <a:defRPr sz="5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ea typeface="Arial" pitchFamily="-105" charset="0"/>
                <a:cs typeface="Arial" pitchFamily="-105" charset="0"/>
              </a:defRPr>
            </a:lvl9pPr>
          </a:lstStyle>
          <a:p>
            <a:pPr>
              <a:defRPr/>
            </a:pPr>
            <a:r>
              <a:rPr lang="en-US" sz="9600" dirty="0">
                <a:solidFill>
                  <a:srgbClr val="CCECFF"/>
                </a:solidFill>
                <a:latin typeface="Arial" panose="020B0604020202020204" pitchFamily="34" charset="0"/>
                <a:cs typeface="Arial" panose="020B0604020202020204" pitchFamily="34" charset="0"/>
              </a:rPr>
              <a:t>P</a:t>
            </a:r>
          </a:p>
        </p:txBody>
      </p:sp>
    </p:spTree>
    <p:extLst>
      <p:ext uri="{BB962C8B-B14F-4D97-AF65-F5344CB8AC3E}">
        <p14:creationId xmlns:p14="http://schemas.microsoft.com/office/powerpoint/2010/main" val="489120685"/>
      </p:ext>
    </p:extLst>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00531" y="274637"/>
            <a:ext cx="1800531" cy="3500687"/>
          </a:xfrm>
        </p:spPr>
        <p:txBody>
          <a:bodyPr/>
          <a:lstStyle/>
          <a:p>
            <a:pPr eaLnBrk="1" hangingPunct="1"/>
            <a:r>
              <a:rPr lang="ar-JO" sz="3200" dirty="0">
                <a:solidFill>
                  <a:schemeClr val="tx1"/>
                </a:solidFill>
                <a:latin typeface="Arial" panose="020B0604020202020204" pitchFamily="34" charset="0"/>
                <a:cs typeface="Arial" panose="020B0604020202020204" pitchFamily="34" charset="0"/>
              </a:rPr>
              <a:t>مخطط   سفر المزامير</a:t>
            </a:r>
            <a:endParaRPr lang="en-US" sz="3200" dirty="0">
              <a:solidFill>
                <a:schemeClr val="tx1"/>
              </a:solidFill>
              <a:latin typeface="Arial" panose="020B0604020202020204" pitchFamily="34" charset="0"/>
              <a:cs typeface="Arial" panose="020B0604020202020204" pitchFamily="34" charset="0"/>
            </a:endParaRPr>
          </a:p>
        </p:txBody>
      </p:sp>
      <p:graphicFrame>
        <p:nvGraphicFramePr>
          <p:cNvPr id="117830" name="Group 70"/>
          <p:cNvGraphicFramePr>
            <a:graphicFrameLocks noGrp="1"/>
          </p:cNvGraphicFramePr>
          <p:nvPr>
            <p:extLst>
              <p:ext uri="{D42A27DB-BD31-4B8C-83A1-F6EECF244321}">
                <p14:modId xmlns:p14="http://schemas.microsoft.com/office/powerpoint/2010/main" val="779762237"/>
              </p:ext>
            </p:extLst>
          </p:nvPr>
        </p:nvGraphicFramePr>
        <p:xfrm>
          <a:off x="-39253" y="-99392"/>
          <a:ext cx="9220200" cy="6868360"/>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التسبيح والتضرع إلى الله</a:t>
                      </a:r>
                      <a:endParaRPr kumimoji="0" lang="en-US" sz="32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الكتاب    الأول</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1-41</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الكتاب    الثاني</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42-72</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الكتاب الثالث</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73-89</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الكتاب  الرابع</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90-106</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الكتاب الخامس </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107-150</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الرقم</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41</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31</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17</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17</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44</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المؤلفون وعدد المزامير من المؤلفة</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عت</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داوود -18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قورح – 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مجهول - 4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سليمان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آساف -1</a:t>
                      </a:r>
                      <a:endParaRPr kumimoji="0" lang="en-US"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آساف –11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قورح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إيثان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هيمان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داوود-1</a:t>
                      </a:r>
                      <a:endParaRPr kumimoji="0" lang="en-US"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مجهول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داوود-2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موسى 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مجهول 28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داوود – 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سليمان -1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النوع</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 -</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22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 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21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 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9</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تسبيح</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 تسبيح</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22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دوكسولوجي</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41: 13</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72: 18-19</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89: 52</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106: 48</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150: 1-6</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مؤلف مُحتمل</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داوود</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حزقيا أو يوشيا</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عزرا او نحميا</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تورايخ التاليف لمتوقعة</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1020-970 </a:t>
                      </a:r>
                      <a:r>
                        <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 </a:t>
                      </a: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970-610 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حتى 430 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مدى التأليف</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حوالي 1000 سنة (1410-430 قبل الميلاد)</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p>
        </p:txBody>
      </p:sp>
      <p:sp>
        <p:nvSpPr>
          <p:cNvPr id="8" name="Text Box 63">
            <a:extLst>
              <a:ext uri="{FF2B5EF4-FFF2-40B4-BE49-F238E27FC236}">
                <a16:creationId xmlns:a16="http://schemas.microsoft.com/office/drawing/2014/main" id="{C4D787CB-A315-0344-ADD0-CACA4C13C997}"/>
              </a:ext>
            </a:extLst>
          </p:cNvPr>
          <p:cNvSpPr txBox="1">
            <a:spLocks noChangeArrowheads="1"/>
          </p:cNvSpPr>
          <p:nvPr/>
        </p:nvSpPr>
        <p:spPr bwMode="auto">
          <a:xfrm>
            <a:off x="8113260" y="-69573"/>
            <a:ext cx="101230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٣٨٠</a:t>
            </a:r>
          </a:p>
        </p:txBody>
      </p:sp>
      <p:sp>
        <p:nvSpPr>
          <p:cNvPr id="9" name="Text Box 63">
            <a:extLst>
              <a:ext uri="{FF2B5EF4-FFF2-40B4-BE49-F238E27FC236}">
                <a16:creationId xmlns:a16="http://schemas.microsoft.com/office/drawing/2014/main" id="{D56AC3F1-FCF1-1A4B-8EBB-BDBBF0F371C6}"/>
              </a:ext>
            </a:extLst>
          </p:cNvPr>
          <p:cNvSpPr txBox="1">
            <a:spLocks noChangeArrowheads="1"/>
          </p:cNvSpPr>
          <p:nvPr/>
        </p:nvSpPr>
        <p:spPr bwMode="auto">
          <a:xfrm>
            <a:off x="8363564" y="205064"/>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0605945"/>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9396" name="Rectangle 4"/>
          <p:cNvSpPr>
            <a:spLocks noGrp="1" noChangeArrowheads="1"/>
          </p:cNvSpPr>
          <p:nvPr>
            <p:ph type="ctrTitle"/>
          </p:nvPr>
        </p:nvSpPr>
        <p:spPr>
          <a:xfrm>
            <a:off x="685800" y="914400"/>
            <a:ext cx="7772400" cy="3505200"/>
          </a:xfrm>
          <a:effectLst>
            <a:outerShdw blurRad="63500" dist="38099" dir="2700000" algn="ctr" rotWithShape="0">
              <a:schemeClr val="tx2">
                <a:alpha val="74998"/>
              </a:schemeClr>
            </a:outerShdw>
          </a:effectLst>
        </p:spPr>
        <p:txBody>
          <a:bodyPr/>
          <a:lstStyle/>
          <a:p>
            <a:pPr eaLnBrk="1" hangingPunct="1">
              <a:spcBef>
                <a:spcPct val="50000"/>
              </a:spcBef>
              <a:defRPr/>
            </a:pPr>
            <a:r>
              <a:rPr lang="ar-JO" sz="5400" b="1" kern="1200" dirty="0">
                <a:solidFill>
                  <a:srgbClr val="FFFFFF"/>
                </a:solidFill>
                <a:effectLst>
                  <a:glow rad="228600">
                    <a:srgbClr val="100D00"/>
                  </a:glow>
                </a:effectLst>
                <a:latin typeface="Arial" charset="0"/>
                <a:cs typeface="Times New Roman" charset="0"/>
              </a:rPr>
              <a:t>جغرافيا المزامير:</a:t>
            </a:r>
            <a:br>
              <a:rPr lang="ar-JO" sz="5400" b="1" kern="1200" dirty="0">
                <a:solidFill>
                  <a:srgbClr val="FFFFFF"/>
                </a:solidFill>
                <a:effectLst>
                  <a:glow rad="228600">
                    <a:srgbClr val="100D00"/>
                  </a:glow>
                </a:effectLst>
                <a:latin typeface="Arial" charset="0"/>
                <a:cs typeface="Times New Roman" charset="0"/>
              </a:rPr>
            </a:br>
            <a:br>
              <a:rPr lang="ar-JO" sz="5400" b="1" kern="1200" dirty="0">
                <a:solidFill>
                  <a:srgbClr val="FFFFFF"/>
                </a:solidFill>
                <a:effectLst>
                  <a:glow rad="228600">
                    <a:srgbClr val="100D00"/>
                  </a:glow>
                </a:effectLst>
                <a:latin typeface="Arial" charset="0"/>
                <a:cs typeface="Times New Roman" charset="0"/>
              </a:rPr>
            </a:br>
            <a:r>
              <a:rPr lang="ar-JO" sz="5400" b="1" kern="1200" dirty="0">
                <a:solidFill>
                  <a:srgbClr val="FFFFFF"/>
                </a:solidFill>
                <a:effectLst>
                  <a:glow rad="228600">
                    <a:srgbClr val="100D00"/>
                  </a:glow>
                </a:effectLst>
                <a:latin typeface="Arial" charset="0"/>
                <a:cs typeface="Times New Roman" charset="0"/>
              </a:rPr>
              <a:t> أرض إسرائيل</a:t>
            </a:r>
            <a:endParaRPr lang="en-US" sz="5400" b="1" kern="1200" dirty="0">
              <a:solidFill>
                <a:srgbClr val="FFFFFF"/>
              </a:solidFill>
              <a:effectLst>
                <a:glow rad="228600">
                  <a:srgbClr val="100D00"/>
                </a:glow>
              </a:effectLst>
              <a:latin typeface="Arial" charset="0"/>
              <a:cs typeface="Times New Roman" charset="0"/>
            </a:endParaRPr>
          </a:p>
        </p:txBody>
      </p:sp>
    </p:spTree>
    <p:extLst>
      <p:ext uri="{BB962C8B-B14F-4D97-AF65-F5344CB8AC3E}">
        <p14:creationId xmlns:p14="http://schemas.microsoft.com/office/powerpoint/2010/main" val="27828266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9396"/>
                                        </p:tgtEl>
                                        <p:attrNameLst>
                                          <p:attrName>style.visibility</p:attrName>
                                        </p:attrNameLst>
                                      </p:cBhvr>
                                      <p:to>
                                        <p:strVal val="visible"/>
                                      </p:to>
                                    </p:set>
                                    <p:anim to="" calcmode="lin" valueType="num">
                                      <p:cBhvr>
                                        <p:cTn id="7" dur="1" fill="hold"/>
                                        <p:tgtEl>
                                          <p:spTgt spid="5939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Rectangle 3"/>
          <p:cNvSpPr>
            <a:spLocks noGrp="1" noRot="1" noChangeArrowheads="1"/>
          </p:cNvSpPr>
          <p:nvPr>
            <p:ph type="body" idx="1"/>
          </p:nvPr>
        </p:nvSpPr>
        <p:spPr>
          <a:xfrm>
            <a:off x="301625" y="1447800"/>
            <a:ext cx="8540750" cy="4953000"/>
          </a:xfrm>
        </p:spPr>
        <p:txBody>
          <a:bodyPr/>
          <a:lstStyle/>
          <a:p>
            <a:pPr marL="0" indent="0" algn="r" eaLnBrk="1" hangingPunct="1">
              <a:spcBef>
                <a:spcPct val="50000"/>
              </a:spcBef>
              <a:buNone/>
              <a:defRPr/>
            </a:pPr>
            <a:r>
              <a:rPr lang="ar-JO" sz="3600" b="1" kern="1200" dirty="0">
                <a:solidFill>
                  <a:srgbClr val="FFFFFF"/>
                </a:solidFill>
                <a:effectLst>
                  <a:glow rad="228600">
                    <a:srgbClr val="100D00"/>
                  </a:glow>
                </a:effectLst>
                <a:latin typeface="Arial" charset="0"/>
                <a:cs typeface="Times New Roman" charset="0"/>
              </a:rPr>
              <a:t>الأنشطة التعبدية الفردية:</a:t>
            </a:r>
          </a:p>
          <a:p>
            <a:pPr marL="0" indent="0" algn="r" eaLnBrk="1" hangingPunct="1">
              <a:spcBef>
                <a:spcPct val="50000"/>
              </a:spcBef>
              <a:buNone/>
              <a:defRPr/>
            </a:pPr>
            <a:r>
              <a:rPr lang="ar-JO" sz="3600" b="1" kern="1200" dirty="0">
                <a:solidFill>
                  <a:srgbClr val="FFFFFF"/>
                </a:solidFill>
                <a:effectLst>
                  <a:glow rad="228600">
                    <a:srgbClr val="100D00"/>
                  </a:glow>
                </a:effectLst>
                <a:latin typeface="Arial" charset="0"/>
                <a:cs typeface="Times New Roman" charset="0"/>
              </a:rPr>
              <a:t>- وفاء الواجبات الدينية</a:t>
            </a:r>
          </a:p>
          <a:p>
            <a:pPr marL="0" indent="0" algn="r" eaLnBrk="1" hangingPunct="1">
              <a:spcBef>
                <a:spcPct val="50000"/>
              </a:spcBef>
              <a:buNone/>
              <a:defRPr/>
            </a:pPr>
            <a:r>
              <a:rPr lang="ar-JO" sz="3600" b="1" kern="1200" dirty="0">
                <a:solidFill>
                  <a:srgbClr val="FFFFFF"/>
                </a:solidFill>
                <a:effectLst>
                  <a:glow rad="228600">
                    <a:srgbClr val="100D00"/>
                  </a:glow>
                </a:effectLst>
                <a:latin typeface="Arial" charset="0"/>
                <a:cs typeface="Times New Roman" charset="0"/>
              </a:rPr>
              <a:t>- أوقات المرض والمرض</a:t>
            </a:r>
          </a:p>
          <a:p>
            <a:pPr marL="0" indent="0" algn="r" eaLnBrk="1" hangingPunct="1">
              <a:spcBef>
                <a:spcPct val="50000"/>
              </a:spcBef>
              <a:buNone/>
              <a:defRPr/>
            </a:pPr>
            <a:r>
              <a:rPr lang="ar-JO" sz="3600" b="1" kern="1200" dirty="0">
                <a:solidFill>
                  <a:srgbClr val="FFFFFF"/>
                </a:solidFill>
                <a:effectLst>
                  <a:glow rad="228600">
                    <a:srgbClr val="100D00"/>
                  </a:glow>
                </a:effectLst>
                <a:latin typeface="Arial" charset="0"/>
                <a:cs typeface="Times New Roman" charset="0"/>
              </a:rPr>
              <a:t>- الإجراءات القانونية</a:t>
            </a:r>
          </a:p>
          <a:p>
            <a:pPr marL="0" indent="0" algn="r" eaLnBrk="1" hangingPunct="1">
              <a:spcBef>
                <a:spcPct val="50000"/>
              </a:spcBef>
              <a:buNone/>
              <a:defRPr/>
            </a:pPr>
            <a:r>
              <a:rPr lang="ar-JO" sz="3600" b="1" kern="1200" dirty="0">
                <a:solidFill>
                  <a:srgbClr val="FFFFFF"/>
                </a:solidFill>
                <a:effectLst>
                  <a:glow rad="228600">
                    <a:srgbClr val="100D00"/>
                  </a:glow>
                </a:effectLst>
                <a:latin typeface="Arial" charset="0"/>
                <a:cs typeface="Times New Roman" charset="0"/>
              </a:rPr>
              <a:t>- الكفارة عن الخطيئة</a:t>
            </a:r>
          </a:p>
          <a:p>
            <a:pPr marL="0" indent="0" algn="r" eaLnBrk="1" hangingPunct="1">
              <a:spcBef>
                <a:spcPct val="50000"/>
              </a:spcBef>
              <a:buNone/>
              <a:defRPr/>
            </a:pPr>
            <a:r>
              <a:rPr lang="ar-JO" sz="3600" b="1" kern="1200" dirty="0">
                <a:solidFill>
                  <a:srgbClr val="FFFFFF"/>
                </a:solidFill>
                <a:effectLst>
                  <a:glow rad="228600">
                    <a:srgbClr val="100D00"/>
                  </a:glow>
                </a:effectLst>
                <a:latin typeface="Arial" charset="0"/>
                <a:cs typeface="Times New Roman" charset="0"/>
              </a:rPr>
              <a:t>- الوفاء بالعهود الخاصة وتقديم العروض الخاصة</a:t>
            </a:r>
            <a:endParaRPr lang="en-US" sz="3600" b="1" kern="1200" dirty="0">
              <a:solidFill>
                <a:srgbClr val="FFFFFF"/>
              </a:solidFill>
              <a:effectLst>
                <a:glow rad="228600">
                  <a:srgbClr val="100D00"/>
                </a:glow>
              </a:effectLst>
              <a:latin typeface="Arial" charset="0"/>
              <a:cs typeface="Times New Roman" charset="0"/>
            </a:endParaRPr>
          </a:p>
        </p:txBody>
      </p:sp>
      <p:sp>
        <p:nvSpPr>
          <p:cNvPr id="91141" name="Rectangle 5"/>
          <p:cNvSpPr>
            <a:spLocks noGrp="1" noRot="1" noChangeArrowheads="1"/>
          </p:cNvSpPr>
          <p:nvPr>
            <p:ph type="title"/>
          </p:nvPr>
        </p:nvSpPr>
        <p:spPr>
          <a:xfrm>
            <a:off x="301625" y="0"/>
            <a:ext cx="8510588" cy="1143000"/>
          </a:xfrm>
        </p:spPr>
        <p:txBody>
          <a:bodyPr/>
          <a:lstStyle/>
          <a:p>
            <a:pPr eaLnBrk="1" hangingPunct="1">
              <a:defRPr/>
            </a:pPr>
            <a:r>
              <a:rPr lang="ar-JO" sz="4000" b="1" kern="1200" dirty="0">
                <a:solidFill>
                  <a:srgbClr val="FFFFFF"/>
                </a:solidFill>
                <a:effectLst>
                  <a:glow rad="228600">
                    <a:srgbClr val="100D00"/>
                  </a:glow>
                </a:effectLst>
                <a:latin typeface="Arial" charset="0"/>
                <a:cs typeface="Times New Roman" charset="0"/>
              </a:rPr>
              <a:t>مناسبات</a:t>
            </a:r>
            <a:endParaRPr lang="en-US" sz="4000" b="1" kern="1200" dirty="0">
              <a:solidFill>
                <a:srgbClr val="FFFFFF"/>
              </a:solidFill>
              <a:effectLst>
                <a:glow rad="228600">
                  <a:srgbClr val="100D00"/>
                </a:glow>
              </a:effectLst>
              <a:latin typeface="Arial" charset="0"/>
              <a:cs typeface="Times New Roman" charset="0"/>
            </a:endParaRPr>
          </a:p>
        </p:txBody>
      </p:sp>
      <p:sp>
        <p:nvSpPr>
          <p:cNvPr id="91142"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ar-JO" b="1" dirty="0">
                <a:solidFill>
                  <a:srgbClr val="FFFFFF"/>
                </a:solidFill>
                <a:latin typeface="Arial" pitchFamily="-105" charset="0"/>
                <a:ea typeface="Arial" pitchFamily="-105" charset="0"/>
                <a:cs typeface="Arial" pitchFamily="-105" charset="0"/>
              </a:rPr>
              <a:t>۳٩٣</a:t>
            </a:r>
            <a:endParaRPr lang="en-US" b="1" dirty="0">
              <a:solidFill>
                <a:srgbClr val="FFFFFF"/>
              </a:solidFill>
              <a:latin typeface="Arial" pitchFamily="-105" charset="0"/>
              <a:ea typeface="Arial" pitchFamily="-105" charset="0"/>
              <a:cs typeface="Arial" pitchFamily="-105" charset="0"/>
            </a:endParaRPr>
          </a:p>
        </p:txBody>
      </p:sp>
      <p:sp>
        <p:nvSpPr>
          <p:cNvPr id="5" name="Text Box 6"/>
          <p:cNvSpPr txBox="1">
            <a:spLocks noChangeArrowheads="1"/>
          </p:cNvSpPr>
          <p:nvPr/>
        </p:nvSpPr>
        <p:spPr bwMode="auto">
          <a:xfrm>
            <a:off x="8229600" y="457209"/>
            <a:ext cx="815480"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P ١٦</a:t>
            </a:r>
          </a:p>
        </p:txBody>
      </p:sp>
    </p:spTree>
    <p:extLst>
      <p:ext uri="{BB962C8B-B14F-4D97-AF65-F5344CB8AC3E}">
        <p14:creationId xmlns:p14="http://schemas.microsoft.com/office/powerpoint/2010/main" val="189514200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1139">
                                            <p:txEl>
                                              <p:pRg st="0" end="0"/>
                                            </p:txEl>
                                          </p:spTgt>
                                        </p:tgtEl>
                                        <p:attrNameLst>
                                          <p:attrName>style.visibility</p:attrName>
                                        </p:attrNameLst>
                                      </p:cBhvr>
                                      <p:to>
                                        <p:strVal val="visible"/>
                                      </p:to>
                                    </p:set>
                                    <p:anim calcmode="lin" valueType="num">
                                      <p:cBhvr additive="base">
                                        <p:cTn id="7" dur="500" fill="hold"/>
                                        <p:tgtEl>
                                          <p:spTgt spid="9113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1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139">
                                            <p:txEl>
                                              <p:pRg st="1" end="1"/>
                                            </p:txEl>
                                          </p:spTgt>
                                        </p:tgtEl>
                                        <p:attrNameLst>
                                          <p:attrName>style.visibility</p:attrName>
                                        </p:attrNameLst>
                                      </p:cBhvr>
                                      <p:to>
                                        <p:strVal val="visible"/>
                                      </p:to>
                                    </p:set>
                                    <p:anim calcmode="lin" valueType="num">
                                      <p:cBhvr additive="base">
                                        <p:cTn id="13" dur="500" fill="hold"/>
                                        <p:tgtEl>
                                          <p:spTgt spid="9113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1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1139">
                                            <p:txEl>
                                              <p:pRg st="2" end="2"/>
                                            </p:txEl>
                                          </p:spTgt>
                                        </p:tgtEl>
                                        <p:attrNameLst>
                                          <p:attrName>style.visibility</p:attrName>
                                        </p:attrNameLst>
                                      </p:cBhvr>
                                      <p:to>
                                        <p:strVal val="visible"/>
                                      </p:to>
                                    </p:set>
                                    <p:anim calcmode="lin" valueType="num">
                                      <p:cBhvr additive="base">
                                        <p:cTn id="19" dur="500" fill="hold"/>
                                        <p:tgtEl>
                                          <p:spTgt spid="9113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11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1139">
                                            <p:txEl>
                                              <p:pRg st="3" end="3"/>
                                            </p:txEl>
                                          </p:spTgt>
                                        </p:tgtEl>
                                        <p:attrNameLst>
                                          <p:attrName>style.visibility</p:attrName>
                                        </p:attrNameLst>
                                      </p:cBhvr>
                                      <p:to>
                                        <p:strVal val="visible"/>
                                      </p:to>
                                    </p:set>
                                    <p:anim calcmode="lin" valueType="num">
                                      <p:cBhvr additive="base">
                                        <p:cTn id="25" dur="500" fill="hold"/>
                                        <p:tgtEl>
                                          <p:spTgt spid="9113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11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1139">
                                            <p:txEl>
                                              <p:pRg st="4" end="4"/>
                                            </p:txEl>
                                          </p:spTgt>
                                        </p:tgtEl>
                                        <p:attrNameLst>
                                          <p:attrName>style.visibility</p:attrName>
                                        </p:attrNameLst>
                                      </p:cBhvr>
                                      <p:to>
                                        <p:strVal val="visible"/>
                                      </p:to>
                                    </p:set>
                                    <p:anim calcmode="lin" valueType="num">
                                      <p:cBhvr additive="base">
                                        <p:cTn id="31" dur="500" fill="hold"/>
                                        <p:tgtEl>
                                          <p:spTgt spid="9113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113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1139">
                                            <p:txEl>
                                              <p:pRg st="5" end="5"/>
                                            </p:txEl>
                                          </p:spTgt>
                                        </p:tgtEl>
                                        <p:attrNameLst>
                                          <p:attrName>style.visibility</p:attrName>
                                        </p:attrNameLst>
                                      </p:cBhvr>
                                      <p:to>
                                        <p:strVal val="visible"/>
                                      </p:to>
                                    </p:set>
                                    <p:anim calcmode="lin" valueType="num">
                                      <p:cBhvr additive="base">
                                        <p:cTn id="37" dur="500" fill="hold"/>
                                        <p:tgtEl>
                                          <p:spTgt spid="91139">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113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Rectangle 3"/>
          <p:cNvSpPr>
            <a:spLocks noGrp="1" noRot="1" noChangeArrowheads="1"/>
          </p:cNvSpPr>
          <p:nvPr>
            <p:ph type="body" idx="1"/>
          </p:nvPr>
        </p:nvSpPr>
        <p:spPr/>
        <p:txBody>
          <a:bodyPr/>
          <a:lstStyle/>
          <a:p>
            <a:pPr marL="0" indent="0" algn="r" eaLnBrk="1" hangingPunct="1">
              <a:spcBef>
                <a:spcPct val="50000"/>
              </a:spcBef>
              <a:buNone/>
              <a:defRPr/>
            </a:pPr>
            <a:r>
              <a:rPr lang="ar-JO" sz="4000" b="1" kern="1200" dirty="0">
                <a:solidFill>
                  <a:srgbClr val="FFFFFF"/>
                </a:solidFill>
                <a:effectLst>
                  <a:glow rad="228600">
                    <a:srgbClr val="100D00"/>
                  </a:glow>
                </a:effectLst>
                <a:latin typeface="Arial" charset="0"/>
                <a:cs typeface="Times New Roman" charset="0"/>
              </a:rPr>
              <a:t>الأنشطة التعبدية المجتمعية:</a:t>
            </a:r>
          </a:p>
          <a:p>
            <a:pPr marL="0" indent="0" algn="r" eaLnBrk="1" hangingPunct="1">
              <a:spcBef>
                <a:spcPct val="50000"/>
              </a:spcBef>
              <a:buNone/>
              <a:defRPr/>
            </a:pPr>
            <a:r>
              <a:rPr lang="ar-JO" sz="4000" b="1" kern="1200" dirty="0">
                <a:solidFill>
                  <a:srgbClr val="FFFFFF"/>
                </a:solidFill>
                <a:effectLst>
                  <a:glow rad="228600">
                    <a:srgbClr val="100D00"/>
                  </a:glow>
                </a:effectLst>
                <a:latin typeface="Arial" charset="0"/>
                <a:cs typeface="Times New Roman" charset="0"/>
              </a:rPr>
              <a:t>- إحتفالات منتظمة</a:t>
            </a:r>
          </a:p>
          <a:p>
            <a:pPr marL="0" indent="0" algn="r" eaLnBrk="1" hangingPunct="1">
              <a:spcBef>
                <a:spcPct val="50000"/>
              </a:spcBef>
              <a:buNone/>
              <a:defRPr/>
            </a:pPr>
            <a:r>
              <a:rPr lang="ar-JO" sz="4000" b="1" kern="1200" dirty="0">
                <a:solidFill>
                  <a:srgbClr val="FFFFFF"/>
                </a:solidFill>
                <a:effectLst>
                  <a:glow rad="228600">
                    <a:srgbClr val="100D00"/>
                  </a:glow>
                </a:effectLst>
                <a:latin typeface="Arial" charset="0"/>
                <a:cs typeface="Times New Roman" charset="0"/>
              </a:rPr>
              <a:t>- خدمات خاصة</a:t>
            </a:r>
            <a:endParaRPr lang="en-US" sz="4000" b="1" kern="1200" dirty="0">
              <a:solidFill>
                <a:srgbClr val="FFFFFF"/>
              </a:solidFill>
              <a:effectLst>
                <a:glow rad="228600">
                  <a:srgbClr val="100D00"/>
                </a:glow>
              </a:effectLst>
              <a:latin typeface="Arial" charset="0"/>
              <a:cs typeface="Times New Roman" charset="0"/>
            </a:endParaRPr>
          </a:p>
        </p:txBody>
      </p:sp>
      <p:sp>
        <p:nvSpPr>
          <p:cNvPr id="92166" name="Rectangle 6"/>
          <p:cNvSpPr>
            <a:spLocks noGrp="1" noRot="1" noChangeArrowheads="1"/>
          </p:cNvSpPr>
          <p:nvPr>
            <p:ph type="title"/>
          </p:nvPr>
        </p:nvSpPr>
        <p:spPr>
          <a:xfrm>
            <a:off x="301625" y="0"/>
            <a:ext cx="8510588" cy="1143000"/>
          </a:xfrm>
        </p:spPr>
        <p:txBody>
          <a:bodyPr/>
          <a:lstStyle/>
          <a:p>
            <a:pPr eaLnBrk="1" hangingPunct="1">
              <a:defRPr/>
            </a:pPr>
            <a:r>
              <a:rPr lang="ar-JO" sz="4000" b="1" kern="1200" dirty="0">
                <a:solidFill>
                  <a:srgbClr val="FFFFFF"/>
                </a:solidFill>
                <a:effectLst>
                  <a:glow rad="228600">
                    <a:srgbClr val="100D00"/>
                  </a:glow>
                </a:effectLst>
                <a:latin typeface="Arial" charset="0"/>
                <a:cs typeface="Times New Roman" charset="0"/>
              </a:rPr>
              <a:t>مناسبات</a:t>
            </a:r>
            <a:endParaRPr lang="en-US" sz="4000" b="1" kern="1200" dirty="0">
              <a:solidFill>
                <a:srgbClr val="FFFFFF"/>
              </a:solidFill>
              <a:effectLst>
                <a:glow rad="228600">
                  <a:srgbClr val="100D00"/>
                </a:glow>
              </a:effectLst>
              <a:latin typeface="Arial" charset="0"/>
              <a:cs typeface="Times New Roman" charset="0"/>
            </a:endParaRPr>
          </a:p>
        </p:txBody>
      </p:sp>
      <p:sp>
        <p:nvSpPr>
          <p:cNvPr id="6"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ar-JO" b="1" dirty="0">
                <a:solidFill>
                  <a:srgbClr val="FFFFFF"/>
                </a:solidFill>
                <a:latin typeface="Arial" pitchFamily="-105" charset="0"/>
                <a:ea typeface="Arial" pitchFamily="-105" charset="0"/>
                <a:cs typeface="Arial" pitchFamily="-105" charset="0"/>
              </a:rPr>
              <a:t>۳٩٣</a:t>
            </a:r>
            <a:endParaRPr lang="en-US" b="1" dirty="0">
              <a:solidFill>
                <a:srgbClr val="FFFFFF"/>
              </a:solidFill>
              <a:latin typeface="Arial" pitchFamily="-105" charset="0"/>
              <a:ea typeface="Arial" pitchFamily="-105" charset="0"/>
              <a:cs typeface="Arial" pitchFamily="-105" charset="0"/>
            </a:endParaRPr>
          </a:p>
        </p:txBody>
      </p:sp>
      <p:sp>
        <p:nvSpPr>
          <p:cNvPr id="7" name="Text Box 6"/>
          <p:cNvSpPr txBox="1">
            <a:spLocks noChangeArrowheads="1"/>
          </p:cNvSpPr>
          <p:nvPr/>
        </p:nvSpPr>
        <p:spPr bwMode="auto">
          <a:xfrm>
            <a:off x="8229600" y="457209"/>
            <a:ext cx="815480"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eaLnBrk="0" hangingPunct="0">
              <a:defRPr/>
            </a:pPr>
            <a:r>
              <a:rPr lang="en-US" b="1" dirty="0">
                <a:solidFill>
                  <a:srgbClr val="FFFFFF"/>
                </a:solidFill>
                <a:latin typeface="Arial" pitchFamily="-105" charset="0"/>
                <a:ea typeface="Arial" pitchFamily="-105" charset="0"/>
                <a:cs typeface="Arial" pitchFamily="-105" charset="0"/>
              </a:rPr>
              <a:t>P ١٦</a:t>
            </a:r>
          </a:p>
        </p:txBody>
      </p:sp>
    </p:spTree>
    <p:extLst>
      <p:ext uri="{BB962C8B-B14F-4D97-AF65-F5344CB8AC3E}">
        <p14:creationId xmlns:p14="http://schemas.microsoft.com/office/powerpoint/2010/main" val="177434035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2163">
                                            <p:txEl>
                                              <p:pRg st="0" end="0"/>
                                            </p:txEl>
                                          </p:spTgt>
                                        </p:tgtEl>
                                        <p:attrNameLst>
                                          <p:attrName>style.visibility</p:attrName>
                                        </p:attrNameLst>
                                      </p:cBhvr>
                                      <p:to>
                                        <p:strVal val="visible"/>
                                      </p:to>
                                    </p:set>
                                    <p:anim calcmode="lin" valueType="num">
                                      <p:cBhvr additive="base">
                                        <p:cTn id="7" dur="500" fill="hold"/>
                                        <p:tgtEl>
                                          <p:spTgt spid="921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21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163">
                                            <p:txEl>
                                              <p:pRg st="1" end="1"/>
                                            </p:txEl>
                                          </p:spTgt>
                                        </p:tgtEl>
                                        <p:attrNameLst>
                                          <p:attrName>style.visibility</p:attrName>
                                        </p:attrNameLst>
                                      </p:cBhvr>
                                      <p:to>
                                        <p:strVal val="visible"/>
                                      </p:to>
                                    </p:set>
                                    <p:anim calcmode="lin" valueType="num">
                                      <p:cBhvr additive="base">
                                        <p:cTn id="13" dur="500" fill="hold"/>
                                        <p:tgtEl>
                                          <p:spTgt spid="9216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21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2163">
                                            <p:txEl>
                                              <p:pRg st="2" end="2"/>
                                            </p:txEl>
                                          </p:spTgt>
                                        </p:tgtEl>
                                        <p:attrNameLst>
                                          <p:attrName>style.visibility</p:attrName>
                                        </p:attrNameLst>
                                      </p:cBhvr>
                                      <p:to>
                                        <p:strVal val="visible"/>
                                      </p:to>
                                    </p:set>
                                    <p:anim calcmode="lin" valueType="num">
                                      <p:cBhvr additive="base">
                                        <p:cTn id="19" dur="500" fill="hold"/>
                                        <p:tgtEl>
                                          <p:spTgt spid="9216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216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3"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572000" y="5638800"/>
            <a:ext cx="4572000" cy="1219200"/>
          </a:xfrm>
          <a:prstGeom prst="rect">
            <a:avLst/>
          </a:prstGeom>
          <a:solidFill>
            <a:srgbClr val="80000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a:ea typeface="Arial"/>
              <a:cs typeface="Arial"/>
            </a:endParaRPr>
          </a:p>
        </p:txBody>
      </p:sp>
      <p:sp>
        <p:nvSpPr>
          <p:cNvPr id="8" name="Rectangle 7"/>
          <p:cNvSpPr/>
          <p:nvPr/>
        </p:nvSpPr>
        <p:spPr>
          <a:xfrm>
            <a:off x="0" y="5638800"/>
            <a:ext cx="4572000" cy="1219200"/>
          </a:xfrm>
          <a:prstGeom prst="rect">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a:ea typeface="Arial"/>
              <a:cs typeface="Arial"/>
            </a:endParaRPr>
          </a:p>
        </p:txBody>
      </p:sp>
      <p:pic>
        <p:nvPicPr>
          <p:cNvPr id="208899" name="Picture 4" descr="harp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0" name="Text Box 5"/>
          <p:cNvSpPr txBox="1">
            <a:spLocks noChangeArrowheads="1"/>
          </p:cNvSpPr>
          <p:nvPr/>
        </p:nvSpPr>
        <p:spPr bwMode="auto">
          <a:xfrm>
            <a:off x="611560" y="5746154"/>
            <a:ext cx="3687449"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2000" b="1" dirty="0">
                <a:solidFill>
                  <a:srgbClr val="FFFF00"/>
                </a:solidFill>
                <a:effectLst>
                  <a:glow rad="228600">
                    <a:srgbClr val="100D00"/>
                  </a:glow>
                </a:effectLst>
                <a:cs typeface="Times New Roman" charset="0"/>
              </a:rPr>
              <a:t>نسخة واحدة من القيثارة القديمة كانت"النيفيل" ، أعيد بناؤها هنا في متحف الموسيقى في حيفا ، إسرائيل.</a:t>
            </a:r>
            <a:endParaRPr lang="en-US" sz="2000" b="1" dirty="0">
              <a:solidFill>
                <a:srgbClr val="FFFF00"/>
              </a:solidFill>
              <a:effectLst>
                <a:glow rad="228600">
                  <a:srgbClr val="100D00"/>
                </a:glow>
              </a:effectLst>
              <a:cs typeface="Times New Roman" charset="0"/>
            </a:endParaRPr>
          </a:p>
        </p:txBody>
      </p:sp>
      <p:pic>
        <p:nvPicPr>
          <p:cNvPr id="208901"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0"/>
            <a:ext cx="45720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2" name="Text Box 7"/>
          <p:cNvSpPr txBox="1">
            <a:spLocks noChangeArrowheads="1"/>
          </p:cNvSpPr>
          <p:nvPr/>
        </p:nvSpPr>
        <p:spPr bwMode="auto">
          <a:xfrm>
            <a:off x="4724400" y="5730883"/>
            <a:ext cx="42672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3200" b="1" dirty="0">
                <a:solidFill>
                  <a:srgbClr val="FFFF00"/>
                </a:solidFill>
                <a:effectLst>
                  <a:glow rad="228600">
                    <a:srgbClr val="100D00"/>
                  </a:glow>
                </a:effectLst>
                <a:cs typeface="Times New Roman" charset="0"/>
              </a:rPr>
              <a:t>الموسيقيون العيلاميون بالقيثارات والأبواق المزدوجة</a:t>
            </a:r>
            <a:endParaRPr lang="en-US" sz="3200" b="1" dirty="0">
              <a:solidFill>
                <a:srgbClr val="FFFF00"/>
              </a:solidFill>
              <a:effectLst>
                <a:glow rad="228600">
                  <a:srgbClr val="100D00"/>
                </a:glow>
              </a:effectLst>
              <a:cs typeface="Times New Roman" charset="0"/>
            </a:endParaRPr>
          </a:p>
        </p:txBody>
      </p:sp>
      <p:sp>
        <p:nvSpPr>
          <p:cNvPr id="208903" name="Text Box 8"/>
          <p:cNvSpPr txBox="1">
            <a:spLocks noChangeArrowheads="1"/>
          </p:cNvSpPr>
          <p:nvPr/>
        </p:nvSpPr>
        <p:spPr bwMode="auto">
          <a:xfrm>
            <a:off x="8299450" y="76208"/>
            <a:ext cx="704039" cy="46166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100D00"/>
                </a:solidFill>
              </a:rPr>
              <a:t>۳۸١</a:t>
            </a:r>
            <a:endParaRPr lang="en-US" b="1" dirty="0">
              <a:solidFill>
                <a:srgbClr val="100D00"/>
              </a:solidFill>
            </a:endParaRPr>
          </a:p>
        </p:txBody>
      </p:sp>
      <p:sp>
        <p:nvSpPr>
          <p:cNvPr id="80905" name="Rectangle 9"/>
          <p:cNvSpPr>
            <a:spLocks noGrp="1" noChangeArrowheads="1"/>
          </p:cNvSpPr>
          <p:nvPr>
            <p:ph type="title" idx="4294967295"/>
          </p:nvPr>
        </p:nvSpPr>
        <p:spPr>
          <a:xfrm>
            <a:off x="5257800" y="125413"/>
            <a:ext cx="3276600" cy="484187"/>
          </a:xfrm>
        </p:spPr>
        <p:txBody>
          <a:bodyPr/>
          <a:lstStyle/>
          <a:p>
            <a:pPr eaLnBrk="1" hangingPunct="1">
              <a:defRPr/>
            </a:pPr>
            <a:r>
              <a:rPr lang="ar-JO" sz="4000" b="1" kern="1200" dirty="0">
                <a:solidFill>
                  <a:srgbClr val="9DCCE4"/>
                </a:solidFill>
                <a:effectLst>
                  <a:glow rad="228600">
                    <a:srgbClr val="100D00"/>
                  </a:glow>
                </a:effectLst>
                <a:latin typeface="Arial" charset="0"/>
                <a:cs typeface="Times New Roman" charset="0"/>
              </a:rPr>
              <a:t>نيفيل</a:t>
            </a:r>
            <a:endParaRPr lang="en-US" sz="4000" b="1" kern="1200" dirty="0">
              <a:solidFill>
                <a:srgbClr val="9DCCE4"/>
              </a:solidFill>
              <a:effectLst>
                <a:glow rad="228600">
                  <a:srgbClr val="100D00"/>
                </a:glow>
              </a:effectLst>
              <a:latin typeface="Arial" charset="0"/>
              <a:cs typeface="Times New Roman" charset="0"/>
            </a:endParaRPr>
          </a:p>
        </p:txBody>
      </p:sp>
    </p:spTree>
    <p:extLst>
      <p:ext uri="{BB962C8B-B14F-4D97-AF65-F5344CB8AC3E}">
        <p14:creationId xmlns:p14="http://schemas.microsoft.com/office/powerpoint/2010/main" val="3637924762"/>
      </p:ext>
    </p:extLst>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4" descr="pip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12" y="152400"/>
            <a:ext cx="3794125" cy="655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9" name="Text Box 5"/>
          <p:cNvSpPr txBox="1">
            <a:spLocks noChangeArrowheads="1"/>
          </p:cNvSpPr>
          <p:nvPr/>
        </p:nvSpPr>
        <p:spPr bwMode="auto">
          <a:xfrm>
            <a:off x="4343400" y="1752600"/>
            <a:ext cx="4495800" cy="3785652"/>
          </a:xfrm>
          <a:prstGeom prst="rect">
            <a:avLst/>
          </a:prstGeom>
          <a:noFill/>
          <a:ln w="9525">
            <a:noFill/>
            <a:miter lim="800000"/>
            <a:headEnd/>
            <a:tailEnd/>
          </a:ln>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cs typeface="Times New Roman" charset="0"/>
              </a:rPr>
              <a:t>يهودي في القدس ينفخ "شوفار" أو قرن الكبش ، الذي كان يستخدم في إسرائيل القديمة لاستدعاء الناس في المناسبات العسكرية والدينية.</a:t>
            </a:r>
            <a:endParaRPr lang="en-US" sz="4000" b="1" dirty="0">
              <a:solidFill>
                <a:srgbClr val="FFFFFF"/>
              </a:solidFill>
              <a:effectLst>
                <a:glow rad="228600">
                  <a:srgbClr val="100D00"/>
                </a:glow>
              </a:effectLst>
              <a:cs typeface="Times New Roman" charset="0"/>
            </a:endParaRPr>
          </a:p>
        </p:txBody>
      </p:sp>
      <p:sp>
        <p:nvSpPr>
          <p:cNvPr id="84998" name="Rectangle 6"/>
          <p:cNvSpPr>
            <a:spLocks noGrp="1" noChangeArrowheads="1"/>
          </p:cNvSpPr>
          <p:nvPr>
            <p:ph type="title" idx="4294967295"/>
          </p:nvPr>
        </p:nvSpPr>
        <p:spPr>
          <a:xfrm>
            <a:off x="4038600" y="277813"/>
            <a:ext cx="4648200" cy="1017587"/>
          </a:xfrm>
        </p:spPr>
        <p:txBody>
          <a:bodyPr/>
          <a:lstStyle/>
          <a:p>
            <a:pPr eaLnBrk="1" hangingPunct="1">
              <a:defRPr/>
            </a:pPr>
            <a:r>
              <a:rPr lang="ar-JO" sz="4000" b="1" kern="1200" dirty="0">
                <a:solidFill>
                  <a:schemeClr val="tx1"/>
                </a:solidFill>
                <a:effectLst>
                  <a:glow rad="228600">
                    <a:srgbClr val="100D00"/>
                  </a:glow>
                </a:effectLst>
                <a:latin typeface="Arial" charset="0"/>
                <a:cs typeface="Times New Roman" charset="0"/>
              </a:rPr>
              <a:t>الشوفار</a:t>
            </a:r>
            <a:endParaRPr lang="en-US" sz="4000" b="1" kern="1200" dirty="0">
              <a:solidFill>
                <a:schemeClr val="tx1"/>
              </a:solidFill>
              <a:effectLst>
                <a:glow rad="228600">
                  <a:srgbClr val="100D00"/>
                </a:glow>
              </a:effectLst>
              <a:latin typeface="Arial" charset="0"/>
              <a:cs typeface="Times New Roman" charset="0"/>
            </a:endParaRPr>
          </a:p>
        </p:txBody>
      </p:sp>
    </p:spTree>
    <p:extLst>
      <p:ext uri="{BB962C8B-B14F-4D97-AF65-F5344CB8AC3E}">
        <p14:creationId xmlns:p14="http://schemas.microsoft.com/office/powerpoint/2010/main" val="1929466492"/>
      </p:ext>
    </p:extLst>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76200"/>
            <a:ext cx="9220200" cy="7033592"/>
          </a:xfrm>
          <a:prstGeom prst="rect">
            <a:avLst/>
          </a:prstGeom>
          <a:gradFill>
            <a:gsLst>
              <a:gs pos="0">
                <a:srgbClr val="000090"/>
              </a:gs>
              <a:gs pos="100000">
                <a:srgbClr val="100D00"/>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a:solidFill>
                <a:srgbClr val="EAEAEA"/>
              </a:solidFill>
              <a:latin typeface="Verdana"/>
              <a:ea typeface="Arial"/>
              <a:cs typeface="Arial"/>
            </a:endParaRPr>
          </a:p>
        </p:txBody>
      </p:sp>
      <p:sp>
        <p:nvSpPr>
          <p:cNvPr id="168962" name="Rectangle 2"/>
          <p:cNvSpPr>
            <a:spLocks noGrp="1" noChangeArrowheads="1"/>
          </p:cNvSpPr>
          <p:nvPr>
            <p:ph type="title"/>
          </p:nvPr>
        </p:nvSpPr>
        <p:spPr>
          <a:xfrm>
            <a:off x="457200" y="381000"/>
            <a:ext cx="8153400" cy="455613"/>
          </a:xfrm>
        </p:spPr>
        <p:txBody>
          <a:bodyPr/>
          <a:lstStyle/>
          <a:p>
            <a:pPr eaLnBrk="1" hangingPunct="1">
              <a:defRPr/>
            </a:pPr>
            <a:r>
              <a:rPr lang="ar-JO" sz="4000" b="1" kern="1200" dirty="0">
                <a:solidFill>
                  <a:srgbClr val="FFFF00"/>
                </a:solidFill>
                <a:effectLst>
                  <a:glow rad="228600">
                    <a:srgbClr val="100D00"/>
                  </a:glow>
                </a:effectLst>
                <a:latin typeface="Arial" charset="0"/>
                <a:cs typeface="Times New Roman" charset="0"/>
              </a:rPr>
              <a:t>مراجعة</a:t>
            </a:r>
            <a:endParaRPr lang="en-US" sz="4000" b="1" kern="1200" dirty="0">
              <a:solidFill>
                <a:srgbClr val="FFFF00"/>
              </a:solidFill>
              <a:effectLst>
                <a:glow rad="228600">
                  <a:srgbClr val="100D00"/>
                </a:glow>
              </a:effectLst>
              <a:latin typeface="Arial" charset="0"/>
              <a:cs typeface="Times New Roman" charset="0"/>
            </a:endParaRPr>
          </a:p>
        </p:txBody>
      </p:sp>
      <p:sp>
        <p:nvSpPr>
          <p:cNvPr id="168963" name="Rectangle 3"/>
          <p:cNvSpPr>
            <a:spLocks noGrp="1" noChangeArrowheads="1"/>
          </p:cNvSpPr>
          <p:nvPr>
            <p:ph type="body" idx="1"/>
          </p:nvPr>
        </p:nvSpPr>
        <p:spPr>
          <a:xfrm>
            <a:off x="304800" y="1371600"/>
            <a:ext cx="8534400" cy="5029200"/>
          </a:xfrm>
          <a:effectLst/>
        </p:spPr>
        <p:txBody>
          <a:bodyPr/>
          <a:lstStyle/>
          <a:p>
            <a:pPr marL="0" indent="0" algn="r" eaLnBrk="1" hangingPunct="1">
              <a:spcBef>
                <a:spcPct val="50000"/>
              </a:spcBef>
              <a:buNone/>
              <a:tabLst>
                <a:tab pos="2801938" algn="l"/>
              </a:tabLst>
              <a:defRPr/>
            </a:pPr>
            <a:r>
              <a:rPr lang="ar-JO" b="1" kern="1200" dirty="0">
                <a:solidFill>
                  <a:srgbClr val="FFFF00"/>
                </a:solidFill>
                <a:effectLst/>
                <a:latin typeface="Arial" charset="0"/>
                <a:cs typeface="Times New Roman" charset="0"/>
              </a:rPr>
              <a:t>الكلمة الرئيسية: الحمد</a:t>
            </a:r>
            <a:r>
              <a:rPr lang="en-US" b="1" kern="1200" dirty="0">
                <a:solidFill>
                  <a:srgbClr val="FFFF00"/>
                </a:solidFill>
                <a:effectLst/>
                <a:latin typeface="Arial" charset="0"/>
                <a:cs typeface="Times New Roman" charset="0"/>
              </a:rPr>
              <a:t>*</a:t>
            </a:r>
            <a:endParaRPr lang="ar-JO" b="1" kern="1200" dirty="0">
              <a:solidFill>
                <a:srgbClr val="FFFF00"/>
              </a:solidFill>
              <a:effectLst/>
              <a:latin typeface="Arial" charset="0"/>
              <a:cs typeface="Times New Roman" charset="0"/>
            </a:endParaRPr>
          </a:p>
          <a:p>
            <a:pPr marL="0" indent="0" algn="r" eaLnBrk="1" hangingPunct="1">
              <a:spcBef>
                <a:spcPct val="50000"/>
              </a:spcBef>
              <a:buNone/>
              <a:tabLst>
                <a:tab pos="2801938" algn="l"/>
              </a:tabLst>
              <a:defRPr/>
            </a:pPr>
            <a:r>
              <a:rPr lang="ar-JO" b="1" kern="1200" dirty="0">
                <a:solidFill>
                  <a:srgbClr val="FFFF00"/>
                </a:solidFill>
                <a:effectLst/>
                <a:latin typeface="Arial" charset="0"/>
                <a:cs typeface="Times New Roman" charset="0"/>
              </a:rPr>
              <a:t>الآية الرئيسية: مز 111: 1</a:t>
            </a:r>
            <a:r>
              <a:rPr lang="en-US" b="1" kern="1200" dirty="0">
                <a:solidFill>
                  <a:srgbClr val="FFFF00"/>
                </a:solidFill>
                <a:effectLst/>
                <a:latin typeface="Arial" charset="0"/>
                <a:cs typeface="Times New Roman" charset="0"/>
              </a:rPr>
              <a:t>*</a:t>
            </a:r>
            <a:endParaRPr lang="ar-JO" b="1" kern="1200" dirty="0">
              <a:solidFill>
                <a:srgbClr val="FFFF00"/>
              </a:solidFill>
              <a:effectLst/>
              <a:latin typeface="Arial" charset="0"/>
              <a:cs typeface="Times New Roman" charset="0"/>
            </a:endParaRPr>
          </a:p>
          <a:p>
            <a:pPr marL="0" indent="0" algn="r" eaLnBrk="1" hangingPunct="1">
              <a:spcBef>
                <a:spcPct val="50000"/>
              </a:spcBef>
              <a:buNone/>
              <a:tabLst>
                <a:tab pos="2801938" algn="l"/>
              </a:tabLst>
              <a:defRPr/>
            </a:pPr>
            <a:r>
              <a:rPr lang="ar-JO" b="1" kern="1200" dirty="0">
                <a:solidFill>
                  <a:srgbClr val="FFFF00"/>
                </a:solidFill>
                <a:effectLst/>
                <a:latin typeface="Arial" charset="0"/>
                <a:cs typeface="Times New Roman" charset="0"/>
              </a:rPr>
              <a:t>العبارة: التسبيح والتضرع إلى الله</a:t>
            </a:r>
            <a:r>
              <a:rPr lang="en-US" b="1" kern="1200" dirty="0">
                <a:solidFill>
                  <a:srgbClr val="FFFF00"/>
                </a:solidFill>
                <a:effectLst/>
                <a:latin typeface="Arial" charset="0"/>
                <a:cs typeface="Times New Roman" charset="0"/>
              </a:rPr>
              <a:t>*</a:t>
            </a:r>
            <a:endParaRPr lang="ar-JO" b="1" kern="1200" dirty="0">
              <a:solidFill>
                <a:srgbClr val="FFFF00"/>
              </a:solidFill>
              <a:effectLst/>
              <a:latin typeface="Arial" charset="0"/>
              <a:cs typeface="Times New Roman" charset="0"/>
            </a:endParaRPr>
          </a:p>
          <a:p>
            <a:pPr marL="0" indent="0" algn="r" eaLnBrk="1" hangingPunct="1">
              <a:spcBef>
                <a:spcPct val="50000"/>
              </a:spcBef>
              <a:buNone/>
              <a:tabLst>
                <a:tab pos="2801938" algn="l"/>
              </a:tabLst>
              <a:defRPr/>
            </a:pPr>
            <a:r>
              <a:rPr lang="ar-JO" b="1" kern="1200" dirty="0">
                <a:solidFill>
                  <a:srgbClr val="FFFF00"/>
                </a:solidFill>
                <a:effectLst/>
                <a:latin typeface="Arial" charset="0"/>
                <a:cs typeface="Times New Roman" charset="0"/>
              </a:rPr>
              <a:t>*بيان موجز:الحمد لله والتضرع له بسبب مَن هو و بسبب ما فعله في توفير الحكمة والحماية والتتميم المسياني واعطاء كلمته ليكون الشخص متواضعًا أمامه من خلال الثقة والشكر</a:t>
            </a:r>
            <a:endParaRPr lang="en-US" b="1" kern="1200" dirty="0">
              <a:solidFill>
                <a:srgbClr val="FFFF00"/>
              </a:solidFill>
              <a:effectLst/>
              <a:latin typeface="Arial" charset="0"/>
              <a:cs typeface="Times New Roman" charset="0"/>
            </a:endParaRPr>
          </a:p>
        </p:txBody>
      </p:sp>
      <p:sp>
        <p:nvSpPr>
          <p:cNvPr id="168964" name="Text Box 4"/>
          <p:cNvSpPr txBox="1">
            <a:spLocks noChangeArrowheads="1"/>
          </p:cNvSpPr>
          <p:nvPr/>
        </p:nvSpPr>
        <p:spPr bwMode="auto">
          <a:xfrm>
            <a:off x="8299450" y="76208"/>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defRPr/>
            </a:pPr>
            <a:r>
              <a:rPr lang="en-US" b="1" dirty="0">
                <a:solidFill>
                  <a:srgbClr val="EAEAEA"/>
                </a:solidFill>
                <a:effectLst>
                  <a:outerShdw blurRad="38100" dist="38100" dir="2700000" algn="tl">
                    <a:srgbClr val="000000"/>
                  </a:outerShdw>
                </a:effectLst>
              </a:rPr>
              <a:t>٣٨٢</a:t>
            </a:r>
            <a:endParaRPr lang="en-US" b="1" dirty="0">
              <a:solidFill>
                <a:srgbClr val="EAEAEA"/>
              </a:solidFill>
            </a:endParaRPr>
          </a:p>
        </p:txBody>
      </p:sp>
    </p:spTree>
    <p:extLst>
      <p:ext uri="{BB962C8B-B14F-4D97-AF65-F5344CB8AC3E}">
        <p14:creationId xmlns:p14="http://schemas.microsoft.com/office/powerpoint/2010/main" val="104916605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8963">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0" end="0"/>
                                            </p:txEl>
                                          </p:spTgt>
                                        </p:tgtEl>
                                        <p:attrNameLst>
                                          <p:attrName>ppt_c</p:attrName>
                                        </p:attrNameLst>
                                      </p:cBhvr>
                                      <p:to>
                                        <a:schemeClr val="bg2"/>
                                      </p:to>
                                    </p:animClr>
                                  </p:sub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8963">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1" end="1"/>
                                            </p:txEl>
                                          </p:spTgt>
                                        </p:tgtEl>
                                        <p:attrNameLst>
                                          <p:attrName>ppt_c</p:attrName>
                                        </p:attrNameLst>
                                      </p:cBhvr>
                                      <p:to>
                                        <a:schemeClr val="bg2"/>
                                      </p:to>
                                    </p:animClr>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8963">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2" end="2"/>
                                            </p:txEl>
                                          </p:spTgt>
                                        </p:tgtEl>
                                        <p:attrNameLst>
                                          <p:attrName>ppt_c</p:attrName>
                                        </p:attrNameLst>
                                      </p:cBhvr>
                                      <p:to>
                                        <a:schemeClr val="bg2"/>
                                      </p:to>
                                    </p:animClr>
                                  </p:sub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8963">
                                            <p:txEl>
                                              <p:pRg st="3" end="3"/>
                                            </p:txEl>
                                          </p:spTgt>
                                        </p:tgtEl>
                                        <p:attrNameLst>
                                          <p:attrName>style.visibility</p:attrName>
                                        </p:attrNameLst>
                                      </p:cBhvr>
                                      <p:to>
                                        <p:strVal val="visible"/>
                                      </p:to>
                                    </p:set>
                                  </p:childTnLst>
                                  <p:subTnLst>
                                    <p:animClr clrSpc="rgb" dir="cw">
                                      <p:cBhvr override="childStyle">
                                        <p:cTn dur="1" fill="hold" display="0" masterRel="nextClick" afterEffect="1"/>
                                        <p:tgtEl>
                                          <p:spTgt spid="168963">
                                            <p:txEl>
                                              <p:pRg st="3" end="3"/>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3" grpId="0" build="p"/>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algn="r" rtl="1" eaLnBrk="1" hangingPunct="1">
              <a:spcBef>
                <a:spcPct val="50000"/>
              </a:spcBef>
            </a:pPr>
            <a:r>
              <a:rPr lang="ar-JO" sz="4400" b="1" kern="1200" dirty="0">
                <a:solidFill>
                  <a:srgbClr val="B12143"/>
                </a:solidFill>
                <a:effectLst/>
                <a:latin typeface="Arial" panose="020B0604020202020204" pitchFamily="34" charset="0"/>
                <a:cs typeface="Arial" panose="020B0604020202020204" pitchFamily="34" charset="0"/>
              </a:rPr>
              <a:t>مقدمة</a:t>
            </a:r>
          </a:p>
          <a:p>
            <a:pPr algn="r" rtl="1" eaLnBrk="1" hangingPunct="1">
              <a:spcBef>
                <a:spcPct val="50000"/>
              </a:spcBef>
            </a:pPr>
            <a:r>
              <a:rPr lang="ar-JO" sz="4400" b="1" kern="1200" dirty="0">
                <a:solidFill>
                  <a:srgbClr val="B12143"/>
                </a:solidFill>
                <a:effectLst/>
                <a:latin typeface="Arial" panose="020B0604020202020204" pitchFamily="34" charset="0"/>
                <a:cs typeface="Arial" panose="020B0604020202020204" pitchFamily="34" charset="0"/>
              </a:rPr>
              <a:t>ما هو مكان المزامير في زمن العهد القديم؟</a:t>
            </a:r>
          </a:p>
          <a:p>
            <a:pPr algn="r" rtl="1" eaLnBrk="1" hangingPunct="1">
              <a:spcBef>
                <a:spcPct val="50000"/>
              </a:spcBef>
            </a:pPr>
            <a:r>
              <a:rPr lang="ar-JO" sz="4400" b="1" kern="1200" dirty="0">
                <a:solidFill>
                  <a:srgbClr val="B12143"/>
                </a:solidFill>
                <a:effectLst/>
                <a:latin typeface="Arial" panose="020B0604020202020204" pitchFamily="34" charset="0"/>
                <a:cs typeface="Arial" panose="020B0604020202020204" pitchFamily="34" charset="0"/>
              </a:rPr>
              <a:t>كيف عبد الإسرائيليون الله من خلال المزامير؟</a:t>
            </a:r>
          </a:p>
          <a:p>
            <a:pPr algn="r" rtl="1" eaLnBrk="1" hangingPunct="1">
              <a:spcBef>
                <a:spcPct val="50000"/>
              </a:spcBef>
            </a:pPr>
            <a:r>
              <a:rPr lang="ar-JO" sz="4400" b="1" kern="1200" dirty="0">
                <a:effectLst/>
                <a:latin typeface="Arial" panose="020B0604020202020204" pitchFamily="34" charset="0"/>
                <a:cs typeface="Arial" panose="020B0604020202020204" pitchFamily="34" charset="0"/>
              </a:rPr>
              <a:t>ما هي صلة المزامير بالمسيحيين اليوم؟</a:t>
            </a:r>
            <a:endParaRPr lang="en-GB" sz="4400" b="1" kern="1200" dirty="0">
              <a:effectLst/>
              <a:latin typeface="Arial" panose="020B0604020202020204" pitchFamily="34" charset="0"/>
              <a:cs typeface="Arial" panose="020B0604020202020204" pitchFamily="34" charset="0"/>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388ت</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b="1" kern="1200" dirty="0">
                <a:solidFill>
                  <a:prstClr val="white"/>
                </a:solidFill>
                <a:latin typeface="Arial" panose="020B0604020202020204" pitchFamily="34" charset="0"/>
                <a:ea typeface="+mj-ea"/>
                <a:cs typeface="Arial" panose="020B0604020202020204" pitchFamily="34" charset="0"/>
              </a:rPr>
              <a:t>ملخص</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48326911"/>
      </p:ext>
    </p:extLst>
  </p:cSld>
  <p:clrMapOvr>
    <a:masterClrMapping/>
  </p:clrMapOvr>
  <p:transition>
    <p:fade/>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2"/>
          <p:cNvPicPr>
            <a:picLocks noChangeAspect="1" noChangeArrowheads="1"/>
          </p:cNvPicPr>
          <p:nvPr/>
        </p:nvPicPr>
        <p:blipFill>
          <a:blip r:embed="rId3" cstate="screen">
            <a:lum bright="2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4" name="Rectangle 3"/>
          <p:cNvSpPr>
            <a:spLocks noGrp="1" noChangeArrowheads="1"/>
          </p:cNvSpPr>
          <p:nvPr>
            <p:ph type="title"/>
          </p:nvPr>
        </p:nvSpPr>
        <p:spPr>
          <a:xfrm>
            <a:off x="457200" y="609600"/>
            <a:ext cx="8382000" cy="1524000"/>
          </a:xfrm>
          <a:solidFill>
            <a:schemeClr val="tx1"/>
          </a:solidFill>
        </p:spPr>
        <p:txBody>
          <a:bodyPr/>
          <a:lstStyle/>
          <a:p>
            <a:pPr eaLnBrk="1" hangingPunct="1">
              <a:spcBef>
                <a:spcPct val="50000"/>
              </a:spcBef>
            </a:pPr>
            <a:r>
              <a:rPr lang="ar-JO" altLang="zh-CN" sz="4000" b="1" kern="1200" dirty="0">
                <a:solidFill>
                  <a:srgbClr val="FFFFFF"/>
                </a:solidFill>
                <a:effectLst>
                  <a:glow rad="228600">
                    <a:srgbClr val="100D00"/>
                  </a:glow>
                </a:effectLst>
                <a:latin typeface="Arial" charset="0"/>
                <a:cs typeface="Times New Roman" charset="0"/>
              </a:rPr>
              <a:t>ما هي صلة المزامير بالمسيحيين اليوم؟</a:t>
            </a:r>
            <a:endParaRPr lang="en-GB" sz="4000" b="1" kern="1200" dirty="0">
              <a:solidFill>
                <a:srgbClr val="FFFFFF"/>
              </a:solidFill>
              <a:effectLst>
                <a:glow rad="228600">
                  <a:srgbClr val="100D00"/>
                </a:glow>
              </a:effectLst>
              <a:latin typeface="Arial" charset="0"/>
              <a:cs typeface="Times New Roman" charset="0"/>
            </a:endParaRPr>
          </a:p>
        </p:txBody>
      </p:sp>
      <p:sp>
        <p:nvSpPr>
          <p:cNvPr id="374788" name="Rectangle 4"/>
          <p:cNvSpPr>
            <a:spLocks noGrp="1" noChangeArrowheads="1"/>
          </p:cNvSpPr>
          <p:nvPr>
            <p:ph type="body" idx="1"/>
          </p:nvPr>
        </p:nvSpPr>
        <p:spPr>
          <a:xfrm>
            <a:off x="152400" y="2332037"/>
            <a:ext cx="8686800" cy="4221163"/>
          </a:xfrm>
        </p:spPr>
        <p:txBody>
          <a:bodyPr/>
          <a:lstStyle/>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أ)</a:t>
            </a:r>
            <a:r>
              <a:rPr lang="en-US"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العبادة بموجب العهد الجديد</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ب)</a:t>
            </a:r>
            <a:r>
              <a:rPr lang="en-US"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قيمة المزامير للمسيحيين </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ج)</a:t>
            </a:r>
            <a:r>
              <a:rPr lang="en-US"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مقارنة بين المزامير والتسابيح</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د)</a:t>
            </a:r>
            <a:r>
              <a:rPr lang="en-US"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مقارنة المزامير مع الأغاني المعاصرة</a:t>
            </a:r>
          </a:p>
          <a:p>
            <a:pPr marL="752475" indent="-752475" algn="r" rtl="1" eaLnBrk="1" hangingPunct="1">
              <a:spcBef>
                <a:spcPct val="50000"/>
              </a:spcBef>
              <a:buNone/>
            </a:pPr>
            <a:r>
              <a:rPr lang="ar-JO"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هـ)</a:t>
            </a:r>
            <a:r>
              <a:rPr lang="en-US"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	</a:t>
            </a:r>
            <a:r>
              <a:rPr lang="ar-JO" altLang="zh-CN"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rPr>
              <a:t>تساعدنا المزامير على العبادة بشكل كلي</a:t>
            </a:r>
            <a:endParaRPr lang="en-GB" sz="3600" kern="1200" dirty="0">
              <a:solidFill>
                <a:schemeClr val="bg1"/>
              </a:solidFill>
              <a:effectLst>
                <a:glow rad="228600">
                  <a:srgbClr val="100D00"/>
                </a:glow>
                <a:outerShdw blurRad="38100" dist="38100" dir="2700000" algn="tl">
                  <a:srgbClr val="000000">
                    <a:alpha val="43137"/>
                  </a:srgbClr>
                </a:outerShdw>
              </a:effectLst>
              <a:latin typeface="Arial" charset="0"/>
              <a:cs typeface="Times New Roman"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955092"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itchFamily="-105" charset="0"/>
              <a:ea typeface="Arial" pitchFamily="-105" charset="0"/>
              <a:cs typeface="Arial" pitchFamily="-105" charset="0"/>
            </a:endParaRPr>
          </a:p>
        </p:txBody>
      </p:sp>
      <p:sp>
        <p:nvSpPr>
          <p:cNvPr id="10" name="Text Box 5"/>
          <p:cNvSpPr txBox="1">
            <a:spLocks noChangeArrowheads="1"/>
          </p:cNvSpPr>
          <p:nvPr/>
        </p:nvSpPr>
        <p:spPr bwMode="auto">
          <a:xfrm>
            <a:off x="8218188" y="99226"/>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388ت</a:t>
            </a:r>
            <a:endParaRPr lang="en-US" b="1" dirty="0">
              <a:solidFill>
                <a:srgbClr val="FFFFFF"/>
              </a:solidFill>
              <a:latin typeface="Arial" pitchFamily="-105" charset="0"/>
              <a:ea typeface="Arial" pitchFamily="-105" charset="0"/>
              <a:cs typeface="Arial" pitchFamily="-105" charset="0"/>
            </a:endParaRPr>
          </a:p>
        </p:txBody>
      </p:sp>
    </p:spTree>
    <p:extLst>
      <p:ext uri="{BB962C8B-B14F-4D97-AF65-F5344CB8AC3E}">
        <p14:creationId xmlns:p14="http://schemas.microsoft.com/office/powerpoint/2010/main" val="396222707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74788">
                                            <p:txEl>
                                              <p:pRg st="0" end="0"/>
                                            </p:txEl>
                                          </p:spTgt>
                                        </p:tgtEl>
                                        <p:attrNameLst>
                                          <p:attrName>style.visibility</p:attrName>
                                        </p:attrNameLst>
                                      </p:cBhvr>
                                      <p:to>
                                        <p:strVal val="visible"/>
                                      </p:to>
                                    </p:set>
                                    <p:anim calcmode="lin" valueType="num">
                                      <p:cBhvr additive="base">
                                        <p:cTn id="7" dur="500" fill="hold"/>
                                        <p:tgtEl>
                                          <p:spTgt spid="37478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47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74788">
                                            <p:txEl>
                                              <p:pRg st="1" end="1"/>
                                            </p:txEl>
                                          </p:spTgt>
                                        </p:tgtEl>
                                        <p:attrNameLst>
                                          <p:attrName>style.visibility</p:attrName>
                                        </p:attrNameLst>
                                      </p:cBhvr>
                                      <p:to>
                                        <p:strVal val="visible"/>
                                      </p:to>
                                    </p:set>
                                    <p:anim calcmode="lin" valueType="num">
                                      <p:cBhvr additive="base">
                                        <p:cTn id="13" dur="500" fill="hold"/>
                                        <p:tgtEl>
                                          <p:spTgt spid="37478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7478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74788">
                                            <p:txEl>
                                              <p:pRg st="2" end="2"/>
                                            </p:txEl>
                                          </p:spTgt>
                                        </p:tgtEl>
                                        <p:attrNameLst>
                                          <p:attrName>style.visibility</p:attrName>
                                        </p:attrNameLst>
                                      </p:cBhvr>
                                      <p:to>
                                        <p:strVal val="visible"/>
                                      </p:to>
                                    </p:set>
                                    <p:anim calcmode="lin" valueType="num">
                                      <p:cBhvr additive="base">
                                        <p:cTn id="19" dur="500" fill="hold"/>
                                        <p:tgtEl>
                                          <p:spTgt spid="37478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7478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74788">
                                            <p:txEl>
                                              <p:pRg st="3" end="3"/>
                                            </p:txEl>
                                          </p:spTgt>
                                        </p:tgtEl>
                                        <p:attrNameLst>
                                          <p:attrName>style.visibility</p:attrName>
                                        </p:attrNameLst>
                                      </p:cBhvr>
                                      <p:to>
                                        <p:strVal val="visible"/>
                                      </p:to>
                                    </p:set>
                                    <p:anim calcmode="lin" valueType="num">
                                      <p:cBhvr additive="base">
                                        <p:cTn id="25" dur="500" fill="hold"/>
                                        <p:tgtEl>
                                          <p:spTgt spid="374788">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7478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74788">
                                            <p:txEl>
                                              <p:pRg st="4" end="4"/>
                                            </p:txEl>
                                          </p:spTgt>
                                        </p:tgtEl>
                                        <p:attrNameLst>
                                          <p:attrName>style.visibility</p:attrName>
                                        </p:attrNameLst>
                                      </p:cBhvr>
                                      <p:to>
                                        <p:strVal val="visible"/>
                                      </p:to>
                                    </p:set>
                                    <p:anim calcmode="lin" valueType="num">
                                      <p:cBhvr additive="base">
                                        <p:cTn id="31" dur="500" fill="hold"/>
                                        <p:tgtEl>
                                          <p:spTgt spid="374788">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74788">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6835" name="Rectangle 3"/>
          <p:cNvSpPr>
            <a:spLocks noGrp="1" noChangeArrowheads="1"/>
          </p:cNvSpPr>
          <p:nvPr>
            <p:ph type="title"/>
          </p:nvPr>
        </p:nvSpPr>
        <p:spPr>
          <a:xfrm>
            <a:off x="152400" y="716557"/>
            <a:ext cx="8839200" cy="1066800"/>
          </a:xfrm>
          <a:solidFill>
            <a:srgbClr val="262626"/>
          </a:solidFill>
        </p:spPr>
        <p:txBody>
          <a:bodyPr/>
          <a:lstStyle/>
          <a:p>
            <a:pPr marL="0" indent="0" eaLnBrk="1" hangingPunct="1">
              <a:spcBef>
                <a:spcPct val="50000"/>
              </a:spcBef>
              <a:buNone/>
            </a:pPr>
            <a:r>
              <a:rPr lang="ar-JO" altLang="zh-CN" sz="4000" b="1" kern="1200" dirty="0">
                <a:solidFill>
                  <a:srgbClr val="FFFFFF"/>
                </a:solidFill>
                <a:effectLst>
                  <a:glow rad="228600">
                    <a:srgbClr val="100D00"/>
                  </a:glow>
                </a:effectLst>
                <a:latin typeface="Arial" charset="0"/>
                <a:cs typeface="Times New Roman" charset="0"/>
              </a:rPr>
              <a:t>أ) العبادة بموجب العهد الجديد</a:t>
            </a:r>
          </a:p>
        </p:txBody>
      </p:sp>
      <p:sp>
        <p:nvSpPr>
          <p:cNvPr id="376836" name="Rectangle 4"/>
          <p:cNvSpPr>
            <a:spLocks noGrp="1" noChangeArrowheads="1"/>
          </p:cNvSpPr>
          <p:nvPr>
            <p:ph type="body" idx="1"/>
          </p:nvPr>
        </p:nvSpPr>
        <p:spPr>
          <a:xfrm>
            <a:off x="457200" y="1783357"/>
            <a:ext cx="8229600" cy="4525963"/>
          </a:xfrm>
        </p:spPr>
        <p:txBody>
          <a:bodyPr anchor="ctr"/>
          <a:lstStyle/>
          <a:p>
            <a:pPr algn="r" eaLnBrk="1" hangingPunct="1">
              <a:spcBef>
                <a:spcPct val="50000"/>
              </a:spcBef>
              <a:buFontTx/>
              <a:buNone/>
            </a:pPr>
            <a:r>
              <a:rPr lang="ar-JO" altLang="zh-CN" sz="3600" b="1" kern="1200" dirty="0">
                <a:solidFill>
                  <a:srgbClr val="FFFFFF"/>
                </a:solidFill>
                <a:effectLst>
                  <a:glow rad="228600">
                    <a:srgbClr val="100D00"/>
                  </a:glow>
                </a:effectLst>
                <a:latin typeface="Arial" charset="0"/>
                <a:cs typeface="Times New Roman" charset="0"/>
              </a:rPr>
              <a:t>"أنواع العهد القديم تفسح المجال ليحل كهنوت المسيح وتضحيته وشفاعته محل النظام الموسوي بأكمله لإبعاد الخطيئة ...</a:t>
            </a:r>
          </a:p>
          <a:p>
            <a:pPr algn="r" eaLnBrk="1" hangingPunct="1">
              <a:spcBef>
                <a:spcPct val="50000"/>
              </a:spcBef>
              <a:buFontTx/>
              <a:buNone/>
            </a:pPr>
            <a:r>
              <a:rPr lang="ar-JO" altLang="zh-CN" sz="3600" b="1" kern="1200" dirty="0">
                <a:solidFill>
                  <a:srgbClr val="E72929"/>
                </a:solidFill>
                <a:effectLst>
                  <a:glow rad="228600">
                    <a:srgbClr val="100D00"/>
                  </a:glow>
                </a:effectLst>
                <a:latin typeface="Arial" charset="0"/>
                <a:cs typeface="Times New Roman" charset="0"/>
              </a:rPr>
              <a:t> </a:t>
            </a:r>
            <a:r>
              <a:rPr lang="ar-JO" altLang="zh-CN" sz="3600" b="1" kern="1200" dirty="0">
                <a:solidFill>
                  <a:srgbClr val="FFFF00"/>
                </a:solidFill>
                <a:effectLst>
                  <a:glow rad="228600">
                    <a:srgbClr val="100D00"/>
                  </a:glow>
                </a:effectLst>
                <a:latin typeface="Arial" charset="0"/>
                <a:cs typeface="Times New Roman" charset="0"/>
              </a:rPr>
              <a:t>كانت هذه التغييرات بالغة الأهمية ، لكن نمط التسبيح والشكر والرغبة والثقة والنقاء والخدمة ، التي تشكل حقًا العبادة مستمرة دون تغيير حتى يومنا هذا ".</a:t>
            </a:r>
            <a:endParaRPr lang="en-US" altLang="zh-CN" sz="3600" b="1" kern="1200" dirty="0">
              <a:solidFill>
                <a:srgbClr val="FFFF00"/>
              </a:solidFill>
              <a:effectLst>
                <a:glow rad="228600">
                  <a:srgbClr val="100D00"/>
                </a:glow>
              </a:effectLst>
              <a:latin typeface="Arial" charset="0"/>
              <a:cs typeface="Times New Roman" charset="0"/>
            </a:endParaRPr>
          </a:p>
        </p:txBody>
      </p:sp>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7" name="Text Box 5"/>
          <p:cNvSpPr txBox="1">
            <a:spLocks noChangeArrowheads="1"/>
          </p:cNvSpPr>
          <p:nvPr/>
        </p:nvSpPr>
        <p:spPr bwMode="auto">
          <a:xfrm>
            <a:off x="8153412" y="76208"/>
            <a:ext cx="940337"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itchFamily="-105" charset="0"/>
              <a:ea typeface="Arial" pitchFamily="-105" charset="0"/>
              <a:cs typeface="Arial" pitchFamily="-105" charset="0"/>
            </a:endParaRPr>
          </a:p>
        </p:txBody>
      </p:sp>
      <p:sp>
        <p:nvSpPr>
          <p:cNvPr id="9" name="Text Box 5"/>
          <p:cNvSpPr txBox="1">
            <a:spLocks noChangeArrowheads="1"/>
          </p:cNvSpPr>
          <p:nvPr/>
        </p:nvSpPr>
        <p:spPr bwMode="auto">
          <a:xfrm>
            <a:off x="8218188" y="99226"/>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388ت</a:t>
            </a:r>
            <a:endParaRPr lang="en-US" b="1" dirty="0">
              <a:solidFill>
                <a:srgbClr val="FFFFFF"/>
              </a:solidFill>
              <a:latin typeface="Arial" pitchFamily="-105" charset="0"/>
              <a:ea typeface="Arial" pitchFamily="-105" charset="0"/>
              <a:cs typeface="Arial" pitchFamily="-105" charset="0"/>
            </a:endParaRPr>
          </a:p>
        </p:txBody>
      </p:sp>
    </p:spTree>
    <p:extLst>
      <p:ext uri="{BB962C8B-B14F-4D97-AF65-F5344CB8AC3E}">
        <p14:creationId xmlns:p14="http://schemas.microsoft.com/office/powerpoint/2010/main" val="177368437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76836">
                                            <p:txEl>
                                              <p:pRg st="0" end="0"/>
                                            </p:txEl>
                                          </p:spTgt>
                                        </p:tgtEl>
                                        <p:attrNameLst>
                                          <p:attrName>style.visibility</p:attrName>
                                        </p:attrNameLst>
                                      </p:cBhvr>
                                      <p:to>
                                        <p:strVal val="visible"/>
                                      </p:to>
                                    </p:set>
                                    <p:anim calcmode="lin" valueType="num">
                                      <p:cBhvr>
                                        <p:cTn id="7" dur="1000" fill="hold"/>
                                        <p:tgtEl>
                                          <p:spTgt spid="376836">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376836">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37683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376836">
                                            <p:txEl>
                                              <p:pRg st="1" end="1"/>
                                            </p:txEl>
                                          </p:spTgt>
                                        </p:tgtEl>
                                        <p:attrNameLst>
                                          <p:attrName>style.visibility</p:attrName>
                                        </p:attrNameLst>
                                      </p:cBhvr>
                                      <p:to>
                                        <p:strVal val="visible"/>
                                      </p:to>
                                    </p:set>
                                    <p:anim calcmode="lin" valueType="num">
                                      <p:cBhvr>
                                        <p:cTn id="14" dur="1000" fill="hold"/>
                                        <p:tgtEl>
                                          <p:spTgt spid="376836">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376836">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37683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2"/>
          <p:cNvPicPr>
            <a:picLocks noChangeAspect="1" noChangeArrowheads="1"/>
          </p:cNvPicPr>
          <p:nvPr/>
        </p:nvPicPr>
        <p:blipFill>
          <a:blip r:embed="rId3" cstate="screen">
            <a:lum bright="58000" contrast="-70000"/>
            <a:extLst>
              <a:ext uri="{28A0092B-C50C-407E-A947-70E740481C1C}">
                <a14:useLocalDpi xmlns:a14="http://schemas.microsoft.com/office/drawing/2010/main"/>
              </a:ext>
            </a:extLst>
          </a:blip>
          <a:srcRect/>
          <a:stretch>
            <a:fillRect/>
          </a:stretch>
        </p:blipFill>
        <p:spPr bwMode="auto">
          <a:xfrm>
            <a:off x="0" y="7"/>
            <a:ext cx="9144000" cy="6904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883" name="Rectangle 3"/>
          <p:cNvSpPr>
            <a:spLocks noGrp="1" noChangeArrowheads="1"/>
          </p:cNvSpPr>
          <p:nvPr>
            <p:ph type="title"/>
          </p:nvPr>
        </p:nvSpPr>
        <p:spPr>
          <a:xfrm>
            <a:off x="76200" y="685800"/>
            <a:ext cx="8686800" cy="914400"/>
          </a:xfrm>
          <a:solidFill>
            <a:srgbClr val="000000"/>
          </a:solidFill>
        </p:spPr>
        <p:txBody>
          <a:bodyPr/>
          <a:lstStyle/>
          <a:p>
            <a:pPr marL="0" indent="0" eaLnBrk="1" hangingPunct="1">
              <a:spcBef>
                <a:spcPct val="50000"/>
              </a:spcBef>
              <a:buNone/>
            </a:pPr>
            <a:r>
              <a:rPr lang="ar-JO" altLang="zh-CN" sz="4000" b="1" kern="1200" dirty="0">
                <a:solidFill>
                  <a:srgbClr val="FFFFFF"/>
                </a:solidFill>
                <a:effectLst>
                  <a:glow rad="228600">
                    <a:srgbClr val="100D00"/>
                  </a:glow>
                </a:effectLst>
                <a:latin typeface="Arial" charset="0"/>
                <a:cs typeface="Times New Roman" charset="0"/>
              </a:rPr>
              <a:t>ب) قيمة المزامير للمسيحيين </a:t>
            </a:r>
          </a:p>
        </p:txBody>
      </p:sp>
      <p:sp>
        <p:nvSpPr>
          <p:cNvPr id="378884" name="Rectangle 4"/>
          <p:cNvSpPr>
            <a:spLocks noGrp="1" noChangeArrowheads="1"/>
          </p:cNvSpPr>
          <p:nvPr>
            <p:ph type="body" idx="1"/>
          </p:nvPr>
        </p:nvSpPr>
        <p:spPr>
          <a:xfrm>
            <a:off x="762000" y="1905000"/>
            <a:ext cx="7924800" cy="3396208"/>
          </a:xfrm>
        </p:spPr>
        <p:txBody>
          <a:bodyPr anchor="ctr"/>
          <a:lstStyle/>
          <a:p>
            <a:pPr marL="609600" indent="-609600" algn="r" rtl="1" eaLnBrk="1" hangingPunct="1">
              <a:spcBef>
                <a:spcPct val="50000"/>
              </a:spcBef>
              <a:buFontTx/>
              <a:buAutoNum type="arabicPeriod"/>
            </a:pPr>
            <a:r>
              <a:rPr lang="ar-JO" sz="3600" b="1" kern="1200" dirty="0">
                <a:solidFill>
                  <a:srgbClr val="FFFFFF"/>
                </a:solidFill>
                <a:effectLst>
                  <a:glow rad="228600">
                    <a:srgbClr val="100D00"/>
                  </a:glow>
                </a:effectLst>
                <a:latin typeface="Arial" charset="0"/>
                <a:cs typeface="Times New Roman" charset="0"/>
              </a:rPr>
              <a:t>إنهم يذكروننا بمحبة الله وأمانة الله.</a:t>
            </a:r>
          </a:p>
          <a:p>
            <a:pPr marL="609600" indent="-609600" algn="r" rtl="1" eaLnBrk="1" hangingPunct="1">
              <a:spcBef>
                <a:spcPct val="50000"/>
              </a:spcBef>
              <a:buFontTx/>
              <a:buAutoNum type="arabicPeriod"/>
            </a:pPr>
            <a:r>
              <a:rPr lang="ar-JO" sz="3600" b="1" kern="1200" dirty="0">
                <a:solidFill>
                  <a:srgbClr val="FFFFFF"/>
                </a:solidFill>
                <a:effectLst>
                  <a:glow rad="228600">
                    <a:srgbClr val="100D00"/>
                  </a:glow>
                </a:effectLst>
                <a:latin typeface="Arial" charset="0"/>
                <a:cs typeface="Times New Roman" charset="0"/>
              </a:rPr>
              <a:t>يلهمون المؤمنين برجاء ملكوت الله.</a:t>
            </a:r>
          </a:p>
          <a:p>
            <a:pPr marL="609600" indent="-609600" algn="r" rtl="1" eaLnBrk="1" hangingPunct="1">
              <a:spcBef>
                <a:spcPct val="50000"/>
              </a:spcBef>
              <a:buFontTx/>
              <a:buAutoNum type="arabicPeriod"/>
            </a:pPr>
            <a:r>
              <a:rPr lang="ar-JO" sz="3600" b="1" kern="1200" dirty="0">
                <a:solidFill>
                  <a:srgbClr val="FFFFFF"/>
                </a:solidFill>
                <a:effectLst>
                  <a:glow rad="228600">
                    <a:srgbClr val="100D00"/>
                  </a:glow>
                </a:effectLst>
                <a:latin typeface="Arial" charset="0"/>
                <a:cs typeface="Times New Roman" charset="0"/>
              </a:rPr>
              <a:t>إنها تعكس الإيمان بسرد خبرات شعب الله.</a:t>
            </a:r>
            <a:endParaRPr lang="en-US" sz="3600" b="1" kern="1200" dirty="0">
              <a:solidFill>
                <a:srgbClr val="FFFFFF"/>
              </a:solidFill>
              <a:effectLst>
                <a:glow rad="228600">
                  <a:srgbClr val="100D00"/>
                </a:glow>
              </a:effectLst>
              <a:latin typeface="Arial" charset="0"/>
              <a:cs typeface="Times New Roman" charset="0"/>
            </a:endParaRPr>
          </a:p>
        </p:txBody>
      </p:sp>
      <p:sp>
        <p:nvSpPr>
          <p:cNvPr id="7" name="Text Box 5"/>
          <p:cNvSpPr txBox="1">
            <a:spLocks noChangeArrowheads="1"/>
          </p:cNvSpPr>
          <p:nvPr/>
        </p:nvSpPr>
        <p:spPr bwMode="auto">
          <a:xfrm>
            <a:off x="8153412" y="76208"/>
            <a:ext cx="800088"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itchFamily="-105" charset="0"/>
              <a:ea typeface="Arial" pitchFamily="-105" charset="0"/>
              <a:cs typeface="Arial" pitchFamily="-105" charset="0"/>
            </a:endParaRPr>
          </a:p>
        </p:txBody>
      </p:sp>
      <p:sp>
        <p:nvSpPr>
          <p:cNvPr id="9" name="Text Box 5"/>
          <p:cNvSpPr txBox="1">
            <a:spLocks noChangeArrowheads="1"/>
          </p:cNvSpPr>
          <p:nvPr/>
        </p:nvSpPr>
        <p:spPr bwMode="auto">
          <a:xfrm>
            <a:off x="8153412" y="47947"/>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388ت</a:t>
            </a:r>
            <a:endParaRPr lang="en-US" b="1" dirty="0">
              <a:solidFill>
                <a:srgbClr val="FFFFFF"/>
              </a:solidFill>
              <a:latin typeface="Arial" pitchFamily="-105" charset="0"/>
              <a:ea typeface="Arial" pitchFamily="-105" charset="0"/>
              <a:cs typeface="Arial" pitchFamily="-105" charset="0"/>
            </a:endParaRPr>
          </a:p>
        </p:txBody>
      </p:sp>
    </p:spTree>
    <p:extLst>
      <p:ext uri="{BB962C8B-B14F-4D97-AF65-F5344CB8AC3E}">
        <p14:creationId xmlns:p14="http://schemas.microsoft.com/office/powerpoint/2010/main" val="218620426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78884">
                                            <p:txEl>
                                              <p:pRg st="0" end="0"/>
                                            </p:txEl>
                                          </p:spTgt>
                                        </p:tgtEl>
                                        <p:attrNameLst>
                                          <p:attrName>style.visibility</p:attrName>
                                        </p:attrNameLst>
                                      </p:cBhvr>
                                      <p:to>
                                        <p:strVal val="visible"/>
                                      </p:to>
                                    </p:set>
                                    <p:anim calcmode="lin" valueType="num">
                                      <p:cBhvr>
                                        <p:cTn id="7" dur="500" fill="hold"/>
                                        <p:tgtEl>
                                          <p:spTgt spid="37888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7888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78884">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378884">
                                            <p:txEl>
                                              <p:pRg st="1" end="1"/>
                                            </p:txEl>
                                          </p:spTgt>
                                        </p:tgtEl>
                                        <p:attrNameLst>
                                          <p:attrName>style.visibility</p:attrName>
                                        </p:attrNameLst>
                                      </p:cBhvr>
                                      <p:to>
                                        <p:strVal val="visible"/>
                                      </p:to>
                                    </p:set>
                                    <p:anim calcmode="lin" valueType="num">
                                      <p:cBhvr>
                                        <p:cTn id="14" dur="500" fill="hold"/>
                                        <p:tgtEl>
                                          <p:spTgt spid="378884">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78884">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78884">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378884">
                                            <p:txEl>
                                              <p:pRg st="2" end="2"/>
                                            </p:txEl>
                                          </p:spTgt>
                                        </p:tgtEl>
                                        <p:attrNameLst>
                                          <p:attrName>style.visibility</p:attrName>
                                        </p:attrNameLst>
                                      </p:cBhvr>
                                      <p:to>
                                        <p:strVal val="visible"/>
                                      </p:to>
                                    </p:set>
                                    <p:anim calcmode="lin" valueType="num">
                                      <p:cBhvr>
                                        <p:cTn id="21" dur="500" fill="hold"/>
                                        <p:tgtEl>
                                          <p:spTgt spid="37888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78884">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788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t="14213" b="21873"/>
          <a:stretch/>
        </p:blipFill>
        <p:spPr>
          <a:xfrm rot="5400000">
            <a:off x="7171037" y="2876159"/>
            <a:ext cx="1817388" cy="2538343"/>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2400" b="1" dirty="0">
                <a:solidFill>
                  <a:schemeClr val="bg1"/>
                </a:solidFill>
                <a:effectLst>
                  <a:glow rad="127000">
                    <a:schemeClr val="tx1"/>
                  </a:glow>
                </a:effectLst>
                <a:latin typeface="Arial" panose="020B0604020202020204" pitchFamily="34" charset="0"/>
                <a:cs typeface="Arial" panose="020B0604020202020204" pitchFamily="34" charset="0"/>
              </a:rPr>
              <a:t>باري هدلستون ، الكتاب المقدس أكروستيكي الملخص (غراند رابيدز: بيكر ، 1992)</a:t>
            </a:r>
            <a:endParaRPr lang="en-US" sz="2400" b="1" dirty="0">
              <a:solidFill>
                <a:schemeClr val="bg1"/>
              </a:solidFill>
              <a:effectLst>
                <a:glow rad="127000">
                  <a:schemeClr val="tx1"/>
                </a:glow>
              </a:effectLst>
              <a:latin typeface="Arial" panose="020B0604020202020204" pitchFamily="34" charset="0"/>
              <a:cs typeface="Arial" panose="020B0604020202020204" pitchFamily="34" charset="0"/>
            </a:endParaRPr>
          </a:p>
        </p:txBody>
      </p:sp>
      <p:sp>
        <p:nvSpPr>
          <p:cNvPr id="11" name="Rectangle 10"/>
          <p:cNvSpPr/>
          <p:nvPr/>
        </p:nvSpPr>
        <p:spPr>
          <a:xfrm>
            <a:off x="1314192" y="2263388"/>
            <a:ext cx="227948"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a:t>
            </a:r>
            <a:endParaRPr kumimoji="0" lang="en-US" sz="18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25400" y="0"/>
            <a:ext cx="9232900" cy="850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المزامير</a:t>
            </a:r>
            <a:endParaRPr kumimoji="0" lang="en-US" sz="48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7" name="TextBox 3"/>
          <p:cNvSpPr txBox="1">
            <a:spLocks noChangeArrowheads="1"/>
          </p:cNvSpPr>
          <p:nvPr/>
        </p:nvSpPr>
        <p:spPr bwMode="auto">
          <a:xfrm>
            <a:off x="140943" y="837220"/>
            <a:ext cx="7154380" cy="5324535"/>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marL="2174875" marR="0" lvl="0" indent="-2166938" fontAlgn="auto">
              <a:lnSpc>
                <a:spcPct val="100000"/>
              </a:lnSpc>
              <a:spcBef>
                <a:spcPts val="0"/>
              </a:spcBef>
              <a:spcAft>
                <a:spcPts val="0"/>
              </a:spcAft>
              <a:buClrTx/>
              <a:buSzTx/>
              <a:buFontTx/>
              <a:buNone/>
              <a:tabLst/>
              <a:defRPr kumimoji="0" sz="1600" b="1" i="0" u="none" strike="noStrike" cap="none" spc="0" normalizeH="0" baseline="0">
                <a:ln>
                  <a:noFill/>
                </a:ln>
                <a:solidFill>
                  <a:prstClr val="black"/>
                </a:solidFill>
                <a:effectLst/>
                <a:uLnTx/>
                <a:uFillTx/>
                <a:latin typeface="Arial" charset="0"/>
                <a:ea typeface="ＭＳ Ｐゴシック" charset="0"/>
                <a:cs typeface="ＭＳ Ｐゴシック" charset="0"/>
              </a:defRPr>
            </a:lvl1pPr>
            <a:lvl2pPr marL="742950" indent="-285750">
              <a:defRPr sz="2400">
                <a:latin typeface="Arial" charset="0"/>
                <a:ea typeface="ＭＳ Ｐゴシック" charset="0"/>
              </a:defRPr>
            </a:lvl2pPr>
            <a:lvl3pPr marL="1143000" indent="-228600">
              <a:defRPr sz="2400">
                <a:latin typeface="Arial" charset="0"/>
                <a:ea typeface="ＭＳ Ｐゴシック" charset="0"/>
              </a:defRPr>
            </a:lvl3pPr>
            <a:lvl4pPr marL="1600200" indent="-228600">
              <a:defRPr sz="2400">
                <a:latin typeface="Arial" charset="0"/>
                <a:ea typeface="ＭＳ Ｐゴシック" charset="0"/>
              </a:defRPr>
            </a:lvl4pPr>
            <a:lvl5pPr marL="2057400" indent="-228600">
              <a:defRPr sz="2400">
                <a:latin typeface="Arial" charset="0"/>
                <a:ea typeface="ＭＳ Ｐゴシック" charset="0"/>
              </a:defRPr>
            </a:lvl5pPr>
            <a:lvl6pPr marL="2514600" indent="-228600" eaLnBrk="0" fontAlgn="base" hangingPunct="0">
              <a:spcBef>
                <a:spcPct val="0"/>
              </a:spcBef>
              <a:spcAft>
                <a:spcPct val="0"/>
              </a:spcAft>
              <a:defRPr sz="2400">
                <a:latin typeface="Arial" charset="0"/>
                <a:ea typeface="ＭＳ Ｐゴシック" charset="0"/>
              </a:defRPr>
            </a:lvl6pPr>
            <a:lvl7pPr marL="2971800" indent="-228600" eaLnBrk="0" fontAlgn="base" hangingPunct="0">
              <a:spcBef>
                <a:spcPct val="0"/>
              </a:spcBef>
              <a:spcAft>
                <a:spcPct val="0"/>
              </a:spcAft>
              <a:defRPr sz="2400">
                <a:latin typeface="Arial" charset="0"/>
                <a:ea typeface="ＭＳ Ｐゴシック" charset="0"/>
              </a:defRPr>
            </a:lvl7pPr>
            <a:lvl8pPr marL="3429000" indent="-228600" eaLnBrk="0" fontAlgn="base" hangingPunct="0">
              <a:spcBef>
                <a:spcPct val="0"/>
              </a:spcBef>
              <a:spcAft>
                <a:spcPct val="0"/>
              </a:spcAft>
              <a:defRPr sz="2400">
                <a:latin typeface="Arial" charset="0"/>
                <a:ea typeface="ＭＳ Ｐゴシック" charset="0"/>
              </a:defRPr>
            </a:lvl8pPr>
            <a:lvl9pPr marL="3886200" indent="-228600" eaLnBrk="0" fontAlgn="base" hangingPunct="0">
              <a:spcBef>
                <a:spcPct val="0"/>
              </a:spcBef>
              <a:spcAft>
                <a:spcPct val="0"/>
              </a:spcAft>
              <a:defRPr sz="2400">
                <a:latin typeface="Arial" charset="0"/>
                <a:ea typeface="ＭＳ Ｐゴシック" charset="0"/>
              </a:defRPr>
            </a:lvl9pPr>
          </a:lstStyle>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تسبيح</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18، 21، 30، 47، 48، 63، 67، 71، 84، 89، 92، 96، 99، 100، 103، 108، 111-113، 115-117، 124، 134، 135، 138، 145-150</a:t>
            </a: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ندم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32، 38، 39، 51، 79، 85، 101، 130، 143</a:t>
            </a: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lang="ar-JO" sz="2000" dirty="0">
                <a:latin typeface="Arial" panose="020B0604020202020204" pitchFamily="34" charset="0"/>
                <a:cs typeface="Arial" panose="020B0604020202020204" pitchFamily="34" charset="0"/>
              </a:rPr>
              <a:t>مزمور بحسب ترتيب الأحرف</a:t>
            </a: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119</a:t>
            </a: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اللعن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10، 35، 52، 55، 56، 58، 64، 69، 83، 109، 125، 129، 137، 140، 141، 144</a:t>
            </a: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التضرع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3، 4، 6، 11، 12، 13، 20، 25، 26، 27، 28، 36، 42، 43، 54، 57، 60، 61، 70، 74، 80، 86، 88، 90، 120، 122، 123، 142</a:t>
            </a: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بيئي</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8، 19، 29، 33، 65، 93، 98، 104</a:t>
            </a: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تاريخي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44، 66، 77، 78، 81، 95، 105، 106، 114، 132، 136</a:t>
            </a:r>
            <a:endPar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تعليمي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 5، 7، 14، 15، 17، 34، 37، 49، 50، 53، 62، 73، 76، 82، 87، 91، 94، 107، 121، 126-128، 131، 133، 139</a:t>
            </a: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1485900" marR="0" lvl="0" indent="-1485900" algn="r" defTabSz="457200" rtl="1"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مسياني </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2، 16، 22، 23، 24، 31، 40، 41، 45، 46، 68، 72، 97، 102، 110، 118</a:t>
            </a:r>
            <a:endParaRPr kumimoji="0" lang="en-US"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5935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0931" name="Rectangle 3"/>
          <p:cNvSpPr>
            <a:spLocks noGrp="1" noChangeArrowheads="1"/>
          </p:cNvSpPr>
          <p:nvPr>
            <p:ph type="ctrTitle"/>
          </p:nvPr>
        </p:nvSpPr>
        <p:spPr>
          <a:xfrm>
            <a:off x="107504" y="188640"/>
            <a:ext cx="9036496" cy="784225"/>
          </a:xfrm>
          <a:noFill/>
        </p:spPr>
        <p:txBody>
          <a:bodyPr/>
          <a:lstStyle/>
          <a:p>
            <a:pPr marL="0" indent="0" eaLnBrk="1" hangingPunct="1">
              <a:spcBef>
                <a:spcPct val="50000"/>
              </a:spcBef>
              <a:buNone/>
            </a:pPr>
            <a:r>
              <a:rPr lang="ar-JO" altLang="zh-CN" sz="4000" b="1" kern="1200" dirty="0">
                <a:solidFill>
                  <a:schemeClr val="tx1"/>
                </a:solidFill>
                <a:effectLst/>
                <a:latin typeface="Arial" charset="0"/>
                <a:cs typeface="Times New Roman" charset="0"/>
              </a:rPr>
              <a:t>ج) مقارنة بين المزامير والترانيم</a:t>
            </a:r>
          </a:p>
        </p:txBody>
      </p:sp>
      <p:graphicFrame>
        <p:nvGraphicFramePr>
          <p:cNvPr id="380932" name="Group 4"/>
          <p:cNvGraphicFramePr>
            <a:graphicFrameLocks noGrp="1"/>
          </p:cNvGraphicFramePr>
          <p:nvPr>
            <p:extLst>
              <p:ext uri="{D42A27DB-BD31-4B8C-83A1-F6EECF244321}">
                <p14:modId xmlns:p14="http://schemas.microsoft.com/office/powerpoint/2010/main" val="749046462"/>
              </p:ext>
            </p:extLst>
          </p:nvPr>
        </p:nvGraphicFramePr>
        <p:xfrm>
          <a:off x="152400" y="1331641"/>
          <a:ext cx="8686800" cy="5400040"/>
        </p:xfrm>
        <a:graphic>
          <a:graphicData uri="http://schemas.openxmlformats.org/drawingml/2006/table">
            <a:tbl>
              <a:tblPr/>
              <a:tblGrid>
                <a:gridCol w="2066925">
                  <a:extLst>
                    <a:ext uri="{9D8B030D-6E8A-4147-A177-3AD203B41FA5}">
                      <a16:colId xmlns:a16="http://schemas.microsoft.com/office/drawing/2014/main" val="20000"/>
                    </a:ext>
                  </a:extLst>
                </a:gridCol>
                <a:gridCol w="3171825">
                  <a:extLst>
                    <a:ext uri="{9D8B030D-6E8A-4147-A177-3AD203B41FA5}">
                      <a16:colId xmlns:a16="http://schemas.microsoft.com/office/drawing/2014/main" val="20001"/>
                    </a:ext>
                  </a:extLst>
                </a:gridCol>
                <a:gridCol w="3448050">
                  <a:extLst>
                    <a:ext uri="{9D8B030D-6E8A-4147-A177-3AD203B41FA5}">
                      <a16:colId xmlns:a16="http://schemas.microsoft.com/office/drawing/2014/main" val="20002"/>
                    </a:ext>
                  </a:extLst>
                </a:gridCol>
              </a:tblGrid>
              <a:tr h="63341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kern="1200" dirty="0">
                          <a:solidFill>
                            <a:srgbClr val="FFFFFF"/>
                          </a:solidFill>
                          <a:effectLst>
                            <a:glow rad="228600">
                              <a:srgbClr val="100D00"/>
                            </a:glow>
                          </a:effectLst>
                          <a:latin typeface="Arial" charset="0"/>
                          <a:ea typeface="ＭＳ Ｐゴシック" charset="0"/>
                          <a:cs typeface="Times New Roman" charset="0"/>
                        </a:rPr>
                        <a:t>المصدر</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kern="1200" dirty="0">
                          <a:solidFill>
                            <a:srgbClr val="FFFFFF"/>
                          </a:solidFill>
                          <a:effectLst>
                            <a:glow rad="228600">
                              <a:srgbClr val="100D00"/>
                            </a:glow>
                          </a:effectLst>
                          <a:latin typeface="Arial" charset="0"/>
                          <a:ea typeface="ＭＳ Ｐゴシック" charset="0"/>
                          <a:cs typeface="Times New Roman" charset="0"/>
                        </a:rPr>
                        <a:t>المزامير</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kern="1200" dirty="0">
                          <a:solidFill>
                            <a:srgbClr val="FFFFFF"/>
                          </a:solidFill>
                          <a:effectLst>
                            <a:glow rad="228600">
                              <a:srgbClr val="100D00"/>
                            </a:glow>
                          </a:effectLst>
                          <a:latin typeface="Arial" charset="0"/>
                          <a:ea typeface="ＭＳ Ｐゴシック" charset="0"/>
                          <a:cs typeface="Times New Roman" charset="0"/>
                        </a:rPr>
                        <a:t>ترانيم</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52876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مزمور 92</a:t>
                      </a:r>
                      <a:endParaRPr lang="en-US" sz="2800" b="1" kern="1200" dirty="0">
                        <a:solidFill>
                          <a:schemeClr val="tx1"/>
                        </a:solidFill>
                        <a:effectLst/>
                        <a:latin typeface="Arial"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مديح</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دعوة للعبادة</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أسباب تسبيح الله</a:t>
                      </a:r>
                      <a:endParaRPr lang="en-US" sz="2800" b="1" kern="1200" dirty="0">
                        <a:solidFill>
                          <a:schemeClr val="tx1"/>
                        </a:solidFill>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سبحوا </a:t>
                      </a:r>
                      <a:r>
                        <a:rPr lang="ar-JO" sz="2800" b="1" kern="1200">
                          <a:solidFill>
                            <a:schemeClr val="tx1"/>
                          </a:solidFill>
                          <a:effectLst/>
                          <a:latin typeface="Arial" charset="0"/>
                          <a:ea typeface="ＭＳ Ｐゴシック" charset="0"/>
                          <a:cs typeface="Times New Roman" charset="0"/>
                        </a:rPr>
                        <a:t>الرب الساكن في الأعالي</a:t>
                      </a:r>
                      <a:endParaRPr lang="en-US" sz="2800" b="1" kern="1200" dirty="0">
                        <a:solidFill>
                          <a:schemeClr val="tx1"/>
                        </a:solidFill>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3983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مزمور 51</a:t>
                      </a:r>
                      <a:endParaRPr lang="en-US" sz="2800" b="1" kern="1200" dirty="0">
                        <a:solidFill>
                          <a:schemeClr val="tx1"/>
                        </a:solidFill>
                        <a:effectLst/>
                        <a:latin typeface="Arial"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رثاء</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الاعتراف بالخطيئة</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أُطلب المساعدة من الله</a:t>
                      </a:r>
                      <a:endParaRPr lang="en-US" sz="2800" b="1" kern="1200" dirty="0">
                        <a:solidFill>
                          <a:schemeClr val="tx1"/>
                        </a:solidFill>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أنا كما أنا</a:t>
                      </a:r>
                      <a:endParaRPr lang="en-US" sz="2800" b="1" kern="1200" dirty="0">
                        <a:solidFill>
                          <a:schemeClr val="tx1"/>
                        </a:solidFill>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6998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مزمور 78</a:t>
                      </a:r>
                      <a:endParaRPr lang="en-US" sz="2800" b="1" kern="1200" dirty="0">
                        <a:solidFill>
                          <a:schemeClr val="tx1"/>
                        </a:solidFill>
                        <a:effectLst/>
                        <a:latin typeface="Arial"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ذكرى</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"عجائب" الله</a:t>
                      </a:r>
                      <a:endParaRPr lang="en-US" sz="2800" b="1" kern="1200" dirty="0">
                        <a:solidFill>
                          <a:schemeClr val="tx1"/>
                        </a:solidFill>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كم أنت عظيم يا الله</a:t>
                      </a:r>
                      <a:endParaRPr lang="en-US" sz="2800" b="1" kern="1200" dirty="0">
                        <a:solidFill>
                          <a:schemeClr val="tx1"/>
                        </a:solidFill>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380954"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
        <p:nvSpPr>
          <p:cNvPr id="6" name="Text Box 5"/>
          <p:cNvSpPr txBox="1">
            <a:spLocks noChangeArrowheads="1"/>
          </p:cNvSpPr>
          <p:nvPr/>
        </p:nvSpPr>
        <p:spPr bwMode="auto">
          <a:xfrm>
            <a:off x="8153412" y="76208"/>
            <a:ext cx="883084" cy="461665"/>
          </a:xfrm>
          <a:prstGeom prst="rect">
            <a:avLst/>
          </a:prstGeom>
          <a:solidFill>
            <a:srgbClr val="000000"/>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a:defRPr/>
            </a:pPr>
            <a:endParaRPr lang="en-US" b="1" dirty="0">
              <a:solidFill>
                <a:srgbClr val="FFFFFF"/>
              </a:solidFill>
              <a:latin typeface="Arial" pitchFamily="-105" charset="0"/>
              <a:ea typeface="Arial" pitchFamily="-105" charset="0"/>
              <a:cs typeface="Arial" pitchFamily="-105" charset="0"/>
            </a:endParaRPr>
          </a:p>
        </p:txBody>
      </p:sp>
      <p:sp>
        <p:nvSpPr>
          <p:cNvPr id="8" name="Text Box 5"/>
          <p:cNvSpPr txBox="1">
            <a:spLocks noChangeArrowheads="1"/>
          </p:cNvSpPr>
          <p:nvPr/>
        </p:nvSpPr>
        <p:spPr bwMode="auto">
          <a:xfrm>
            <a:off x="8160935" y="8118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388ت</a:t>
            </a:r>
            <a:endParaRPr lang="en-US" b="1" dirty="0">
              <a:solidFill>
                <a:srgbClr val="FFFFFF"/>
              </a:solidFill>
              <a:latin typeface="Arial" pitchFamily="-105" charset="0"/>
              <a:ea typeface="Arial" pitchFamily="-105" charset="0"/>
              <a:cs typeface="Arial" pitchFamily="-105" charset="0"/>
            </a:endParaRPr>
          </a:p>
        </p:txBody>
      </p:sp>
    </p:spTree>
    <p:extLst>
      <p:ext uri="{BB962C8B-B14F-4D97-AF65-F5344CB8AC3E}">
        <p14:creationId xmlns:p14="http://schemas.microsoft.com/office/powerpoint/2010/main" val="429015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809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6465"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2979" name="Rectangle 3"/>
          <p:cNvSpPr>
            <a:spLocks noGrp="1" noChangeArrowheads="1"/>
          </p:cNvSpPr>
          <p:nvPr>
            <p:ph type="title"/>
          </p:nvPr>
        </p:nvSpPr>
        <p:spPr>
          <a:xfrm>
            <a:off x="26866" y="230840"/>
            <a:ext cx="9045252" cy="1143000"/>
          </a:xfrm>
          <a:noFill/>
          <a:ln>
            <a:noFill/>
          </a:ln>
        </p:spPr>
        <p:txBody>
          <a:bodyPr vert="horz" wrap="square" lIns="91440" tIns="45720" rIns="91440" bIns="45720" numCol="1" anchor="ctr" anchorCtr="0" compatLnSpc="1">
            <a:prstTxWarp prst="textNoShape">
              <a:avLst/>
            </a:prstTxWarp>
          </a:bodyPr>
          <a:lstStyle/>
          <a:p>
            <a:pPr eaLnBrk="1" hangingPunct="1">
              <a:spcBef>
                <a:spcPct val="50000"/>
              </a:spcBef>
            </a:pPr>
            <a:r>
              <a:rPr lang="ar-JO" altLang="zh-CN" sz="4000" b="1" kern="1200" dirty="0">
                <a:solidFill>
                  <a:schemeClr val="tx1"/>
                </a:solidFill>
                <a:effectLst/>
                <a:latin typeface="Arial" charset="0"/>
                <a:cs typeface="Times New Roman" charset="0"/>
              </a:rPr>
              <a:t>د) مقارنة المزامير مع الأغاني المعاصرة</a:t>
            </a:r>
          </a:p>
        </p:txBody>
      </p:sp>
      <p:graphicFrame>
        <p:nvGraphicFramePr>
          <p:cNvPr id="383000" name="Group 24"/>
          <p:cNvGraphicFramePr>
            <a:graphicFrameLocks noGrp="1"/>
          </p:cNvGraphicFramePr>
          <p:nvPr>
            <p:ph idx="1"/>
            <p:extLst>
              <p:ext uri="{D42A27DB-BD31-4B8C-83A1-F6EECF244321}">
                <p14:modId xmlns:p14="http://schemas.microsoft.com/office/powerpoint/2010/main" val="3145554349"/>
              </p:ext>
            </p:extLst>
          </p:nvPr>
        </p:nvGraphicFramePr>
        <p:xfrm>
          <a:off x="159196" y="1725613"/>
          <a:ext cx="8877300" cy="4830766"/>
        </p:xfrm>
        <a:graphic>
          <a:graphicData uri="http://schemas.openxmlformats.org/drawingml/2006/table">
            <a:tbl>
              <a:tblPr/>
              <a:tblGrid>
                <a:gridCol w="4205288">
                  <a:extLst>
                    <a:ext uri="{9D8B030D-6E8A-4147-A177-3AD203B41FA5}">
                      <a16:colId xmlns:a16="http://schemas.microsoft.com/office/drawing/2014/main" val="20000"/>
                    </a:ext>
                  </a:extLst>
                </a:gridCol>
                <a:gridCol w="4672012">
                  <a:extLst>
                    <a:ext uri="{9D8B030D-6E8A-4147-A177-3AD203B41FA5}">
                      <a16:colId xmlns:a16="http://schemas.microsoft.com/office/drawing/2014/main" val="20001"/>
                    </a:ext>
                  </a:extLst>
                </a:gridCol>
              </a:tblGrid>
              <a:tr h="60953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المزامير</a:t>
                      </a:r>
                      <a:endParaRPr lang="en-GB" sz="2400" b="1" kern="1200" dirty="0">
                        <a:solidFill>
                          <a:srgbClr val="FFFFFF"/>
                        </a:solidFill>
                        <a:effectLst>
                          <a:glow rad="228600">
                            <a:srgbClr val="100D00"/>
                          </a:glow>
                        </a:effectLst>
                        <a:latin typeface="Arial"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الاغاني</a:t>
                      </a:r>
                      <a:endParaRPr lang="en-GB" sz="2400" b="1" kern="1200" dirty="0">
                        <a:solidFill>
                          <a:srgbClr val="FFFFFF"/>
                        </a:solidFill>
                        <a:effectLst>
                          <a:glow rad="228600">
                            <a:srgbClr val="100D00"/>
                          </a:glow>
                        </a:effectLst>
                        <a:latin typeface="Arial"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76191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التركيز على الرسالة</a:t>
                      </a:r>
                      <a:endParaRPr lang="en-GB" sz="2800" b="1" kern="1200" dirty="0">
                        <a:solidFill>
                          <a:schemeClr val="tx1"/>
                        </a:solidFill>
                        <a:effectLst/>
                        <a:latin typeface="Arial"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التركيز على اللحن والجو العام للأغنية</a:t>
                      </a:r>
                      <a:endParaRPr lang="en-GB" sz="2800" b="1" kern="1200" dirty="0">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التركيز على الله أو اللاهوت</a:t>
                      </a:r>
                      <a:endParaRPr lang="en-GB" sz="2800" b="1" kern="1200" dirty="0">
                        <a:solidFill>
                          <a:schemeClr val="tx1"/>
                        </a:solidFill>
                        <a:effectLst/>
                        <a:latin typeface="Arial"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ركز أكثر على الأنثروبولوجيا</a:t>
                      </a:r>
                      <a:endParaRPr lang="en-GB" sz="2800" b="1" kern="1200" dirty="0">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2587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تسبيح لله على من هو وماذا يفعل في جميع المواقف</a:t>
                      </a:r>
                      <a:endParaRPr lang="en-GB" sz="2800" b="1" kern="1200" dirty="0">
                        <a:solidFill>
                          <a:schemeClr val="tx1"/>
                        </a:solidFill>
                        <a:effectLst/>
                        <a:latin typeface="Arial"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تسبيح لله على الخير الذي فعله أو المواقف المنتصرة.</a:t>
                      </a:r>
                      <a:endParaRPr lang="en-GB" sz="2800" b="1" kern="1200" dirty="0">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21906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أكثر وضوحًا حول تجارب الحياة</a:t>
                      </a:r>
                      <a:endParaRPr lang="en-GB" sz="2800" b="1" kern="1200" dirty="0">
                        <a:solidFill>
                          <a:schemeClr val="tx1"/>
                        </a:solidFill>
                        <a:effectLst/>
                        <a:latin typeface="Arial" charset="0"/>
                        <a:ea typeface="ＭＳ Ｐゴシック" charset="0"/>
                        <a:cs typeface="Times New Roman"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800" b="1" kern="1200" dirty="0">
                          <a:solidFill>
                            <a:schemeClr val="tx1"/>
                          </a:solidFill>
                          <a:effectLst/>
                          <a:latin typeface="Arial" charset="0"/>
                          <a:ea typeface="ＭＳ Ｐゴシック" charset="0"/>
                          <a:cs typeface="Times New Roman" charset="0"/>
                        </a:rPr>
                        <a:t>أكثر غموضًا حول تجارب الحياة</a:t>
                      </a:r>
                      <a:endParaRPr lang="en-GB" sz="2800" b="1" kern="1200" dirty="0">
                        <a:solidFill>
                          <a:schemeClr val="tx1"/>
                        </a:solidFill>
                        <a:effectLst/>
                        <a:latin typeface="Arial" charset="0"/>
                        <a:ea typeface="ＭＳ Ｐゴシック" charset="0"/>
                        <a:cs typeface="Times New Roman" charset="0"/>
                      </a:endParaRPr>
                    </a:p>
                  </a:txBody>
                  <a:tcPr marT="45715" marB="4571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6" name="Text Box 26"/>
          <p:cNvSpPr txBox="1">
            <a:spLocks noChangeArrowheads="1"/>
          </p:cNvSpPr>
          <p:nvPr/>
        </p:nvSpPr>
        <p:spPr bwMode="auto">
          <a:xfrm>
            <a:off x="8275649" y="8"/>
            <a:ext cx="86934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noFill/>
                <a:latin typeface="Arial" pitchFamily="-105" charset="0"/>
                <a:ea typeface="Arial" pitchFamily="-105" charset="0"/>
                <a:cs typeface="Arial" pitchFamily="-105" charset="0"/>
              </a:rPr>
              <a:t>388c</a:t>
            </a:r>
          </a:p>
        </p:txBody>
      </p:sp>
    </p:spTree>
    <p:extLst>
      <p:ext uri="{BB962C8B-B14F-4D97-AF65-F5344CB8AC3E}">
        <p14:creationId xmlns:p14="http://schemas.microsoft.com/office/powerpoint/2010/main" val="330527463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3000"/>
                                        </p:tgtEl>
                                        <p:attrNameLst>
                                          <p:attrName>style.visibility</p:attrName>
                                        </p:attrNameLst>
                                      </p:cBhvr>
                                      <p:to>
                                        <p:strVal val="visible"/>
                                      </p:to>
                                    </p:set>
                                    <p:animEffect transition="in" filter="slide(fromBottom)">
                                      <p:cBhvr>
                                        <p:cTn id="7" dur="500"/>
                                        <p:tgtEl>
                                          <p:spTgt spid="3830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513" name="Picture 2"/>
          <p:cNvPicPr>
            <a:picLocks noChangeAspect="1" noChangeArrowheads="1"/>
          </p:cNvPicPr>
          <p:nvPr/>
        </p:nvPicPr>
        <p:blipFill rotWithShape="1">
          <a:blip r:embed="rId3" cstate="screen">
            <a:lum bright="76000" contrast="-76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4" name="Rectangle 5"/>
          <p:cNvSpPr>
            <a:spLocks noGrp="1" noChangeArrowheads="1"/>
          </p:cNvSpPr>
          <p:nvPr>
            <p:ph type="title"/>
          </p:nvPr>
        </p:nvSpPr>
        <p:spPr>
          <a:xfrm>
            <a:off x="0" y="425457"/>
            <a:ext cx="9144000" cy="946151"/>
          </a:xfrm>
          <a:solidFill>
            <a:srgbClr val="000000"/>
          </a:solidFill>
        </p:spPr>
        <p:txBody>
          <a:bodyPr/>
          <a:lstStyle/>
          <a:p>
            <a:pPr marL="0" indent="0" eaLnBrk="1" hangingPunct="1">
              <a:spcBef>
                <a:spcPct val="50000"/>
              </a:spcBef>
              <a:buNone/>
            </a:pPr>
            <a:r>
              <a:rPr lang="ar-JO" altLang="zh-CN" sz="4000" b="1" kern="1200" dirty="0">
                <a:solidFill>
                  <a:srgbClr val="FFFFFF"/>
                </a:solidFill>
                <a:effectLst>
                  <a:glow rad="228600">
                    <a:srgbClr val="100D00"/>
                  </a:glow>
                </a:effectLst>
                <a:latin typeface="Arial" charset="0"/>
                <a:cs typeface="Times New Roman" charset="0"/>
              </a:rPr>
              <a:t>ه) تساعدنا المزامير على العبادة بشكل كلي</a:t>
            </a:r>
            <a:endParaRPr lang="en-GB" sz="4000" b="1" kern="1200" dirty="0">
              <a:solidFill>
                <a:srgbClr val="FFFFFF"/>
              </a:solidFill>
              <a:effectLst>
                <a:glow rad="228600">
                  <a:srgbClr val="100D00"/>
                </a:glow>
              </a:effectLst>
              <a:latin typeface="Arial" charset="0"/>
              <a:cs typeface="Times New Roman" charset="0"/>
            </a:endParaRPr>
          </a:p>
        </p:txBody>
      </p:sp>
      <p:sp>
        <p:nvSpPr>
          <p:cNvPr id="448515" name="Text Box 3"/>
          <p:cNvSpPr txBox="1">
            <a:spLocks noChangeArrowheads="1"/>
          </p:cNvSpPr>
          <p:nvPr/>
        </p:nvSpPr>
        <p:spPr bwMode="auto">
          <a:xfrm>
            <a:off x="6096000" y="2851151"/>
            <a:ext cx="2514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448516" name="Text Box 4"/>
          <p:cNvSpPr txBox="1">
            <a:spLocks noChangeArrowheads="1"/>
          </p:cNvSpPr>
          <p:nvPr/>
        </p:nvSpPr>
        <p:spPr bwMode="auto">
          <a:xfrm>
            <a:off x="6096000" y="2851151"/>
            <a:ext cx="23622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1800">
              <a:solidFill>
                <a:srgbClr val="000000"/>
              </a:solidFill>
            </a:endParaRPr>
          </a:p>
        </p:txBody>
      </p:sp>
      <p:sp>
        <p:nvSpPr>
          <p:cNvPr id="385030" name="Text Box 6"/>
          <p:cNvSpPr txBox="1">
            <a:spLocks noChangeArrowheads="1"/>
          </p:cNvSpPr>
          <p:nvPr/>
        </p:nvSpPr>
        <p:spPr bwMode="auto">
          <a:xfrm>
            <a:off x="3635896" y="5670551"/>
            <a:ext cx="56388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t>مشاركة عواطفنا</a:t>
            </a:r>
            <a:br>
              <a:rPr lang="en-US" dirty="0"/>
            </a:br>
            <a:r>
              <a:rPr lang="ar-JO" dirty="0">
                <a:solidFill>
                  <a:schemeClr val="tx1"/>
                </a:solidFill>
              </a:rPr>
              <a:t> (الرد بشكل صحيح في المواقف المختلفة)</a:t>
            </a:r>
            <a:endParaRPr lang="en-US" dirty="0">
              <a:solidFill>
                <a:schemeClr val="tx1"/>
              </a:solidFill>
            </a:endParaRPr>
          </a:p>
        </p:txBody>
      </p:sp>
      <p:sp>
        <p:nvSpPr>
          <p:cNvPr id="385031" name="Text Box 7"/>
          <p:cNvSpPr txBox="1">
            <a:spLocks noChangeArrowheads="1"/>
          </p:cNvSpPr>
          <p:nvPr/>
        </p:nvSpPr>
        <p:spPr bwMode="auto">
          <a:xfrm>
            <a:off x="1331640" y="1495434"/>
            <a:ext cx="5907360" cy="946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algn="ctr" eaLnBrk="1" hangingPunct="1">
              <a:spcBef>
                <a:spcPct val="50000"/>
              </a:spcBef>
              <a:defRPr sz="4000" b="1">
                <a:effectLst/>
                <a:cs typeface="Times New Roman" charset="0"/>
              </a:defRPr>
            </a:lvl1pPr>
            <a:lvl2pPr algn="ctr" eaLnBrk="0" hangingPunct="0">
              <a:defRPr sz="4400">
                <a:solidFill>
                  <a:schemeClr val="tx2"/>
                </a:solidFill>
                <a:latin typeface="Arial" pitchFamily="-105" charset="0"/>
                <a:cs typeface="Arial" pitchFamily="-105" charset="0"/>
              </a:defRPr>
            </a:lvl2pPr>
            <a:lvl3pPr algn="ctr" eaLnBrk="0" hangingPunct="0">
              <a:defRPr sz="4400">
                <a:solidFill>
                  <a:schemeClr val="tx2"/>
                </a:solidFill>
                <a:latin typeface="Arial" pitchFamily="-105" charset="0"/>
                <a:cs typeface="Arial" pitchFamily="-105" charset="0"/>
              </a:defRPr>
            </a:lvl3pPr>
            <a:lvl4pPr algn="ctr" eaLnBrk="0" hangingPunct="0">
              <a:defRPr sz="4400">
                <a:solidFill>
                  <a:schemeClr val="tx2"/>
                </a:solidFill>
                <a:latin typeface="Arial" pitchFamily="-105" charset="0"/>
                <a:cs typeface="Arial" pitchFamily="-105" charset="0"/>
              </a:defRPr>
            </a:lvl4pPr>
            <a:lvl5pPr algn="ctr" eaLnBrk="0" hangingPunct="0">
              <a:defRPr sz="4400">
                <a:solidFill>
                  <a:schemeClr val="tx2"/>
                </a:solidFill>
                <a:latin typeface="Arial" pitchFamily="-105" charset="0"/>
                <a:cs typeface="Arial" pitchFamily="-105" charset="0"/>
              </a:defRPr>
            </a:lvl5pPr>
            <a:lvl6pPr marL="457200" algn="ctr"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en-US" sz="3200" dirty="0"/>
              <a:t>   </a:t>
            </a:r>
            <a:r>
              <a:rPr lang="ar-JO" sz="3200" dirty="0">
                <a:solidFill>
                  <a:srgbClr val="000099"/>
                </a:solidFill>
              </a:rPr>
              <a:t>علَّم عقولنا</a:t>
            </a:r>
            <a:r>
              <a:rPr lang="ar-JO" sz="3200" dirty="0"/>
              <a:t> (معرفة من هو الله وماذا فعل)</a:t>
            </a:r>
            <a:endParaRPr lang="en-US" sz="3200" dirty="0"/>
          </a:p>
        </p:txBody>
      </p:sp>
      <p:sp>
        <p:nvSpPr>
          <p:cNvPr id="385032" name="Text Box 8"/>
          <p:cNvSpPr txBox="1">
            <a:spLocks noChangeArrowheads="1"/>
          </p:cNvSpPr>
          <p:nvPr/>
        </p:nvSpPr>
        <p:spPr bwMode="auto">
          <a:xfrm>
            <a:off x="-76200" y="5594358"/>
            <a:ext cx="3352056"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t>توجيه إرادتنا</a:t>
            </a:r>
            <a:br>
              <a:rPr lang="en-US" dirty="0">
                <a:solidFill>
                  <a:schemeClr val="tx1"/>
                </a:solidFill>
              </a:rPr>
            </a:br>
            <a:r>
              <a:rPr lang="ar-JO" dirty="0">
                <a:solidFill>
                  <a:schemeClr val="tx1"/>
                </a:solidFill>
              </a:rPr>
              <a:t>(طاعة من صميم القلب)</a:t>
            </a:r>
            <a:endParaRPr lang="en-US" dirty="0">
              <a:solidFill>
                <a:schemeClr val="tx1"/>
              </a:solidFill>
            </a:endParaRPr>
          </a:p>
        </p:txBody>
      </p:sp>
      <p:grpSp>
        <p:nvGrpSpPr>
          <p:cNvPr id="2" name="Group 9"/>
          <p:cNvGrpSpPr>
            <a:grpSpLocks/>
          </p:cNvGrpSpPr>
          <p:nvPr/>
        </p:nvGrpSpPr>
        <p:grpSpPr bwMode="auto">
          <a:xfrm>
            <a:off x="2209800" y="2317751"/>
            <a:ext cx="4267200" cy="3124200"/>
            <a:chOff x="1248" y="1200"/>
            <a:chExt cx="2688" cy="2400"/>
          </a:xfrm>
        </p:grpSpPr>
        <p:sp>
          <p:nvSpPr>
            <p:cNvPr id="448524" name="Line 10"/>
            <p:cNvSpPr>
              <a:spLocks noChangeShapeType="1"/>
            </p:cNvSpPr>
            <p:nvPr/>
          </p:nvSpPr>
          <p:spPr bwMode="auto">
            <a:xfrm flipH="1">
              <a:off x="1248" y="1200"/>
              <a:ext cx="1344" cy="240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448525" name="Line 11"/>
            <p:cNvSpPr>
              <a:spLocks noChangeShapeType="1"/>
            </p:cNvSpPr>
            <p:nvPr/>
          </p:nvSpPr>
          <p:spPr bwMode="auto">
            <a:xfrm>
              <a:off x="2592" y="1200"/>
              <a:ext cx="1344" cy="240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448526" name="Line 12"/>
            <p:cNvSpPr>
              <a:spLocks noChangeShapeType="1"/>
            </p:cNvSpPr>
            <p:nvPr/>
          </p:nvSpPr>
          <p:spPr bwMode="auto">
            <a:xfrm>
              <a:off x="1248" y="3600"/>
              <a:ext cx="2688" cy="0"/>
            </a:xfrm>
            <a:prstGeom prst="line">
              <a:avLst/>
            </a:prstGeom>
            <a:noFill/>
            <a:ln w="76200">
              <a:solidFill>
                <a:srgbClr val="3366FF"/>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grpSp>
      <p:sp>
        <p:nvSpPr>
          <p:cNvPr id="385037" name="Text Box 13"/>
          <p:cNvSpPr txBox="1">
            <a:spLocks noChangeArrowheads="1"/>
          </p:cNvSpPr>
          <p:nvPr/>
        </p:nvSpPr>
        <p:spPr bwMode="auto">
          <a:xfrm>
            <a:off x="5638800" y="2622551"/>
            <a:ext cx="35052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algn="ctr" eaLnBrk="1" hangingPunct="1">
              <a:spcBef>
                <a:spcPct val="50000"/>
              </a:spcBef>
              <a:defRPr sz="3200" b="1">
                <a:solidFill>
                  <a:srgbClr val="000099"/>
                </a:solidFill>
                <a:effectLst/>
                <a:cs typeface="Times New Roman"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ar-JO" dirty="0"/>
              <a:t>الله روح. والذين يسجدون له فبالروح والحق ينبغي أن يسجدوا</a:t>
            </a:r>
            <a:endParaRPr lang="en-US" dirty="0"/>
          </a:p>
          <a:p>
            <a:r>
              <a:rPr lang="ar-JO" dirty="0"/>
              <a:t>(يوحنا 4 : 24 )</a:t>
            </a:r>
            <a:endParaRPr lang="en-US" dirty="0"/>
          </a:p>
        </p:txBody>
      </p:sp>
      <p:sp>
        <p:nvSpPr>
          <p:cNvPr id="385038" name="Text Box 14"/>
          <p:cNvSpPr txBox="1">
            <a:spLocks noChangeArrowheads="1"/>
          </p:cNvSpPr>
          <p:nvPr/>
        </p:nvSpPr>
        <p:spPr bwMode="auto">
          <a:xfrm>
            <a:off x="2771800" y="3506232"/>
            <a:ext cx="30194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spcBef>
                <a:spcPct val="50000"/>
              </a:spcBef>
              <a:defRPr sz="4000" b="1">
                <a:effectLst/>
                <a:cs typeface="Times New Roman" charset="0"/>
              </a:defRPr>
            </a:lvl1pPr>
            <a:lvl2pPr algn="ctr" eaLnBrk="0" hangingPunct="0">
              <a:defRPr sz="4400">
                <a:solidFill>
                  <a:schemeClr val="tx2"/>
                </a:solidFill>
                <a:latin typeface="Arial" pitchFamily="-105" charset="0"/>
                <a:cs typeface="Arial" pitchFamily="-105" charset="0"/>
              </a:defRPr>
            </a:lvl2pPr>
            <a:lvl3pPr algn="ctr" eaLnBrk="0" hangingPunct="0">
              <a:defRPr sz="4400">
                <a:solidFill>
                  <a:schemeClr val="tx2"/>
                </a:solidFill>
                <a:latin typeface="Arial" pitchFamily="-105" charset="0"/>
                <a:cs typeface="Arial" pitchFamily="-105" charset="0"/>
              </a:defRPr>
            </a:lvl3pPr>
            <a:lvl4pPr algn="ctr" eaLnBrk="0" hangingPunct="0">
              <a:defRPr sz="4400">
                <a:solidFill>
                  <a:schemeClr val="tx2"/>
                </a:solidFill>
                <a:latin typeface="Arial" pitchFamily="-105" charset="0"/>
                <a:cs typeface="Arial" pitchFamily="-105" charset="0"/>
              </a:defRPr>
            </a:lvl4pPr>
            <a:lvl5pPr algn="ctr" eaLnBrk="0" hangingPunct="0">
              <a:defRPr sz="4400">
                <a:solidFill>
                  <a:schemeClr val="tx2"/>
                </a:solidFill>
                <a:latin typeface="Arial" pitchFamily="-105" charset="0"/>
                <a:cs typeface="Arial" pitchFamily="-105" charset="0"/>
              </a:defRPr>
            </a:lvl5pPr>
            <a:lvl6pPr marL="457200" algn="ctr"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r>
              <a:rPr lang="ar-JO" dirty="0"/>
              <a:t>آثار قراءة المزامير على الإنسان كله</a:t>
            </a:r>
            <a:endParaRPr lang="en-US" dirty="0"/>
          </a:p>
        </p:txBody>
      </p:sp>
    </p:spTree>
    <p:extLst>
      <p:ext uri="{BB962C8B-B14F-4D97-AF65-F5344CB8AC3E}">
        <p14:creationId xmlns:p14="http://schemas.microsoft.com/office/powerpoint/2010/main" val="196478277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85038"/>
                                        </p:tgtEl>
                                        <p:attrNameLst>
                                          <p:attrName>style.visibility</p:attrName>
                                        </p:attrNameLst>
                                      </p:cBhvr>
                                      <p:to>
                                        <p:strVal val="visible"/>
                                      </p:to>
                                    </p:set>
                                    <p:animEffect transition="in" filter="fade">
                                      <p:cBhvr>
                                        <p:cTn id="12" dur="1000"/>
                                        <p:tgtEl>
                                          <p:spTgt spid="38503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85031"/>
                                        </p:tgtEl>
                                        <p:attrNameLst>
                                          <p:attrName>style.visibility</p:attrName>
                                        </p:attrNameLst>
                                      </p:cBhvr>
                                      <p:to>
                                        <p:strVal val="visible"/>
                                      </p:to>
                                    </p:set>
                                    <p:animEffect transition="in" filter="fade">
                                      <p:cBhvr>
                                        <p:cTn id="17" dur="1000"/>
                                        <p:tgtEl>
                                          <p:spTgt spid="38503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5032"/>
                                        </p:tgtEl>
                                        <p:attrNameLst>
                                          <p:attrName>style.visibility</p:attrName>
                                        </p:attrNameLst>
                                      </p:cBhvr>
                                      <p:to>
                                        <p:strVal val="visible"/>
                                      </p:to>
                                    </p:set>
                                    <p:animEffect transition="in" filter="fade">
                                      <p:cBhvr>
                                        <p:cTn id="22" dur="1000"/>
                                        <p:tgtEl>
                                          <p:spTgt spid="3850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85030"/>
                                        </p:tgtEl>
                                        <p:attrNameLst>
                                          <p:attrName>style.visibility</p:attrName>
                                        </p:attrNameLst>
                                      </p:cBhvr>
                                      <p:to>
                                        <p:strVal val="visible"/>
                                      </p:to>
                                    </p:set>
                                    <p:animEffect transition="in" filter="fade">
                                      <p:cBhvr>
                                        <p:cTn id="27" dur="1000"/>
                                        <p:tgtEl>
                                          <p:spTgt spid="38503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85037"/>
                                        </p:tgtEl>
                                        <p:attrNameLst>
                                          <p:attrName>style.visibility</p:attrName>
                                        </p:attrNameLst>
                                      </p:cBhvr>
                                      <p:to>
                                        <p:strVal val="visible"/>
                                      </p:to>
                                    </p:set>
                                    <p:animEffect transition="in" filter="fade">
                                      <p:cBhvr>
                                        <p:cTn id="32" dur="1000"/>
                                        <p:tgtEl>
                                          <p:spTgt spid="3850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030" grpId="0"/>
      <p:bldP spid="385031" grpId="0"/>
      <p:bldP spid="385032" grpId="0"/>
      <p:bldP spid="385037" grpId="0"/>
      <p:bldP spid="385038" grpId="0"/>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152400" y="685800"/>
            <a:ext cx="8229600" cy="1143000"/>
          </a:xfrm>
          <a:noFill/>
          <a:ln>
            <a:noFill/>
          </a:ln>
        </p:spPr>
        <p:txBody>
          <a:bodyPr vert="horz" wrap="square" lIns="91440" tIns="45720" rIns="91440" bIns="45720" numCol="1" anchor="ctr" anchorCtr="0" compatLnSpc="1">
            <a:prstTxWarp prst="textNoShape">
              <a:avLst/>
            </a:prstTxWarp>
          </a:bodyPr>
          <a:lstStyle/>
          <a:p>
            <a:pPr eaLnBrk="1" hangingPunct="1">
              <a:spcBef>
                <a:spcPct val="50000"/>
              </a:spcBef>
            </a:pPr>
            <a:r>
              <a:rPr lang="ar-JO" sz="5400" b="1" kern="1200" dirty="0">
                <a:solidFill>
                  <a:schemeClr val="tx1"/>
                </a:solidFill>
                <a:effectLst/>
                <a:latin typeface="Arial" charset="0"/>
                <a:cs typeface="Times New Roman" charset="0"/>
              </a:rPr>
              <a:t>الخلاصة</a:t>
            </a:r>
            <a:endParaRPr lang="en-US" sz="5400" b="1" kern="1200" dirty="0">
              <a:solidFill>
                <a:schemeClr val="tx1"/>
              </a:solidFill>
              <a:effectLst/>
              <a:latin typeface="Arial" charset="0"/>
              <a:cs typeface="Times New Roman" charset="0"/>
            </a:endParaRPr>
          </a:p>
        </p:txBody>
      </p:sp>
      <p:sp>
        <p:nvSpPr>
          <p:cNvPr id="387075" name="Rectangle 3"/>
          <p:cNvSpPr>
            <a:spLocks noGrp="1" noChangeArrowheads="1"/>
          </p:cNvSpPr>
          <p:nvPr>
            <p:ph type="body" idx="1"/>
          </p:nvPr>
        </p:nvSpPr>
        <p:spPr>
          <a:xfrm>
            <a:off x="457200" y="2057400"/>
            <a:ext cx="6553200" cy="4191000"/>
          </a:xfrm>
          <a:noFill/>
          <a:ln>
            <a:noFill/>
          </a:ln>
        </p:spPr>
        <p:txBody>
          <a:bodyPr vert="horz" wrap="square" lIns="91440" tIns="45720" rIns="91440" bIns="45720" numCol="1" anchor="ctr" anchorCtr="0" compatLnSpc="1">
            <a:prstTxWarp prst="textNoShape">
              <a:avLst/>
            </a:prstTxWarp>
          </a:bodyPr>
          <a:lstStyle/>
          <a:p>
            <a:pPr marL="0" indent="0" algn="ctr" eaLnBrk="1" hangingPunct="1">
              <a:spcBef>
                <a:spcPct val="50000"/>
              </a:spcBef>
              <a:buNone/>
            </a:pPr>
            <a:r>
              <a:rPr lang="ar-JO" sz="4000" b="1" kern="1200" dirty="0">
                <a:effectLst/>
                <a:latin typeface="Arial" charset="0"/>
                <a:cs typeface="Times New Roman" charset="0"/>
              </a:rPr>
              <a:t>جيمس مكليندون:</a:t>
            </a:r>
          </a:p>
          <a:p>
            <a:pPr marL="0" indent="0" algn="ctr" eaLnBrk="1" hangingPunct="1">
              <a:spcBef>
                <a:spcPct val="50000"/>
              </a:spcBef>
              <a:buNone/>
            </a:pPr>
            <a:r>
              <a:rPr lang="ar-JO" sz="4000" b="1" kern="1200" dirty="0">
                <a:effectLst/>
                <a:latin typeface="Arial" charset="0"/>
                <a:cs typeface="Times New Roman" charset="0"/>
              </a:rPr>
              <a:t>"العبادة هي ممارسة الاستجابة الخلقية التفاعلية لما يفعله الله وما تتطلبه وعوده: فهي ليست تلاعبًا بشريًا ولا سحرًا لله ، ولكنها محادثة ثنائية الجانب ، حوار ، مع إله النعمة"</a:t>
            </a:r>
            <a:endParaRPr lang="en-US" sz="4000" b="1" kern="1200" dirty="0">
              <a:effectLst/>
              <a:latin typeface="Arial" charset="0"/>
              <a:cs typeface="Times New Roman" charset="0"/>
            </a:endParaRPr>
          </a:p>
        </p:txBody>
      </p:sp>
      <p:grpSp>
        <p:nvGrpSpPr>
          <p:cNvPr id="450564" name="Group 4"/>
          <p:cNvGrpSpPr>
            <a:grpSpLocks/>
          </p:cNvGrpSpPr>
          <p:nvPr/>
        </p:nvGrpSpPr>
        <p:grpSpPr bwMode="auto">
          <a:xfrm>
            <a:off x="7315200" y="0"/>
            <a:ext cx="1828800" cy="6858000"/>
            <a:chOff x="4608" y="0"/>
            <a:chExt cx="1152" cy="4320"/>
          </a:xfrm>
        </p:grpSpPr>
        <p:pic>
          <p:nvPicPr>
            <p:cNvPr id="450565"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0566"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12813495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387075">
                                            <p:txEl>
                                              <p:pRg st="0" end="0"/>
                                            </p:txEl>
                                          </p:spTgt>
                                        </p:tgtEl>
                                        <p:attrNameLst>
                                          <p:attrName>style.visibility</p:attrName>
                                        </p:attrNameLst>
                                      </p:cBhvr>
                                      <p:to>
                                        <p:strVal val="visible"/>
                                      </p:to>
                                    </p:set>
                                    <p:anim calcmode="lin" valueType="num">
                                      <p:cBhvr>
                                        <p:cTn id="7" dur="500" fill="hold"/>
                                        <p:tgtEl>
                                          <p:spTgt spid="38707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8707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8707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387075">
                                            <p:txEl>
                                              <p:pRg st="1" end="1"/>
                                            </p:txEl>
                                          </p:spTgt>
                                        </p:tgtEl>
                                        <p:attrNameLst>
                                          <p:attrName>style.visibility</p:attrName>
                                        </p:attrNameLst>
                                      </p:cBhvr>
                                      <p:to>
                                        <p:strVal val="visible"/>
                                      </p:to>
                                    </p:set>
                                    <p:anim calcmode="lin" valueType="num">
                                      <p:cBhvr>
                                        <p:cTn id="14" dur="500" fill="hold"/>
                                        <p:tgtEl>
                                          <p:spTgt spid="38707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8707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8707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89122" name="Rectangle 2"/>
          <p:cNvSpPr>
            <a:spLocks noGrp="1" noChangeArrowheads="1"/>
          </p:cNvSpPr>
          <p:nvPr>
            <p:ph type="ctrTitle"/>
          </p:nvPr>
        </p:nvSpPr>
        <p:spPr>
          <a:xfrm>
            <a:off x="685800" y="609600"/>
            <a:ext cx="7391400" cy="914400"/>
          </a:xfrm>
          <a:solidFill>
            <a:schemeClr val="tx1"/>
          </a:solidFill>
        </p:spPr>
        <p:txBody>
          <a:bodyPr/>
          <a:lstStyle/>
          <a:p>
            <a:pPr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مناشدة المزامير</a:t>
            </a:r>
            <a:endParaRPr lang="en-GB" sz="4000" b="1" kern="1200" dirty="0">
              <a:solidFill>
                <a:srgbClr val="FFFFFF"/>
              </a:solidFill>
              <a:effectLst>
                <a:glow rad="228600">
                  <a:srgbClr val="100D00"/>
                </a:glow>
              </a:effectLst>
              <a:latin typeface="Arial" charset="0"/>
              <a:cs typeface="Times New Roman" charset="0"/>
            </a:endParaRPr>
          </a:p>
        </p:txBody>
      </p:sp>
      <p:sp>
        <p:nvSpPr>
          <p:cNvPr id="389123" name="Rectangle 3"/>
          <p:cNvSpPr>
            <a:spLocks noGrp="1" noChangeArrowheads="1"/>
          </p:cNvSpPr>
          <p:nvPr>
            <p:ph type="subTitle" idx="1"/>
          </p:nvPr>
        </p:nvSpPr>
        <p:spPr>
          <a:xfrm>
            <a:off x="1066800" y="1905000"/>
            <a:ext cx="7696200" cy="3124200"/>
          </a:xfrm>
          <a:noFill/>
          <a:ln>
            <a:noFill/>
          </a:ln>
        </p:spPr>
        <p:txBody>
          <a:bodyPr vert="horz" wrap="square" lIns="91440" tIns="45720" rIns="91440" bIns="45720" numCol="1" anchor="ctr" anchorCtr="0" compatLnSpc="1">
            <a:prstTxWarp prst="textNoShape">
              <a:avLst/>
            </a:prstTxWarp>
          </a:bodyPr>
          <a:lstStyle/>
          <a:p>
            <a:pPr lvl="1" algn="r" rtl="1"/>
            <a:r>
              <a:rPr lang="ar-JO" sz="4000" dirty="0"/>
              <a:t>المزامير هي عبارة عن الشعر:</a:t>
            </a:r>
          </a:p>
          <a:p>
            <a:pPr marL="914400" lvl="1" indent="-457200" algn="r" rtl="1">
              <a:buFont typeface="Arial" panose="020B0604020202020204" pitchFamily="34" charset="0"/>
              <a:buChar char="•"/>
            </a:pPr>
            <a:r>
              <a:rPr lang="ar-JO" sz="4000" dirty="0"/>
              <a:t>شكل من أشكال الفن</a:t>
            </a:r>
          </a:p>
          <a:p>
            <a:pPr marL="914400" lvl="1" indent="-457200" algn="r" rtl="1">
              <a:buFont typeface="Arial" panose="020B0604020202020204" pitchFamily="34" charset="0"/>
              <a:buChar char="•"/>
            </a:pPr>
            <a:r>
              <a:rPr lang="ar-JO" sz="4000" dirty="0"/>
              <a:t>ممتع</a:t>
            </a:r>
          </a:p>
          <a:p>
            <a:pPr marL="914400" lvl="1" indent="-457200" algn="r" rtl="1">
              <a:buFont typeface="Arial" panose="020B0604020202020204" pitchFamily="34" charset="0"/>
              <a:buChar char="•"/>
            </a:pPr>
            <a:r>
              <a:rPr lang="ar-JO" sz="4000" dirty="0"/>
              <a:t>إلتماس مباشر إلى الشخص أو المصلين</a:t>
            </a:r>
            <a:endParaRPr lang="en-GB" sz="4000" dirty="0"/>
          </a:p>
        </p:txBody>
      </p:sp>
      <p:pic>
        <p:nvPicPr>
          <p:cNvPr id="45261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8288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4"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76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5"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4864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2616"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15200" y="5105400"/>
            <a:ext cx="1828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6075947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89123">
                                            <p:txEl>
                                              <p:pRg st="0" end="0"/>
                                            </p:txEl>
                                          </p:spTgt>
                                        </p:tgtEl>
                                        <p:attrNameLst>
                                          <p:attrName>style.visibility</p:attrName>
                                        </p:attrNameLst>
                                      </p:cBhvr>
                                      <p:to>
                                        <p:strVal val="visible"/>
                                      </p:to>
                                    </p:set>
                                    <p:animEffect transition="in" filter="slide(fromBottom)">
                                      <p:cBhvr>
                                        <p:cTn id="7" dur="500"/>
                                        <p:tgtEl>
                                          <p:spTgt spid="38912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389123">
                                            <p:txEl>
                                              <p:pRg st="1" end="1"/>
                                            </p:txEl>
                                          </p:spTgt>
                                        </p:tgtEl>
                                        <p:attrNameLst>
                                          <p:attrName>style.visibility</p:attrName>
                                        </p:attrNameLst>
                                      </p:cBhvr>
                                      <p:to>
                                        <p:strVal val="visible"/>
                                      </p:to>
                                    </p:set>
                                    <p:animEffect transition="in" filter="slide(fromBottom)">
                                      <p:cBhvr>
                                        <p:cTn id="12" dur="500"/>
                                        <p:tgtEl>
                                          <p:spTgt spid="38912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nodeType="clickEffect">
                                  <p:stCondLst>
                                    <p:cond delay="0"/>
                                  </p:stCondLst>
                                  <p:childTnLst>
                                    <p:set>
                                      <p:cBhvr>
                                        <p:cTn id="16" dur="1" fill="hold">
                                          <p:stCondLst>
                                            <p:cond delay="0"/>
                                          </p:stCondLst>
                                        </p:cTn>
                                        <p:tgtEl>
                                          <p:spTgt spid="389123">
                                            <p:txEl>
                                              <p:pRg st="2" end="2"/>
                                            </p:txEl>
                                          </p:spTgt>
                                        </p:tgtEl>
                                        <p:attrNameLst>
                                          <p:attrName>style.visibility</p:attrName>
                                        </p:attrNameLst>
                                      </p:cBhvr>
                                      <p:to>
                                        <p:strVal val="visible"/>
                                      </p:to>
                                    </p:set>
                                    <p:animEffect transition="in" filter="slide(fromBottom)">
                                      <p:cBhvr>
                                        <p:cTn id="17" dur="500"/>
                                        <p:tgtEl>
                                          <p:spTgt spid="38912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nodeType="clickEffect">
                                  <p:stCondLst>
                                    <p:cond delay="0"/>
                                  </p:stCondLst>
                                  <p:childTnLst>
                                    <p:set>
                                      <p:cBhvr>
                                        <p:cTn id="21" dur="1" fill="hold">
                                          <p:stCondLst>
                                            <p:cond delay="0"/>
                                          </p:stCondLst>
                                        </p:cTn>
                                        <p:tgtEl>
                                          <p:spTgt spid="389123">
                                            <p:txEl>
                                              <p:pRg st="3" end="3"/>
                                            </p:txEl>
                                          </p:spTgt>
                                        </p:tgtEl>
                                        <p:attrNameLst>
                                          <p:attrName>style.visibility</p:attrName>
                                        </p:attrNameLst>
                                      </p:cBhvr>
                                      <p:to>
                                        <p:strVal val="visible"/>
                                      </p:to>
                                    </p:set>
                                    <p:animEffect transition="in" filter="slide(fromBottom)">
                                      <p:cBhvr>
                                        <p:cTn id="22" dur="500"/>
                                        <p:tgtEl>
                                          <p:spTgt spid="38912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381000" y="116632"/>
            <a:ext cx="5943600" cy="868363"/>
          </a:xfrm>
          <a:solidFill>
            <a:srgbClr val="000000"/>
          </a:solidFill>
        </p:spPr>
        <p:txBody>
          <a:bodyPr/>
          <a:lstStyle/>
          <a:p>
            <a:pPr eaLnBrk="1" hangingPunct="1"/>
            <a:r>
              <a:rPr lang="ar-JO" sz="4000" b="1" kern="1200" dirty="0">
                <a:solidFill>
                  <a:srgbClr val="FFFFFF"/>
                </a:solidFill>
                <a:effectLst>
                  <a:glow rad="228600">
                    <a:srgbClr val="100D00"/>
                  </a:glow>
                </a:effectLst>
                <a:latin typeface="Arial" charset="0"/>
                <a:cs typeface="Times New Roman" charset="0"/>
              </a:rPr>
              <a:t>التطبيق</a:t>
            </a:r>
            <a:endParaRPr lang="en-US" sz="4000" b="1" kern="1200" dirty="0">
              <a:solidFill>
                <a:srgbClr val="FFFFFF"/>
              </a:solidFill>
              <a:effectLst>
                <a:glow rad="228600">
                  <a:srgbClr val="100D00"/>
                </a:glow>
              </a:effectLst>
              <a:latin typeface="Arial" charset="0"/>
              <a:cs typeface="Times New Roman" charset="0"/>
            </a:endParaRPr>
          </a:p>
        </p:txBody>
      </p:sp>
      <p:sp>
        <p:nvSpPr>
          <p:cNvPr id="391171" name="Rectangle 3"/>
          <p:cNvSpPr>
            <a:spLocks noGrp="1" noChangeArrowheads="1"/>
          </p:cNvSpPr>
          <p:nvPr>
            <p:ph type="body" idx="1"/>
          </p:nvPr>
        </p:nvSpPr>
        <p:spPr>
          <a:xfrm>
            <a:off x="228600" y="1151385"/>
            <a:ext cx="6096000" cy="5562600"/>
          </a:xfrm>
          <a:noFill/>
          <a:ln>
            <a:noFill/>
          </a:ln>
        </p:spPr>
        <p:txBody>
          <a:bodyPr vert="horz" wrap="square" lIns="91440" tIns="45720" rIns="91440" bIns="45720" numCol="1" anchor="ctr" anchorCtr="0" compatLnSpc="1">
            <a:prstTxWarp prst="textNoShape">
              <a:avLst/>
            </a:prstTxWarp>
          </a:bodyPr>
          <a:lstStyle/>
          <a:p>
            <a:pPr marL="0" indent="0" algn="r" rtl="1">
              <a:buNone/>
            </a:pPr>
            <a:r>
              <a:rPr lang="ar-JO" b="1" dirty="0"/>
              <a:t>ملحوظة:</a:t>
            </a:r>
          </a:p>
          <a:p>
            <a:pPr marL="514350" indent="-514350" algn="r" rtl="1">
              <a:buFont typeface="+mj-lt"/>
              <a:buAutoNum type="arabicPeriod"/>
            </a:pPr>
            <a:r>
              <a:rPr lang="ar-JO" b="1" dirty="0"/>
              <a:t>ضبط</a:t>
            </a:r>
          </a:p>
          <a:p>
            <a:pPr marL="514350" indent="-514350" algn="r" rtl="1">
              <a:buFont typeface="+mj-lt"/>
              <a:buAutoNum type="arabicPeriod"/>
            </a:pPr>
            <a:r>
              <a:rPr lang="ar-JO" b="1" dirty="0"/>
              <a:t>الموضوع / النوع</a:t>
            </a:r>
          </a:p>
          <a:p>
            <a:pPr marL="514350" indent="-514350" algn="r" rtl="1">
              <a:buFont typeface="+mj-lt"/>
              <a:buAutoNum type="arabicPeriod"/>
            </a:pPr>
            <a:r>
              <a:rPr lang="ar-JO" b="1" dirty="0"/>
              <a:t>بنية</a:t>
            </a:r>
            <a:r>
              <a:rPr lang="en-US" b="1" dirty="0"/>
              <a:t> </a:t>
            </a:r>
          </a:p>
          <a:p>
            <a:pPr marL="0" indent="0" algn="r" rtl="1">
              <a:buNone/>
            </a:pPr>
            <a:endParaRPr lang="en-US" b="1" dirty="0"/>
          </a:p>
          <a:p>
            <a:pPr marL="0" indent="0" algn="r" rtl="1">
              <a:buNone/>
            </a:pPr>
            <a:r>
              <a:rPr lang="ar-JO" b="1" dirty="0"/>
              <a:t>أعرف من هو الله وماذا فعل</a:t>
            </a:r>
            <a:endParaRPr lang="en-US" b="1" dirty="0"/>
          </a:p>
          <a:p>
            <a:pPr marL="0" indent="0" algn="r" rtl="1">
              <a:buNone/>
            </a:pPr>
            <a:endParaRPr lang="en-US" b="1" dirty="0"/>
          </a:p>
          <a:p>
            <a:pPr marL="0" indent="0" algn="r" rtl="1">
              <a:buNone/>
            </a:pPr>
            <a:r>
              <a:rPr lang="ar-JO" b="1" dirty="0"/>
              <a:t>إستجابتنا (بناءً على رومية 12: 1):</a:t>
            </a:r>
          </a:p>
          <a:p>
            <a:pPr marL="514350" indent="-514350" algn="r" rtl="1">
              <a:buFont typeface="+mj-lt"/>
              <a:buAutoNum type="arabicPeriod"/>
            </a:pPr>
            <a:r>
              <a:rPr lang="ar-JO" b="1" dirty="0"/>
              <a:t>تضحية</a:t>
            </a:r>
          </a:p>
          <a:p>
            <a:pPr marL="514350" indent="-514350" algn="r" rtl="1">
              <a:buFont typeface="+mj-lt"/>
              <a:buAutoNum type="arabicPeriod"/>
            </a:pPr>
            <a:r>
              <a:rPr lang="ar-JO" b="1" dirty="0"/>
              <a:t>خدمة</a:t>
            </a:r>
            <a:endParaRPr lang="en-US" b="1" dirty="0"/>
          </a:p>
        </p:txBody>
      </p:sp>
      <p:grpSp>
        <p:nvGrpSpPr>
          <p:cNvPr id="454660" name="Group 4"/>
          <p:cNvGrpSpPr>
            <a:grpSpLocks/>
          </p:cNvGrpSpPr>
          <p:nvPr/>
        </p:nvGrpSpPr>
        <p:grpSpPr bwMode="auto">
          <a:xfrm>
            <a:off x="7315200" y="0"/>
            <a:ext cx="1828800" cy="6858000"/>
            <a:chOff x="4608" y="0"/>
            <a:chExt cx="1152" cy="4320"/>
          </a:xfrm>
        </p:grpSpPr>
        <p:pic>
          <p:nvPicPr>
            <p:cNvPr id="454661"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0"/>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4662"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8" y="2064"/>
              <a:ext cx="1152" cy="2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04926682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117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9117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9117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9117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91171">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91171">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91171">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91171">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spcBef>
                <a:spcPct val="50000"/>
              </a:spcBef>
            </a:pPr>
            <a:r>
              <a:rPr lang="ar-JO" sz="4000" b="1" kern="1200" dirty="0">
                <a:solidFill>
                  <a:schemeClr val="tx1"/>
                </a:solidFill>
                <a:effectLst/>
                <a:latin typeface="Arial" charset="0"/>
                <a:cs typeface="Times New Roman" charset="0"/>
              </a:rPr>
              <a:t>أيضاً شهاداتك هي لذتي أهل مشورتي</a:t>
            </a:r>
            <a:br>
              <a:rPr lang="en-GB" sz="4000" b="1" kern="1200" dirty="0">
                <a:solidFill>
                  <a:schemeClr val="tx1"/>
                </a:solidFill>
                <a:effectLst/>
                <a:latin typeface="Arial" charset="0"/>
                <a:cs typeface="Times New Roman" charset="0"/>
              </a:rPr>
            </a:br>
            <a:r>
              <a:rPr lang="en-GB" sz="4000" b="1" kern="1200" dirty="0">
                <a:solidFill>
                  <a:schemeClr val="tx1"/>
                </a:solidFill>
                <a:effectLst/>
                <a:latin typeface="Arial" charset="0"/>
                <a:cs typeface="Times New Roman" charset="0"/>
              </a:rPr>
              <a:t>(</a:t>
            </a:r>
            <a:r>
              <a:rPr lang="ar-JO" sz="4000" b="1" kern="1200" dirty="0">
                <a:solidFill>
                  <a:schemeClr val="tx1"/>
                </a:solidFill>
                <a:effectLst/>
                <a:latin typeface="Arial" charset="0"/>
                <a:cs typeface="Times New Roman" charset="0"/>
              </a:rPr>
              <a:t>مزمور 119 : 24</a:t>
            </a:r>
            <a:r>
              <a:rPr lang="en-GB" sz="4000" b="1" kern="1200" dirty="0">
                <a:solidFill>
                  <a:schemeClr val="tx1"/>
                </a:solidFill>
                <a:effectLst/>
                <a:latin typeface="Arial" charset="0"/>
                <a:cs typeface="Times New Roman" charset="0"/>
              </a:rPr>
              <a:t>)</a:t>
            </a:r>
            <a:br>
              <a:rPr lang="en-GB" sz="4000" b="1" kern="1200" dirty="0">
                <a:solidFill>
                  <a:schemeClr val="tx1"/>
                </a:solidFill>
                <a:effectLst/>
                <a:latin typeface="Arial" charset="0"/>
                <a:cs typeface="Times New Roman" charset="0"/>
              </a:rPr>
            </a:br>
            <a:br>
              <a:rPr lang="en-GB" sz="4000" b="1" kern="1200" dirty="0">
                <a:solidFill>
                  <a:schemeClr val="tx1"/>
                </a:solidFill>
                <a:effectLst/>
                <a:latin typeface="Arial" charset="0"/>
                <a:cs typeface="Times New Roman" charset="0"/>
              </a:rPr>
            </a:br>
            <a:r>
              <a:rPr lang="ar-JO" sz="4000" b="1" kern="1200" dirty="0">
                <a:solidFill>
                  <a:schemeClr val="tx1"/>
                </a:solidFill>
                <a:effectLst/>
                <a:latin typeface="Arial" charset="0"/>
                <a:cs typeface="Times New Roman" charset="0"/>
              </a:rPr>
              <a:t>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a:t>
            </a:r>
            <a:r>
              <a:rPr lang="en-GB" sz="4000" b="1" kern="1200" dirty="0">
                <a:solidFill>
                  <a:schemeClr val="tx1"/>
                </a:solidFill>
                <a:effectLst/>
                <a:latin typeface="Arial" charset="0"/>
                <a:cs typeface="Times New Roman" charset="0"/>
              </a:rPr>
              <a:t>. </a:t>
            </a:r>
            <a:endParaRPr lang="en-US" sz="4000" b="1" kern="1200" dirty="0">
              <a:solidFill>
                <a:schemeClr val="tx1"/>
              </a:solidFill>
              <a:effectLst/>
              <a:latin typeface="Arial" charset="0"/>
              <a:cs typeface="Times New Roman" charset="0"/>
            </a:endParaRPr>
          </a:p>
        </p:txBody>
      </p:sp>
    </p:spTree>
    <p:extLst>
      <p:ext uri="{BB962C8B-B14F-4D97-AF65-F5344CB8AC3E}">
        <p14:creationId xmlns:p14="http://schemas.microsoft.com/office/powerpoint/2010/main" val="3019416607"/>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eaLnBrk="1" hangingPunct="1">
              <a:spcBef>
                <a:spcPct val="50000"/>
              </a:spcBef>
              <a:defRPr/>
            </a:pPr>
            <a:r>
              <a:rPr lang="ar-JO" sz="80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rPr>
              <a:t>كن مسبِحاً</a:t>
            </a:r>
            <a:endParaRPr lang="en-US" sz="80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23813" y="5219701"/>
            <a:ext cx="9228216" cy="1638300"/>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a:spcBef>
                <a:spcPct val="50000"/>
              </a:spcBef>
              <a:defRPr/>
            </a:pPr>
            <a:r>
              <a:rPr lang="ar-JO" b="1" dirty="0">
                <a:solidFill>
                  <a:srgbClr val="FFFFFF"/>
                </a:solidFill>
                <a:effectLst>
                  <a:glow rad="228600">
                    <a:srgbClr val="100D00"/>
                  </a:glow>
                </a:effectLst>
                <a:latin typeface="Arial" panose="020B0604020202020204" pitchFamily="34" charset="0"/>
                <a:cs typeface="Arial" panose="020B0604020202020204" pitchFamily="34" charset="0"/>
              </a:rPr>
              <a:t>د. ريك جريفيث •  مؤسسة الدراسات اللاهوتية الأردنية</a:t>
            </a:r>
            <a:r>
              <a:rPr lang="en-US" b="1" dirty="0">
                <a:solidFill>
                  <a:srgbClr val="FFFFFF"/>
                </a:solidFill>
                <a:effectLst>
                  <a:glow rad="228600">
                    <a:srgbClr val="100D00"/>
                  </a:glow>
                </a:effectLst>
                <a:latin typeface="Arial" panose="020B0604020202020204" pitchFamily="34" charset="0"/>
                <a:cs typeface="Arial" panose="020B0604020202020204" pitchFamily="34" charset="0"/>
              </a:rPr>
              <a:t>CICFamily.com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6600" b="1" i="1">
                <a:solidFill>
                  <a:schemeClr val="tx2"/>
                </a:solidFill>
                <a:effectLst>
                  <a:glow rad="127000">
                    <a:schemeClr val="bg1"/>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8000" dirty="0">
                <a:latin typeface="Arial" panose="020B0604020202020204" pitchFamily="34" charset="0"/>
                <a:cs typeface="Arial" panose="020B0604020202020204" pitchFamily="34" charset="0"/>
              </a:rPr>
              <a:t>المزامير</a:t>
            </a:r>
            <a:endParaRPr lang="en-US" sz="8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02522609"/>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1"/>
            <a:ext cx="9144000" cy="6858000"/>
          </a:xfrm>
          <a:prstGeom prst="rect">
            <a:avLst/>
          </a:prstGeom>
        </p:spPr>
      </p:pic>
      <p:sp>
        <p:nvSpPr>
          <p:cNvPr id="2" name="Title 1"/>
          <p:cNvSpPr>
            <a:spLocks noGrp="1"/>
          </p:cNvSpPr>
          <p:nvPr>
            <p:ph type="title" idx="4294967295"/>
          </p:nvPr>
        </p:nvSpPr>
        <p:spPr>
          <a:xfrm>
            <a:off x="127000" y="-99392"/>
            <a:ext cx="8889999" cy="2240845"/>
          </a:xfrm>
        </p:spPr>
        <p:txBody>
          <a:bodyPr/>
          <a:lstStyle/>
          <a:p>
            <a:pPr eaLnBrk="1" hangingPunct="1">
              <a:spcBef>
                <a:spcPct val="50000"/>
              </a:spcBef>
            </a:pPr>
            <a:r>
              <a:rPr lang="ar-JO" sz="6000" kern="1200" dirty="0">
                <a:solidFill>
                  <a:schemeClr val="tx1"/>
                </a:solidFill>
                <a:effectLst>
                  <a:glow rad="228600">
                    <a:schemeClr val="bg1"/>
                  </a:glow>
                </a:effectLst>
                <a:latin typeface="Arial" charset="0"/>
                <a:ea typeface="ＭＳ Ｐゴシック" charset="0"/>
                <a:cs typeface="Times New Roman" charset="0"/>
              </a:rPr>
              <a:t>ما هو </a:t>
            </a:r>
            <a:r>
              <a:rPr lang="ar-JO" sz="6000" kern="1200" dirty="0">
                <a:solidFill>
                  <a:srgbClr val="800001"/>
                </a:solidFill>
                <a:effectLst>
                  <a:glow rad="228600">
                    <a:schemeClr val="bg1"/>
                  </a:glow>
                </a:effectLst>
                <a:latin typeface="Arial" charset="0"/>
                <a:ea typeface="ＭＳ Ｐゴシック" charset="0"/>
                <a:cs typeface="Times New Roman" charset="0"/>
              </a:rPr>
              <a:t>أكثر شيء تحتاجه</a:t>
            </a:r>
            <a:r>
              <a:rPr lang="ar-JO" sz="6000" kern="1200" dirty="0">
                <a:solidFill>
                  <a:srgbClr val="FFFFFF"/>
                </a:solidFill>
                <a:effectLst>
                  <a:glow rad="228600">
                    <a:schemeClr val="bg1"/>
                  </a:glow>
                </a:effectLst>
                <a:latin typeface="Arial" charset="0"/>
                <a:ea typeface="ＭＳ Ｐゴシック" charset="0"/>
                <a:cs typeface="Times New Roman" charset="0"/>
              </a:rPr>
              <a:t>؟</a:t>
            </a:r>
            <a:endParaRPr lang="en-US" sz="6000" kern="1200" dirty="0">
              <a:solidFill>
                <a:srgbClr val="FFFFFF"/>
              </a:solidFill>
              <a:effectLst>
                <a:glow rad="228600">
                  <a:schemeClr val="bg1"/>
                </a:glow>
              </a:effectLst>
              <a:latin typeface="Arial" charset="0"/>
              <a:ea typeface="ＭＳ Ｐゴシック" charset="0"/>
              <a:cs typeface="Times New Roman" charset="0"/>
            </a:endParaRPr>
          </a:p>
        </p:txBody>
      </p:sp>
      <p:sp>
        <p:nvSpPr>
          <p:cNvPr id="3" name="Title 1"/>
          <p:cNvSpPr txBox="1">
            <a:spLocks/>
          </p:cNvSpPr>
          <p:nvPr/>
        </p:nvSpPr>
        <p:spPr bwMode="auto">
          <a:xfrm>
            <a:off x="98777" y="1656489"/>
            <a:ext cx="8889999"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eaLnBrk="1" hangingPunct="1">
              <a:spcBef>
                <a:spcPct val="50000"/>
              </a:spcBef>
            </a:pPr>
            <a:r>
              <a:rPr lang="en-US" sz="6000" dirty="0">
                <a:solidFill>
                  <a:schemeClr val="tx1"/>
                </a:solidFill>
                <a:effectLst>
                  <a:glow rad="228600">
                    <a:schemeClr val="bg1"/>
                  </a:glow>
                </a:effectLst>
                <a:latin typeface="Arial" charset="0"/>
                <a:ea typeface="ＭＳ Ｐゴシック" charset="0"/>
                <a:cs typeface="Times New Roman" charset="0"/>
              </a:rPr>
              <a:t>(</a:t>
            </a:r>
            <a:r>
              <a:rPr lang="ar-JO" sz="6000" dirty="0">
                <a:solidFill>
                  <a:schemeClr val="tx1"/>
                </a:solidFill>
                <a:effectLst>
                  <a:glow rad="228600">
                    <a:schemeClr val="bg1"/>
                  </a:glow>
                </a:effectLst>
                <a:latin typeface="Arial" charset="0"/>
                <a:ea typeface="ＭＳ Ｐゴシック" charset="0"/>
                <a:cs typeface="Times New Roman" charset="0"/>
              </a:rPr>
              <a:t>فيما يتعلق بالله</a:t>
            </a:r>
            <a:r>
              <a:rPr lang="en-US" sz="6000" dirty="0">
                <a:solidFill>
                  <a:schemeClr val="tx1"/>
                </a:solidFill>
                <a:effectLst>
                  <a:glow rad="228600">
                    <a:schemeClr val="bg1"/>
                  </a:glow>
                </a:effectLst>
                <a:latin typeface="Arial" charset="0"/>
                <a:ea typeface="ＭＳ Ｐゴシック" charset="0"/>
                <a:cs typeface="Times New Roman" charset="0"/>
              </a:rPr>
              <a:t>)</a:t>
            </a:r>
          </a:p>
        </p:txBody>
      </p:sp>
      <p:sp>
        <p:nvSpPr>
          <p:cNvPr id="4" name="Title 1"/>
          <p:cNvSpPr txBox="1">
            <a:spLocks/>
          </p:cNvSpPr>
          <p:nvPr/>
        </p:nvSpPr>
        <p:spPr bwMode="auto">
          <a:xfrm>
            <a:off x="0" y="3626557"/>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charset="0"/>
                <a:ea typeface="ＭＳ Ｐゴシック" charset="0"/>
                <a:cs typeface="Times New Roman" charset="0"/>
              </a:rPr>
              <a:t>عطاء ؟</a:t>
            </a:r>
            <a:endParaRPr lang="en-US" dirty="0">
              <a:solidFill>
                <a:srgbClr val="FFFFFF"/>
              </a:solidFill>
              <a:effectLst>
                <a:glow rad="228600">
                  <a:srgbClr val="100D00"/>
                </a:glow>
              </a:effectLst>
              <a:latin typeface="Arial" charset="0"/>
              <a:ea typeface="ＭＳ Ｐゴシック" charset="0"/>
              <a:cs typeface="Times New Roman" charset="0"/>
            </a:endParaRPr>
          </a:p>
        </p:txBody>
      </p:sp>
      <p:sp>
        <p:nvSpPr>
          <p:cNvPr id="5" name="Title 1"/>
          <p:cNvSpPr txBox="1">
            <a:spLocks/>
          </p:cNvSpPr>
          <p:nvPr/>
        </p:nvSpPr>
        <p:spPr bwMode="auto">
          <a:xfrm>
            <a:off x="0" y="4679244"/>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charset="0"/>
                <a:ea typeface="ＭＳ Ｐゴシック" charset="0"/>
                <a:cs typeface="Times New Roman" charset="0"/>
              </a:rPr>
              <a:t>الكرازة ؟</a:t>
            </a:r>
            <a:endParaRPr lang="en-US" dirty="0">
              <a:solidFill>
                <a:srgbClr val="FFFFFF"/>
              </a:solidFill>
              <a:effectLst>
                <a:glow rad="228600">
                  <a:srgbClr val="100D00"/>
                </a:glow>
              </a:effectLst>
              <a:latin typeface="Arial" charset="0"/>
              <a:ea typeface="ＭＳ Ｐゴシック" charset="0"/>
              <a:cs typeface="Times New Roman" charset="0"/>
            </a:endParaRPr>
          </a:p>
        </p:txBody>
      </p:sp>
      <p:sp>
        <p:nvSpPr>
          <p:cNvPr id="6" name="Title 1"/>
          <p:cNvSpPr txBox="1">
            <a:spLocks/>
          </p:cNvSpPr>
          <p:nvPr/>
        </p:nvSpPr>
        <p:spPr bwMode="auto">
          <a:xfrm>
            <a:off x="0" y="573193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charset="0"/>
                <a:ea typeface="ＭＳ Ｐゴシック" charset="0"/>
                <a:cs typeface="Times New Roman" charset="0"/>
              </a:rPr>
              <a:t>قراءة الكتاب المقدس ؟</a:t>
            </a:r>
            <a:endParaRPr lang="en-US" dirty="0">
              <a:solidFill>
                <a:srgbClr val="FFFFFF"/>
              </a:solidFill>
              <a:effectLst>
                <a:glow rad="228600">
                  <a:srgbClr val="100D00"/>
                </a:glow>
              </a:effectLst>
              <a:latin typeface="Arial" charset="0"/>
              <a:ea typeface="ＭＳ Ｐゴシック" charset="0"/>
              <a:cs typeface="Times New Roman" charset="0"/>
            </a:endParaRPr>
          </a:p>
        </p:txBody>
      </p:sp>
      <p:sp>
        <p:nvSpPr>
          <p:cNvPr id="7" name="Title 1"/>
          <p:cNvSpPr txBox="1">
            <a:spLocks/>
          </p:cNvSpPr>
          <p:nvPr/>
        </p:nvSpPr>
        <p:spPr bwMode="auto">
          <a:xfrm>
            <a:off x="4515555" y="3598335"/>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charset="0"/>
                <a:ea typeface="ＭＳ Ｐゴシック" charset="0"/>
                <a:cs typeface="Times New Roman" charset="0"/>
              </a:rPr>
              <a:t>كنيسة ؟</a:t>
            </a:r>
            <a:endParaRPr lang="en-US" dirty="0">
              <a:solidFill>
                <a:srgbClr val="FFFFFF"/>
              </a:solidFill>
              <a:effectLst>
                <a:glow rad="228600">
                  <a:srgbClr val="100D00"/>
                </a:glow>
              </a:effectLst>
              <a:latin typeface="Arial" charset="0"/>
              <a:ea typeface="ＭＳ Ｐゴシック" charset="0"/>
              <a:cs typeface="Times New Roman" charset="0"/>
            </a:endParaRPr>
          </a:p>
        </p:txBody>
      </p:sp>
      <p:sp>
        <p:nvSpPr>
          <p:cNvPr id="8" name="Title 1"/>
          <p:cNvSpPr txBox="1">
            <a:spLocks/>
          </p:cNvSpPr>
          <p:nvPr/>
        </p:nvSpPr>
        <p:spPr bwMode="auto">
          <a:xfrm>
            <a:off x="4515555" y="4651022"/>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charset="0"/>
                <a:ea typeface="ＭＳ Ｐゴシック" charset="0"/>
                <a:cs typeface="Times New Roman" charset="0"/>
              </a:rPr>
              <a:t>طاعة الله ؟</a:t>
            </a:r>
            <a:endParaRPr lang="en-US" dirty="0">
              <a:solidFill>
                <a:srgbClr val="FFFFFF"/>
              </a:solidFill>
              <a:effectLst>
                <a:glow rad="228600">
                  <a:srgbClr val="100D00"/>
                </a:glow>
              </a:effectLst>
              <a:latin typeface="Arial" charset="0"/>
              <a:ea typeface="ＭＳ Ｐゴシック" charset="0"/>
              <a:cs typeface="Times New Roman" charset="0"/>
            </a:endParaRPr>
          </a:p>
        </p:txBody>
      </p:sp>
      <p:sp>
        <p:nvSpPr>
          <p:cNvPr id="9" name="Title 1"/>
          <p:cNvSpPr txBox="1">
            <a:spLocks/>
          </p:cNvSpPr>
          <p:nvPr/>
        </p:nvSpPr>
        <p:spPr bwMode="auto">
          <a:xfrm>
            <a:off x="4515555" y="5703710"/>
            <a:ext cx="4656667" cy="1126068"/>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52425" indent="-352425" defTabSz="457200" rtl="1" eaLnBrk="1" hangingPunct="1">
              <a:spcBef>
                <a:spcPct val="50000"/>
              </a:spcBef>
              <a:buFont typeface="Arial"/>
              <a:buChar char="•"/>
            </a:pPr>
            <a:r>
              <a:rPr lang="ar-JO" dirty="0">
                <a:solidFill>
                  <a:srgbClr val="FFFFFF"/>
                </a:solidFill>
                <a:effectLst>
                  <a:glow rad="228600">
                    <a:srgbClr val="100D00"/>
                  </a:glow>
                </a:effectLst>
                <a:latin typeface="Arial" charset="0"/>
                <a:ea typeface="ＭＳ Ｐゴシック" charset="0"/>
                <a:cs typeface="Times New Roman" charset="0"/>
              </a:rPr>
              <a:t>الصلاة ؟</a:t>
            </a:r>
            <a:endParaRPr lang="en-US" dirty="0">
              <a:solidFill>
                <a:srgbClr val="FFFFFF"/>
              </a:solidFill>
              <a:effectLst>
                <a:glow rad="228600">
                  <a:srgbClr val="100D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317168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381000"/>
            <a:ext cx="9144000" cy="6096000"/>
          </a:xfrm>
          <a:prstGeom prst="rect">
            <a:avLst/>
          </a:prstGeom>
        </p:spPr>
      </p:pic>
      <p:sp>
        <p:nvSpPr>
          <p:cNvPr id="147459" name="Rectangle 3"/>
          <p:cNvSpPr>
            <a:spLocks noGrp="1" noChangeArrowheads="1"/>
          </p:cNvSpPr>
          <p:nvPr>
            <p:ph type="title"/>
          </p:nvPr>
        </p:nvSpPr>
        <p:spPr>
          <a:xfrm rot="16200000">
            <a:off x="555977" y="2857500"/>
            <a:ext cx="6858000" cy="1143000"/>
          </a:xfrm>
          <a:noFill/>
        </p:spPr>
        <p:txBody>
          <a:bodyPr/>
          <a:lstStyle/>
          <a:p>
            <a:pPr eaLnBrk="1" hangingPunct="1"/>
            <a:r>
              <a:rPr lang="ar-JO" sz="7200" b="1" kern="1200" dirty="0">
                <a:solidFill>
                  <a:srgbClr val="FFFFFF"/>
                </a:solidFill>
                <a:effectLst>
                  <a:glow rad="228600">
                    <a:srgbClr val="100D00"/>
                  </a:glow>
                </a:effectLst>
                <a:latin typeface="Arial" charset="0"/>
                <a:ea typeface="ＭＳ Ｐゴシック" charset="0"/>
                <a:cs typeface="Times New Roman" charset="0"/>
              </a:rPr>
              <a:t>المزامير</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526517966"/>
      </p:ext>
    </p:extLst>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147459"/>
                                        </p:tgtEl>
                                        <p:attrNameLst>
                                          <p:attrName>style.visibility</p:attrName>
                                        </p:attrNameLst>
                                      </p:cBhvr>
                                      <p:to>
                                        <p:strVal val="visible"/>
                                      </p:to>
                                    </p:set>
                                    <p:anim calcmode="lin" valueType="num">
                                      <p:cBhvr additive="base">
                                        <p:cTn id="7" dur="500"/>
                                        <p:tgtEl>
                                          <p:spTgt spid="147459"/>
                                        </p:tgtEl>
                                        <p:attrNameLst>
                                          <p:attrName>ppt_y</p:attrName>
                                        </p:attrNameLst>
                                      </p:cBhvr>
                                      <p:tavLst>
                                        <p:tav tm="0">
                                          <p:val>
                                            <p:strVal val="#ppt_y-#ppt_h*1.125000"/>
                                          </p:val>
                                        </p:tav>
                                        <p:tav tm="100000">
                                          <p:val>
                                            <p:strVal val="#ppt_y"/>
                                          </p:val>
                                        </p:tav>
                                      </p:tavLst>
                                    </p:anim>
                                    <p:animEffect transition="in" filter="wipe(down)">
                                      <p:cBhvr>
                                        <p:cTn id="8" dur="500"/>
                                        <p:tgtEl>
                                          <p:spTgt spid="147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38300"/>
            <a:ext cx="9144000" cy="3566160"/>
          </a:xfrm>
          <a:prstGeom prst="rect">
            <a:avLst/>
          </a:prstGeom>
        </p:spPr>
      </p:pic>
      <p:sp>
        <p:nvSpPr>
          <p:cNvPr id="900098" name="Rectangle 2"/>
          <p:cNvSpPr>
            <a:spLocks noGrp="1" noChangeArrowheads="1"/>
          </p:cNvSpPr>
          <p:nvPr>
            <p:ph type="ctrTitle"/>
          </p:nvPr>
        </p:nvSpPr>
        <p:spPr>
          <a:xfrm>
            <a:off x="50830" y="44624"/>
            <a:ext cx="9120187" cy="1446653"/>
          </a:xfrm>
          <a:effectLst>
            <a:outerShdw blurRad="63500" dist="35921" dir="2700000" algn="ctr" rotWithShape="0">
              <a:schemeClr val="tx2">
                <a:alpha val="74998"/>
              </a:schemeClr>
            </a:outerShdw>
          </a:effectLst>
        </p:spPr>
        <p:txBody>
          <a:bodyPr/>
          <a:lstStyle/>
          <a:p>
            <a:pPr>
              <a:defRPr/>
            </a:pPr>
            <a:r>
              <a:rPr lang="ar-JO" sz="8000" b="1" dirty="0">
                <a:effectLst>
                  <a:glow rad="127000">
                    <a:schemeClr val="tx1"/>
                  </a:glow>
                </a:effectLst>
                <a:latin typeface="Arial" panose="020B0604020202020204" pitchFamily="34" charset="0"/>
                <a:ea typeface="ＭＳ Ｐゴシック" charset="0"/>
                <a:cs typeface="Arial" panose="020B0604020202020204" pitchFamily="34" charset="0"/>
              </a:rPr>
              <a:t>كن مسبِّحاً</a:t>
            </a:r>
            <a:endParaRPr lang="en-US" sz="8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0" y="5877272"/>
            <a:ext cx="9108504"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 •  مؤسسة الدراسات اللاهوتية الأردنية</a:t>
            </a:r>
          </a:p>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
        <p:nvSpPr>
          <p:cNvPr id="7" name="Rectangle 2"/>
          <p:cNvSpPr txBox="1">
            <a:spLocks noChangeArrowheads="1"/>
          </p:cNvSpPr>
          <p:nvPr/>
        </p:nvSpPr>
        <p:spPr bwMode="auto">
          <a:xfrm>
            <a:off x="4427984" y="1772816"/>
            <a:ext cx="475252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66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2825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ea typeface="ＭＳ Ｐゴシック" charset="0"/>
                <a:cs typeface="Times New Roman" charset="0"/>
              </a:rPr>
              <a:t>أعظم احتياجك هو تسبيح الله</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eaLnBrk="1" hangingPunct="1">
              <a:spcBef>
                <a:spcPct val="50000"/>
              </a:spcBef>
              <a:defRPr/>
            </a:pPr>
            <a:r>
              <a:rPr lang="ar-JO" sz="4000" b="1" dirty="0">
                <a:solidFill>
                  <a:srgbClr val="FFFFFF"/>
                </a:solidFill>
                <a:effectLst>
                  <a:glow rad="228600">
                    <a:srgbClr val="100D00"/>
                  </a:glow>
                </a:effectLst>
                <a:latin typeface="Arial" charset="0"/>
                <a:ea typeface="ＭＳ Ｐゴシック" charset="0"/>
                <a:cs typeface="Times New Roman" charset="0"/>
              </a:rPr>
              <a:t>الفكرة الأساسيّة للمزامير</a:t>
            </a:r>
            <a:endParaRPr lang="en-US" sz="4000" b="1" dirty="0">
              <a:solidFill>
                <a:srgbClr val="FFFFFF"/>
              </a:solidFill>
              <a:effectLst>
                <a:glow rad="228600">
                  <a:srgbClr val="100D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42431141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p:spPr>
        <p:txBody>
          <a:bodyPr/>
          <a:lstStyle/>
          <a:p>
            <a:pPr eaLnBrk="1" hangingPunct="1">
              <a:spcBef>
                <a:spcPct val="50000"/>
              </a:spcBef>
            </a:pPr>
            <a:r>
              <a:rPr lang="ar-JO" sz="8800" b="1" kern="1200" dirty="0">
                <a:solidFill>
                  <a:srgbClr val="B12143"/>
                </a:solidFill>
                <a:effectLst>
                  <a:glow rad="228600">
                    <a:schemeClr val="bg1">
                      <a:alpha val="59000"/>
                    </a:schemeClr>
                  </a:glow>
                </a:effectLst>
                <a:latin typeface="Arial" charset="0"/>
                <a:cs typeface="Times New Roman" charset="0"/>
              </a:rPr>
              <a:t>المزامير</a:t>
            </a:r>
            <a:endParaRPr lang="en-US" sz="8800" b="1" kern="1200" dirty="0">
              <a:solidFill>
                <a:srgbClr val="B12143"/>
              </a:solidFill>
              <a:effectLst>
                <a:glow rad="228600">
                  <a:schemeClr val="bg1">
                    <a:alpha val="59000"/>
                  </a:schemeClr>
                </a:glow>
              </a:effectLst>
              <a:latin typeface="Arial" charset="0"/>
              <a:cs typeface="Times New Roman" charset="0"/>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a:spcBef>
                <a:spcPct val="50000"/>
              </a:spcBef>
            </a:pPr>
            <a:r>
              <a:rPr lang="ar-JO" sz="6600" b="1" dirty="0">
                <a:solidFill>
                  <a:srgbClr val="B12143"/>
                </a:solidFill>
                <a:effectLst>
                  <a:glow rad="228600">
                    <a:schemeClr val="bg1">
                      <a:alpha val="59000"/>
                    </a:schemeClr>
                  </a:glow>
                </a:effectLst>
                <a:cs typeface="Times New Roman" charset="0"/>
              </a:rPr>
              <a:t>تسابيح وعبادة لكل العصور</a:t>
            </a:r>
            <a:endParaRPr lang="en-GB" sz="6600" b="1" dirty="0">
              <a:solidFill>
                <a:srgbClr val="B12143"/>
              </a:solidFill>
              <a:effectLst>
                <a:glow rad="228600">
                  <a:schemeClr val="bg1">
                    <a:alpha val="59000"/>
                  </a:schemeClr>
                </a:glow>
              </a:effectLst>
              <a:cs typeface="Times New Roman" charset="0"/>
            </a:endParaRPr>
          </a:p>
        </p:txBody>
      </p:sp>
    </p:spTree>
    <p:extLst>
      <p:ext uri="{BB962C8B-B14F-4D97-AF65-F5344CB8AC3E}">
        <p14:creationId xmlns:p14="http://schemas.microsoft.com/office/powerpoint/2010/main" val="2751493641"/>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charset="0"/>
                <a:ea typeface="ＭＳ Ｐゴシック" charset="0"/>
                <a:cs typeface="+mj-cs"/>
              </a:rPr>
              <a:t>كلمة مفتاحية </a:t>
            </a:r>
            <a:endParaRPr lang="en-US" sz="4800" b="1" dirty="0">
              <a:effectLst>
                <a:glow rad="127000">
                  <a:schemeClr val="tx1"/>
                </a:glow>
              </a:effectLst>
              <a:latin typeface="Arial" charset="0"/>
              <a:ea typeface="ＭＳ Ｐゴシック" charset="0"/>
              <a:cs typeface="+mj-cs"/>
            </a:endParaRPr>
          </a:p>
        </p:txBody>
      </p:sp>
      <p:sp>
        <p:nvSpPr>
          <p:cNvPr id="5" name="Rectangle 2"/>
          <p:cNvSpPr txBox="1">
            <a:spLocks noChangeArrowheads="1"/>
          </p:cNvSpPr>
          <p:nvPr/>
        </p:nvSpPr>
        <p:spPr bwMode="auto">
          <a:xfrm>
            <a:off x="0" y="239799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التسبيح</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۳۸٠</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٣٤٣</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المزامير</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7457271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b="1" dirty="0">
                <a:effectLst>
                  <a:glow rad="101600">
                    <a:schemeClr val="tx1">
                      <a:alpha val="99000"/>
                    </a:schemeClr>
                  </a:glow>
                </a:effectLst>
              </a:rPr>
              <a:t>الموضوع الرئيسي</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1"/>
            <a:ext cx="9144000" cy="2804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تسبيح الله والشعور به</a:t>
            </a:r>
            <a:endParaRPr kumimoji="0" lang="en-US" sz="6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۳۸٠</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المزامير</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642547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charset="0"/>
                <a:ea typeface="ＭＳ Ｐゴシック" charset="0"/>
                <a:cs typeface="+mj-cs"/>
              </a:rPr>
              <a:t>الآية المفتاحية</a:t>
            </a:r>
            <a:endParaRPr lang="en-US" sz="4800" b="1" dirty="0">
              <a:effectLst>
                <a:glow rad="127000">
                  <a:schemeClr val="tx1"/>
                </a:glow>
              </a:effectLst>
              <a:latin typeface="Arial" charset="0"/>
              <a:ea typeface="ＭＳ Ｐゴシック" charset="0"/>
              <a:cs typeface="+mj-cs"/>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a:rPr>
              <a:t>هللويا أحمد الرب بكل قلبي في مجلس المستقيمين</a:t>
            </a:r>
            <a:r>
              <a:rPr kumimoji="0" lang="ar-JO" sz="4400" b="0" i="0" u="none" strike="noStrike" kern="1200" cap="none" spc="0" normalizeH="0" baseline="0" noProof="0" dirty="0">
                <a:ln>
                  <a:noFill/>
                </a:ln>
                <a:solidFill>
                  <a:srgbClr val="FFFFFF"/>
                </a:solidFill>
                <a:effectLst/>
                <a:uLnTx/>
                <a:uFillTx/>
                <a:latin typeface="Times New Roman"/>
                <a:ea typeface="ＭＳ Ｐゴシック" pitchFamily="-108" charset="-128"/>
                <a:cs typeface="Arial"/>
              </a:rPr>
              <a:t> </a:t>
            </a:r>
            <a:r>
              <a:rPr kumimoji="0" lang="ar-JO"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a:rPr>
              <a:t>وجماعتهم.</a:t>
            </a:r>
            <a:r>
              <a:rPr kumimoji="0" lang="en-US"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a:rPr>
              <a:t>(</a:t>
            </a:r>
            <a:r>
              <a:rPr kumimoji="0" lang="ar-JO"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a:rPr>
              <a:t>مزامير 111 : 1</a:t>
            </a:r>
            <a:r>
              <a:rPr kumimoji="0" lang="en-US" sz="4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a:rPr>
              <a:t>)</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Times New Roman"/>
              <a:ea typeface="ＭＳ Ｐゴシック" charset="0"/>
              <a:cs typeface="Arial"/>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المزامير</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۳۸٠</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976574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ar-IQ" sz="8000" b="1" dirty="0">
                <a:latin typeface="Arial" panose="020B0604020202020204" pitchFamily="34" charset="0"/>
                <a:cs typeface="Arial" panose="020B0604020202020204" pitchFamily="34" charset="0"/>
              </a:rPr>
              <a:t>المزامير </a:t>
            </a:r>
            <a:br>
              <a:rPr lang="ar-IQ" sz="8000" b="1" dirty="0">
                <a:latin typeface="Arial" panose="020B0604020202020204" pitchFamily="34" charset="0"/>
                <a:cs typeface="Arial" panose="020B0604020202020204" pitchFamily="34" charset="0"/>
              </a:rPr>
            </a:br>
            <a:r>
              <a:rPr lang="ar-IQ" sz="8000" b="1" dirty="0">
                <a:latin typeface="Arial" panose="020B0604020202020204" pitchFamily="34" charset="0"/>
                <a:cs typeface="Arial" panose="020B0604020202020204" pitchFamily="34" charset="0"/>
              </a:rPr>
              <a:t>هي فر</a:t>
            </a:r>
            <a:r>
              <a:rPr lang="ar-JO" sz="8000" b="1" dirty="0">
                <a:latin typeface="Arial" panose="020B0604020202020204" pitchFamily="34" charset="0"/>
                <a:cs typeface="Arial" panose="020B0604020202020204" pitchFamily="34" charset="0"/>
              </a:rPr>
              <a:t>ي</a:t>
            </a:r>
            <a:r>
              <a:rPr lang="ar-IQ" sz="8000" b="1" dirty="0">
                <a:latin typeface="Arial" panose="020B0604020202020204" pitchFamily="34" charset="0"/>
                <a:cs typeface="Arial" panose="020B0604020202020204" pitchFamily="34" charset="0"/>
              </a:rPr>
              <a:t>دة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من نوعها</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378883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b="1" dirty="0">
                <a:solidFill>
                  <a:srgbClr val="FFFF00"/>
                </a:solidFill>
                <a:latin typeface="Arial" charset="0"/>
                <a:cs typeface="Arial" charset="0"/>
              </a:rPr>
              <a:t>هل كنت تعلم ؟</a:t>
            </a:r>
            <a:endParaRPr lang="en-US" dirty="0">
              <a:latin typeface="Arial" charset="0"/>
              <a:cs typeface="Arial" charset="0"/>
            </a:endParaRPr>
          </a:p>
        </p:txBody>
      </p:sp>
      <p:sp>
        <p:nvSpPr>
          <p:cNvPr id="2053" name="Rectangle 5"/>
          <p:cNvSpPr>
            <a:spLocks noGrp="1" noChangeArrowheads="1"/>
          </p:cNvSpPr>
          <p:nvPr>
            <p:ph idx="1"/>
          </p:nvPr>
        </p:nvSpPr>
        <p:spPr>
          <a:xfrm>
            <a:off x="228600" y="1676400"/>
            <a:ext cx="8686800" cy="4953000"/>
          </a:xfrm>
        </p:spPr>
        <p:txBody>
          <a:bodyPr/>
          <a:lstStyle/>
          <a:p>
            <a:pPr marL="622300" indent="-622300" algn="r" eaLnBrk="1" hangingPunct="1">
              <a:buFontTx/>
              <a:buNone/>
              <a:defRPr/>
            </a:pPr>
            <a:r>
              <a:rPr lang="ar-IQ" b="1" dirty="0">
                <a:solidFill>
                  <a:srgbClr val="FFFF00"/>
                </a:solidFill>
                <a:effectLst>
                  <a:outerShdw blurRad="50800" dist="38100" dir="2700000" algn="tl" rotWithShape="0">
                    <a:srgbClr val="000000">
                      <a:alpha val="43000"/>
                    </a:srgbClr>
                  </a:outerShdw>
                </a:effectLst>
                <a:ea typeface="+mn-ea"/>
              </a:rPr>
              <a:t>كتاب المزامير هو</a:t>
            </a: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b="1" dirty="0">
                <a:solidFill>
                  <a:srgbClr val="FFFF00"/>
                </a:solidFill>
                <a:effectLst>
                  <a:outerShdw blurRad="50800" dist="38100" dir="2700000" algn="tl" rotWithShape="0">
                    <a:srgbClr val="000000">
                      <a:alpha val="43000"/>
                    </a:srgbClr>
                  </a:outerShdw>
                </a:effectLst>
                <a:ea typeface="+mn-ea"/>
              </a:rPr>
              <a:t>أ – الكتاب الاكثر </a:t>
            </a:r>
            <a:r>
              <a:rPr lang="ar-IQ" b="1" dirty="0" err="1">
                <a:solidFill>
                  <a:srgbClr val="FFFF00"/>
                </a:solidFill>
                <a:effectLst>
                  <a:outerShdw blurRad="50800" dist="38100" dir="2700000" algn="tl" rotWithShape="0">
                    <a:srgbClr val="000000">
                      <a:alpha val="43000"/>
                    </a:srgbClr>
                  </a:outerShdw>
                </a:effectLst>
                <a:ea typeface="+mn-ea"/>
              </a:rPr>
              <a:t>تنوعآ</a:t>
            </a:r>
            <a:r>
              <a:rPr lang="ar-IQ" b="1" dirty="0">
                <a:solidFill>
                  <a:srgbClr val="FFFF00"/>
                </a:solidFill>
                <a:effectLst>
                  <a:outerShdw blurRad="50800" dist="38100" dir="2700000" algn="tl" rotWithShape="0">
                    <a:srgbClr val="000000">
                      <a:alpha val="43000"/>
                    </a:srgbClr>
                  </a:outerShdw>
                </a:effectLst>
                <a:ea typeface="+mn-ea"/>
              </a:rPr>
              <a:t> في العهد القديم </a:t>
            </a:r>
            <a:endParaRPr lang="en-US" b="1"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382</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P </a:t>
            </a: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5</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to="" calcmode="lin" valueType="num">
                                      <p:cBhvr>
                                        <p:cTn id="7" dur="1" fill="hold"/>
                                        <p:tgtEl>
                                          <p:spTgt spid="205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053">
                                            <p:txEl>
                                              <p:pRg st="2" end="2"/>
                                            </p:txEl>
                                          </p:spTgt>
                                        </p:tgtEl>
                                        <p:attrNameLst>
                                          <p:attrName>style.visibility</p:attrName>
                                        </p:attrNameLst>
                                      </p:cBhvr>
                                      <p:to>
                                        <p:strVal val="visible"/>
                                      </p:to>
                                    </p:set>
                                    <p:anim to="" calcmode="lin" valueType="num">
                                      <p:cBhvr>
                                        <p:cTn id="12" dur="1" fill="hold"/>
                                        <p:tgtEl>
                                          <p:spTgt spid="205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JO" dirty="0">
                <a:solidFill>
                  <a:schemeClr val="bg1"/>
                </a:solidFill>
                <a:latin typeface="Arial" panose="020B0604020202020204" pitchFamily="34" charset="0"/>
                <a:ea typeface="+mj-ea"/>
                <a:cs typeface="Arial" panose="020B0604020202020204" pitchFamily="34" charset="0"/>
              </a:rPr>
              <a:t>فئات المزامير</a:t>
            </a:r>
            <a:endParaRPr lang="en-US" dirty="0">
              <a:solidFill>
                <a:schemeClr val="bg1"/>
              </a:solidFill>
              <a:latin typeface="Arial" panose="020B0604020202020204" pitchFamily="34" charset="0"/>
              <a:ea typeface="+mj-ea"/>
              <a:cs typeface="Arial" panose="020B0604020202020204" pitchFamily="34" charset="0"/>
            </a:endParaRP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algn="r" rtl="1" eaLnBrk="1" hangingPunct="1">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التسبيح</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المسيانيّة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المراثي</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شهادة عن عمل الله</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المصاعد ( الحج)</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buFontTx/>
              <a:buNone/>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algn="r" rtl="1" eaLnBrk="1" hangingPunct="1">
              <a:lnSpc>
                <a:spcPct val="90000"/>
              </a:lnSpc>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الحكمة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اللعنة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التوبة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التاريخية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buFontTx/>
              <a:buNone/>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متعلقة بالطبيعة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p:txBody>
      </p:sp>
      <p:sp>
        <p:nvSpPr>
          <p:cNvPr id="154629"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۳۸٦</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2942859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4" descr="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7" name="Oval 5"/>
          <p:cNvSpPr>
            <a:spLocks noChangeArrowheads="1"/>
          </p:cNvSpPr>
          <p:nvPr/>
        </p:nvSpPr>
        <p:spPr bwMode="auto">
          <a:xfrm>
            <a:off x="5029200" y="4419600"/>
            <a:ext cx="1600200" cy="2438400"/>
          </a:xfrm>
          <a:prstGeom prst="ellipse">
            <a:avLst/>
          </a:prstGeom>
          <a:noFill/>
          <a:ln w="5715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charset="0"/>
              <a:ea typeface="ＭＳ Ｐゴシック" charset="0"/>
            </a:endParaRPr>
          </a:p>
        </p:txBody>
      </p:sp>
      <p:sp>
        <p:nvSpPr>
          <p:cNvPr id="165891" name="Text Box 6"/>
          <p:cNvSpPr txBox="1">
            <a:spLocks noChangeArrowheads="1"/>
          </p:cNvSpPr>
          <p:nvPr/>
        </p:nvSpPr>
        <p:spPr bwMode="auto">
          <a:xfrm>
            <a:off x="8299450" y="76208"/>
            <a:ext cx="698178" cy="461665"/>
          </a:xfrm>
          <a:prstGeom prst="rect">
            <a:avLst/>
          </a:prstGeom>
          <a:solidFill>
            <a:schemeClr val="bg2"/>
          </a:solidFill>
          <a:ln w="9525">
            <a:miter lim="800000"/>
            <a:headEnd/>
            <a:tailEnd/>
          </a:ln>
          <a:scene3d>
            <a:camera prst="legacyObliqueTopRight"/>
            <a:lightRig rig="legacyFlat3" dir="b"/>
          </a:scene3d>
          <a:sp3d extrusionH="430200" prstMaterial="legacyMatte">
            <a:bevelT w="13500" h="13500" prst="angle"/>
            <a:bevelB w="13500" h="13500" prst="angle"/>
            <a:extrusionClr>
              <a:schemeClr val="bg2"/>
            </a:extrusionClr>
          </a:sp3d>
        </p:spPr>
        <p:txBody>
          <a:bodyPr wrap="none">
            <a:spAutoFit/>
            <a:flatTx/>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341</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9879" name="Rectangle 7"/>
          <p:cNvSpPr>
            <a:spLocks noGrp="1" noChangeArrowheads="1"/>
          </p:cNvSpPr>
          <p:nvPr>
            <p:ph type="title" idx="4294967295"/>
          </p:nvPr>
        </p:nvSpPr>
        <p:spPr>
          <a:xfrm>
            <a:off x="1447800" y="4648200"/>
            <a:ext cx="3505200" cy="1981200"/>
          </a:xfrm>
        </p:spPr>
        <p:txBody>
          <a:bodyPr/>
          <a:lstStyle/>
          <a:p>
            <a:pPr eaLnBrk="1" hangingPunct="1">
              <a:defRPr/>
            </a:pPr>
            <a:r>
              <a:rPr lang="ar-JO" sz="3200" dirty="0">
                <a:solidFill>
                  <a:schemeClr val="bg1"/>
                </a:solidFill>
                <a:latin typeface="Arial" charset="0"/>
                <a:cs typeface="Arial" charset="0"/>
              </a:rPr>
              <a:t>أ</a:t>
            </a:r>
            <a:r>
              <a:rPr lang="ar-IQ" sz="3200" dirty="0">
                <a:solidFill>
                  <a:schemeClr val="bg1"/>
                </a:solidFill>
                <a:latin typeface="Arial" charset="0"/>
                <a:cs typeface="Arial" charset="0"/>
              </a:rPr>
              <a:t>ين المكان المناسب للمزامير</a:t>
            </a:r>
            <a:endParaRPr lang="en-US" sz="3200" dirty="0">
              <a:solidFill>
                <a:schemeClr val="bg1"/>
              </a:solidFill>
              <a:latin typeface="Arial" charset="0"/>
              <a:cs typeface="Arial" charset="0"/>
            </a:endParaRPr>
          </a:p>
        </p:txBody>
      </p:sp>
    </p:spTree>
    <p:extLst>
      <p:ext uri="{BB962C8B-B14F-4D97-AF65-F5344CB8AC3E}">
        <p14:creationId xmlns:p14="http://schemas.microsoft.com/office/powerpoint/2010/main" val="144465124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9877"/>
                                        </p:tgtEl>
                                        <p:attrNameLst>
                                          <p:attrName>style.visibility</p:attrName>
                                        </p:attrNameLst>
                                      </p:cBhvr>
                                      <p:to>
                                        <p:strVal val="visible"/>
                                      </p:to>
                                    </p:set>
                                    <p:anim calcmode="lin" valueType="num">
                                      <p:cBhvr>
                                        <p:cTn id="7" dur="500" fill="hold"/>
                                        <p:tgtEl>
                                          <p:spTgt spid="79877"/>
                                        </p:tgtEl>
                                        <p:attrNameLst>
                                          <p:attrName>ppt_w</p:attrName>
                                        </p:attrNameLst>
                                      </p:cBhvr>
                                      <p:tavLst>
                                        <p:tav tm="0">
                                          <p:val>
                                            <p:fltVal val="0"/>
                                          </p:val>
                                        </p:tav>
                                        <p:tav tm="100000">
                                          <p:val>
                                            <p:strVal val="#ppt_w"/>
                                          </p:val>
                                        </p:tav>
                                      </p:tavLst>
                                    </p:anim>
                                    <p:anim calcmode="lin" valueType="num">
                                      <p:cBhvr>
                                        <p:cTn id="8" dur="500" fill="hold"/>
                                        <p:tgtEl>
                                          <p:spTgt spid="7987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ar-JO" sz="3200" b="1" dirty="0">
                <a:solidFill>
                  <a:schemeClr val="bg1"/>
                </a:solidFill>
                <a:latin typeface="Arial"/>
                <a:cs typeface="Arial"/>
              </a:rPr>
              <a:t>تكامل العهد القديم</a:t>
            </a:r>
            <a:endParaRPr lang="en-US" sz="3200" b="1" dirty="0">
              <a:solidFill>
                <a:schemeClr val="bg1"/>
              </a:solidFill>
              <a:latin typeface="Arial"/>
              <a:ea typeface="华文楷体"/>
              <a:cs typeface="Arial"/>
            </a:endParaRPr>
          </a:p>
        </p:txBody>
      </p:sp>
      <p:sp>
        <p:nvSpPr>
          <p:cNvPr id="203779" name="Text Box 5"/>
          <p:cNvSpPr txBox="1">
            <a:spLocks noChangeArrowheads="1"/>
          </p:cNvSpPr>
          <p:nvPr/>
        </p:nvSpPr>
        <p:spPr bwMode="auto">
          <a:xfrm>
            <a:off x="8467725" y="39688"/>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a:ea typeface="ＭＳ Ｐゴシック" charset="0"/>
                <a:cs typeface="Arial"/>
              </a:rPr>
              <a:t>43</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aphicFrame>
        <p:nvGraphicFramePr>
          <p:cNvPr id="43" name="Table 42"/>
          <p:cNvGraphicFramePr>
            <a:graphicFrameLocks noGrp="1"/>
          </p:cNvGraphicFramePr>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rtl="1"/>
                      <a:r>
                        <a:rPr lang="ar-JO" altLang="zh-CN" sz="1000" b="1" kern="1200" spc="-150" dirty="0">
                          <a:solidFill>
                            <a:srgbClr val="FFFFFF"/>
                          </a:solidFill>
                          <a:latin typeface="Arial"/>
                          <a:ea typeface="华文楷体"/>
                          <a:cs typeface="Arial"/>
                        </a:rPr>
                        <a:t>تكوين</a:t>
                      </a:r>
                      <a:endParaRPr lang="en-US" altLang="zh-CN" sz="1000" b="1" kern="1200" spc="-15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050" b="1" kern="1200" spc="-150" dirty="0">
                          <a:solidFill>
                            <a:srgbClr val="FFFFFF"/>
                          </a:solidFill>
                          <a:latin typeface="Arial"/>
                          <a:cs typeface="Arial"/>
                        </a:rPr>
                        <a:t>خروج</a:t>
                      </a:r>
                      <a:br>
                        <a:rPr lang="en-US" sz="1000" spc="-150" dirty="0">
                          <a:solidFill>
                            <a:srgbClr val="FFFFFF"/>
                          </a:solidFill>
                          <a:latin typeface="Arial"/>
                          <a:cs typeface="Arial"/>
                        </a:rPr>
                      </a:br>
                      <a:endParaRPr lang="en-US" sz="1000" spc="-150" dirty="0">
                        <a:solidFill>
                          <a:srgbClr val="FFFFFF"/>
                        </a:solidFill>
                        <a:latin typeface="Arial"/>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rtl="1"/>
                      <a:r>
                        <a:rPr lang="ar-JO" altLang="zh-CN" sz="1000" b="1" spc="-150" dirty="0">
                          <a:solidFill>
                            <a:srgbClr val="FFFFFF"/>
                          </a:solidFill>
                          <a:latin typeface="Arial"/>
                          <a:ea typeface="华文楷体"/>
                          <a:cs typeface="Arial"/>
                        </a:rPr>
                        <a:t>عددد</a:t>
                      </a:r>
                      <a:endParaRPr lang="en-US" sz="1000" b="1" spc="-15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000" b="1" spc="-150" dirty="0">
                          <a:solidFill>
                            <a:srgbClr val="FFFFFF"/>
                          </a:solidFill>
                          <a:latin typeface="Arial"/>
                          <a:ea typeface="华文楷体"/>
                          <a:cs typeface="Arial"/>
                        </a:rPr>
                        <a:t>يشوع</a:t>
                      </a:r>
                      <a:endParaRPr lang="en-US" sz="1000" b="1" spc="-15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altLang="zh-CN" sz="1000" b="1" spc="-150" dirty="0">
                          <a:solidFill>
                            <a:srgbClr val="FFFFFF"/>
                          </a:solidFill>
                          <a:latin typeface="Arial"/>
                          <a:ea typeface="华文楷体"/>
                          <a:cs typeface="Arial"/>
                        </a:rPr>
                        <a:t>قضاة</a:t>
                      </a:r>
                      <a:endParaRPr lang="en-US" sz="1000" b="1" spc="-15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altLang="zh-CN" sz="1000" b="1" spc="-150" dirty="0">
                          <a:solidFill>
                            <a:srgbClr val="FFFFFF"/>
                          </a:solidFill>
                          <a:latin typeface="Arial"/>
                          <a:ea typeface="华文楷体"/>
                          <a:cs typeface="Arial"/>
                        </a:rPr>
                        <a:t>1 </a:t>
                      </a:r>
                      <a:r>
                        <a:rPr lang="en-US" altLang="zh-CN" sz="1000" b="1" spc="-150" dirty="0">
                          <a:solidFill>
                            <a:srgbClr val="FFFFFF"/>
                          </a:solidFill>
                          <a:latin typeface="Arial"/>
                          <a:ea typeface="华文楷体"/>
                          <a:cs typeface="Arial"/>
                        </a:rPr>
                        <a:t> </a:t>
                      </a:r>
                      <a:r>
                        <a:rPr lang="ar-JO" altLang="zh-CN" sz="1000" b="1" spc="-150" dirty="0">
                          <a:solidFill>
                            <a:srgbClr val="FFFFFF"/>
                          </a:solidFill>
                          <a:latin typeface="Arial"/>
                          <a:ea typeface="华文楷体"/>
                          <a:cs typeface="Arial"/>
                        </a:rPr>
                        <a:t>صموئيل</a:t>
                      </a:r>
                      <a:endParaRPr lang="en-US" sz="1000" b="1" spc="-15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000" b="1" spc="-150" dirty="0">
                          <a:solidFill>
                            <a:srgbClr val="FFFFFF"/>
                          </a:solidFill>
                          <a:latin typeface="Arial"/>
                          <a:ea typeface="华文楷体"/>
                          <a:cs typeface="Arial"/>
                        </a:rPr>
                        <a:t>2</a:t>
                      </a:r>
                      <a:r>
                        <a:rPr lang="ar-JO" sz="1000" b="1" spc="-150" baseline="0" dirty="0">
                          <a:solidFill>
                            <a:srgbClr val="FFFFFF"/>
                          </a:solidFill>
                          <a:latin typeface="Arial"/>
                          <a:ea typeface="华文楷体"/>
                          <a:cs typeface="Arial"/>
                        </a:rPr>
                        <a:t> </a:t>
                      </a:r>
                      <a:r>
                        <a:rPr lang="en-US" sz="1000" b="1" spc="-150" baseline="0" dirty="0">
                          <a:solidFill>
                            <a:srgbClr val="FFFFFF"/>
                          </a:solidFill>
                          <a:latin typeface="Arial"/>
                          <a:ea typeface="华文楷体"/>
                          <a:cs typeface="Arial"/>
                        </a:rPr>
                        <a:t>  </a:t>
                      </a:r>
                      <a:r>
                        <a:rPr lang="ar-JO" sz="1000" b="1" spc="-150" baseline="0" dirty="0">
                          <a:solidFill>
                            <a:srgbClr val="FFFFFF"/>
                          </a:solidFill>
                          <a:latin typeface="Arial"/>
                          <a:ea typeface="华文楷体"/>
                          <a:cs typeface="Arial"/>
                        </a:rPr>
                        <a:t>صموئيل</a:t>
                      </a:r>
                      <a:endParaRPr lang="en-US" sz="1000" b="1" spc="-15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rtl="1"/>
                      <a:r>
                        <a:rPr lang="ar-JO" sz="1000" b="1" spc="0" dirty="0">
                          <a:solidFill>
                            <a:srgbClr val="FFFFFF"/>
                          </a:solidFill>
                          <a:latin typeface="Arial"/>
                          <a:ea typeface="华文楷体"/>
                          <a:cs typeface="Arial"/>
                        </a:rPr>
                        <a:t>1</a:t>
                      </a:r>
                      <a:r>
                        <a:rPr lang="ar-JO" sz="1000" b="1" spc="0" baseline="0" dirty="0">
                          <a:solidFill>
                            <a:srgbClr val="FFFFFF"/>
                          </a:solidFill>
                          <a:latin typeface="Arial"/>
                          <a:ea typeface="华文楷体"/>
                          <a:cs typeface="Arial"/>
                        </a:rPr>
                        <a:t> ملوك</a:t>
                      </a:r>
                      <a:endParaRPr lang="en-US" sz="1000" b="1" spc="-15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1" eaLnBrk="1" fontAlgn="auto" latinLnBrk="0" hangingPunct="1">
                        <a:lnSpc>
                          <a:spcPct val="100000"/>
                        </a:lnSpc>
                        <a:spcBef>
                          <a:spcPts val="0"/>
                        </a:spcBef>
                        <a:spcAft>
                          <a:spcPts val="0"/>
                        </a:spcAft>
                        <a:buClrTx/>
                        <a:buSzTx/>
                        <a:buFontTx/>
                        <a:buNone/>
                        <a:tabLst/>
                        <a:defRPr/>
                      </a:pPr>
                      <a:r>
                        <a:rPr lang="ar-JO" altLang="zh-CN" sz="1000" b="1" dirty="0">
                          <a:solidFill>
                            <a:srgbClr val="FFFFFF"/>
                          </a:solidFill>
                          <a:latin typeface="Arial"/>
                          <a:ea typeface="华文楷体"/>
                          <a:cs typeface="Arial"/>
                        </a:rPr>
                        <a:t>2 ملوك</a:t>
                      </a:r>
                      <a:endParaRPr lang="en-US" sz="1000" b="1" dirty="0">
                        <a:solidFill>
                          <a:srgbClr val="FFFFFF"/>
                        </a:solidFill>
                        <a:latin typeface="Arial"/>
                        <a:ea typeface="华文楷体"/>
                        <a:cs typeface="Arial"/>
                      </a:endParaRPr>
                    </a:p>
                    <a:p>
                      <a:pPr algn="ctr" rtl="1"/>
                      <a:endParaRPr lang="en-US" sz="1000" b="1" spc="-15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ar-JO" altLang="zh-CN" sz="1000" b="1" dirty="0">
                          <a:solidFill>
                            <a:srgbClr val="FFFFFF"/>
                          </a:solidFill>
                          <a:latin typeface="Arial"/>
                          <a:ea typeface="华文楷体"/>
                          <a:cs typeface="Arial"/>
                        </a:rPr>
                        <a:t>عزرا</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dirty="0">
                          <a:solidFill>
                            <a:srgbClr val="FFFFFF"/>
                          </a:solidFill>
                          <a:latin typeface="Arial"/>
                          <a:ea typeface="华文楷体"/>
                          <a:cs typeface="Arial"/>
                        </a:rPr>
                        <a:t>نحميا</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1</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1" name="TextBox 50"/>
          <p:cNvSpPr txBox="1"/>
          <p:nvPr/>
        </p:nvSpPr>
        <p:spPr>
          <a:xfrm>
            <a:off x="1524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2</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2" name="TextBox 51"/>
          <p:cNvSpPr txBox="1"/>
          <p:nvPr/>
        </p:nvSpPr>
        <p:spPr>
          <a:xfrm>
            <a:off x="21336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3</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3" name="TextBox 52"/>
          <p:cNvSpPr txBox="1"/>
          <p:nvPr/>
        </p:nvSpPr>
        <p:spPr>
          <a:xfrm>
            <a:off x="2819400" y="1524000"/>
            <a:ext cx="4572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4</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4" name="TextBox 53"/>
          <p:cNvSpPr txBox="1"/>
          <p:nvPr/>
        </p:nvSpPr>
        <p:spPr>
          <a:xfrm>
            <a:off x="3429000"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5</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 name="TextBox 54"/>
          <p:cNvSpPr txBox="1"/>
          <p:nvPr/>
        </p:nvSpPr>
        <p:spPr>
          <a:xfrm>
            <a:off x="4191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6</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6" name="TextBox 55"/>
          <p:cNvSpPr txBox="1"/>
          <p:nvPr/>
        </p:nvSpPr>
        <p:spPr>
          <a:xfrm>
            <a:off x="4800600"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7</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7" name="TextBox 56"/>
          <p:cNvSpPr txBox="1"/>
          <p:nvPr/>
        </p:nvSpPr>
        <p:spPr>
          <a:xfrm>
            <a:off x="56388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8</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8" name="TextBox 57"/>
          <p:cNvSpPr txBox="1"/>
          <p:nvPr/>
        </p:nvSpPr>
        <p:spPr>
          <a:xfrm>
            <a:off x="62484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9</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9" name="TextBox 58"/>
          <p:cNvSpPr txBox="1"/>
          <p:nvPr/>
        </p:nvSpPr>
        <p:spPr>
          <a:xfrm>
            <a:off x="7467600" y="14478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10</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60" name="TextBox 59"/>
          <p:cNvSpPr txBox="1"/>
          <p:nvPr/>
        </p:nvSpPr>
        <p:spPr>
          <a:xfrm>
            <a:off x="8229600" y="145798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a:ea typeface="ＭＳ Ｐゴシック" charset="0"/>
                <a:cs typeface="Arial"/>
              </a:rPr>
              <a:t>11</a:t>
            </a:r>
            <a:endParaRPr kumimoji="0" lang="en-US" sz="2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61" name="Table 60"/>
          <p:cNvGraphicFramePr>
            <a:graphicFrameLocks noGrp="1"/>
          </p:cNvGraphicFramePr>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ar-JO" sz="1000" b="1" dirty="0">
                          <a:solidFill>
                            <a:srgbClr val="FFFFFF"/>
                          </a:solidFill>
                          <a:latin typeface="Arial"/>
                          <a:ea typeface="华文楷体"/>
                          <a:cs typeface="Arial"/>
                        </a:rPr>
                        <a:t>أيوب</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ar-JO" sz="1000" b="1" dirty="0">
                          <a:solidFill>
                            <a:srgbClr val="FFFFFF"/>
                          </a:solidFill>
                          <a:latin typeface="Arial"/>
                          <a:ea typeface="华文楷体"/>
                          <a:cs typeface="Arial"/>
                        </a:rPr>
                        <a:t>لاويين</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ar-JO" sz="1000" b="1" kern="1200" dirty="0">
                          <a:solidFill>
                            <a:srgbClr val="FFFFFF"/>
                          </a:solidFill>
                          <a:latin typeface="Arial"/>
                          <a:ea typeface="华文楷体"/>
                          <a:cs typeface="Arial"/>
                        </a:rPr>
                        <a:t>تثنية</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ar-JO" sz="1000" b="1" kern="1200" dirty="0">
                          <a:solidFill>
                            <a:srgbClr val="FFFFFF"/>
                          </a:solidFill>
                          <a:latin typeface="Arial"/>
                          <a:ea typeface="华文楷体"/>
                          <a:cs typeface="Arial"/>
                        </a:rPr>
                        <a:t>راعوث</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ar-JO" sz="1000" b="1" dirty="0">
                          <a:solidFill>
                            <a:srgbClr val="FFFFFF"/>
                          </a:solidFill>
                          <a:latin typeface="Arial"/>
                          <a:ea typeface="华文楷体"/>
                          <a:cs typeface="Arial"/>
                        </a:rPr>
                        <a:t>1</a:t>
                      </a:r>
                      <a:r>
                        <a:rPr lang="ar-JO" sz="1000" b="1" baseline="0" dirty="0">
                          <a:solidFill>
                            <a:srgbClr val="FFFFFF"/>
                          </a:solidFill>
                          <a:latin typeface="Arial"/>
                          <a:ea typeface="华文楷体"/>
                          <a:cs typeface="Arial"/>
                        </a:rPr>
                        <a:t> أخبار</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ar-JO" sz="1000" b="1" kern="1200" dirty="0">
                          <a:solidFill>
                            <a:srgbClr val="FFFFFF"/>
                          </a:solidFill>
                          <a:latin typeface="Arial"/>
                          <a:ea typeface="华文楷体"/>
                          <a:cs typeface="Arial"/>
                        </a:rPr>
                        <a:t>2</a:t>
                      </a:r>
                      <a:r>
                        <a:rPr lang="ar-JO" sz="1000" b="1" kern="1200" baseline="0" dirty="0">
                          <a:solidFill>
                            <a:srgbClr val="FFFFFF"/>
                          </a:solidFill>
                          <a:latin typeface="Arial"/>
                          <a:ea typeface="华文楷体"/>
                          <a:cs typeface="Arial"/>
                        </a:rPr>
                        <a:t> أخبار</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sz="1000" b="1" dirty="0">
                          <a:solidFill>
                            <a:srgbClr val="FFFFFF"/>
                          </a:solidFill>
                          <a:latin typeface="Arial"/>
                          <a:ea typeface="华文楷体"/>
                          <a:cs typeface="Arial"/>
                        </a:rPr>
                        <a:t>أستير</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sz="1000" b="1" dirty="0">
                          <a:solidFill>
                            <a:srgbClr val="FFFFFF"/>
                          </a:solidFill>
                          <a:latin typeface="Arial"/>
                          <a:ea typeface="华文楷体"/>
                          <a:cs typeface="Arial"/>
                        </a:rPr>
                        <a:t>مزامير</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72132"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kern="1200" dirty="0">
                          <a:solidFill>
                            <a:srgbClr val="FFFFFF"/>
                          </a:solidFill>
                          <a:latin typeface="Arial"/>
                          <a:ea typeface="华文楷体"/>
                          <a:cs typeface="Arial"/>
                        </a:rPr>
                        <a:t>أمثال</a:t>
                      </a:r>
                      <a:endParaRPr lang="en-US" sz="10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kern="1200" dirty="0">
                          <a:solidFill>
                            <a:srgbClr val="FFFFFF"/>
                          </a:solidFill>
                          <a:latin typeface="Arial"/>
                          <a:ea typeface="华文楷体"/>
                          <a:cs typeface="Arial"/>
                        </a:rPr>
                        <a:t>جامعة</a:t>
                      </a:r>
                      <a:endParaRPr lang="en-US" sz="10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kern="1200" dirty="0">
                          <a:solidFill>
                            <a:srgbClr val="FFFFFF"/>
                          </a:solidFill>
                          <a:latin typeface="Arial"/>
                          <a:ea typeface="华文楷体"/>
                          <a:cs typeface="Arial"/>
                        </a:rPr>
                        <a:t>نشيد</a:t>
                      </a:r>
                      <a:r>
                        <a:rPr lang="ar-JO" sz="1000" b="1" kern="1200" baseline="0" dirty="0">
                          <a:solidFill>
                            <a:srgbClr val="FFFFFF"/>
                          </a:solidFill>
                          <a:latin typeface="Arial"/>
                          <a:ea typeface="华文楷体"/>
                          <a:cs typeface="Arial"/>
                        </a:rPr>
                        <a:t> الأنشاد</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ar-JO" altLang="zh-CN" sz="1000" b="1" kern="1200" dirty="0">
                          <a:solidFill>
                            <a:schemeClr val="tx1"/>
                          </a:solidFill>
                          <a:latin typeface="Arial"/>
                          <a:ea typeface="华文楷体"/>
                          <a:cs typeface="Arial"/>
                        </a:rPr>
                        <a:t>هوشع</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ar-JO" sz="1000" b="1" dirty="0">
                          <a:latin typeface="Arial"/>
                          <a:ea typeface="华文楷体"/>
                          <a:cs typeface="Arial"/>
                        </a:rPr>
                        <a:t>عاموس</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ar-JO" altLang="zh-CN" sz="1000" b="1" dirty="0">
                          <a:latin typeface="Arial"/>
                          <a:ea typeface="华文楷体"/>
                          <a:cs typeface="Arial"/>
                        </a:rPr>
                        <a:t>حبقوق</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ar-JO" altLang="zh-CN" sz="1000" b="1" dirty="0">
                          <a:latin typeface="Arial"/>
                          <a:ea typeface="华文楷体"/>
                          <a:cs typeface="Arial"/>
                        </a:rPr>
                        <a:t>أشعياء</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ar-JO" altLang="zh-CN" sz="1000" b="1" kern="1200" dirty="0">
                          <a:solidFill>
                            <a:schemeClr val="tx1"/>
                          </a:solidFill>
                          <a:latin typeface="Arial"/>
                          <a:ea typeface="华文楷体"/>
                          <a:cs typeface="Arial"/>
                        </a:rPr>
                        <a:t>إرميا</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ar-JO" altLang="zh-CN" sz="1000" b="1" dirty="0">
                          <a:latin typeface="Arial"/>
                          <a:ea typeface="华文楷体"/>
                          <a:cs typeface="Arial"/>
                        </a:rPr>
                        <a:t>يوئيل</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ar-JO" altLang="zh-CN" sz="1000" b="1" dirty="0">
                          <a:latin typeface="Arial"/>
                          <a:ea typeface="华文楷体"/>
                          <a:cs typeface="Arial"/>
                        </a:rPr>
                        <a:t>ميخا</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ar-JO" altLang="zh-CN" sz="1000" b="1" dirty="0">
                          <a:latin typeface="Arial"/>
                          <a:ea typeface="华文楷体"/>
                          <a:cs typeface="Arial"/>
                        </a:rPr>
                        <a:t>صفنيا</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ar-JO" altLang="zh-CN" sz="1000" b="1" dirty="0">
                          <a:latin typeface="Arial"/>
                          <a:ea typeface="华文楷体"/>
                          <a:cs typeface="Arial"/>
                        </a:rPr>
                        <a:t>مراثي</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569387"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i="0" u="none" strike="noStrike" kern="1200" cap="none" spc="0" normalizeH="0" baseline="0" noProof="0" dirty="0">
                <a:ln>
                  <a:noFill/>
                </a:ln>
                <a:solidFill>
                  <a:srgbClr val="000000"/>
                </a:solidFill>
                <a:effectLst/>
                <a:uLnTx/>
                <a:uFillTx/>
                <a:latin typeface="Arial"/>
                <a:ea typeface="华文楷体"/>
                <a:cs typeface="Arial"/>
              </a:rPr>
              <a:t>إلى إسرائيل</a:t>
            </a:r>
            <a:endParaRPr kumimoji="0" lang="en-US" sz="1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98" name="TextBox 97"/>
          <p:cNvSpPr txBox="1"/>
          <p:nvPr/>
        </p:nvSpPr>
        <p:spPr>
          <a:xfrm>
            <a:off x="6005393" y="3789620"/>
            <a:ext cx="494046"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i="0" u="none" strike="noStrike" kern="1200" cap="none" spc="0" normalizeH="0" baseline="0" noProof="0" dirty="0">
                <a:ln>
                  <a:noFill/>
                </a:ln>
                <a:solidFill>
                  <a:srgbClr val="000000"/>
                </a:solidFill>
                <a:effectLst/>
                <a:uLnTx/>
                <a:uFillTx/>
                <a:latin typeface="Arial"/>
                <a:ea typeface="华文楷体"/>
                <a:cs typeface="Arial"/>
              </a:rPr>
              <a:t>إلى يهوذا</a:t>
            </a:r>
            <a:endParaRPr kumimoji="0" lang="en-US" sz="1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99" name="TextBox 98"/>
          <p:cNvSpPr txBox="1"/>
          <p:nvPr/>
        </p:nvSpPr>
        <p:spPr>
          <a:xfrm>
            <a:off x="5952852" y="5697379"/>
            <a:ext cx="492443"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i="0" u="none" strike="noStrike" kern="1200" cap="none" spc="0" normalizeH="0" baseline="0" noProof="0" dirty="0">
                <a:ln>
                  <a:noFill/>
                </a:ln>
                <a:solidFill>
                  <a:srgbClr val="000000"/>
                </a:solidFill>
                <a:effectLst/>
                <a:uLnTx/>
                <a:uFillTx/>
                <a:latin typeface="Arial"/>
                <a:ea typeface="华文楷体"/>
                <a:cs typeface="Arial"/>
              </a:rPr>
              <a:t>إلى أشور</a:t>
            </a:r>
            <a:endParaRPr kumimoji="0" lang="en-US" sz="1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a:ea typeface="华文楷体"/>
                <a:cs typeface="Arial"/>
              </a:rPr>
              <a:t>إلى أدوم</a:t>
            </a:r>
            <a:endParaRPr kumimoji="0" lang="en-US" sz="800" b="1" i="0" u="none" strike="noStrike" kern="1200" cap="none" spc="0" normalizeH="0" baseline="0" noProof="0" dirty="0">
              <a:ln>
                <a:noFill/>
              </a:ln>
              <a:solidFill>
                <a:srgbClr val="000000"/>
              </a:solidFill>
              <a:effectLst/>
              <a:uLnTx/>
              <a:uFillTx/>
              <a:latin typeface="Arial"/>
              <a:ea typeface="华文楷体"/>
              <a:cs typeface="Arial"/>
            </a:endParaRPr>
          </a:p>
        </p:txBody>
      </p:sp>
      <p:graphicFrame>
        <p:nvGraphicFramePr>
          <p:cNvPr id="101" name="Table 100"/>
          <p:cNvGraphicFramePr>
            <a:graphicFrameLocks noGrp="1"/>
          </p:cNvGraphicFramePr>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000" b="1" kern="1200" dirty="0">
                          <a:solidFill>
                            <a:schemeClr val="tx1"/>
                          </a:solidFill>
                          <a:latin typeface="Arial"/>
                          <a:ea typeface="华文楷体"/>
                          <a:cs typeface="Arial"/>
                        </a:rPr>
                        <a:t>حزقيال</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000" b="1" kern="1200" dirty="0">
                          <a:solidFill>
                            <a:schemeClr val="tx1"/>
                          </a:solidFill>
                          <a:latin typeface="Arial"/>
                          <a:ea typeface="华文楷体"/>
                          <a:cs typeface="Arial"/>
                        </a:rPr>
                        <a:t>دانيال</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altLang="zh-CN" sz="1000" b="1" kern="1200" dirty="0">
                          <a:solidFill>
                            <a:schemeClr val="tx1"/>
                          </a:solidFill>
                          <a:latin typeface="Arial"/>
                          <a:ea typeface="华文楷体"/>
                          <a:cs typeface="Arial"/>
                        </a:rPr>
                        <a:t>ملاخي</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129571"/>
            <a:ext cx="121230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a:ea typeface="华文楷体"/>
                <a:cs typeface="Arial"/>
              </a:rPr>
              <a:t>تاريخي</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7" name="TextBox 116"/>
          <p:cNvSpPr txBox="1"/>
          <p:nvPr/>
        </p:nvSpPr>
        <p:spPr>
          <a:xfrm rot="16200000">
            <a:off x="-178242" y="2437547"/>
            <a:ext cx="1212304"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a:ea typeface="华文楷体"/>
                <a:cs typeface="Arial"/>
              </a:rPr>
              <a:t>شعري</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118" name="TextBox 117"/>
          <p:cNvSpPr txBox="1"/>
          <p:nvPr/>
        </p:nvSpPr>
        <p:spPr>
          <a:xfrm rot="16200000">
            <a:off x="-904238" y="4735887"/>
            <a:ext cx="2664296" cy="33855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rial"/>
                <a:ea typeface="华文楷体"/>
                <a:cs typeface="Arial"/>
              </a:rPr>
              <a:t>نبوي</a:t>
            </a:r>
            <a:endParaRPr kumimoji="0" lang="en-US" sz="1600" b="1" i="0" u="none" strike="noStrike" kern="1200" cap="none" spc="0" normalizeH="0" baseline="0" noProof="0" dirty="0">
              <a:ln>
                <a:noFill/>
              </a:ln>
              <a:solidFill>
                <a:srgbClr val="000000"/>
              </a:solidFill>
              <a:effectLst/>
              <a:uLnTx/>
              <a:uFillTx/>
              <a:latin typeface="Arial"/>
              <a:ea typeface="华文楷体"/>
              <a:cs typeface="Arial"/>
            </a:endParaRPr>
          </a:p>
        </p:txBody>
      </p:sp>
      <p:sp>
        <p:nvSpPr>
          <p:cNvPr id="68" name="Text Box 52"/>
          <p:cNvSpPr txBox="1">
            <a:spLocks noChangeArrowheads="1"/>
          </p:cNvSpPr>
          <p:nvPr/>
        </p:nvSpPr>
        <p:spPr bwMode="auto">
          <a:xfrm>
            <a:off x="0" y="44624"/>
            <a:ext cx="899592"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السير في العهد القديم</a:t>
            </a:r>
            <a:endPar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aphicFrame>
        <p:nvGraphicFramePr>
          <p:cNvPr id="82" name="Table 81"/>
          <p:cNvGraphicFramePr>
            <a:graphicFrameLocks noGrp="1"/>
          </p:cNvGraphicFramePr>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000" b="1" kern="1200" dirty="0">
                          <a:solidFill>
                            <a:schemeClr val="tx1"/>
                          </a:solidFill>
                          <a:latin typeface="Arial"/>
                          <a:ea typeface="华文楷体"/>
                          <a:cs typeface="Arial"/>
                        </a:rPr>
                        <a:t>حجي</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000" b="1" kern="1200" dirty="0">
                          <a:solidFill>
                            <a:schemeClr val="tx1"/>
                          </a:solidFill>
                          <a:latin typeface="Arial"/>
                          <a:ea typeface="华文楷体"/>
                          <a:cs typeface="Arial"/>
                        </a:rPr>
                        <a:t>زكريا</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ar-JO" altLang="zh-CN" sz="1000" b="1" kern="1200" dirty="0">
                          <a:solidFill>
                            <a:schemeClr val="tx1"/>
                          </a:solidFill>
                          <a:latin typeface="Arial"/>
                          <a:ea typeface="华文楷体"/>
                          <a:cs typeface="Arial"/>
                        </a:rPr>
                        <a:t>يونان</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ar-JO" altLang="zh-CN" sz="1000" b="1" dirty="0">
                          <a:latin typeface="Arial"/>
                          <a:ea typeface="华文楷体"/>
                          <a:cs typeface="Arial"/>
                        </a:rPr>
                        <a:t>ناحوم</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ar-JO" altLang="zh-CN" sz="1000" b="1" kern="1200" dirty="0">
                          <a:solidFill>
                            <a:schemeClr val="tx1"/>
                          </a:solidFill>
                          <a:latin typeface="Arial"/>
                          <a:ea typeface="华文楷体"/>
                          <a:cs typeface="Arial"/>
                        </a:rPr>
                        <a:t>عوبديا</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70" name="Left-Right Arrow 69">
            <a:extLst>
              <a:ext uri="{FF2B5EF4-FFF2-40B4-BE49-F238E27FC236}">
                <a16:creationId xmlns:a16="http://schemas.microsoft.com/office/drawing/2014/main" id="{4BFA0DA2-B50F-3748-A696-4BCD260D7BDB}"/>
              </a:ext>
            </a:extLst>
          </p:cNvPr>
          <p:cNvSpPr/>
          <p:nvPr/>
        </p:nvSpPr>
        <p:spPr bwMode="auto">
          <a:xfrm>
            <a:off x="1112756" y="1820254"/>
            <a:ext cx="7851732" cy="607966"/>
          </a:xfrm>
          <a:prstGeom prst="leftRightArrow">
            <a:avLst/>
          </a:prstGeom>
          <a:solidFill>
            <a:schemeClr val="tx2"/>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l" defTabSz="914400" rtl="1" eaLnBrk="0" fontAlgn="base" latinLnBrk="0" hangingPunct="0">
              <a:lnSpc>
                <a:spcPct val="100000"/>
              </a:lnSpc>
              <a:spcBef>
                <a:spcPct val="0"/>
              </a:spcBef>
              <a:spcAft>
                <a:spcPct val="0"/>
              </a:spcAft>
              <a:buClrTx/>
              <a:buSzTx/>
              <a:buFontTx/>
              <a:buNone/>
              <a:tabLst>
                <a:tab pos="227013" algn="l"/>
                <a:tab pos="3362325" algn="ctr"/>
                <a:tab pos="7199313" algn="l"/>
              </a:tabLst>
              <a:defRPr/>
            </a:pPr>
            <a:r>
              <a:rPr kumimoji="0" lang="ar-JO" sz="1000" b="1" i="0" u="none" strike="noStrike" kern="1200" cap="none" spc="0" normalizeH="0" baseline="0" noProof="0" dirty="0">
                <a:ln>
                  <a:noFill/>
                </a:ln>
                <a:solidFill>
                  <a:srgbClr val="FFFFFF"/>
                </a:solidFill>
                <a:effectLst/>
                <a:uLnTx/>
                <a:uFillTx/>
                <a:latin typeface="Arial"/>
                <a:ea typeface="华文楷体"/>
                <a:cs typeface="Arial"/>
              </a:rPr>
              <a:t>مزامير</a:t>
            </a:r>
            <a:r>
              <a:rPr kumimoji="0" lang="en-US" altLang="zh-CN" sz="1000" b="1" i="0" u="none" strike="noStrike" kern="1200" cap="none" spc="0" normalizeH="0" baseline="0" noProof="0" dirty="0">
                <a:ln>
                  <a:noFill/>
                </a:ln>
                <a:solidFill>
                  <a:srgbClr val="FFFFFF"/>
                </a:solidFill>
                <a:effectLst/>
                <a:uLnTx/>
                <a:uFillTx/>
                <a:latin typeface="Arial"/>
                <a:ea typeface="华文楷体"/>
                <a:cs typeface="Arial"/>
              </a:rPr>
              <a:t> 137	</a:t>
            </a:r>
            <a:r>
              <a:rPr kumimoji="0" lang="ar-JO" sz="1000" b="1" i="0" u="none" strike="noStrike" kern="1200" cap="none" spc="0" normalizeH="0" baseline="0" noProof="0" dirty="0">
                <a:ln>
                  <a:noFill/>
                </a:ln>
                <a:solidFill>
                  <a:srgbClr val="FFFFFF"/>
                </a:solidFill>
                <a:effectLst/>
                <a:uLnTx/>
                <a:uFillTx/>
                <a:latin typeface="Arial"/>
                <a:ea typeface="华文楷体"/>
                <a:cs typeface="Arial"/>
              </a:rPr>
              <a:t>مزامير</a:t>
            </a:r>
            <a:r>
              <a:rPr kumimoji="0" lang="en-US" sz="1000" b="1" i="0" u="none" strike="noStrike" kern="1200" cap="none" spc="0" normalizeH="0" baseline="0" noProof="0" dirty="0">
                <a:ln>
                  <a:noFill/>
                </a:ln>
                <a:solidFill>
                  <a:srgbClr val="FFFFFF"/>
                </a:solidFill>
                <a:effectLst/>
                <a:uLnTx/>
                <a:uFillTx/>
                <a:latin typeface="Arial"/>
                <a:ea typeface="华文楷体"/>
                <a:cs typeface="Arial"/>
              </a:rPr>
              <a:t>	</a:t>
            </a:r>
            <a:r>
              <a:rPr kumimoji="0" lang="ar-JO" sz="1000" b="1" i="0" u="none" strike="noStrike" kern="1200" cap="none" spc="0" normalizeH="0" baseline="0" noProof="0" dirty="0">
                <a:ln>
                  <a:noFill/>
                </a:ln>
                <a:solidFill>
                  <a:srgbClr val="FFFFFF"/>
                </a:solidFill>
                <a:effectLst/>
                <a:uLnTx/>
                <a:uFillTx/>
                <a:latin typeface="Arial"/>
                <a:ea typeface="华文楷体"/>
                <a:cs typeface="Arial"/>
              </a:rPr>
              <a:t>مزامير</a:t>
            </a:r>
            <a:r>
              <a:rPr kumimoji="0" lang="en-US" altLang="zh-CN" sz="1000" b="1" i="0" u="none" strike="noStrike" kern="1200" cap="none" spc="0" normalizeH="0" baseline="0" noProof="0" dirty="0">
                <a:ln>
                  <a:noFill/>
                </a:ln>
                <a:solidFill>
                  <a:srgbClr val="FFFFFF"/>
                </a:solidFill>
                <a:effectLst/>
                <a:uLnTx/>
                <a:uFillTx/>
                <a:latin typeface="Arial"/>
                <a:ea typeface="华文楷体"/>
                <a:cs typeface="Arial"/>
              </a:rPr>
              <a:t> 90</a:t>
            </a:r>
            <a:endParaRPr kumimoji="0" lang="en-US" sz="1000" b="0" i="0" u="none" strike="noStrike" kern="1200" cap="none" spc="0" normalizeH="0" baseline="0" noProof="0" dirty="0">
              <a:ln>
                <a:noFill/>
              </a:ln>
              <a:solidFill>
                <a:srgbClr val="000000"/>
              </a:solidFill>
              <a:effectLst/>
              <a:uLnTx/>
              <a:uFillTx/>
              <a:latin typeface="Arial" pitchFamily="-105" charset="0"/>
              <a:ea typeface="ＭＳ Ｐゴシック" charset="0"/>
            </a:endParaRPr>
          </a:p>
        </p:txBody>
      </p:sp>
    </p:spTree>
    <p:extLst>
      <p:ext uri="{BB962C8B-B14F-4D97-AF65-F5344CB8AC3E}">
        <p14:creationId xmlns:p14="http://schemas.microsoft.com/office/powerpoint/2010/main" val="190672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p:cTn id="7" dur="1000" fill="hold"/>
                                        <p:tgtEl>
                                          <p:spTgt spid="70"/>
                                        </p:tgtEl>
                                        <p:attrNameLst>
                                          <p:attrName>ppt_w</p:attrName>
                                        </p:attrNameLst>
                                      </p:cBhvr>
                                      <p:tavLst>
                                        <p:tav tm="0">
                                          <p:val>
                                            <p:strVal val="#ppt_w*0.70"/>
                                          </p:val>
                                        </p:tav>
                                        <p:tav tm="100000">
                                          <p:val>
                                            <p:strVal val="#ppt_w"/>
                                          </p:val>
                                        </p:tav>
                                      </p:tavLst>
                                    </p:anim>
                                    <p:anim calcmode="lin" valueType="num">
                                      <p:cBhvr>
                                        <p:cTn id="8" dur="1000" fill="hold"/>
                                        <p:tgtEl>
                                          <p:spTgt spid="70"/>
                                        </p:tgtEl>
                                        <p:attrNameLst>
                                          <p:attrName>ppt_h</p:attrName>
                                        </p:attrNameLst>
                                      </p:cBhvr>
                                      <p:tavLst>
                                        <p:tav tm="0">
                                          <p:val>
                                            <p:strVal val="#ppt_h"/>
                                          </p:val>
                                        </p:tav>
                                        <p:tav tm="100000">
                                          <p:val>
                                            <p:strVal val="#ppt_h"/>
                                          </p:val>
                                        </p:tav>
                                      </p:tavLst>
                                    </p:anim>
                                    <p:animEffect transition="in" filter="fade">
                                      <p:cBhvr>
                                        <p:cTn id="9" dur="10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JO" dirty="0">
                <a:solidFill>
                  <a:schemeClr val="bg1"/>
                </a:solidFill>
                <a:latin typeface="Arial" panose="020B0604020202020204" pitchFamily="34" charset="0"/>
                <a:ea typeface="+mj-ea"/>
                <a:cs typeface="Arial" panose="020B0604020202020204" pitchFamily="34" charset="0"/>
              </a:rPr>
              <a:t>فئات المزامير</a:t>
            </a:r>
            <a:endParaRPr lang="en-US" dirty="0">
              <a:solidFill>
                <a:schemeClr val="bg1"/>
              </a:solidFill>
              <a:latin typeface="Arial" panose="020B0604020202020204" pitchFamily="34" charset="0"/>
              <a:ea typeface="+mj-ea"/>
              <a:cs typeface="Arial" panose="020B0604020202020204" pitchFamily="34" charset="0"/>
            </a:endParaRPr>
          </a:p>
        </p:txBody>
      </p:sp>
      <p:sp>
        <p:nvSpPr>
          <p:cNvPr id="48131" name="Rectangle 3"/>
          <p:cNvSpPr>
            <a:spLocks noGrp="1" noChangeArrowheads="1"/>
          </p:cNvSpPr>
          <p:nvPr>
            <p:ph type="body" sz="half" idx="1"/>
          </p:nvPr>
        </p:nvSpPr>
        <p:spPr>
          <a:xfrm>
            <a:off x="457200" y="1219200"/>
            <a:ext cx="4191000" cy="5638800"/>
          </a:xfrm>
          <a:ln>
            <a:miter lim="800000"/>
            <a:headEnd/>
            <a:tailEnd/>
          </a:ln>
        </p:spPr>
        <p:txBody>
          <a:bodyPr/>
          <a:lstStyle/>
          <a:p>
            <a:pPr algn="r" rtl="1" eaLnBrk="1" hangingPunct="1">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التسبيح</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المسيانيّة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المراثي</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شهادة عن عمل الله</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المصاعد ( الحج)</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buFontTx/>
              <a:buNone/>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p:txBody>
      </p:sp>
      <p:sp>
        <p:nvSpPr>
          <p:cNvPr id="48132" name="Rectangle 4"/>
          <p:cNvSpPr>
            <a:spLocks noGrp="1" noChangeArrowheads="1"/>
          </p:cNvSpPr>
          <p:nvPr>
            <p:ph type="body" sz="half" idx="2"/>
          </p:nvPr>
        </p:nvSpPr>
        <p:spPr>
          <a:xfrm>
            <a:off x="4648200" y="1219200"/>
            <a:ext cx="4495800" cy="5638800"/>
          </a:xfrm>
          <a:ln>
            <a:miter lim="800000"/>
            <a:headEnd/>
            <a:tailEnd/>
          </a:ln>
        </p:spPr>
        <p:txBody>
          <a:bodyPr/>
          <a:lstStyle/>
          <a:p>
            <a:pPr algn="r" rtl="1" eaLnBrk="1" hangingPunct="1">
              <a:lnSpc>
                <a:spcPct val="90000"/>
              </a:lnSpc>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الحكمة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اللعنة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التوبة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التاريخية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buFontTx/>
              <a:buNone/>
              <a:defRPr/>
            </a:pP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a:p>
            <a:pPr algn="r" rtl="1" eaLnBrk="1" hangingPunct="1">
              <a:lnSpc>
                <a:spcPct val="90000"/>
              </a:lnSpc>
              <a:defRPr/>
            </a:pPr>
            <a:r>
              <a:rPr lang="ar-JO"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rPr>
              <a:t>متعلقة بالطبيعة</a:t>
            </a:r>
            <a:endParaRPr lang="en-US" sz="3200" b="1" dirty="0">
              <a:solidFill>
                <a:schemeClr val="bg1"/>
              </a:solidFill>
              <a:effectLst>
                <a:glow rad="203200">
                  <a:schemeClr val="tx2">
                    <a:alpha val="75000"/>
                  </a:schemeClr>
                </a:glow>
              </a:effectLst>
              <a:latin typeface="Arial" panose="020B0604020202020204" pitchFamily="34" charset="0"/>
              <a:ea typeface="+mn-ea"/>
              <a:cs typeface="Arial" panose="020B0604020202020204" pitchFamily="34" charset="0"/>
            </a:endParaRPr>
          </a:p>
        </p:txBody>
      </p:sp>
      <p:sp>
        <p:nvSpPr>
          <p:cNvPr id="154629"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۳۸٦</a:t>
            </a:r>
            <a:endParaRPr lang="en-US" b="1" dirty="0">
              <a:solidFill>
                <a:srgbClr val="FFFFFF"/>
              </a:solidFill>
              <a:latin typeface="Arial" panose="020B0604020202020204" pitchFamily="34" charset="0"/>
              <a:cs typeface="Arial" panose="020B0604020202020204" pitchFamily="34"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ص9</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8616557"/>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linds(horizont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b="1" dirty="0">
                <a:solidFill>
                  <a:srgbClr val="FFFF00"/>
                </a:solidFill>
                <a:latin typeface="Arial" charset="0"/>
                <a:cs typeface="Arial" charset="0"/>
              </a:rPr>
              <a:t>هل كنت تعرف ؟</a:t>
            </a:r>
            <a:endParaRPr lang="en-US" dirty="0">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algn="r" eaLnBrk="1" hangingPunct="1">
              <a:buFontTx/>
              <a:buNone/>
              <a:defRPr/>
            </a:pPr>
            <a:r>
              <a:rPr lang="ar-IQ" b="1" dirty="0">
                <a:solidFill>
                  <a:srgbClr val="FFFF00"/>
                </a:solidFill>
                <a:effectLst>
                  <a:outerShdw blurRad="50800" dist="38100" dir="2700000" algn="tl" rotWithShape="0">
                    <a:srgbClr val="000000">
                      <a:alpha val="43000"/>
                    </a:srgbClr>
                  </a:outerShdw>
                </a:effectLst>
                <a:ea typeface="+mn-ea"/>
              </a:rPr>
              <a:t>كتاب ال</a:t>
            </a:r>
            <a:r>
              <a:rPr lang="ar-JO" b="1" dirty="0">
                <a:solidFill>
                  <a:srgbClr val="FFFF00"/>
                </a:solidFill>
                <a:effectLst>
                  <a:outerShdw blurRad="50800" dist="38100" dir="2700000" algn="tl" rotWithShape="0">
                    <a:srgbClr val="000000">
                      <a:alpha val="43000"/>
                    </a:srgbClr>
                  </a:outerShdw>
                </a:effectLst>
                <a:ea typeface="+mn-ea"/>
              </a:rPr>
              <a:t>م</a:t>
            </a:r>
            <a:r>
              <a:rPr lang="ar-IQ" b="1" dirty="0">
                <a:solidFill>
                  <a:srgbClr val="FFFF00"/>
                </a:solidFill>
                <a:effectLst>
                  <a:outerShdw blurRad="50800" dist="38100" dir="2700000" algn="tl" rotWithShape="0">
                    <a:srgbClr val="000000">
                      <a:alpha val="43000"/>
                    </a:srgbClr>
                  </a:outerShdw>
                </a:effectLst>
                <a:ea typeface="+mn-ea"/>
              </a:rPr>
              <a:t>زامير هو</a:t>
            </a: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b="1" dirty="0">
                <a:solidFill>
                  <a:srgbClr val="FFFF00"/>
                </a:solidFill>
                <a:effectLst>
                  <a:outerShdw blurRad="50800" dist="38100" dir="2700000" algn="tl" rotWithShape="0">
                    <a:srgbClr val="000000">
                      <a:alpha val="43000"/>
                    </a:srgbClr>
                  </a:outerShdw>
                </a:effectLst>
                <a:ea typeface="+mn-ea"/>
              </a:rPr>
              <a:t>أ-هو ال</a:t>
            </a:r>
            <a:r>
              <a:rPr lang="ar-JO" b="1" dirty="0">
                <a:solidFill>
                  <a:srgbClr val="FFFF00"/>
                </a:solidFill>
                <a:effectLst>
                  <a:outerShdw blurRad="50800" dist="38100" dir="2700000" algn="tl" rotWithShape="0">
                    <a:srgbClr val="000000">
                      <a:alpha val="43000"/>
                    </a:srgbClr>
                  </a:outerShdw>
                </a:effectLst>
                <a:ea typeface="+mn-ea"/>
              </a:rPr>
              <a:t>أ</a:t>
            </a:r>
            <a:r>
              <a:rPr lang="ar-IQ" b="1" dirty="0">
                <a:solidFill>
                  <a:srgbClr val="FFFF00"/>
                </a:solidFill>
                <a:effectLst>
                  <a:outerShdw blurRad="50800" dist="38100" dir="2700000" algn="tl" rotWithShape="0">
                    <a:srgbClr val="000000">
                      <a:alpha val="43000"/>
                    </a:srgbClr>
                  </a:outerShdw>
                </a:effectLst>
                <a:ea typeface="+mn-ea"/>
              </a:rPr>
              <a:t>كثر تنوع</a:t>
            </a:r>
            <a:r>
              <a:rPr lang="ar-JO" b="1" dirty="0">
                <a:solidFill>
                  <a:srgbClr val="FFFF00"/>
                </a:solidFill>
                <a:effectLst>
                  <a:outerShdw blurRad="50800" dist="38100" dir="2700000" algn="tl" rotWithShape="0">
                    <a:srgbClr val="000000">
                      <a:alpha val="43000"/>
                    </a:srgbClr>
                  </a:outerShdw>
                </a:effectLst>
                <a:ea typeface="+mn-ea"/>
              </a:rPr>
              <a:t>اً</a:t>
            </a:r>
            <a:r>
              <a:rPr lang="ar-IQ" b="1" dirty="0">
                <a:solidFill>
                  <a:srgbClr val="FFFF00"/>
                </a:solidFill>
                <a:effectLst>
                  <a:outerShdw blurRad="50800" dist="38100" dir="2700000" algn="tl" rotWithShape="0">
                    <a:srgbClr val="000000">
                      <a:alpha val="43000"/>
                    </a:srgbClr>
                  </a:outerShdw>
                </a:effectLst>
                <a:ea typeface="+mn-ea"/>
              </a:rPr>
              <a:t> في العهد القديم </a:t>
            </a:r>
          </a:p>
          <a:p>
            <a:pPr marL="0" indent="0" algn="r" eaLnBrk="1" hangingPunct="1">
              <a:buNone/>
              <a:defRPr/>
            </a:pPr>
            <a:r>
              <a:rPr lang="ar-IQ" b="1" dirty="0">
                <a:solidFill>
                  <a:srgbClr val="FFFF00"/>
                </a:solidFill>
                <a:effectLst>
                  <a:outerShdw blurRad="50800" dist="38100" dir="2700000" algn="tl" rotWithShape="0">
                    <a:srgbClr val="000000">
                      <a:alpha val="43000"/>
                    </a:srgbClr>
                  </a:outerShdw>
                </a:effectLst>
                <a:ea typeface="+mn-ea"/>
              </a:rPr>
              <a:t>ب-هو </a:t>
            </a:r>
            <a:r>
              <a:rPr lang="ar-JO" b="1" dirty="0">
                <a:solidFill>
                  <a:srgbClr val="FFFF00"/>
                </a:solidFill>
                <a:effectLst>
                  <a:outerShdw blurRad="50800" dist="38100" dir="2700000" algn="tl" rotWithShape="0">
                    <a:srgbClr val="000000">
                      <a:alpha val="43000"/>
                    </a:srgbClr>
                  </a:outerShdw>
                </a:effectLst>
                <a:ea typeface="+mn-ea"/>
              </a:rPr>
              <a:t>أ</a:t>
            </a:r>
            <a:r>
              <a:rPr lang="ar-IQ" b="1" dirty="0">
                <a:solidFill>
                  <a:srgbClr val="FFFF00"/>
                </a:solidFill>
                <a:effectLst>
                  <a:outerShdw blurRad="50800" dist="38100" dir="2700000" algn="tl" rotWithShape="0">
                    <a:srgbClr val="000000">
                      <a:alpha val="43000"/>
                    </a:srgbClr>
                  </a:outerShdw>
                </a:effectLst>
                <a:ea typeface="+mn-ea"/>
              </a:rPr>
              <a:t>طول سفر في الكتاب المقدس</a:t>
            </a: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382</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P </a:t>
            </a: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5</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idx="4294967295"/>
          </p:nvPr>
        </p:nvSpPr>
        <p:spPr>
          <a:xfrm>
            <a:off x="0" y="381000"/>
            <a:ext cx="9144000" cy="685800"/>
          </a:xfrm>
          <a:solidFill>
            <a:srgbClr val="000000"/>
          </a:solidFill>
        </p:spPr>
        <p:txBody>
          <a:bodyPr/>
          <a:lstStyle/>
          <a:p>
            <a:pPr>
              <a:defRPr/>
            </a:pPr>
            <a:r>
              <a:rPr lang="ar-IQ" dirty="0">
                <a:solidFill>
                  <a:srgbClr val="EAEAEA"/>
                </a:solidFill>
                <a:effectLst>
                  <a:outerShdw blurRad="38100" dist="38100" dir="2700000" algn="tl">
                    <a:srgbClr val="FFFFFF"/>
                  </a:outerShdw>
                </a:effectLst>
                <a:latin typeface="Arial" charset="0"/>
                <a:ea typeface="ＭＳ Ｐゴシック" charset="0"/>
                <a:cs typeface="Arial" charset="0"/>
              </a:rPr>
              <a:t>اطول سفر في الكتاب المقدس </a:t>
            </a:r>
            <a:endParaRPr lang="en-US" dirty="0">
              <a:solidFill>
                <a:srgbClr val="EAEAEA"/>
              </a:solidFill>
              <a:effectLst>
                <a:outerShdw blurRad="38100" dist="38100" dir="2700000" algn="tl">
                  <a:srgbClr val="FFFFFF"/>
                </a:outerShdw>
              </a:effectLst>
              <a:latin typeface="Arial" charset="0"/>
              <a:ea typeface="ＭＳ Ｐゴシック" charset="0"/>
              <a:cs typeface="Arial" charset="0"/>
            </a:endParaRPr>
          </a:p>
        </p:txBody>
      </p:sp>
      <p:graphicFrame>
        <p:nvGraphicFramePr>
          <p:cNvPr id="72825" name="Group 121"/>
          <p:cNvGraphicFramePr>
            <a:graphicFrameLocks noGrp="1"/>
          </p:cNvGraphicFramePr>
          <p:nvPr>
            <p:extLst>
              <p:ext uri="{D42A27DB-BD31-4B8C-83A1-F6EECF244321}">
                <p14:modId xmlns:p14="http://schemas.microsoft.com/office/powerpoint/2010/main" val="4060604120"/>
              </p:ext>
            </p:extLst>
          </p:nvPr>
        </p:nvGraphicFramePr>
        <p:xfrm>
          <a:off x="228600" y="1219201"/>
          <a:ext cx="8610600" cy="5286378"/>
        </p:xfrm>
        <a:graphic>
          <a:graphicData uri="http://schemas.openxmlformats.org/drawingml/2006/table">
            <a:tbl>
              <a:tblPr/>
              <a:tblGrid>
                <a:gridCol w="1981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2211388">
                  <a:extLst>
                    <a:ext uri="{9D8B030D-6E8A-4147-A177-3AD203B41FA5}">
                      <a16:colId xmlns:a16="http://schemas.microsoft.com/office/drawing/2014/main" val="20002"/>
                    </a:ext>
                  </a:extLst>
                </a:gridCol>
                <a:gridCol w="2436812">
                  <a:extLst>
                    <a:ext uri="{9D8B030D-6E8A-4147-A177-3AD203B41FA5}">
                      <a16:colId xmlns:a16="http://schemas.microsoft.com/office/drawing/2014/main" val="20003"/>
                    </a:ext>
                  </a:extLst>
                </a:gridCol>
              </a:tblGrid>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السفر</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ال</a:t>
                      </a:r>
                      <a:r>
                        <a:rPr kumimoji="0" lang="ar-JO"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إ</a:t>
                      </a: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صحاحات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ال</a:t>
                      </a:r>
                      <a:r>
                        <a:rPr kumimoji="0" lang="ar-JO"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آ</a:t>
                      </a: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يات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الكلمات</a:t>
                      </a:r>
                      <a:endParaRPr kumimoji="0" lang="en-US" sz="28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rPr>
                        <a:t>المزامير</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rPr>
                        <a:t>150</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rPr>
                        <a:t>2461</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rPr>
                        <a:t>43,743</a:t>
                      </a:r>
                      <a:endParaRPr kumimoji="0" lang="en-US" sz="2800" b="1" i="0" u="none" strike="noStrike" cap="none" normalizeH="0" baseline="0" dirty="0">
                        <a:ln>
                          <a:noFill/>
                        </a:ln>
                        <a:solidFill>
                          <a:srgbClr val="FFFF00"/>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إ</a:t>
                      </a: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رميا</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52</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1364</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42,659</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err="1">
                          <a:ln>
                            <a:noFill/>
                          </a:ln>
                          <a:solidFill>
                            <a:srgbClr val="FFFFFF"/>
                          </a:solidFill>
                          <a:effectLst>
                            <a:outerShdw blurRad="38100" dist="38100" dir="2700000" algn="tl">
                              <a:srgbClr val="000000"/>
                            </a:outerShdw>
                          </a:effectLst>
                          <a:latin typeface="Arial" charset="0"/>
                          <a:ea typeface="ＭＳ Ｐゴシック" charset="0"/>
                          <a:cs typeface="Arial" charset="0"/>
                        </a:rPr>
                        <a:t>حزقيال</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48 </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1273</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39,407</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التكوين</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50</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1533</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38,267</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r h="8810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أ</a:t>
                      </a: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شعي</a:t>
                      </a: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اء</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66</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1292</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rPr>
                        <a:t>37,044</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5"/>
                  </a:ext>
                </a:extLst>
              </a:tr>
            </a:tbl>
          </a:graphicData>
        </a:graphic>
      </p:graphicFrame>
      <p:sp>
        <p:nvSpPr>
          <p:cNvPr id="158747" name="Rectangle 122"/>
          <p:cNvSpPr>
            <a:spLocks noChangeArrowheads="1"/>
          </p:cNvSpPr>
          <p:nvPr/>
        </p:nvSpPr>
        <p:spPr bwMode="auto">
          <a:xfrm>
            <a:off x="2447925" y="6215070"/>
            <a:ext cx="1846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8748" name="Text Box 123"/>
          <p:cNvSpPr txBox="1">
            <a:spLocks noChangeArrowheads="1"/>
          </p:cNvSpPr>
          <p:nvPr/>
        </p:nvSpPr>
        <p:spPr bwMode="auto">
          <a:xfrm>
            <a:off x="7308304" y="8"/>
            <a:ext cx="177187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000000"/>
                </a:solidFill>
                <a:effectLst/>
                <a:uLnTx/>
                <a:uFillTx/>
                <a:latin typeface="Arial" charset="0"/>
                <a:ea typeface="ＭＳ Ｐゴシック" charset="0"/>
              </a:rPr>
              <a:t>478</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58749" name="TextBox 6"/>
          <p:cNvSpPr txBox="1">
            <a:spLocks noChangeArrowheads="1"/>
          </p:cNvSpPr>
          <p:nvPr/>
        </p:nvSpPr>
        <p:spPr bwMode="auto">
          <a:xfrm>
            <a:off x="0" y="6457949"/>
            <a:ext cx="910049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rPr>
              <a:t>http://www.kneeholedesk.com/Pages/Did_You_Know/Books_of_the_Bible.html</a:t>
            </a:r>
          </a:p>
        </p:txBody>
      </p:sp>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b="1" dirty="0">
                <a:solidFill>
                  <a:srgbClr val="FFFF00"/>
                </a:solidFill>
                <a:latin typeface="Arial" charset="0"/>
                <a:cs typeface="Arial" charset="0"/>
              </a:rPr>
              <a:t>هل كنت تعلم ؟</a:t>
            </a:r>
            <a:endParaRPr lang="en-US" dirty="0">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ar-IQ" b="1" dirty="0">
                <a:solidFill>
                  <a:srgbClr val="FFFF00"/>
                </a:solidFill>
                <a:effectLst>
                  <a:outerShdw blurRad="50800" dist="38100" dir="2700000" algn="tl" rotWithShape="0">
                    <a:srgbClr val="000000">
                      <a:alpha val="43000"/>
                    </a:srgbClr>
                  </a:outerShdw>
                </a:effectLst>
                <a:ea typeface="+mn-ea"/>
              </a:rPr>
              <a:t>ان كتاب المزامير هو                                                  </a:t>
            </a: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b="1" dirty="0">
                <a:solidFill>
                  <a:srgbClr val="FFFF00"/>
                </a:solidFill>
                <a:effectLst>
                  <a:outerShdw blurRad="50800" dist="38100" dir="2700000" algn="tl" rotWithShape="0">
                    <a:srgbClr val="000000">
                      <a:alpha val="43000"/>
                    </a:srgbClr>
                  </a:outerShdw>
                </a:effectLst>
                <a:ea typeface="+mn-ea"/>
              </a:rPr>
              <a:t>أ- هو ال</a:t>
            </a:r>
            <a:r>
              <a:rPr lang="ar-JO" b="1" dirty="0">
                <a:solidFill>
                  <a:srgbClr val="FFFF00"/>
                </a:solidFill>
                <a:effectLst>
                  <a:outerShdw blurRad="50800" dist="38100" dir="2700000" algn="tl" rotWithShape="0">
                    <a:srgbClr val="000000">
                      <a:alpha val="43000"/>
                    </a:srgbClr>
                  </a:outerShdw>
                </a:effectLst>
                <a:ea typeface="+mn-ea"/>
              </a:rPr>
              <a:t>أ</a:t>
            </a:r>
            <a:r>
              <a:rPr lang="ar-IQ" b="1" dirty="0">
                <a:solidFill>
                  <a:srgbClr val="FFFF00"/>
                </a:solidFill>
                <a:effectLst>
                  <a:outerShdw blurRad="50800" dist="38100" dir="2700000" algn="tl" rotWithShape="0">
                    <a:srgbClr val="000000">
                      <a:alpha val="43000"/>
                    </a:srgbClr>
                  </a:outerShdw>
                </a:effectLst>
                <a:ea typeface="+mn-ea"/>
              </a:rPr>
              <a:t>كثر تنوع</a:t>
            </a:r>
            <a:r>
              <a:rPr lang="ar-JO" b="1" dirty="0">
                <a:solidFill>
                  <a:srgbClr val="FFFF00"/>
                </a:solidFill>
                <a:effectLst>
                  <a:outerShdw blurRad="50800" dist="38100" dir="2700000" algn="tl" rotWithShape="0">
                    <a:srgbClr val="000000">
                      <a:alpha val="43000"/>
                    </a:srgbClr>
                  </a:outerShdw>
                </a:effectLst>
                <a:ea typeface="+mn-ea"/>
              </a:rPr>
              <a:t>اً</a:t>
            </a:r>
            <a:r>
              <a:rPr lang="ar-IQ" b="1" dirty="0">
                <a:solidFill>
                  <a:srgbClr val="FFFF00"/>
                </a:solidFill>
                <a:effectLst>
                  <a:outerShdw blurRad="50800" dist="38100" dir="2700000" algn="tl" rotWithShape="0">
                    <a:srgbClr val="000000">
                      <a:alpha val="43000"/>
                    </a:srgbClr>
                  </a:outerShdw>
                </a:effectLst>
                <a:ea typeface="+mn-ea"/>
              </a:rPr>
              <a:t> في الكتاب المقدس </a:t>
            </a:r>
            <a:endParaRPr lang="en-US" b="1"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en-US" b="1" dirty="0">
                <a:solidFill>
                  <a:srgbClr val="FFFF00"/>
                </a:solidFill>
                <a:effectLst>
                  <a:outerShdw blurRad="50800" dist="38100" dir="2700000" algn="tl" rotWithShape="0">
                    <a:srgbClr val="000000">
                      <a:alpha val="43000"/>
                    </a:srgbClr>
                  </a:outerShdw>
                </a:effectLst>
                <a:ea typeface="+mn-ea"/>
              </a:rPr>
              <a:t>                                     </a:t>
            </a:r>
            <a:r>
              <a:rPr lang="ar-IQ" b="1" dirty="0">
                <a:solidFill>
                  <a:srgbClr val="FFFF00"/>
                </a:solidFill>
                <a:effectLst>
                  <a:outerShdw blurRad="50800" dist="38100" dir="2700000" algn="tl" rotWithShape="0">
                    <a:srgbClr val="000000">
                      <a:alpha val="43000"/>
                    </a:srgbClr>
                  </a:outerShdw>
                </a:effectLst>
                <a:ea typeface="+mn-ea"/>
              </a:rPr>
              <a:t>ب- </a:t>
            </a:r>
            <a:r>
              <a:rPr lang="ar-JO" b="1" dirty="0">
                <a:solidFill>
                  <a:srgbClr val="FFFF00"/>
                </a:solidFill>
                <a:effectLst>
                  <a:outerShdw blurRad="50800" dist="38100" dir="2700000" algn="tl" rotWithShape="0">
                    <a:srgbClr val="000000">
                      <a:alpha val="43000"/>
                    </a:srgbClr>
                  </a:outerShdw>
                </a:effectLst>
                <a:ea typeface="+mn-ea"/>
              </a:rPr>
              <a:t>أ</a:t>
            </a:r>
            <a:r>
              <a:rPr lang="ar-IQ" b="1" dirty="0">
                <a:solidFill>
                  <a:srgbClr val="FFFF00"/>
                </a:solidFill>
                <a:effectLst>
                  <a:outerShdw blurRad="50800" dist="38100" dir="2700000" algn="tl" rotWithShape="0">
                    <a:srgbClr val="000000">
                      <a:alpha val="43000"/>
                    </a:srgbClr>
                  </a:outerShdw>
                </a:effectLst>
                <a:ea typeface="+mn-ea"/>
              </a:rPr>
              <a:t>طول سفر في الكتاب</a:t>
            </a:r>
            <a:r>
              <a:rPr lang="ar-JO" b="1" dirty="0">
                <a:solidFill>
                  <a:srgbClr val="FFFF00"/>
                </a:solidFill>
                <a:effectLst>
                  <a:outerShdw blurRad="50800" dist="38100" dir="2700000" algn="tl" rotWithShape="0">
                    <a:srgbClr val="000000">
                      <a:alpha val="43000"/>
                    </a:srgbClr>
                  </a:outerShdw>
                </a:effectLst>
                <a:ea typeface="+mn-ea"/>
              </a:rPr>
              <a:t>ال</a:t>
            </a:r>
            <a:r>
              <a:rPr lang="ar-IQ" b="1" dirty="0">
                <a:solidFill>
                  <a:srgbClr val="FFFF00"/>
                </a:solidFill>
                <a:effectLst>
                  <a:outerShdw blurRad="50800" dist="38100" dir="2700000" algn="tl" rotWithShape="0">
                    <a:srgbClr val="000000">
                      <a:alpha val="43000"/>
                    </a:srgbClr>
                  </a:outerShdw>
                </a:effectLst>
                <a:ea typeface="+mn-ea"/>
              </a:rPr>
              <a:t>مقدس</a:t>
            </a:r>
            <a:endParaRPr lang="en-US" b="1"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JO" b="1" dirty="0">
                <a:solidFill>
                  <a:srgbClr val="FFFF00"/>
                </a:solidFill>
                <a:effectLst>
                  <a:outerShdw blurRad="50800" dist="38100" dir="2700000" algn="tl" rotWithShape="0">
                    <a:srgbClr val="000000">
                      <a:alpha val="43000"/>
                    </a:srgbClr>
                  </a:outerShdw>
                </a:effectLst>
                <a:ea typeface="+mn-ea"/>
              </a:rPr>
              <a:t>ج- معظم اق</a:t>
            </a:r>
            <a:r>
              <a:rPr lang="ar-IQ" b="1" dirty="0">
                <a:solidFill>
                  <a:srgbClr val="FFFF00"/>
                </a:solidFill>
                <a:effectLst>
                  <a:outerShdw blurRad="50800" dist="38100" dir="2700000" algn="tl" rotWithShape="0">
                    <a:srgbClr val="000000">
                      <a:alpha val="43000"/>
                    </a:srgbClr>
                  </a:outerShdw>
                </a:effectLst>
                <a:ea typeface="+mn-ea"/>
              </a:rPr>
              <a:t>تباسات العهد الجديد من العهد القديم (على ال</a:t>
            </a:r>
            <a:r>
              <a:rPr lang="ar-JO" b="1" dirty="0">
                <a:solidFill>
                  <a:srgbClr val="FFFF00"/>
                </a:solidFill>
                <a:effectLst>
                  <a:outerShdw blurRad="50800" dist="38100" dir="2700000" algn="tl" rotWithShape="0">
                    <a:srgbClr val="000000">
                      <a:alpha val="43000"/>
                    </a:srgbClr>
                  </a:outerShdw>
                </a:effectLst>
                <a:ea typeface="+mn-ea"/>
              </a:rPr>
              <a:t>أ</a:t>
            </a:r>
            <a:r>
              <a:rPr lang="ar-IQ" b="1" dirty="0">
                <a:solidFill>
                  <a:srgbClr val="FFFF00"/>
                </a:solidFill>
                <a:effectLst>
                  <a:outerShdw blurRad="50800" dist="38100" dir="2700000" algn="tl" rotWithShape="0">
                    <a:srgbClr val="000000">
                      <a:alpha val="43000"/>
                    </a:srgbClr>
                  </a:outerShdw>
                </a:effectLst>
                <a:ea typeface="+mn-ea"/>
              </a:rPr>
              <a:t>قل119 مرة)</a:t>
            </a:r>
            <a:endParaRPr lang="ar-JO" b="1"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382</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P </a:t>
            </a: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5</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extLst>
      <p:ext uri="{BB962C8B-B14F-4D97-AF65-F5344CB8AC3E}">
        <p14:creationId xmlns:p14="http://schemas.microsoft.com/office/powerpoint/2010/main" val="4220559505"/>
      </p:ext>
    </p:extLst>
  </p:cSld>
  <p:clrMapOvr>
    <a:masterClrMapping/>
  </p:clrMapOvr>
  <p:transition spd="slow"/>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eaLnBrk="1" hangingPunct="1"/>
            <a:r>
              <a:rPr lang="ar-IQ" sz="3600" dirty="0">
                <a:latin typeface="Arial" panose="020B0604020202020204" pitchFamily="34" charset="0"/>
                <a:cs typeface="Arial" panose="020B0604020202020204" pitchFamily="34" charset="0"/>
              </a:rPr>
              <a:t>نب</a:t>
            </a:r>
            <a:r>
              <a:rPr lang="ar-JO" sz="3600" dirty="0">
                <a:latin typeface="Arial" panose="020B0604020202020204" pitchFamily="34" charset="0"/>
                <a:cs typeface="Arial" panose="020B0604020202020204" pitchFamily="34" charset="0"/>
              </a:rPr>
              <a:t>و</a:t>
            </a:r>
            <a:r>
              <a:rPr lang="ar-IQ" sz="3600" dirty="0">
                <a:latin typeface="Arial" panose="020B0604020202020204" pitchFamily="34" charset="0"/>
                <a:cs typeface="Arial" panose="020B0604020202020204" pitchFamily="34" charset="0"/>
              </a:rPr>
              <a:t>ات في المزامير تحققت في المسيح</a:t>
            </a:r>
            <a:endParaRPr lang="en-US" sz="3600" dirty="0">
              <a:latin typeface="Arial" panose="020B0604020202020204" pitchFamily="34" charset="0"/>
              <a:cs typeface="Arial" panose="020B0604020202020204" pitchFamily="34" charset="0"/>
            </a:endParaRPr>
          </a:p>
        </p:txBody>
      </p:sp>
      <p:graphicFrame>
        <p:nvGraphicFramePr>
          <p:cNvPr id="147500" name="Group 44"/>
          <p:cNvGraphicFramePr>
            <a:graphicFrameLocks noGrp="1"/>
          </p:cNvGraphicFramePr>
          <p:nvPr>
            <p:ph idx="1"/>
            <p:extLst>
              <p:ext uri="{D42A27DB-BD31-4B8C-83A1-F6EECF244321}">
                <p14:modId xmlns:p14="http://schemas.microsoft.com/office/powerpoint/2010/main" val="3120524042"/>
              </p:ext>
            </p:extLst>
          </p:nvPr>
        </p:nvGraphicFramePr>
        <p:xfrm>
          <a:off x="457200" y="1600203"/>
          <a:ext cx="8458200" cy="5059365"/>
        </p:xfrm>
        <a:graphic>
          <a:graphicData uri="http://schemas.openxmlformats.org/drawingml/2006/table">
            <a:tbl>
              <a:tblPr/>
              <a:tblGrid>
                <a:gridCol w="1306488">
                  <a:extLst>
                    <a:ext uri="{9D8B030D-6E8A-4147-A177-3AD203B41FA5}">
                      <a16:colId xmlns:a16="http://schemas.microsoft.com/office/drawing/2014/main" val="20000"/>
                    </a:ext>
                  </a:extLst>
                </a:gridCol>
                <a:gridCol w="4713312">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المزمور</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اشارة الى المسيح</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وفاء العهد الجديد</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2 : 7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المسيح سيكون ابن الله</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عبرانيين 1 : 5</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16 : 10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سوف يقوم من الاموات</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اعمال 2 : 25 – 30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22 : 16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يداه وقدما</a:t>
                      </a:r>
                      <a:r>
                        <a:rPr kumimoji="0" lang="ar-JO" sz="2000" b="0" i="0" u="none" strike="noStrike" cap="none" normalizeH="0" baseline="0" dirty="0">
                          <a:ln>
                            <a:noFill/>
                          </a:ln>
                          <a:solidFill>
                            <a:srgbClr val="FFFFFF"/>
                          </a:solidFill>
                          <a:effectLst/>
                          <a:latin typeface="Arial Black" charset="0"/>
                          <a:ea typeface="Arial" charset="0"/>
                          <a:cs typeface="Arial" charset="0"/>
                        </a:rPr>
                        <a:t>ه </a:t>
                      </a:r>
                      <a:r>
                        <a:rPr kumimoji="0" lang="ar-IQ" sz="2000" b="0" i="0" u="none" strike="noStrike" cap="none" normalizeH="0" baseline="0" dirty="0">
                          <a:ln>
                            <a:noFill/>
                          </a:ln>
                          <a:solidFill>
                            <a:srgbClr val="FFFFFF"/>
                          </a:solidFill>
                          <a:effectLst/>
                          <a:latin typeface="Arial Black" charset="0"/>
                          <a:ea typeface="Arial" charset="0"/>
                          <a:cs typeface="Arial" charset="0"/>
                        </a:rPr>
                        <a:t>مثقوبتان</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يوحنا 20 : 25 -27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45 : 6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 </a:t>
                      </a:r>
                      <a:r>
                        <a:rPr kumimoji="0" lang="ar-IQ" sz="2000" b="0" i="0" u="none" strike="noStrike" cap="none" normalizeH="0" baseline="0" dirty="0">
                          <a:ln>
                            <a:noFill/>
                          </a:ln>
                          <a:solidFill>
                            <a:srgbClr val="FFFFFF"/>
                          </a:solidFill>
                          <a:effectLst/>
                          <a:latin typeface="Arial Black" charset="0"/>
                          <a:ea typeface="Arial" charset="0"/>
                          <a:cs typeface="Arial" charset="0"/>
                        </a:rPr>
                        <a:t>عرشه الى الابد</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عبرانيين 1 : 8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Black" charset="0"/>
                          <a:ea typeface="Arial" charset="0"/>
                          <a:cs typeface="Arial" charset="0"/>
                        </a:rPr>
                        <a:t> </a:t>
                      </a:r>
                      <a:r>
                        <a:rPr kumimoji="0" lang="ar-IQ" sz="2000" b="0" i="0" u="none" strike="noStrike" cap="none" normalizeH="0" baseline="0" dirty="0">
                          <a:ln>
                            <a:noFill/>
                          </a:ln>
                          <a:solidFill>
                            <a:srgbClr val="FFFFFF"/>
                          </a:solidFill>
                          <a:effectLst/>
                          <a:latin typeface="Arial Black" charset="0"/>
                          <a:ea typeface="Arial" charset="0"/>
                          <a:cs typeface="Arial" charset="0"/>
                        </a:rPr>
                        <a:t>110 :1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هو ابن دود  و ابن الله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متى 22 : 4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110 : 4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هو الكاهن والملك الابدي</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Black" charset="0"/>
                          <a:ea typeface="Arial" charset="0"/>
                          <a:cs typeface="Arial" charset="0"/>
                        </a:rPr>
                        <a:t>ع 6 : 20 </a:t>
                      </a:r>
                      <a:endParaRPr kumimoji="0" lang="en-US" sz="2000" b="0" i="0" u="none" strike="noStrike" cap="none" normalizeH="0" baseline="0" dirty="0">
                        <a:ln>
                          <a:noFill/>
                        </a:ln>
                        <a:solidFill>
                          <a:srgbClr val="FFFFFF"/>
                        </a:solidFill>
                        <a:effectLst/>
                        <a:latin typeface="Arial Black" charset="0"/>
                        <a:ea typeface="Arial" charset="0"/>
                        <a:cs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8"/>
          <p:cNvSpPr txBox="1">
            <a:spLocks noChangeArrowheads="1"/>
          </p:cNvSpPr>
          <p:nvPr/>
        </p:nvSpPr>
        <p:spPr bwMode="auto">
          <a:xfrm>
            <a:off x="82550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P </a:t>
            </a:r>
            <a:r>
              <a:rPr kumimoji="0" lang="ar-IQ" sz="2400" b="1" i="0"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43</a:t>
            </a:r>
            <a:endParaRPr kumimoji="0" lang="en-US" sz="2400" b="1" i="0"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3317949"/>
      </p:ext>
    </p:extLst>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b="1" dirty="0">
                <a:solidFill>
                  <a:srgbClr val="FFFF00"/>
                </a:solidFill>
                <a:latin typeface="Arial" charset="0"/>
                <a:cs typeface="Arial" charset="0"/>
              </a:rPr>
              <a:t>هل كنت تعلم ؟</a:t>
            </a:r>
            <a:endParaRPr lang="en-US" dirty="0">
              <a:latin typeface="Arial" charset="0"/>
              <a:cs typeface="Arial" charset="0"/>
            </a:endParaRPr>
          </a:p>
        </p:txBody>
      </p:sp>
      <p:sp>
        <p:nvSpPr>
          <p:cNvPr id="2053" name="Rectangle 5"/>
          <p:cNvSpPr>
            <a:spLocks noGrp="1" noChangeArrowheads="1"/>
          </p:cNvSpPr>
          <p:nvPr>
            <p:ph type="body" idx="1"/>
          </p:nvPr>
        </p:nvSpPr>
        <p:spPr>
          <a:xfrm>
            <a:off x="228600" y="1676400"/>
            <a:ext cx="8686800" cy="4953000"/>
          </a:xfrm>
        </p:spPr>
        <p:txBody>
          <a:bodyPr/>
          <a:lstStyle/>
          <a:p>
            <a:pPr marL="622300" indent="-622300" eaLnBrk="1" hangingPunct="1">
              <a:buFontTx/>
              <a:buNone/>
              <a:defRPr/>
            </a:pPr>
            <a:r>
              <a:rPr lang="ar-IQ" b="1" dirty="0">
                <a:solidFill>
                  <a:srgbClr val="FFFF00"/>
                </a:solidFill>
                <a:effectLst>
                  <a:outerShdw blurRad="50800" dist="38100" dir="2700000" algn="tl" rotWithShape="0">
                    <a:srgbClr val="000000">
                      <a:alpha val="43000"/>
                    </a:srgbClr>
                  </a:outerShdw>
                </a:effectLst>
                <a:ea typeface="+mn-ea"/>
              </a:rPr>
              <a:t>ان كتاب المزامير هو                                                  </a:t>
            </a:r>
            <a:endParaRPr lang="en-US" b="1" dirty="0">
              <a:solidFill>
                <a:srgbClr val="FFFF00"/>
              </a:solidFill>
              <a:effectLst>
                <a:outerShdw blurRad="50800" dist="38100" dir="2700000" algn="tl" rotWithShape="0">
                  <a:srgbClr val="000000">
                    <a:alpha val="43000"/>
                  </a:srgbClr>
                </a:outerShdw>
              </a:effectLst>
              <a:ea typeface="+mn-ea"/>
            </a:endParaRPr>
          </a:p>
          <a:p>
            <a:pPr marL="622300" indent="-622300" eaLnBrk="1" hangingPunct="1">
              <a:buFontTx/>
              <a:buNone/>
              <a:defRPr/>
            </a:pPr>
            <a:endParaRPr lang="en-US" b="1"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b="1" dirty="0">
                <a:solidFill>
                  <a:srgbClr val="FFFF00"/>
                </a:solidFill>
                <a:effectLst>
                  <a:outerShdw blurRad="50800" dist="38100" dir="2700000" algn="tl" rotWithShape="0">
                    <a:srgbClr val="000000">
                      <a:alpha val="43000"/>
                    </a:srgbClr>
                  </a:outerShdw>
                </a:effectLst>
                <a:ea typeface="+mn-ea"/>
              </a:rPr>
              <a:t>أ- هو ال</a:t>
            </a:r>
            <a:r>
              <a:rPr lang="ar-JO" b="1" dirty="0">
                <a:solidFill>
                  <a:srgbClr val="FFFF00"/>
                </a:solidFill>
                <a:effectLst>
                  <a:outerShdw blurRad="50800" dist="38100" dir="2700000" algn="tl" rotWithShape="0">
                    <a:srgbClr val="000000">
                      <a:alpha val="43000"/>
                    </a:srgbClr>
                  </a:outerShdw>
                </a:effectLst>
                <a:ea typeface="+mn-ea"/>
              </a:rPr>
              <a:t>أ</a:t>
            </a:r>
            <a:r>
              <a:rPr lang="ar-IQ" b="1" dirty="0">
                <a:solidFill>
                  <a:srgbClr val="FFFF00"/>
                </a:solidFill>
                <a:effectLst>
                  <a:outerShdw blurRad="50800" dist="38100" dir="2700000" algn="tl" rotWithShape="0">
                    <a:srgbClr val="000000">
                      <a:alpha val="43000"/>
                    </a:srgbClr>
                  </a:outerShdw>
                </a:effectLst>
                <a:ea typeface="+mn-ea"/>
              </a:rPr>
              <a:t>كثر تنوع</a:t>
            </a:r>
            <a:r>
              <a:rPr lang="ar-JO" b="1" dirty="0">
                <a:solidFill>
                  <a:srgbClr val="FFFF00"/>
                </a:solidFill>
                <a:effectLst>
                  <a:outerShdw blurRad="50800" dist="38100" dir="2700000" algn="tl" rotWithShape="0">
                    <a:srgbClr val="000000">
                      <a:alpha val="43000"/>
                    </a:srgbClr>
                  </a:outerShdw>
                </a:effectLst>
                <a:ea typeface="+mn-ea"/>
              </a:rPr>
              <a:t>اً</a:t>
            </a:r>
            <a:r>
              <a:rPr lang="ar-IQ" b="1" dirty="0">
                <a:solidFill>
                  <a:srgbClr val="FFFF00"/>
                </a:solidFill>
                <a:effectLst>
                  <a:outerShdw blurRad="50800" dist="38100" dir="2700000" algn="tl" rotWithShape="0">
                    <a:srgbClr val="000000">
                      <a:alpha val="43000"/>
                    </a:srgbClr>
                  </a:outerShdw>
                </a:effectLst>
                <a:ea typeface="+mn-ea"/>
              </a:rPr>
              <a:t> في الكتاب المقدس </a:t>
            </a:r>
            <a:endParaRPr lang="en-US" b="1"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en-US" b="1" dirty="0">
                <a:solidFill>
                  <a:srgbClr val="FFFF00"/>
                </a:solidFill>
                <a:effectLst>
                  <a:outerShdw blurRad="50800" dist="38100" dir="2700000" algn="tl" rotWithShape="0">
                    <a:srgbClr val="000000">
                      <a:alpha val="43000"/>
                    </a:srgbClr>
                  </a:outerShdw>
                </a:effectLst>
                <a:ea typeface="+mn-ea"/>
              </a:rPr>
              <a:t>                                     </a:t>
            </a:r>
            <a:r>
              <a:rPr lang="ar-IQ" b="1" dirty="0">
                <a:solidFill>
                  <a:srgbClr val="FFFF00"/>
                </a:solidFill>
                <a:effectLst>
                  <a:outerShdw blurRad="50800" dist="38100" dir="2700000" algn="tl" rotWithShape="0">
                    <a:srgbClr val="000000">
                      <a:alpha val="43000"/>
                    </a:srgbClr>
                  </a:outerShdw>
                </a:effectLst>
                <a:ea typeface="+mn-ea"/>
              </a:rPr>
              <a:t>ب- </a:t>
            </a:r>
            <a:r>
              <a:rPr lang="ar-JO" b="1" dirty="0">
                <a:solidFill>
                  <a:srgbClr val="FFFF00"/>
                </a:solidFill>
                <a:effectLst>
                  <a:outerShdw blurRad="50800" dist="38100" dir="2700000" algn="tl" rotWithShape="0">
                    <a:srgbClr val="000000">
                      <a:alpha val="43000"/>
                    </a:srgbClr>
                  </a:outerShdw>
                </a:effectLst>
                <a:ea typeface="+mn-ea"/>
              </a:rPr>
              <a:t>أ</a:t>
            </a:r>
            <a:r>
              <a:rPr lang="ar-IQ" b="1" dirty="0">
                <a:solidFill>
                  <a:srgbClr val="FFFF00"/>
                </a:solidFill>
                <a:effectLst>
                  <a:outerShdw blurRad="50800" dist="38100" dir="2700000" algn="tl" rotWithShape="0">
                    <a:srgbClr val="000000">
                      <a:alpha val="43000"/>
                    </a:srgbClr>
                  </a:outerShdw>
                </a:effectLst>
                <a:ea typeface="+mn-ea"/>
              </a:rPr>
              <a:t>طول سفر في الكتاب </a:t>
            </a:r>
            <a:r>
              <a:rPr lang="ar-JO" b="1" dirty="0">
                <a:solidFill>
                  <a:srgbClr val="FFFF00"/>
                </a:solidFill>
                <a:effectLst>
                  <a:outerShdw blurRad="50800" dist="38100" dir="2700000" algn="tl" rotWithShape="0">
                    <a:srgbClr val="000000">
                      <a:alpha val="43000"/>
                    </a:srgbClr>
                  </a:outerShdw>
                </a:effectLst>
                <a:ea typeface="+mn-ea"/>
              </a:rPr>
              <a:t>ال</a:t>
            </a:r>
            <a:r>
              <a:rPr lang="ar-IQ" b="1" dirty="0">
                <a:solidFill>
                  <a:srgbClr val="FFFF00"/>
                </a:solidFill>
                <a:effectLst>
                  <a:outerShdw blurRad="50800" dist="38100" dir="2700000" algn="tl" rotWithShape="0">
                    <a:srgbClr val="000000">
                      <a:alpha val="43000"/>
                    </a:srgbClr>
                  </a:outerShdw>
                </a:effectLst>
                <a:ea typeface="+mn-ea"/>
              </a:rPr>
              <a:t>مقدس</a:t>
            </a:r>
            <a:endParaRPr lang="en-US" b="1"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JO" b="1" dirty="0">
                <a:solidFill>
                  <a:srgbClr val="FFFF00"/>
                </a:solidFill>
                <a:effectLst>
                  <a:outerShdw blurRad="50800" dist="38100" dir="2700000" algn="tl" rotWithShape="0">
                    <a:srgbClr val="000000">
                      <a:alpha val="43000"/>
                    </a:srgbClr>
                  </a:outerShdw>
                </a:effectLst>
                <a:ea typeface="+mn-ea"/>
              </a:rPr>
              <a:t>ج- معظم اق</a:t>
            </a:r>
            <a:r>
              <a:rPr lang="ar-IQ" b="1" dirty="0">
                <a:solidFill>
                  <a:srgbClr val="FFFF00"/>
                </a:solidFill>
                <a:effectLst>
                  <a:outerShdw blurRad="50800" dist="38100" dir="2700000" algn="tl" rotWithShape="0">
                    <a:srgbClr val="000000">
                      <a:alpha val="43000"/>
                    </a:srgbClr>
                  </a:outerShdw>
                </a:effectLst>
                <a:ea typeface="+mn-ea"/>
              </a:rPr>
              <a:t>تباسات العهد الجديد من العهد القديم (على الاقل119 مرة)</a:t>
            </a:r>
            <a:endParaRPr lang="ar-JO" b="1"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b="1" dirty="0">
                <a:solidFill>
                  <a:srgbClr val="FFFF00"/>
                </a:solidFill>
                <a:effectLst>
                  <a:outerShdw blurRad="50800" dist="38100" dir="2700000" algn="tl" rotWithShape="0">
                    <a:srgbClr val="000000">
                      <a:alpha val="43000"/>
                    </a:srgbClr>
                  </a:outerShdw>
                </a:effectLst>
                <a:ea typeface="+mn-ea"/>
              </a:rPr>
              <a:t> </a:t>
            </a:r>
            <a:r>
              <a:rPr lang="ar-JO" b="1" dirty="0">
                <a:solidFill>
                  <a:srgbClr val="FFFF00"/>
                </a:solidFill>
                <a:effectLst>
                  <a:outerShdw blurRad="50800" dist="38100" dir="2700000" algn="tl" rotWithShape="0">
                    <a:srgbClr val="000000">
                      <a:alpha val="43000"/>
                    </a:srgbClr>
                  </a:outerShdw>
                </a:effectLst>
                <a:ea typeface="+mn-ea"/>
              </a:rPr>
              <a:t>د-</a:t>
            </a:r>
            <a:r>
              <a:rPr lang="ar-IQ" b="1" dirty="0">
                <a:solidFill>
                  <a:srgbClr val="FFFF00"/>
                </a:solidFill>
                <a:effectLst>
                  <a:outerShdw blurRad="50800" dist="38100" dir="2700000" algn="tl" rotWithShape="0">
                    <a:srgbClr val="000000">
                      <a:alpha val="43000"/>
                    </a:srgbClr>
                  </a:outerShdw>
                </a:effectLst>
                <a:ea typeface="+mn-ea"/>
              </a:rPr>
              <a:t> مصدر كل القصائد الشعرية</a:t>
            </a:r>
            <a:endParaRPr lang="en-US" b="1"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382</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P </a:t>
            </a: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5</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spd="slow"/>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b="1" kern="1200" dirty="0">
                <a:solidFill>
                  <a:srgbClr val="FFFFFF"/>
                </a:solidFill>
                <a:effectLst>
                  <a:glow rad="228600">
                    <a:srgbClr val="100D00"/>
                  </a:glow>
                </a:effectLst>
                <a:latin typeface="Arial" charset="0"/>
                <a:ea typeface="ＭＳ Ｐゴシック" charset="0"/>
                <a:cs typeface="Times New Roman" charset="0"/>
              </a:rPr>
              <a:t>مزمور 23</a:t>
            </a:r>
            <a:endParaRPr lang="en-US" sz="6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1 مزمور لداود.الرب راعي فلا يعوزني شيء.</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2 في مراع خضر يربضني.إلى مياه الراحة يوردني.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3 يرد نفسي.يهديني إلى سبل البر من أجل اسمه.</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5 ترتب قدامي مائدة تجاه مضايقي.مسحت بالدهن رأسي.كاسي ريّا.</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6 إنما خير ورحمة يتبعانني كل إيام حياتي وأسكن في بيت الرب إلى مدى </a:t>
            </a:r>
            <a:r>
              <a:rPr lang="ar-JO" sz="4000" b="1" dirty="0">
                <a:solidFill>
                  <a:srgbClr val="FFFFFF"/>
                </a:solidFill>
                <a:effectLst>
                  <a:glow rad="228600">
                    <a:srgbClr val="100D00"/>
                  </a:glow>
                </a:effectLst>
                <a:cs typeface="Times New Roman" charset="0"/>
              </a:rPr>
              <a:t>الأيام.</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1272030781"/>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052" name="Rectangle 4"/>
          <p:cNvSpPr>
            <a:spLocks noGrp="1" noChangeArrowheads="1"/>
          </p:cNvSpPr>
          <p:nvPr>
            <p:ph type="title"/>
          </p:nvPr>
        </p:nvSpPr>
        <p:spPr>
          <a:effectLst>
            <a:outerShdw blurRad="63500" dist="38099" dir="2700000" algn="ctr" rotWithShape="0">
              <a:srgbClr val="100D00">
                <a:alpha val="74998"/>
              </a:srgbClr>
            </a:outerShdw>
          </a:effectLst>
        </p:spPr>
        <p:txBody>
          <a:bodyPr/>
          <a:lstStyle/>
          <a:p>
            <a:pPr eaLnBrk="1" hangingPunct="1">
              <a:defRPr/>
            </a:pPr>
            <a:r>
              <a:rPr lang="ar-IQ" b="1" dirty="0">
                <a:solidFill>
                  <a:srgbClr val="FFFF00"/>
                </a:solidFill>
                <a:latin typeface="Arial" charset="0"/>
                <a:cs typeface="Arial" charset="0"/>
              </a:rPr>
              <a:t>هل كنت تعلم ؟</a:t>
            </a:r>
            <a:endParaRPr lang="en-US" dirty="0">
              <a:latin typeface="Arial" charset="0"/>
              <a:cs typeface="Arial" charset="0"/>
            </a:endParaRPr>
          </a:p>
        </p:txBody>
      </p:sp>
      <p:sp>
        <p:nvSpPr>
          <p:cNvPr id="2053" name="Rectangle 5"/>
          <p:cNvSpPr>
            <a:spLocks noGrp="1" noChangeArrowheads="1"/>
          </p:cNvSpPr>
          <p:nvPr>
            <p:ph idx="1"/>
          </p:nvPr>
        </p:nvSpPr>
        <p:spPr>
          <a:xfrm>
            <a:off x="228600" y="764241"/>
            <a:ext cx="8915400" cy="4953000"/>
          </a:xfrm>
        </p:spPr>
        <p:txBody>
          <a:bodyPr/>
          <a:lstStyle/>
          <a:p>
            <a:pPr marL="622300" indent="-622300" algn="r" eaLnBrk="1" hangingPunct="1">
              <a:buFontTx/>
              <a:buNone/>
              <a:defRPr/>
            </a:pPr>
            <a:r>
              <a:rPr lang="ar-IQ" b="1" dirty="0">
                <a:solidFill>
                  <a:srgbClr val="FFFF00"/>
                </a:solidFill>
                <a:effectLst>
                  <a:outerShdw blurRad="50800" dist="38100" dir="2700000" algn="tl" rotWithShape="0">
                    <a:srgbClr val="000000">
                      <a:alpha val="43000"/>
                    </a:srgbClr>
                  </a:outerShdw>
                </a:effectLst>
                <a:ea typeface="+mn-ea"/>
              </a:rPr>
              <a:t>  </a:t>
            </a:r>
            <a:endParaRPr lang="ar-JO" b="1" dirty="0">
              <a:solidFill>
                <a:srgbClr val="FFFF00"/>
              </a:solidFill>
              <a:effectLst>
                <a:outerShdw blurRad="50800" dist="38100" dir="2700000" algn="tl" rotWithShape="0">
                  <a:srgbClr val="000000">
                    <a:alpha val="43000"/>
                  </a:srgbClr>
                </a:outerShdw>
              </a:effectLst>
              <a:ea typeface="+mn-ea"/>
            </a:endParaRPr>
          </a:p>
          <a:p>
            <a:pPr marL="622300" indent="-622300" algn="r" eaLnBrk="1" hangingPunct="1">
              <a:buFontTx/>
              <a:buNone/>
              <a:defRPr/>
            </a:pPr>
            <a:r>
              <a:rPr lang="ar-IQ" b="1" dirty="0">
                <a:solidFill>
                  <a:srgbClr val="FFFF00"/>
                </a:solidFill>
                <a:effectLst>
                  <a:outerShdw blurRad="50800" dist="38100" dir="2700000" algn="tl" rotWithShape="0">
                    <a:srgbClr val="000000">
                      <a:alpha val="43000"/>
                    </a:srgbClr>
                  </a:outerShdw>
                </a:effectLst>
                <a:ea typeface="+mn-ea"/>
              </a:rPr>
              <a:t>أن سفر المزامير هو                                                   </a:t>
            </a:r>
          </a:p>
          <a:p>
            <a:pPr marL="622300" indent="-622300" algn="r" eaLnBrk="1" hangingPunct="1">
              <a:buNone/>
              <a:defRPr/>
            </a:pPr>
            <a:r>
              <a:rPr lang="ar-IQ" b="1" dirty="0">
                <a:solidFill>
                  <a:srgbClr val="FFFF00"/>
                </a:solidFill>
                <a:effectLst>
                  <a:outerShdw blurRad="50800" dist="38100" dir="2700000" algn="tl" rotWithShape="0">
                    <a:srgbClr val="000000">
                      <a:alpha val="43000"/>
                    </a:srgbClr>
                  </a:outerShdw>
                </a:effectLst>
                <a:ea typeface="+mn-ea"/>
              </a:rPr>
              <a:t>الاكثر تنوعا في الكتاب المقدس                            </a:t>
            </a:r>
            <a:r>
              <a:rPr lang="en-US" b="1" dirty="0">
                <a:solidFill>
                  <a:srgbClr val="FFFF00"/>
                </a:solidFill>
                <a:effectLst>
                  <a:outerShdw blurRad="50800" dist="38100" dir="2700000" algn="tl" rotWithShape="0">
                    <a:srgbClr val="000000">
                      <a:alpha val="43000"/>
                    </a:srgbClr>
                  </a:outerShdw>
                </a:effectLst>
                <a:ea typeface="+mn-ea"/>
              </a:rPr>
              <a:t> </a:t>
            </a:r>
            <a:r>
              <a:rPr lang="ar-IQ" b="1" dirty="0">
                <a:solidFill>
                  <a:srgbClr val="FFFF00"/>
                </a:solidFill>
                <a:effectLst>
                  <a:outerShdw blurRad="50800" dist="38100" dir="2700000" algn="tl" rotWithShape="0">
                    <a:srgbClr val="000000">
                      <a:alpha val="43000"/>
                    </a:srgbClr>
                  </a:outerShdw>
                </a:effectLst>
                <a:ea typeface="+mn-ea"/>
              </a:rPr>
              <a:t>أ-</a:t>
            </a:r>
          </a:p>
          <a:p>
            <a:pPr marL="0" indent="0" algn="r" eaLnBrk="1" hangingPunct="1">
              <a:buNone/>
              <a:defRPr/>
            </a:pPr>
            <a:r>
              <a:rPr lang="ar-IQ" b="1" dirty="0">
                <a:solidFill>
                  <a:srgbClr val="FFFF00"/>
                </a:solidFill>
                <a:effectLst>
                  <a:outerShdw blurRad="50800" dist="38100" dir="2700000" algn="tl" rotWithShape="0">
                    <a:srgbClr val="000000">
                      <a:alpha val="43000"/>
                    </a:srgbClr>
                  </a:outerShdw>
                </a:effectLst>
                <a:ea typeface="+mn-ea"/>
              </a:rPr>
              <a:t>ب-اطول سفر في الكتاب المقدس                                                     </a:t>
            </a:r>
            <a:endParaRPr lang="en-US" b="1" dirty="0">
              <a:solidFill>
                <a:srgbClr val="FFFF00"/>
              </a:solidFill>
              <a:effectLst>
                <a:outerShdw blurRad="50800" dist="38100" dir="2700000" algn="tl" rotWithShape="0">
                  <a:srgbClr val="000000">
                    <a:alpha val="43000"/>
                  </a:srgbClr>
                </a:outerShdw>
              </a:effectLst>
              <a:ea typeface="+mn-ea"/>
            </a:endParaRPr>
          </a:p>
          <a:p>
            <a:pPr marL="0" indent="0" algn="r" eaLnBrk="1" hangingPunct="1">
              <a:buNone/>
              <a:defRPr/>
            </a:pPr>
            <a:r>
              <a:rPr lang="ar-IQ" b="1" dirty="0">
                <a:solidFill>
                  <a:srgbClr val="FFFF00"/>
                </a:solidFill>
                <a:effectLst>
                  <a:outerShdw blurRad="50800" dist="38100" dir="2700000" algn="tl" rotWithShape="0">
                    <a:srgbClr val="000000">
                      <a:alpha val="43000"/>
                    </a:srgbClr>
                  </a:outerShdw>
                </a:effectLst>
                <a:ea typeface="+mn-ea"/>
              </a:rPr>
              <a:t>ج-معظم الاقتباسات في العهد الجديد هي من العهد القديم ( 119 مرة على الاقل )</a:t>
            </a:r>
          </a:p>
          <a:p>
            <a:pPr marL="0" indent="0" algn="r" eaLnBrk="1" hangingPunct="1">
              <a:buNone/>
              <a:defRPr/>
            </a:pPr>
            <a:r>
              <a:rPr lang="ar-IQ" b="1" dirty="0">
                <a:solidFill>
                  <a:srgbClr val="FFFF00"/>
                </a:solidFill>
                <a:effectLst>
                  <a:outerShdw blurRad="50800" dist="38100" dir="2700000" algn="tl" rotWithShape="0">
                    <a:srgbClr val="000000">
                      <a:alpha val="43000"/>
                    </a:srgbClr>
                  </a:outerShdw>
                </a:effectLst>
                <a:ea typeface="+mn-ea"/>
              </a:rPr>
              <a:t>د- مصدر كل القصائد الشعرية                                       </a:t>
            </a:r>
            <a:r>
              <a:rPr lang="en-US" b="1" dirty="0">
                <a:solidFill>
                  <a:srgbClr val="FFFF00"/>
                </a:solidFill>
                <a:effectLst>
                  <a:outerShdw blurRad="50800" dist="38100" dir="2700000" algn="tl" rotWithShape="0">
                    <a:srgbClr val="000000">
                      <a:alpha val="43000"/>
                    </a:srgbClr>
                  </a:outerShdw>
                </a:effectLst>
                <a:ea typeface="+mn-ea"/>
              </a:rPr>
              <a:t> </a:t>
            </a:r>
          </a:p>
          <a:p>
            <a:pPr marL="0" indent="0" algn="r" eaLnBrk="1" hangingPunct="1">
              <a:buNone/>
              <a:defRPr/>
            </a:pPr>
            <a:r>
              <a:rPr lang="ar-IQ" b="1" dirty="0">
                <a:solidFill>
                  <a:srgbClr val="FFFF00"/>
                </a:solidFill>
                <a:effectLst>
                  <a:outerShdw blurRad="50800" dist="38100" dir="2700000" algn="tl" rotWithShape="0">
                    <a:srgbClr val="000000">
                      <a:alpha val="43000"/>
                    </a:srgbClr>
                  </a:outerShdw>
                </a:effectLst>
                <a:ea typeface="+mn-ea"/>
              </a:rPr>
              <a:t>ذ- كتاب الترانيم الرئيسي لشعب اسرائيل في العبادات الجماعية  </a:t>
            </a:r>
            <a:r>
              <a:rPr lang="en-US" b="1" dirty="0">
                <a:solidFill>
                  <a:srgbClr val="FFFF00"/>
                </a:solidFill>
                <a:effectLst>
                  <a:outerShdw blurRad="50800" dist="38100" dir="2700000" algn="tl" rotWithShape="0">
                    <a:srgbClr val="000000">
                      <a:alpha val="43000"/>
                    </a:srgbClr>
                  </a:outerShdw>
                </a:effectLst>
                <a:ea typeface="+mn-ea"/>
              </a:rPr>
              <a:t>     </a:t>
            </a:r>
            <a:endParaRPr lang="ar-IQ" b="1" dirty="0">
              <a:solidFill>
                <a:srgbClr val="FFFF00"/>
              </a:solidFill>
              <a:effectLst>
                <a:outerShdw blurRad="50800" dist="38100" dir="2700000" algn="tl" rotWithShape="0">
                  <a:srgbClr val="000000">
                    <a:alpha val="43000"/>
                  </a:srgbClr>
                </a:outerShdw>
              </a:effectLst>
              <a:ea typeface="+mn-ea"/>
            </a:endParaRPr>
          </a:p>
        </p:txBody>
      </p:sp>
      <p:sp>
        <p:nvSpPr>
          <p:cNvPr id="2056" name="Text Box 8"/>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382</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5" name="Text Box 8"/>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P </a:t>
            </a: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5</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spd="slow"/>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r>
              <a:rPr lang="ar-IQ" sz="8000" b="1" dirty="0">
                <a:latin typeface="Arial" panose="020B0604020202020204" pitchFamily="34" charset="0"/>
                <a:cs typeface="Arial" panose="020B0604020202020204" pitchFamily="34" charset="0"/>
              </a:rPr>
              <a:t>المزامير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تعلم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التسبيح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6864056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69985" name="Picture 4" descr="Scenery 2"/>
          <p:cNvPicPr>
            <a:picLocks noGrp="1" noChangeAspect="1" noChangeArrowheads="1"/>
          </p:cNvPicPr>
          <p:nvPr>
            <p:ph sz="half" idx="2"/>
          </p:nvPr>
        </p:nvPicPr>
        <p:blipFill>
          <a:blip r:embed="rId3">
            <a:lum bright="-18000"/>
            <a:extLst>
              <a:ext uri="{28A0092B-C50C-407E-A947-70E740481C1C}">
                <a14:useLocalDpi xmlns:a14="http://schemas.microsoft.com/office/drawing/2010/main"/>
              </a:ext>
            </a:extLst>
          </a:blip>
          <a:srcRect/>
          <a:stretch>
            <a:fillRect/>
          </a:stretch>
        </p:blipFill>
        <p:spPr>
          <a:xfrm>
            <a:off x="0" y="0"/>
            <a:ext cx="9144000" cy="6858000"/>
          </a:xfrm>
          <a:noFill/>
          <a:extLst>
            <a:ext uri="{909E8E84-426E-40DD-AFC4-6F175D3DCCD1}">
              <a14:hiddenFill xmlns:a14="http://schemas.microsoft.com/office/drawing/2010/main">
                <a:solidFill>
                  <a:srgbClr val="FFFFFF"/>
                </a:solidFill>
              </a14:hiddenFill>
            </a:ext>
          </a:extLst>
        </p:spPr>
      </p:pic>
      <p:sp>
        <p:nvSpPr>
          <p:cNvPr id="87042" name="Rectangle 2"/>
          <p:cNvSpPr>
            <a:spLocks noGrp="1" noChangeArrowheads="1"/>
          </p:cNvSpPr>
          <p:nvPr>
            <p:ph type="title"/>
          </p:nvPr>
        </p:nvSpPr>
        <p:spPr>
          <a:effectLst>
            <a:outerShdw blurRad="63500" dist="53882" dir="2700000" algn="ctr" rotWithShape="0">
              <a:srgbClr val="100D00">
                <a:alpha val="74998"/>
              </a:srgbClr>
            </a:outerShdw>
          </a:effectLst>
        </p:spPr>
        <p:txBody>
          <a:bodyPr/>
          <a:lstStyle/>
          <a:p>
            <a:pPr eaLnBrk="1" hangingPunct="1">
              <a:defRPr/>
            </a:pPr>
            <a:r>
              <a:rPr lang="ar-IQ" b="1" dirty="0">
                <a:solidFill>
                  <a:srgbClr val="FFFFFF"/>
                </a:solidFill>
                <a:latin typeface="Arial" charset="0"/>
                <a:cs typeface="Arial" charset="0"/>
              </a:rPr>
              <a:t>الغاية </a:t>
            </a:r>
            <a:endParaRPr lang="en-US" b="1" dirty="0">
              <a:solidFill>
                <a:srgbClr val="FFFFFF"/>
              </a:solidFill>
              <a:latin typeface="Arial" charset="0"/>
              <a:cs typeface="Arial" charset="0"/>
            </a:endParaRPr>
          </a:p>
        </p:txBody>
      </p:sp>
      <p:sp>
        <p:nvSpPr>
          <p:cNvPr id="87043" name="Rectangle 3"/>
          <p:cNvSpPr>
            <a:spLocks noGrp="1" noChangeArrowheads="1"/>
          </p:cNvSpPr>
          <p:nvPr>
            <p:ph type="body" sz="half" idx="1"/>
          </p:nvPr>
        </p:nvSpPr>
        <p:spPr>
          <a:xfrm>
            <a:off x="457200" y="1600200"/>
            <a:ext cx="8153400" cy="4530725"/>
          </a:xfrm>
        </p:spPr>
        <p:txBody>
          <a:bodyPr/>
          <a:lstStyle/>
          <a:p>
            <a:pPr marL="0" indent="0" algn="ctr" eaLnBrk="1" hangingPunct="1">
              <a:buNone/>
              <a:defRPr/>
            </a:pPr>
            <a:r>
              <a:rPr lang="ar-IQ" b="1" dirty="0">
                <a:solidFill>
                  <a:srgbClr val="FFFFFF"/>
                </a:solidFill>
                <a:effectLst>
                  <a:outerShdw blurRad="50800" dist="101600" dir="2700000" algn="tl" rotWithShape="0">
                    <a:srgbClr val="000000"/>
                  </a:outerShdw>
                </a:effectLst>
                <a:latin typeface="Verdana" charset="0"/>
                <a:cs typeface="Arial" charset="0"/>
              </a:rPr>
              <a:t>تشكل المزامير</a:t>
            </a:r>
            <a:r>
              <a:rPr lang="ar-JO" b="1" dirty="0">
                <a:solidFill>
                  <a:srgbClr val="FFFFFF"/>
                </a:solidFill>
                <a:effectLst>
                  <a:outerShdw blurRad="50800" dist="101600" dir="2700000" algn="tl" rotWithShape="0">
                    <a:srgbClr val="000000"/>
                  </a:outerShdw>
                </a:effectLst>
                <a:latin typeface="Verdana" charset="0"/>
                <a:cs typeface="Arial" charset="0"/>
              </a:rPr>
              <a:t> </a:t>
            </a:r>
            <a:r>
              <a:rPr lang="ar-IQ" b="1" dirty="0">
                <a:solidFill>
                  <a:srgbClr val="FFFFFF"/>
                </a:solidFill>
                <a:effectLst>
                  <a:outerShdw blurRad="50800" dist="101600" dir="2700000" algn="tl" rotWithShape="0">
                    <a:srgbClr val="000000"/>
                  </a:outerShdw>
                </a:effectLst>
                <a:latin typeface="Verdana" charset="0"/>
                <a:cs typeface="Arial" charset="0"/>
              </a:rPr>
              <a:t>ترنيمة شعب لسرائيل كوسيلة للعبادة والتسبيح </a:t>
            </a:r>
            <a:endParaRPr lang="en-US" b="1" dirty="0">
              <a:solidFill>
                <a:srgbClr val="FFFFFF"/>
              </a:solidFill>
              <a:effectLst>
                <a:outerShdw blurRad="50800" dist="101600" dir="2700000" algn="tl" rotWithShape="0">
                  <a:srgbClr val="000000"/>
                </a:outerShdw>
              </a:effectLst>
              <a:latin typeface="Verdana" charset="0"/>
              <a:cs typeface="Arial" charset="0"/>
            </a:endParaRPr>
          </a:p>
          <a:p>
            <a:pPr algn="ctr" eaLnBrk="1" hangingPunct="1">
              <a:defRPr/>
            </a:pPr>
            <a:endParaRPr lang="en-US" b="1" dirty="0">
              <a:solidFill>
                <a:srgbClr val="FFFFFF"/>
              </a:solidFill>
              <a:effectLst>
                <a:outerShdw blurRad="50800" dist="101600" dir="2700000" algn="tl" rotWithShape="0">
                  <a:srgbClr val="000000"/>
                </a:outerShdw>
              </a:effectLst>
              <a:latin typeface="Verdana" charset="0"/>
              <a:cs typeface="Arial" charset="0"/>
            </a:endParaRPr>
          </a:p>
          <a:p>
            <a:pPr algn="ctr" rtl="1" eaLnBrk="1" hangingPunct="1">
              <a:defRPr/>
            </a:pPr>
            <a:r>
              <a:rPr lang="ar-IQ" b="1" dirty="0">
                <a:solidFill>
                  <a:srgbClr val="FFFFFF"/>
                </a:solidFill>
                <a:effectLst>
                  <a:outerShdw blurRad="50800" dist="101600" dir="2700000" algn="tl" rotWithShape="0">
                    <a:srgbClr val="000000"/>
                  </a:outerShdw>
                </a:effectLst>
                <a:latin typeface="Verdana" charset="0"/>
                <a:cs typeface="Arial" charset="0"/>
              </a:rPr>
              <a:t>تساعد المزامير شعب الله على ايجاد طريقهم في تجارب الحياة ( تعبير عن المشاعر الانسانية )</a:t>
            </a:r>
            <a:endParaRPr lang="en-US" b="1" dirty="0">
              <a:solidFill>
                <a:srgbClr val="FFFFFF"/>
              </a:solidFill>
              <a:effectLst>
                <a:outerShdw blurRad="50800" dist="101600" dir="2700000" algn="tl" rotWithShape="0">
                  <a:srgbClr val="000000"/>
                </a:outerShdw>
              </a:effectLst>
              <a:latin typeface="Verdana" charset="0"/>
              <a:cs typeface="Arial" charset="0"/>
            </a:endParaRPr>
          </a:p>
        </p:txBody>
      </p:sp>
      <p:sp>
        <p:nvSpPr>
          <p:cNvPr id="87046" name="Text Box 6"/>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itchFamily="-105" charset="0"/>
                <a:ea typeface="Arial" pitchFamily="-105" charset="0"/>
                <a:cs typeface="Arial" pitchFamily="-105" charset="0"/>
              </a:rPr>
              <a:t>381</a:t>
            </a:r>
            <a:endParaRPr kumimoji="0" lang="en-US" sz="2400" b="1" i="0" u="none" strike="noStrike" kern="1200" cap="none" spc="0" normalizeH="0" baseline="0" noProof="0" dirty="0">
              <a:ln>
                <a:noFill/>
              </a:ln>
              <a:solidFill>
                <a:srgbClr val="EAEAEA"/>
              </a:solidFill>
              <a:effectLst/>
              <a:uLnTx/>
              <a:uFillTx/>
              <a:latin typeface="Arial" pitchFamily="-105" charset="0"/>
              <a:ea typeface="Arial" pitchFamily="-105" charset="0"/>
              <a:cs typeface="Arial" pitchFamily="-105"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87042"/>
                                        </p:tgtEl>
                                        <p:attrNameLst>
                                          <p:attrName>style.visibility</p:attrName>
                                        </p:attrNameLst>
                                      </p:cBhvr>
                                      <p:to>
                                        <p:strVal val="visible"/>
                                      </p:to>
                                    </p:set>
                                    <p:animEffect transition="in" filter="randombar(horizontal)">
                                      <p:cBhvr>
                                        <p:cTn id="7" dur="600">
                                          <p:stCondLst>
                                            <p:cond delay="0"/>
                                          </p:stCondLst>
                                        </p:cTn>
                                        <p:tgtEl>
                                          <p:spTgt spid="870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87043">
                                            <p:txEl>
                                              <p:pRg st="0" end="0"/>
                                            </p:txEl>
                                          </p:spTgt>
                                        </p:tgtEl>
                                        <p:attrNameLst>
                                          <p:attrName>style.visibility</p:attrName>
                                        </p:attrNameLst>
                                      </p:cBhvr>
                                      <p:to>
                                        <p:strVal val="visible"/>
                                      </p:to>
                                    </p:set>
                                    <p:animEffect transition="in" filter="randombar(horizontal)">
                                      <p:cBhvr>
                                        <p:cTn id="12" dur="500"/>
                                        <p:tgtEl>
                                          <p:spTgt spid="8704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87043">
                                            <p:txEl>
                                              <p:pRg st="2" end="2"/>
                                            </p:txEl>
                                          </p:spTgt>
                                        </p:tgtEl>
                                        <p:attrNameLst>
                                          <p:attrName>style.visibility</p:attrName>
                                        </p:attrNameLst>
                                      </p:cBhvr>
                                      <p:to>
                                        <p:strVal val="visible"/>
                                      </p:to>
                                    </p:set>
                                    <p:animEffect transition="in" filter="randombar(horizontal)">
                                      <p:cBhvr>
                                        <p:cTn id="17" dur="500"/>
                                        <p:tgtEl>
                                          <p:spTgt spid="870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p:bldP spid="8704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0" name="Rectangle 4"/>
          <p:cNvSpPr>
            <a:spLocks noGrp="1" noChangeArrowheads="1"/>
          </p:cNvSpPr>
          <p:nvPr>
            <p:ph type="ctrTitle"/>
          </p:nvPr>
        </p:nvSpPr>
        <p:spPr>
          <a:xfrm>
            <a:off x="0" y="5715000"/>
            <a:ext cx="4419600" cy="1143000"/>
          </a:xfrm>
          <a:effectLst>
            <a:outerShdw blurRad="63500" dist="38099" dir="2700000" algn="ctr" rotWithShape="0">
              <a:schemeClr val="bg1">
                <a:alpha val="74998"/>
              </a:schemeClr>
            </a:outerShdw>
          </a:effectLst>
        </p:spPr>
        <p:txBody>
          <a:bodyPr/>
          <a:lstStyle/>
          <a:p>
            <a:pPr eaLnBrk="1" hangingPunct="1">
              <a:defRPr/>
            </a:pPr>
            <a:r>
              <a:rPr lang="ar-IQ" b="1" dirty="0">
                <a:latin typeface="Arial" charset="0"/>
                <a:cs typeface="Arial" charset="0"/>
              </a:rPr>
              <a:t>الكلمة المفتاحية </a:t>
            </a:r>
            <a:endParaRPr lang="en-US" dirty="0">
              <a:latin typeface="Arial" charset="0"/>
              <a:cs typeface="Arial" charset="0"/>
            </a:endParaRPr>
          </a:p>
        </p:txBody>
      </p:sp>
      <p:sp>
        <p:nvSpPr>
          <p:cNvPr id="9222" name="WordArt 6"/>
          <p:cNvSpPr>
            <a:spLocks noChangeArrowheads="1" noChangeShapeType="1" noTextEdit="1"/>
          </p:cNvSpPr>
          <p:nvPr/>
        </p:nvSpPr>
        <p:spPr bwMode="auto">
          <a:xfrm>
            <a:off x="1752600" y="-228600"/>
            <a:ext cx="5334000" cy="4648200"/>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Times New Roman"/>
                <a:ea typeface="Times New Roman"/>
                <a:cs typeface="Times New Roman"/>
              </a:rPr>
              <a:t>التسبيح</a:t>
            </a:r>
            <a:endParaRPr kumimoji="0" lang="en-US" sz="3600" b="0" i="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Times New Roman"/>
              <a:ea typeface="Times New Roman"/>
              <a:cs typeface="Times New Roman"/>
            </a:endParaRPr>
          </a:p>
        </p:txBody>
      </p:sp>
      <p:sp>
        <p:nvSpPr>
          <p:cNvPr id="172036" name="Text Box 7"/>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000000"/>
                </a:solidFill>
                <a:effectLst/>
                <a:uLnTx/>
                <a:uFillTx/>
                <a:latin typeface="Arial" charset="0"/>
                <a:ea typeface="ＭＳ Ｐゴシック" charset="0"/>
              </a:rPr>
              <a:t>380</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72037" name="Text Box 7"/>
          <p:cNvSpPr txBox="1">
            <a:spLocks noChangeArrowheads="1"/>
          </p:cNvSpPr>
          <p:nvPr/>
        </p:nvSpPr>
        <p:spPr bwMode="auto">
          <a:xfrm>
            <a:off x="83058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P </a:t>
            </a:r>
            <a:r>
              <a:rPr kumimoji="0" lang="ar-IQ" sz="2400" b="1" i="0" u="none" strike="noStrike" kern="1200" cap="none" spc="0" normalizeH="0" baseline="0" noProof="0" dirty="0">
                <a:ln>
                  <a:noFill/>
                </a:ln>
                <a:solidFill>
                  <a:srgbClr val="000000"/>
                </a:solidFill>
                <a:effectLst/>
                <a:uLnTx/>
                <a:uFillTx/>
                <a:latin typeface="Arial" charset="0"/>
                <a:ea typeface="ＭＳ Ｐゴシック" charset="0"/>
              </a:rPr>
              <a:t>3</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22"/>
                                        </p:tgtEl>
                                        <p:attrNameLst>
                                          <p:attrName>style.visibility</p:attrName>
                                        </p:attrNameLst>
                                      </p:cBhvr>
                                      <p:to>
                                        <p:strVal val="visible"/>
                                      </p:to>
                                    </p:set>
                                    <p:animEffect transition="in" filter="fade">
                                      <p:cBhvr>
                                        <p:cTn id="7" dur="500"/>
                                        <p:tgtEl>
                                          <p:spTgt spid="9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Rectangle 5"/>
          <p:cNvSpPr>
            <a:spLocks noGrp="1" noChangeArrowheads="1"/>
          </p:cNvSpPr>
          <p:nvPr>
            <p:ph type="title" idx="4294967295"/>
          </p:nvPr>
        </p:nvSpPr>
        <p:spPr>
          <a:xfrm>
            <a:off x="5257800" y="728672"/>
            <a:ext cx="3657600" cy="3995737"/>
          </a:xfrm>
        </p:spPr>
        <p:txBody>
          <a:bodyPr/>
          <a:lstStyle/>
          <a:p>
            <a:pPr eaLnBrk="1" hangingPunct="1">
              <a:defRPr/>
            </a:pPr>
            <a:r>
              <a:rPr lang="ar-JO" sz="3600" b="1" dirty="0">
                <a:latin typeface="Arial" panose="020B0604020202020204" pitchFamily="34" charset="0"/>
                <a:cs typeface="Arial" panose="020B0604020202020204" pitchFamily="34" charset="0"/>
              </a:rPr>
              <a:t>تصنيف كل مزمور (حسب ليندسي)</a:t>
            </a:r>
            <a:endParaRPr lang="en-US" sz="3600" b="1" dirty="0">
              <a:latin typeface="Arial" panose="020B0604020202020204" pitchFamily="34" charset="0"/>
              <a:cs typeface="Arial" panose="020B0604020202020204" pitchFamily="34" charset="0"/>
            </a:endParaRPr>
          </a:p>
        </p:txBody>
      </p:sp>
      <p:pic>
        <p:nvPicPr>
          <p:cNvPr id="306180" name="Picture 7" descr="Psalm Classification Ch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19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۳۸٦</a:t>
            </a:r>
            <a:endParaRPr lang="en-US" b="1" dirty="0">
              <a:solidFill>
                <a:srgbClr val="FFFFFF"/>
              </a:solidFill>
              <a:latin typeface="Arial" panose="020B0604020202020204" pitchFamily="34" charset="0"/>
              <a:cs typeface="Arial" panose="020B0604020202020204" pitchFamily="34" charset="0"/>
            </a:endParaRPr>
          </a:p>
        </p:txBody>
      </p:sp>
      <p:sp>
        <p:nvSpPr>
          <p:cNvPr id="9"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ص9</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25107879"/>
      </p:ext>
    </p:extLst>
  </p:cSld>
  <p:clrMapOvr>
    <a:masterClrMapping/>
  </p:clrMapOvr>
  <p:transition spd="slow"/>
</p:sld>
</file>

<file path=ppt/slides/slide14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latin typeface="Arial" charset="0"/>
                <a:cs typeface="Arial" charset="0"/>
              </a:rPr>
              <a:t>ال</a:t>
            </a:r>
            <a:r>
              <a:rPr lang="ar-JO" dirty="0">
                <a:solidFill>
                  <a:schemeClr val="bg1"/>
                </a:solidFill>
                <a:latin typeface="Arial" charset="0"/>
                <a:cs typeface="Arial" charset="0"/>
              </a:rPr>
              <a:t>آ</a:t>
            </a:r>
            <a:r>
              <a:rPr lang="ar-IQ" dirty="0">
                <a:solidFill>
                  <a:schemeClr val="bg1"/>
                </a:solidFill>
                <a:latin typeface="Arial" charset="0"/>
                <a:cs typeface="Arial" charset="0"/>
              </a:rPr>
              <a:t>ية ال</a:t>
            </a:r>
            <a:r>
              <a:rPr lang="ar-JO" dirty="0">
                <a:solidFill>
                  <a:schemeClr val="bg1"/>
                </a:solidFill>
                <a:latin typeface="Arial" charset="0"/>
                <a:cs typeface="Arial" charset="0"/>
              </a:rPr>
              <a:t>م</a:t>
            </a:r>
            <a:r>
              <a:rPr lang="ar-IQ" dirty="0">
                <a:solidFill>
                  <a:schemeClr val="bg1"/>
                </a:solidFill>
                <a:latin typeface="Arial" charset="0"/>
                <a:cs typeface="Arial" charset="0"/>
              </a:rPr>
              <a:t>فتاحي</a:t>
            </a:r>
            <a:r>
              <a:rPr lang="ar-JO" dirty="0">
                <a:solidFill>
                  <a:schemeClr val="bg1"/>
                </a:solidFill>
                <a:latin typeface="Arial" charset="0"/>
                <a:cs typeface="Arial" charset="0"/>
              </a:rPr>
              <a:t>ة</a:t>
            </a:r>
            <a:r>
              <a:rPr lang="ar-IQ" dirty="0">
                <a:solidFill>
                  <a:schemeClr val="bg1"/>
                </a:solidFill>
                <a:latin typeface="Arial" charset="0"/>
                <a:cs typeface="Arial" charset="0"/>
              </a:rPr>
              <a:t> </a:t>
            </a:r>
            <a:endParaRPr lang="en-US" dirty="0">
              <a:latin typeface="Arial" charset="0"/>
              <a:cs typeface="Arial" charset="0"/>
            </a:endParaRPr>
          </a:p>
        </p:txBody>
      </p:sp>
      <p:sp>
        <p:nvSpPr>
          <p:cNvPr id="11267" name="Rectangle 3"/>
          <p:cNvSpPr>
            <a:spLocks noGrp="1" noChangeArrowheads="1"/>
          </p:cNvSpPr>
          <p:nvPr>
            <p:ph idx="1"/>
          </p:nvPr>
        </p:nvSpPr>
        <p:spPr>
          <a:ln>
            <a:miter lim="800000"/>
            <a:headEnd/>
            <a:tailEnd/>
          </a:ln>
        </p:spPr>
        <p:txBody>
          <a:bodyPr/>
          <a:lstStyle/>
          <a:p>
            <a:pPr marL="0" indent="0" algn="r" eaLnBrk="1" hangingPunct="1">
              <a:buClr>
                <a:schemeClr val="hlink"/>
              </a:buClr>
              <a:buSzPct val="70000"/>
              <a:buFontTx/>
              <a:buNone/>
              <a:defRPr/>
            </a:pPr>
            <a:r>
              <a:rPr lang="ar-IQ" b="1" dirty="0">
                <a:solidFill>
                  <a:srgbClr val="FFFFFF"/>
                </a:solidFill>
                <a:effectLst>
                  <a:outerShdw blurRad="50800" dist="101600" dir="2700000" algn="tl" rotWithShape="0">
                    <a:srgbClr val="000000"/>
                  </a:outerShdw>
                </a:effectLst>
                <a:latin typeface="Verdana" charset="0"/>
                <a:cs typeface="Arial" charset="0"/>
              </a:rPr>
              <a:t>مزمور 111: 1</a:t>
            </a:r>
          </a:p>
          <a:p>
            <a:pPr marL="0" indent="0" algn="ctr" eaLnBrk="1" hangingPunct="1">
              <a:buClr>
                <a:schemeClr val="hlink"/>
              </a:buClr>
              <a:buSzPct val="70000"/>
              <a:buFontTx/>
              <a:buNone/>
              <a:defRPr/>
            </a:pPr>
            <a:r>
              <a:rPr lang="ar-IQ" b="1" dirty="0">
                <a:solidFill>
                  <a:srgbClr val="FFFFFF"/>
                </a:solidFill>
                <a:effectLst>
                  <a:outerShdw blurRad="50800" dist="101600" dir="2700000" algn="tl" rotWithShape="0">
                    <a:srgbClr val="000000"/>
                  </a:outerShdw>
                </a:effectLst>
                <a:latin typeface="Verdana" charset="0"/>
                <a:cs typeface="Arial" charset="0"/>
              </a:rPr>
              <a:t>هللويا  </a:t>
            </a:r>
            <a:r>
              <a:rPr lang="ar-JO" b="1" dirty="0">
                <a:solidFill>
                  <a:srgbClr val="FFFFFF"/>
                </a:solidFill>
                <a:effectLst>
                  <a:outerShdw blurRad="50800" dist="101600" dir="2700000" algn="tl" rotWithShape="0">
                    <a:srgbClr val="000000"/>
                  </a:outerShdw>
                </a:effectLst>
                <a:latin typeface="Verdana" charset="0"/>
                <a:cs typeface="Arial" charset="0"/>
              </a:rPr>
              <a:t>أ</a:t>
            </a:r>
            <a:r>
              <a:rPr lang="ar-IQ" b="1" dirty="0">
                <a:solidFill>
                  <a:srgbClr val="FFFFFF"/>
                </a:solidFill>
                <a:effectLst>
                  <a:outerShdw blurRad="50800" dist="101600" dir="2700000" algn="tl" rotWithShape="0">
                    <a:srgbClr val="000000"/>
                  </a:outerShdw>
                </a:effectLst>
                <a:latin typeface="Verdana" charset="0"/>
                <a:cs typeface="Arial" charset="0"/>
              </a:rPr>
              <a:t>حمد الرب بكل قلبي في مجلس المستقيمين وجماعتهم </a:t>
            </a:r>
            <a:endParaRPr lang="en-US" b="1" dirty="0">
              <a:solidFill>
                <a:srgbClr val="FFFFFF"/>
              </a:solidFill>
              <a:effectLst>
                <a:outerShdw blurRad="50800" dist="101600" dir="2700000" algn="tl" rotWithShape="0">
                  <a:srgbClr val="000000"/>
                </a:outerShdw>
              </a:effectLst>
              <a:latin typeface="Verdana" charset="0"/>
              <a:cs typeface="Arial" charset="0"/>
            </a:endParaRPr>
          </a:p>
          <a:p>
            <a:pPr marL="0" indent="0" eaLnBrk="1" hangingPunct="1">
              <a:buClr>
                <a:schemeClr val="hlink"/>
              </a:buClr>
              <a:buSzPct val="70000"/>
              <a:buFontTx/>
              <a:buNone/>
              <a:defRPr/>
            </a:pPr>
            <a:endParaRPr lang="en-US" b="1" dirty="0">
              <a:solidFill>
                <a:srgbClr val="FFFFFF"/>
              </a:solidFill>
              <a:effectLst>
                <a:outerShdw blurRad="50800" dist="101600" dir="2700000" algn="tl" rotWithShape="0">
                  <a:srgbClr val="000000"/>
                </a:outerShdw>
              </a:effectLst>
              <a:latin typeface="Verdana" charset="0"/>
              <a:cs typeface="Arial" charset="0"/>
            </a:endParaRPr>
          </a:p>
          <a:p>
            <a:pPr marL="0" indent="0" eaLnBrk="1" hangingPunct="1">
              <a:buClr>
                <a:schemeClr val="hlink"/>
              </a:buClr>
              <a:buSzPct val="70000"/>
              <a:buFontTx/>
              <a:buNone/>
              <a:defRPr/>
            </a:pPr>
            <a:endParaRPr lang="en-US" b="1" dirty="0">
              <a:solidFill>
                <a:srgbClr val="FFFFFF"/>
              </a:solidFill>
              <a:effectLst>
                <a:outerShdw blurRad="50800" dist="101600" dir="2700000" algn="tl" rotWithShape="0">
                  <a:srgbClr val="000000"/>
                </a:outerShdw>
              </a:effectLst>
              <a:latin typeface="Verdana" charset="0"/>
              <a:cs typeface="Arial" charset="0"/>
            </a:endParaRPr>
          </a:p>
        </p:txBody>
      </p:sp>
      <p:sp>
        <p:nvSpPr>
          <p:cNvPr id="11268" name="Text Box 4"/>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381</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174085" name="Text Box 7"/>
          <p:cNvSpPr txBox="1">
            <a:spLocks noChangeArrowheads="1"/>
          </p:cNvSpPr>
          <p:nvPr/>
        </p:nvSpPr>
        <p:spPr bwMode="auto">
          <a:xfrm>
            <a:off x="83058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P </a:t>
            </a:r>
            <a:r>
              <a:rPr kumimoji="0" lang="ar-IQ" sz="2400" b="1" i="0" u="none" strike="noStrike" kern="1200" cap="none" spc="0" normalizeH="0" baseline="0" noProof="0" dirty="0">
                <a:ln>
                  <a:noFill/>
                </a:ln>
                <a:solidFill>
                  <a:srgbClr val="FFFFFF"/>
                </a:solidFill>
                <a:effectLst/>
                <a:uLnTx/>
                <a:uFillTx/>
                <a:latin typeface="Arial" charset="0"/>
                <a:ea typeface="ＭＳ Ｐゴシック" charset="0"/>
              </a:rPr>
              <a:t>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 to="" calcmode="lin" valueType="num">
                                      <p:cBhvr>
                                        <p:cTn id="7" dur="1" fill="hold"/>
                                        <p:tgtEl>
                                          <p:spTgt spid="1126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267">
                                            <p:txEl>
                                              <p:pRg st="1" end="1"/>
                                            </p:txEl>
                                          </p:spTgt>
                                        </p:tgtEl>
                                        <p:attrNameLst>
                                          <p:attrName>style.visibility</p:attrName>
                                        </p:attrNameLst>
                                      </p:cBhvr>
                                      <p:to>
                                        <p:strVal val="visible"/>
                                      </p:to>
                                    </p:set>
                                    <p:anim to="" calcmode="lin" valueType="num">
                                      <p:cBhvr>
                                        <p:cTn id="12" dur="1" fill="hold"/>
                                        <p:tgtEl>
                                          <p:spTgt spid="11267">
                                            <p:txEl>
                                              <p:pRg st="1" end="1"/>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build="p"/>
    </p:bldLst>
  </p:timing>
</p:sld>
</file>

<file path=ppt/slides/slide14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ar-IQ" b="1" dirty="0">
                <a:solidFill>
                  <a:schemeClr val="tx1"/>
                </a:solidFill>
                <a:latin typeface="Arial" panose="020B0604020202020204" pitchFamily="34" charset="0"/>
                <a:ea typeface="+mj-ea"/>
                <a:cs typeface="Arial" panose="020B0604020202020204" pitchFamily="34" charset="0"/>
              </a:rPr>
              <a:t>البيان الموجز </a:t>
            </a:r>
            <a:endParaRPr lang="en-US" b="1" dirty="0">
              <a:solidFill>
                <a:schemeClr val="tx1"/>
              </a:solidFill>
              <a:latin typeface="Arial" panose="020B0604020202020204" pitchFamily="34" charset="0"/>
              <a:ea typeface="+mj-ea"/>
              <a:cs typeface="Arial" panose="020B0604020202020204" pitchFamily="34" charset="0"/>
            </a:endParaRPr>
          </a:p>
        </p:txBody>
      </p:sp>
      <p:sp>
        <p:nvSpPr>
          <p:cNvPr id="12291" name="Rectangle 3"/>
          <p:cNvSpPr>
            <a:spLocks noGrp="1" noChangeArrowheads="1"/>
          </p:cNvSpPr>
          <p:nvPr>
            <p:ph idx="1"/>
          </p:nvPr>
        </p:nvSpPr>
        <p:spPr>
          <a:xfrm>
            <a:off x="228600" y="1630364"/>
            <a:ext cx="8686800" cy="4922837"/>
          </a:xfrm>
          <a:effectLst>
            <a:outerShdw blurRad="63500" dist="38099" dir="2700000" algn="ctr" rotWithShape="0">
              <a:srgbClr val="FFFFFF">
                <a:alpha val="74998"/>
              </a:srgbClr>
            </a:outerShdw>
          </a:effectLst>
        </p:spPr>
        <p:txBody>
          <a:bodyPr/>
          <a:lstStyle/>
          <a:p>
            <a:pPr marL="0" indent="0" algn="ctr" eaLnBrk="1" hangingPunct="1">
              <a:buFontTx/>
              <a:buNone/>
              <a:defRPr/>
            </a:pPr>
            <a:r>
              <a:rPr lang="ar-IQ" sz="4000" b="1" dirty="0">
                <a:solidFill>
                  <a:srgbClr val="100D00"/>
                </a:solidFill>
                <a:latin typeface="Arial" panose="020B0604020202020204" pitchFamily="34" charset="0"/>
                <a:ea typeface="+mn-ea"/>
                <a:cs typeface="Arial" panose="020B0604020202020204" pitchFamily="34" charset="0"/>
              </a:rPr>
              <a:t>سبح واطلب الله ل</a:t>
            </a:r>
            <a:r>
              <a:rPr lang="ar-JO" sz="4000" b="1" dirty="0">
                <a:solidFill>
                  <a:srgbClr val="100D00"/>
                </a:solidFill>
                <a:latin typeface="Arial" panose="020B0604020202020204" pitchFamily="34" charset="0"/>
                <a:ea typeface="+mn-ea"/>
                <a:cs typeface="Arial" panose="020B0604020202020204" pitchFamily="34" charset="0"/>
              </a:rPr>
              <a:t>أ</a:t>
            </a:r>
            <a:r>
              <a:rPr lang="ar-IQ" sz="4000" b="1" dirty="0">
                <a:solidFill>
                  <a:srgbClr val="100D00"/>
                </a:solidFill>
                <a:latin typeface="Arial" panose="020B0604020202020204" pitchFamily="34" charset="0"/>
                <a:ea typeface="+mn-ea"/>
                <a:cs typeface="Arial" panose="020B0604020202020204" pitchFamily="34" charset="0"/>
              </a:rPr>
              <a:t>نه يهوه ول</a:t>
            </a:r>
            <a:r>
              <a:rPr lang="ar-JO" sz="4000" b="1" dirty="0">
                <a:solidFill>
                  <a:srgbClr val="100D00"/>
                </a:solidFill>
                <a:latin typeface="Arial" panose="020B0604020202020204" pitchFamily="34" charset="0"/>
                <a:ea typeface="+mn-ea"/>
                <a:cs typeface="Arial" panose="020B0604020202020204" pitchFamily="34" charset="0"/>
              </a:rPr>
              <a:t>أ</a:t>
            </a:r>
            <a:r>
              <a:rPr lang="ar-IQ" sz="4000" b="1" dirty="0">
                <a:solidFill>
                  <a:srgbClr val="100D00"/>
                </a:solidFill>
                <a:latin typeface="Arial" panose="020B0604020202020204" pitchFamily="34" charset="0"/>
                <a:ea typeface="+mn-ea"/>
                <a:cs typeface="Arial" panose="020B0604020202020204" pitchFamily="34" charset="0"/>
              </a:rPr>
              <a:t>جل كل ما فعل </a:t>
            </a:r>
          </a:p>
          <a:p>
            <a:pPr marL="0" indent="0" algn="ctr" eaLnBrk="1" hangingPunct="1">
              <a:buFontTx/>
              <a:buNone/>
              <a:defRPr/>
            </a:pPr>
            <a:r>
              <a:rPr lang="ar-IQ" sz="4000" b="1" dirty="0">
                <a:solidFill>
                  <a:srgbClr val="100D00"/>
                </a:solidFill>
                <a:latin typeface="Arial" panose="020B0604020202020204" pitchFamily="34" charset="0"/>
                <a:ea typeface="+mn-ea"/>
                <a:cs typeface="Arial" panose="020B0604020202020204" pitchFamily="34" charset="0"/>
              </a:rPr>
              <a:t>توفير الحكمة والحماية ووفاء المسيح ولتكن كلماتك </a:t>
            </a:r>
            <a:r>
              <a:rPr lang="ar-JO" sz="4000" b="1" dirty="0">
                <a:solidFill>
                  <a:srgbClr val="100D00"/>
                </a:solidFill>
                <a:latin typeface="Arial" panose="020B0604020202020204" pitchFamily="34" charset="0"/>
                <a:ea typeface="+mn-ea"/>
                <a:cs typeface="Arial" panose="020B0604020202020204" pitchFamily="34" charset="0"/>
              </a:rPr>
              <a:t>أ</a:t>
            </a:r>
            <a:r>
              <a:rPr lang="ar-IQ" sz="4000" b="1" dirty="0">
                <a:solidFill>
                  <a:srgbClr val="100D00"/>
                </a:solidFill>
                <a:latin typeface="Arial" panose="020B0604020202020204" pitchFamily="34" charset="0"/>
                <a:ea typeface="+mn-ea"/>
                <a:cs typeface="Arial" panose="020B0604020202020204" pitchFamily="34" charset="0"/>
              </a:rPr>
              <a:t>مامه متواضعة بثقة وشكر </a:t>
            </a:r>
            <a:endParaRPr lang="en-US" sz="4000" b="1" dirty="0">
              <a:solidFill>
                <a:srgbClr val="100D00"/>
              </a:solidFill>
              <a:latin typeface="Arial" panose="020B0604020202020204" pitchFamily="34" charset="0"/>
              <a:ea typeface="+mn-ea"/>
              <a:cs typeface="Arial" panose="020B0604020202020204" pitchFamily="34" charset="0"/>
            </a:endParaRPr>
          </a:p>
        </p:txBody>
      </p:sp>
      <p:sp>
        <p:nvSpPr>
          <p:cNvPr id="178180" name="Text Box 6"/>
          <p:cNvSpPr txBox="1">
            <a:spLocks noChangeArrowheads="1"/>
          </p:cNvSpPr>
          <p:nvPr/>
        </p:nvSpPr>
        <p:spPr bwMode="auto">
          <a:xfrm>
            <a:off x="8299451" y="76209"/>
            <a:ext cx="78899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380</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383</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IQ"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2498681" y="-483201"/>
            <a:ext cx="18466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1789399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9031" name="Rectangle 23"/>
          <p:cNvSpPr>
            <a:spLocks noGrp="1" noChangeArrowheads="1"/>
          </p:cNvSpPr>
          <p:nvPr>
            <p:ph type="title"/>
          </p:nvPr>
        </p:nvSpPr>
        <p:spPr>
          <a:xfrm>
            <a:off x="457200" y="152400"/>
            <a:ext cx="8229600" cy="609600"/>
          </a:xfrm>
          <a:effectLst>
            <a:outerShdw blurRad="63500" dist="35921" dir="2700000" algn="ctr" rotWithShape="0">
              <a:schemeClr val="tx2">
                <a:alpha val="74998"/>
              </a:schemeClr>
            </a:outerShdw>
          </a:effectLst>
        </p:spPr>
        <p:txBody>
          <a:bodyPr/>
          <a:lstStyle/>
          <a:p>
            <a:pPr eaLnBrk="1" hangingPunct="1">
              <a:defRPr/>
            </a:pPr>
            <a:r>
              <a:rPr lang="ar-IQ" sz="4000" b="1" dirty="0">
                <a:solidFill>
                  <a:schemeClr val="bg1"/>
                </a:solidFill>
                <a:latin typeface="Arial" charset="0"/>
                <a:cs typeface="Arial" charset="0"/>
              </a:rPr>
              <a:t>عناوين الكتاب</a:t>
            </a:r>
            <a:endParaRPr lang="en-US" b="1" dirty="0">
              <a:solidFill>
                <a:schemeClr val="accent2"/>
              </a:solidFill>
              <a:latin typeface="Arial" charset="0"/>
              <a:cs typeface="Arial" charset="0"/>
            </a:endParaRPr>
          </a:p>
        </p:txBody>
      </p:sp>
      <p:graphicFrame>
        <p:nvGraphicFramePr>
          <p:cNvPr id="299039" name="Group 31"/>
          <p:cNvGraphicFramePr>
            <a:graphicFrameLocks noGrp="1"/>
          </p:cNvGraphicFramePr>
          <p:nvPr>
            <p:ph type="tbl" idx="1"/>
          </p:nvPr>
        </p:nvGraphicFramePr>
        <p:xfrm>
          <a:off x="228600" y="762003"/>
          <a:ext cx="8915400" cy="3601720"/>
        </p:xfrm>
        <a:graphic>
          <a:graphicData uri="http://schemas.openxmlformats.org/drawingml/2006/table">
            <a:tbl>
              <a:tblPr/>
              <a:tblGrid>
                <a:gridCol w="1447800">
                  <a:extLst>
                    <a:ext uri="{9D8B030D-6E8A-4147-A177-3AD203B41FA5}">
                      <a16:colId xmlns:a16="http://schemas.microsoft.com/office/drawing/2014/main" val="20000"/>
                    </a:ext>
                  </a:extLst>
                </a:gridCol>
                <a:gridCol w="2057400">
                  <a:extLst>
                    <a:ext uri="{9D8B030D-6E8A-4147-A177-3AD203B41FA5}">
                      <a16:colId xmlns:a16="http://schemas.microsoft.com/office/drawing/2014/main" val="20001"/>
                    </a:ext>
                  </a:extLst>
                </a:gridCol>
                <a:gridCol w="5410200">
                  <a:extLst>
                    <a:ext uri="{9D8B030D-6E8A-4147-A177-3AD203B41FA5}">
                      <a16:colId xmlns:a16="http://schemas.microsoft.com/office/drawing/2014/main" val="20002"/>
                    </a:ext>
                  </a:extLst>
                </a:gridCol>
              </a:tblGrid>
              <a:tr h="5334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itchFamily="-105" charset="0"/>
                          <a:ea typeface="Arial" pitchFamily="-105" charset="0"/>
                          <a:cs typeface="Arial" pitchFamily="-105" charset="0"/>
                        </a:rPr>
                        <a:t>اللغة العبرية</a:t>
                      </a: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err="1">
                          <a:ln>
                            <a:noFill/>
                          </a:ln>
                          <a:solidFill>
                            <a:schemeClr val="bg1"/>
                          </a:solidFill>
                          <a:effectLst/>
                          <a:latin typeface="Arial" pitchFamily="-105" charset="0"/>
                          <a:ea typeface="Arial" pitchFamily="-105" charset="0"/>
                          <a:cs typeface="Arial" pitchFamily="-105" charset="0"/>
                        </a:rPr>
                        <a:t>تهليم</a:t>
                      </a: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itchFamily="-105" charset="0"/>
                          <a:ea typeface="Arial" pitchFamily="-105" charset="0"/>
                          <a:cs typeface="Arial" pitchFamily="-105" charset="0"/>
                        </a:rPr>
                        <a:t>كتاب  التسابيح</a:t>
                      </a: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779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itchFamily="-105" charset="0"/>
                          <a:ea typeface="Arial" pitchFamily="-105" charset="0"/>
                          <a:cs typeface="Arial" pitchFamily="-105" charset="0"/>
                        </a:rPr>
                        <a:t>اليوناني</a:t>
                      </a: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itchFamily="-105" charset="0"/>
                          <a:ea typeface="Arial" pitchFamily="-105" charset="0"/>
                          <a:cs typeface="Arial" pitchFamily="-105" charset="0"/>
                        </a:rPr>
                        <a:t>المزمور</a:t>
                      </a: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itchFamily="-105" charset="0"/>
                          <a:ea typeface="Arial" pitchFamily="-105" charset="0"/>
                          <a:cs typeface="Arial" pitchFamily="-105" charset="0"/>
                        </a:rPr>
                        <a:t>قصائد مغناة  بمرافقة الآلات الموسيقية</a:t>
                      </a: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17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itchFamily="-105" charset="0"/>
                          <a:ea typeface="Arial" pitchFamily="-105" charset="0"/>
                          <a:cs typeface="Arial" pitchFamily="-105" charset="0"/>
                        </a:rPr>
                        <a:t>اللاتيني </a:t>
                      </a: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itchFamily="-105" charset="0"/>
                          <a:ea typeface="Arial" pitchFamily="-105" charset="0"/>
                          <a:cs typeface="Arial" pitchFamily="-105" charset="0"/>
                        </a:rPr>
                        <a:t>المزمور</a:t>
                      </a: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itchFamily="-105" charset="0"/>
                          <a:ea typeface="Arial" pitchFamily="-105" charset="0"/>
                          <a:cs typeface="Arial" pitchFamily="-105" charset="0"/>
                        </a:rPr>
                        <a:t>كتاب المزامير</a:t>
                      </a: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17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itchFamily="-105" charset="0"/>
                          <a:ea typeface="Arial" pitchFamily="-105" charset="0"/>
                          <a:cs typeface="Arial" pitchFamily="-105" charset="0"/>
                        </a:rPr>
                        <a:t>الانكليزية</a:t>
                      </a: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itchFamily="-105" charset="0"/>
                          <a:ea typeface="Arial" pitchFamily="-105" charset="0"/>
                          <a:cs typeface="Arial" pitchFamily="-105" charset="0"/>
                        </a:rPr>
                        <a:t>المزامير سفر المزامير</a:t>
                      </a:r>
                      <a:br>
                        <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rPr>
                      </a:b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400" b="1" i="0" u="none" strike="noStrike" cap="none" normalizeH="0" baseline="0" dirty="0">
                          <a:ln>
                            <a:noFill/>
                          </a:ln>
                          <a:solidFill>
                            <a:schemeClr val="bg1"/>
                          </a:solidFill>
                          <a:effectLst/>
                          <a:latin typeface="Arial" pitchFamily="-105" charset="0"/>
                          <a:ea typeface="Arial" pitchFamily="-105" charset="0"/>
                          <a:cs typeface="Arial" pitchFamily="-105" charset="0"/>
                        </a:rPr>
                        <a:t>تعكس العناوين الموسيقية الطبيعية</a:t>
                      </a:r>
                      <a:endParaRPr kumimoji="0" lang="en-US" sz="2400" b="1" i="0" u="none" strike="noStrike" cap="none" normalizeH="0" baseline="0" dirty="0">
                        <a:ln>
                          <a:noFill/>
                        </a:ln>
                        <a:solidFill>
                          <a:schemeClr val="bg1"/>
                        </a:solidFill>
                        <a:effectLst/>
                        <a:latin typeface="Arial" pitchFamily="-105" charset="0"/>
                        <a:ea typeface="Arial" pitchFamily="-105" charset="0"/>
                        <a:cs typeface="Arial" pitchFamily="-105"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67960" name="Group 20"/>
          <p:cNvGrpSpPr>
            <a:grpSpLocks/>
          </p:cNvGrpSpPr>
          <p:nvPr/>
        </p:nvGrpSpPr>
        <p:grpSpPr bwMode="auto">
          <a:xfrm>
            <a:off x="0" y="3989391"/>
            <a:ext cx="9144000" cy="2944812"/>
            <a:chOff x="0" y="2465"/>
            <a:chExt cx="5472" cy="1855"/>
          </a:xfrm>
        </p:grpSpPr>
        <p:pic>
          <p:nvPicPr>
            <p:cNvPr id="167964" name="Picture 2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65" name="Picture 2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99032" name="Text Box 24"/>
          <p:cNvSpPr txBox="1">
            <a:spLocks noChangeArrowheads="1"/>
          </p:cNvSpPr>
          <p:nvPr/>
        </p:nvSpPr>
        <p:spPr bwMode="auto">
          <a:xfrm>
            <a:off x="8299450" y="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381</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8" name="Text Box 24"/>
          <p:cNvSpPr txBox="1">
            <a:spLocks noChangeArrowheads="1"/>
          </p:cNvSpPr>
          <p:nvPr/>
        </p:nvSpPr>
        <p:spPr bwMode="auto">
          <a:xfrm>
            <a:off x="8305811" y="304809"/>
            <a:ext cx="64235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P </a:t>
            </a: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4</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99031"/>
                                        </p:tgtEl>
                                        <p:attrNameLst>
                                          <p:attrName>style.visibility</p:attrName>
                                        </p:attrNameLst>
                                      </p:cBhvr>
                                      <p:to>
                                        <p:strVal val="visible"/>
                                      </p:to>
                                    </p:set>
                                    <p:animEffect transition="in" filter="fade">
                                      <p:cBhvr>
                                        <p:cTn id="7" dur="1000"/>
                                        <p:tgtEl>
                                          <p:spTgt spid="299031"/>
                                        </p:tgtEl>
                                      </p:cBhvr>
                                    </p:animEffect>
                                    <p:anim calcmode="lin" valueType="num">
                                      <p:cBhvr>
                                        <p:cTn id="8" dur="1000" fill="hold"/>
                                        <p:tgtEl>
                                          <p:spTgt spid="299031"/>
                                        </p:tgtEl>
                                        <p:attrNameLst>
                                          <p:attrName>ppt_x</p:attrName>
                                        </p:attrNameLst>
                                      </p:cBhvr>
                                      <p:tavLst>
                                        <p:tav tm="0">
                                          <p:val>
                                            <p:strVal val="#ppt_x"/>
                                          </p:val>
                                        </p:tav>
                                        <p:tav tm="100000">
                                          <p:val>
                                            <p:strVal val="#ppt_x"/>
                                          </p:val>
                                        </p:tav>
                                      </p:tavLst>
                                    </p:anim>
                                    <p:anim calcmode="lin" valueType="num">
                                      <p:cBhvr>
                                        <p:cTn id="9" dur="1000" fill="hold"/>
                                        <p:tgtEl>
                                          <p:spTgt spid="2990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31" grpId="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pPr algn="ctr"/>
            <a:r>
              <a:rPr lang="ar-IQ" sz="8000" b="1" dirty="0">
                <a:latin typeface="Arial" panose="020B0604020202020204" pitchFamily="34" charset="0"/>
                <a:cs typeface="Arial" panose="020B0604020202020204" pitchFamily="34" charset="0"/>
              </a:rPr>
              <a:t>نمت المزامير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على مراحل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2529171"/>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0226" name="Rectangle 71"/>
          <p:cNvSpPr>
            <a:spLocks noGrp="1" noChangeArrowheads="1"/>
          </p:cNvSpPr>
          <p:nvPr>
            <p:ph type="title" idx="4294967295"/>
          </p:nvPr>
        </p:nvSpPr>
        <p:spPr>
          <a:xfrm>
            <a:off x="-1800531" y="274637"/>
            <a:ext cx="1800531" cy="3500687"/>
          </a:xfrm>
        </p:spPr>
        <p:txBody>
          <a:bodyPr/>
          <a:lstStyle/>
          <a:p>
            <a:pPr eaLnBrk="1" hangingPunct="1"/>
            <a:r>
              <a:rPr lang="ar-JO" sz="3200" dirty="0">
                <a:solidFill>
                  <a:schemeClr val="tx1"/>
                </a:solidFill>
                <a:latin typeface="Arial" panose="020B0604020202020204" pitchFamily="34" charset="0"/>
                <a:cs typeface="Arial" panose="020B0604020202020204" pitchFamily="34" charset="0"/>
              </a:rPr>
              <a:t>مخطط   سفر المزامير</a:t>
            </a:r>
            <a:endParaRPr lang="en-US" sz="3200" dirty="0">
              <a:solidFill>
                <a:schemeClr val="tx1"/>
              </a:solidFill>
              <a:latin typeface="Arial" panose="020B0604020202020204" pitchFamily="34" charset="0"/>
              <a:cs typeface="Arial" panose="020B0604020202020204" pitchFamily="34" charset="0"/>
            </a:endParaRPr>
          </a:p>
        </p:txBody>
      </p:sp>
      <p:graphicFrame>
        <p:nvGraphicFramePr>
          <p:cNvPr id="117830" name="Group 70"/>
          <p:cNvGraphicFramePr>
            <a:graphicFrameLocks noGrp="1"/>
          </p:cNvGraphicFramePr>
          <p:nvPr/>
        </p:nvGraphicFramePr>
        <p:xfrm>
          <a:off x="-39253" y="-99392"/>
          <a:ext cx="9220200" cy="6868360"/>
        </p:xfrm>
        <a:graphic>
          <a:graphicData uri="http://schemas.openxmlformats.org/drawingml/2006/table">
            <a:tbl>
              <a:tblPr/>
              <a:tblGrid>
                <a:gridCol w="153670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1536700">
                  <a:extLst>
                    <a:ext uri="{9D8B030D-6E8A-4147-A177-3AD203B41FA5}">
                      <a16:colId xmlns:a16="http://schemas.microsoft.com/office/drawing/2014/main" val="20002"/>
                    </a:ext>
                  </a:extLst>
                </a:gridCol>
                <a:gridCol w="1428301">
                  <a:extLst>
                    <a:ext uri="{9D8B030D-6E8A-4147-A177-3AD203B41FA5}">
                      <a16:colId xmlns:a16="http://schemas.microsoft.com/office/drawing/2014/main" val="20003"/>
                    </a:ext>
                  </a:extLst>
                </a:gridCol>
                <a:gridCol w="1504059">
                  <a:extLst>
                    <a:ext uri="{9D8B030D-6E8A-4147-A177-3AD203B41FA5}">
                      <a16:colId xmlns:a16="http://schemas.microsoft.com/office/drawing/2014/main" val="20004"/>
                    </a:ext>
                  </a:extLst>
                </a:gridCol>
                <a:gridCol w="1677740">
                  <a:extLst>
                    <a:ext uri="{9D8B030D-6E8A-4147-A177-3AD203B41FA5}">
                      <a16:colId xmlns:a16="http://schemas.microsoft.com/office/drawing/2014/main" val="20005"/>
                    </a:ext>
                  </a:extLst>
                </a:gridCol>
              </a:tblGrid>
              <a:tr h="728704">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التسبيح والتضرع إلى الله</a:t>
                      </a:r>
                      <a:endParaRPr kumimoji="0" lang="en-US" sz="32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96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الكتاب    الأول</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1-41</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الكتاب    الثاني</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42-72</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الكتاب الثالث</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73-89</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1"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الكتاب  الرابع</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90-106</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الكتاب الخامس </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107-150</a:t>
                      </a:r>
                      <a:r>
                        <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1"/>
                  </a:ext>
                </a:extLst>
              </a:tr>
              <a:tr h="55406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الرقم</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41</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31</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17</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17</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44</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2"/>
                  </a:ext>
                </a:extLst>
              </a:tr>
              <a:tr h="150579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المؤلفون وعدد المزامير من المؤلفة</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عت</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داوود -18</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قورح – 7</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مجهول - 4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سليمان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آساف -1</a:t>
                      </a:r>
                      <a:endParaRPr kumimoji="0" lang="en-US"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آساف –11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قورح -3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إيثان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هيمان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داوود-1</a:t>
                      </a:r>
                      <a:endParaRPr kumimoji="0" lang="en-US" sz="16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مجهول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داوود-2</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موسى 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مجهول 28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داوود – 15</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سليمان -1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3"/>
                  </a:ext>
                </a:extLst>
              </a:tr>
              <a:tr h="41436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النوع</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 -</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22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 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21</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 رثاء</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9</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تسبيح</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 تسبيح</a:t>
                      </a:r>
                      <a:r>
                        <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a:t>
                      </a: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22</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4"/>
                  </a:ext>
                </a:extLst>
              </a:tr>
              <a:tr h="5159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دوكسولوجي</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41: 13</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72: 18-19</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89: 52</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106: 48</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150: 1-6</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extLst>
                  <a:ext uri="{0D108BD9-81ED-4DB2-BD59-A6C34878D82A}">
                    <a16:rowId xmlns:a16="http://schemas.microsoft.com/office/drawing/2014/main" val="10005"/>
                  </a:ext>
                </a:extLst>
              </a:tr>
              <a:tr h="640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مؤلف مُحتمل</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داوود</a:t>
                      </a: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حزقيا أو يوشيا</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عزرا او نحميا</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6"/>
                  </a:ext>
                </a:extLst>
              </a:tr>
              <a:tr h="70108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تورايخ التاليف لمتوقعة</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1020-970 </a:t>
                      </a:r>
                      <a:r>
                        <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 </a:t>
                      </a: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970-610 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حتى 430 ق.م</a:t>
                      </a:r>
                      <a:endParaRPr kumimoji="0" lang="en-US" sz="20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extLst>
                  <a:ext uri="{0D108BD9-81ED-4DB2-BD59-A6C34878D82A}">
                    <a16:rowId xmlns:a16="http://schemas.microsoft.com/office/drawing/2014/main" val="10007"/>
                  </a:ext>
                </a:extLst>
              </a:tr>
              <a:tr h="5463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مدى التأليف</a:t>
                      </a:r>
                      <a:endParaRPr kumimoji="0" lang="en-US" sz="18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gridSpan="5">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rPr>
                        <a:t>حوالي 1000 سنة (1410-430 قبل الميلاد)</a:t>
                      </a:r>
                      <a:endParaRPr kumimoji="0" lang="en-US" sz="2400" b="1" i="0" u="none" strike="noStrike" cap="none" normalizeH="0" baseline="0" dirty="0">
                        <a:ln>
                          <a:noFill/>
                        </a:ln>
                        <a:solidFill>
                          <a:schemeClr val="bg1"/>
                        </a:solidFill>
                        <a:effectLst>
                          <a:glow rad="139700">
                            <a:schemeClr val="accent4">
                              <a:satMod val="175000"/>
                              <a:alpha val="80000"/>
                            </a:schemeClr>
                          </a:glow>
                        </a:effectLst>
                        <a:latin typeface="Arial" pitchFamily="-105" charset="0"/>
                        <a:ea typeface="Arial" pitchFamily="-105" charset="0"/>
                        <a:cs typeface="Arial" pitchFamily="-105" charset="0"/>
                      </a:endParaRPr>
                    </a:p>
                  </a:txBody>
                  <a:tcPr marT="45723" marB="45723"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gradFill flip="none" rotWithShape="1">
                      <a:gsLst>
                        <a:gs pos="0">
                          <a:srgbClr val="011893">
                            <a:shade val="30000"/>
                            <a:satMod val="115000"/>
                          </a:srgbClr>
                        </a:gs>
                        <a:gs pos="50000">
                          <a:srgbClr val="011893">
                            <a:shade val="67500"/>
                            <a:satMod val="115000"/>
                          </a:srgbClr>
                        </a:gs>
                        <a:gs pos="100000">
                          <a:srgbClr val="011893">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7" name="Rectangle 2"/>
          <p:cNvSpPr txBox="1">
            <a:spLocks noChangeArrowheads="1"/>
          </p:cNvSpPr>
          <p:nvPr/>
        </p:nvSpPr>
        <p:spPr bwMode="auto">
          <a:xfrm rot="20726663">
            <a:off x="-4945" y="61153"/>
            <a:ext cx="2539879"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p>
        </p:txBody>
      </p:sp>
      <p:sp>
        <p:nvSpPr>
          <p:cNvPr id="8" name="Text Box 63">
            <a:extLst>
              <a:ext uri="{FF2B5EF4-FFF2-40B4-BE49-F238E27FC236}">
                <a16:creationId xmlns:a16="http://schemas.microsoft.com/office/drawing/2014/main" id="{C4D787CB-A315-0344-ADD0-CACA4C13C997}"/>
              </a:ext>
            </a:extLst>
          </p:cNvPr>
          <p:cNvSpPr txBox="1">
            <a:spLocks noChangeArrowheads="1"/>
          </p:cNvSpPr>
          <p:nvPr/>
        </p:nvSpPr>
        <p:spPr bwMode="auto">
          <a:xfrm>
            <a:off x="8113260" y="-69573"/>
            <a:ext cx="101230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٣٨٠</a:t>
            </a:r>
          </a:p>
        </p:txBody>
      </p:sp>
      <p:sp>
        <p:nvSpPr>
          <p:cNvPr id="9" name="Text Box 63">
            <a:extLst>
              <a:ext uri="{FF2B5EF4-FFF2-40B4-BE49-F238E27FC236}">
                <a16:creationId xmlns:a16="http://schemas.microsoft.com/office/drawing/2014/main" id="{D56AC3F1-FCF1-1A4B-8EBB-BDBBF0F371C6}"/>
              </a:ext>
            </a:extLst>
          </p:cNvPr>
          <p:cNvSpPr txBox="1">
            <a:spLocks noChangeArrowheads="1"/>
          </p:cNvSpPr>
          <p:nvPr/>
        </p:nvSpPr>
        <p:spPr bwMode="auto">
          <a:xfrm>
            <a:off x="8363564" y="205064"/>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95737442"/>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EE474A-56C7-E743-B280-090625FF0FBC}"/>
              </a:ext>
            </a:extLst>
          </p:cNvPr>
          <p:cNvPicPr>
            <a:picLocks noChangeAspect="1"/>
          </p:cNvPicPr>
          <p:nvPr/>
        </p:nvPicPr>
        <p:blipFill>
          <a:blip r:embed="rId2"/>
          <a:stretch>
            <a:fillRect/>
          </a:stretch>
        </p:blipFill>
        <p:spPr>
          <a:xfrm>
            <a:off x="0" y="0"/>
            <a:ext cx="9135543" cy="6864355"/>
          </a:xfrm>
          <a:prstGeom prst="rect">
            <a:avLst/>
          </a:prstGeom>
        </p:spPr>
      </p:pic>
      <p:sp>
        <p:nvSpPr>
          <p:cNvPr id="2" name="Title 1">
            <a:extLst>
              <a:ext uri="{FF2B5EF4-FFF2-40B4-BE49-F238E27FC236}">
                <a16:creationId xmlns:a16="http://schemas.microsoft.com/office/drawing/2014/main" id="{8CF38E9B-F23F-349F-B11D-3F8D685AAACA}"/>
              </a:ext>
            </a:extLst>
          </p:cNvPr>
          <p:cNvSpPr>
            <a:spLocks noGrp="1"/>
          </p:cNvSpPr>
          <p:nvPr>
            <p:ph type="title"/>
          </p:nvPr>
        </p:nvSpPr>
        <p:spPr>
          <a:xfrm>
            <a:off x="971600" y="13785"/>
            <a:ext cx="7027714" cy="576238"/>
          </a:xfrm>
          <a:solidFill>
            <a:schemeClr val="bg1"/>
          </a:solidFill>
        </p:spPr>
        <p:txBody>
          <a:bodyPr/>
          <a:lstStyle/>
          <a:p>
            <a:r>
              <a:rPr lang="ar-SA" sz="3200" b="1" dirty="0" err="1">
                <a:solidFill>
                  <a:srgbClr val="67221C"/>
                </a:solidFill>
              </a:rPr>
              <a:t>تنظیم</a:t>
            </a:r>
            <a:r>
              <a:rPr lang="ar-SA" sz="3200" b="1" dirty="0">
                <a:solidFill>
                  <a:srgbClr val="67221C"/>
                </a:solidFill>
              </a:rPr>
              <a:t> سفر </a:t>
            </a:r>
            <a:r>
              <a:rPr lang="ar-SA" sz="3200" b="1" dirty="0" err="1">
                <a:solidFill>
                  <a:srgbClr val="67221C"/>
                </a:solidFill>
              </a:rPr>
              <a:t>المزامیر</a:t>
            </a:r>
            <a:endParaRPr lang="en-US" sz="3200" b="1" dirty="0">
              <a:solidFill>
                <a:srgbClr val="67221C"/>
              </a:solidFill>
            </a:endParaRPr>
          </a:p>
        </p:txBody>
      </p:sp>
    </p:spTree>
    <p:extLst>
      <p:ext uri="{BB962C8B-B14F-4D97-AF65-F5344CB8AC3E}">
        <p14:creationId xmlns:p14="http://schemas.microsoft.com/office/powerpoint/2010/main" val="122430609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5" name="Rectangle 5"/>
          <p:cNvSpPr>
            <a:spLocks noGrp="1" noChangeArrowheads="1"/>
          </p:cNvSpPr>
          <p:nvPr>
            <p:ph type="ctrTitle"/>
          </p:nvPr>
        </p:nvSpPr>
        <p:spPr>
          <a:xfrm>
            <a:off x="4343400" y="3962400"/>
            <a:ext cx="4724400" cy="2819400"/>
          </a:xfrm>
        </p:spPr>
        <p:txBody>
          <a:bodyPr/>
          <a:lstStyle/>
          <a:p>
            <a:pPr eaLnBrk="1" hangingPunct="1"/>
            <a:r>
              <a:rPr lang="ar-IQ" b="1" dirty="0">
                <a:solidFill>
                  <a:schemeClr val="tx1"/>
                </a:solidFill>
                <a:latin typeface="Arial" charset="0"/>
              </a:rPr>
              <a:t>المؤلفون الرئيسيون </a:t>
            </a:r>
            <a:br>
              <a:rPr lang="ar-JO" b="1" dirty="0">
                <a:solidFill>
                  <a:schemeClr val="tx1"/>
                </a:solidFill>
                <a:latin typeface="Arial" charset="0"/>
              </a:rPr>
            </a:br>
            <a:r>
              <a:rPr lang="ar-IQ" b="1" dirty="0">
                <a:solidFill>
                  <a:schemeClr val="tx1"/>
                </a:solidFill>
                <a:latin typeface="Arial" charset="0"/>
              </a:rPr>
              <a:t>داود وآساف</a:t>
            </a:r>
            <a:endParaRPr lang="en-US" b="1" dirty="0">
              <a:solidFill>
                <a:schemeClr val="tx1"/>
              </a:solidFill>
              <a:latin typeface="Arial" charset="0"/>
            </a:endParaRPr>
          </a:p>
        </p:txBody>
      </p:sp>
      <p:sp>
        <p:nvSpPr>
          <p:cNvPr id="56327" name="Text Box 7"/>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381</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4"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P </a:t>
            </a: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4</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6325"/>
                                        </p:tgtEl>
                                        <p:attrNameLst>
                                          <p:attrName>style.visibility</p:attrName>
                                        </p:attrNameLst>
                                      </p:cBhvr>
                                      <p:to>
                                        <p:strVal val="visible"/>
                                      </p:to>
                                    </p:set>
                                    <p:anim to="" calcmode="lin" valueType="num">
                                      <p:cBhvr>
                                        <p:cTn id="7" dur="1" fill="hold"/>
                                        <p:tgtEl>
                                          <p:spTgt spid="56325"/>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5"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04800" y="274637"/>
            <a:ext cx="5334000" cy="1249363"/>
          </a:xfrm>
          <a:effectLst>
            <a:outerShdw blurRad="63500" dist="35921" dir="2700000" algn="ctr" rotWithShape="0">
              <a:srgbClr val="100D00">
                <a:alpha val="74998"/>
              </a:srgbClr>
            </a:outerShdw>
          </a:effectLst>
        </p:spPr>
        <p:txBody>
          <a:bodyPr/>
          <a:lstStyle/>
          <a:p>
            <a:pPr algn="l" eaLnBrk="1" hangingPunct="1">
              <a:defRPr/>
            </a:pPr>
            <a:r>
              <a:rPr lang="ar-IQ" b="1" dirty="0">
                <a:solidFill>
                  <a:schemeClr val="bg1"/>
                </a:solidFill>
                <a:ea typeface="+mj-ea"/>
              </a:rPr>
              <a:t>التأليف</a:t>
            </a:r>
            <a:endParaRPr lang="en-US" b="1" dirty="0">
              <a:solidFill>
                <a:schemeClr val="bg1"/>
              </a:solidFill>
              <a:ea typeface="+mj-ea"/>
            </a:endParaRPr>
          </a:p>
        </p:txBody>
      </p:sp>
      <p:sp>
        <p:nvSpPr>
          <p:cNvPr id="5123" name="Rectangle 3"/>
          <p:cNvSpPr>
            <a:spLocks noGrp="1" noChangeArrowheads="1"/>
          </p:cNvSpPr>
          <p:nvPr>
            <p:ph idx="1"/>
          </p:nvPr>
        </p:nvSpPr>
        <p:spPr>
          <a:xfrm>
            <a:off x="304800" y="1600200"/>
            <a:ext cx="8686800" cy="4953000"/>
          </a:xfrm>
        </p:spPr>
        <p:txBody>
          <a:bodyPr/>
          <a:lstStyle/>
          <a:p>
            <a:pPr algn="r" rtl="1" eaLnBrk="1" hangingPunct="1">
              <a:buFontTx/>
              <a:buNone/>
              <a:defRPr/>
            </a:pPr>
            <a:r>
              <a:rPr lang="ar-IQ" b="1" u="sng" dirty="0">
                <a:solidFill>
                  <a:schemeClr val="bg1"/>
                </a:solidFill>
                <a:effectLst>
                  <a:glow rad="101600">
                    <a:schemeClr val="tx1"/>
                  </a:glow>
                </a:effectLst>
                <a:latin typeface="Arial" charset="0"/>
                <a:cs typeface="Arial" charset="0"/>
              </a:rPr>
              <a:t>الدليل الخارجي</a:t>
            </a:r>
            <a:endParaRPr lang="en-US" b="1" u="sng" dirty="0">
              <a:solidFill>
                <a:schemeClr val="bg1"/>
              </a:solidFill>
              <a:effectLst>
                <a:glow rad="101600">
                  <a:schemeClr val="tx1"/>
                </a:glow>
              </a:effectLst>
              <a:latin typeface="Arial" charset="0"/>
              <a:cs typeface="Arial" charset="0"/>
            </a:endParaRPr>
          </a:p>
          <a:p>
            <a:pPr algn="r" rtl="1" eaLnBrk="1" hangingPunct="1">
              <a:defRPr/>
            </a:pPr>
            <a:r>
              <a:rPr lang="ar-IQ" altLang="ja-JP" b="1" dirty="0">
                <a:solidFill>
                  <a:schemeClr val="bg1"/>
                </a:solidFill>
                <a:effectLst>
                  <a:glow rad="101600">
                    <a:schemeClr val="tx1"/>
                  </a:glow>
                </a:effectLst>
                <a:latin typeface="Arial" charset="0"/>
                <a:cs typeface="Arial" charset="0"/>
              </a:rPr>
              <a:t>الكثير من المزامير تواجه تحديات بسبب استخدام حرف الجر العبري</a:t>
            </a:r>
            <a:r>
              <a:rPr lang="en-US" altLang="ja-JP" b="1" dirty="0">
                <a:solidFill>
                  <a:schemeClr val="bg1"/>
                </a:solidFill>
                <a:effectLst>
                  <a:glow rad="101600">
                    <a:schemeClr val="tx1"/>
                  </a:glow>
                </a:effectLst>
                <a:latin typeface="Arial" charset="0"/>
                <a:cs typeface="Arial" charset="0"/>
              </a:rPr>
              <a:t> </a:t>
            </a:r>
            <a:r>
              <a:rPr lang="en-US" b="1" i="1" dirty="0">
                <a:solidFill>
                  <a:schemeClr val="bg1"/>
                </a:solidFill>
                <a:effectLst>
                  <a:glow rad="101600">
                    <a:schemeClr val="tx1"/>
                  </a:glow>
                </a:effectLst>
                <a:latin typeface="Arial" charset="0"/>
                <a:cs typeface="Arial" charset="0"/>
              </a:rPr>
              <a:t>lamed</a:t>
            </a:r>
          </a:p>
          <a:p>
            <a:pPr algn="r" rtl="1" eaLnBrk="1" hangingPunct="1">
              <a:defRPr/>
            </a:pPr>
            <a:endParaRPr lang="en-US" b="1" dirty="0">
              <a:solidFill>
                <a:schemeClr val="bg1"/>
              </a:solidFill>
              <a:effectLst>
                <a:glow rad="101600">
                  <a:schemeClr val="tx1"/>
                </a:glow>
              </a:effectLst>
              <a:latin typeface="Arial" charset="0"/>
              <a:cs typeface="Arial" charset="0"/>
            </a:endParaRPr>
          </a:p>
          <a:p>
            <a:pPr algn="r" rtl="1" eaLnBrk="1" hangingPunct="1">
              <a:defRPr/>
            </a:pPr>
            <a:r>
              <a:rPr lang="ar-IQ" b="1" dirty="0">
                <a:solidFill>
                  <a:schemeClr val="bg1"/>
                </a:solidFill>
                <a:effectLst>
                  <a:glow rad="101600">
                    <a:schemeClr val="tx1"/>
                  </a:glow>
                </a:effectLst>
                <a:latin typeface="Arial" charset="0"/>
                <a:cs typeface="Arial" charset="0"/>
              </a:rPr>
              <a:t>ومع ذلك ف</a:t>
            </a:r>
            <a:r>
              <a:rPr lang="ar-JO" b="1" dirty="0">
                <a:solidFill>
                  <a:schemeClr val="bg1"/>
                </a:solidFill>
                <a:effectLst>
                  <a:glow rad="101600">
                    <a:schemeClr val="tx1"/>
                  </a:glow>
                </a:effectLst>
                <a:latin typeface="Arial" charset="0"/>
                <a:cs typeface="Arial" charset="0"/>
              </a:rPr>
              <a:t>إ</a:t>
            </a:r>
            <a:r>
              <a:rPr lang="ar-IQ" b="1" dirty="0">
                <a:solidFill>
                  <a:schemeClr val="bg1"/>
                </a:solidFill>
                <a:effectLst>
                  <a:glow rad="101600">
                    <a:schemeClr val="tx1"/>
                  </a:glow>
                </a:effectLst>
                <a:latin typeface="Arial" charset="0"/>
                <a:cs typeface="Arial" charset="0"/>
              </a:rPr>
              <a:t>ن استخدامه شائع في غرب السامية وكذلك النقوش واللهجات السامية كما </a:t>
            </a:r>
            <a:r>
              <a:rPr lang="ar-JO" b="1" dirty="0">
                <a:solidFill>
                  <a:schemeClr val="bg1"/>
                </a:solidFill>
                <a:effectLst>
                  <a:glow rad="101600">
                    <a:schemeClr val="tx1"/>
                  </a:glow>
                </a:effectLst>
                <a:latin typeface="Arial" charset="0"/>
                <a:cs typeface="Arial" charset="0"/>
              </a:rPr>
              <a:t>هو </a:t>
            </a:r>
            <a:r>
              <a:rPr lang="ar-IQ" b="1" dirty="0">
                <a:solidFill>
                  <a:schemeClr val="bg1"/>
                </a:solidFill>
                <a:effectLst>
                  <a:glow rad="101600">
                    <a:schemeClr val="tx1"/>
                  </a:glow>
                </a:effectLst>
                <a:latin typeface="Arial" charset="0"/>
                <a:cs typeface="Arial" charset="0"/>
              </a:rPr>
              <a:t>مبين في حبقوق ( 3 : 1 )</a:t>
            </a:r>
            <a:endParaRPr lang="en-US" b="1" dirty="0">
              <a:solidFill>
                <a:schemeClr val="bg1"/>
              </a:solidFill>
              <a:effectLst>
                <a:glow rad="101600">
                  <a:schemeClr val="tx1"/>
                </a:glow>
              </a:effectLst>
              <a:latin typeface="Arial" charset="0"/>
              <a:cs typeface="Arial" charset="0"/>
            </a:endParaRPr>
          </a:p>
        </p:txBody>
      </p:sp>
      <p:sp>
        <p:nvSpPr>
          <p:cNvPr id="5126" name="Text Box 6"/>
          <p:cNvSpPr txBox="1">
            <a:spLocks noChangeArrowheads="1"/>
          </p:cNvSpPr>
          <p:nvPr/>
        </p:nvSpPr>
        <p:spPr bwMode="auto">
          <a:xfrm>
            <a:off x="5867400" y="215900"/>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الى داود</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127" name="Text Box 7"/>
          <p:cNvSpPr txBox="1">
            <a:spLocks noChangeArrowheads="1"/>
          </p:cNvSpPr>
          <p:nvPr/>
        </p:nvSpPr>
        <p:spPr bwMode="auto">
          <a:xfrm>
            <a:off x="5867400" y="754063"/>
            <a:ext cx="2362200"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لداود</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128" name="Text Box 8"/>
          <p:cNvSpPr txBox="1">
            <a:spLocks noChangeArrowheads="1"/>
          </p:cNvSpPr>
          <p:nvPr/>
        </p:nvSpPr>
        <p:spPr bwMode="auto">
          <a:xfrm>
            <a:off x="5867400" y="1293813"/>
            <a:ext cx="2205038" cy="523220"/>
          </a:xfrm>
          <a:prstGeom prst="rect">
            <a:avLst/>
          </a:prstGeom>
          <a:noFill/>
          <a:ln w="9525">
            <a:noFill/>
            <a:miter lim="800000"/>
            <a:headEnd/>
            <a:tailEnd/>
          </a:ln>
          <a:effectLst>
            <a:outerShdw blurRad="63500" dist="35921" dir="2700000" algn="ctr" rotWithShape="0">
              <a:srgbClr val="100D00">
                <a:alpha val="74998"/>
              </a:srgb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altLang="ja-JP"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من داود</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129" name="Text Box 9"/>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381</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10"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P </a:t>
            </a: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4</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pic>
        <p:nvPicPr>
          <p:cNvPr id="3" name="Picture 2">
            <a:extLst>
              <a:ext uri="{FF2B5EF4-FFF2-40B4-BE49-F238E27FC236}">
                <a16:creationId xmlns:a16="http://schemas.microsoft.com/office/drawing/2014/main" id="{4776242D-3D45-3843-8B2E-A4FCA53637C8}"/>
              </a:ext>
            </a:extLst>
          </p:cNvPr>
          <p:cNvPicPr>
            <a:picLocks noChangeAspect="1"/>
          </p:cNvPicPr>
          <p:nvPr/>
        </p:nvPicPr>
        <p:blipFill>
          <a:blip r:embed="rId4"/>
          <a:stretch>
            <a:fillRect/>
          </a:stretch>
        </p:blipFill>
        <p:spPr>
          <a:xfrm>
            <a:off x="3677290" y="313353"/>
            <a:ext cx="1409700" cy="1022350"/>
          </a:xfrm>
          <a:prstGeom prst="rect">
            <a:avLst/>
          </a:prstGeom>
        </p:spPr>
      </p:pic>
      <p:pic>
        <p:nvPicPr>
          <p:cNvPr id="5" name="Picture 4">
            <a:extLst>
              <a:ext uri="{FF2B5EF4-FFF2-40B4-BE49-F238E27FC236}">
                <a16:creationId xmlns:a16="http://schemas.microsoft.com/office/drawing/2014/main" id="{F60BE1BA-FAAD-2742-8407-A4EA4E62C7B5}"/>
              </a:ext>
            </a:extLst>
          </p:cNvPr>
          <p:cNvPicPr>
            <a:picLocks noChangeAspect="1"/>
          </p:cNvPicPr>
          <p:nvPr/>
        </p:nvPicPr>
        <p:blipFill>
          <a:blip r:embed="rId5"/>
          <a:stretch>
            <a:fillRect/>
          </a:stretch>
        </p:blipFill>
        <p:spPr>
          <a:xfrm>
            <a:off x="5077461" y="317414"/>
            <a:ext cx="603250" cy="1022350"/>
          </a:xfrm>
          <a:prstGeom prst="rect">
            <a:avLst/>
          </a:prstGeom>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123">
                                            <p:txEl>
                                              <p:pRg st="0" end="0"/>
                                            </p:txEl>
                                          </p:spTgt>
                                        </p:tgtEl>
                                        <p:attrNameLst>
                                          <p:attrName>style.visibility</p:attrName>
                                        </p:attrNameLst>
                                      </p:cBhvr>
                                      <p:to>
                                        <p:strVal val="visible"/>
                                      </p:to>
                                    </p:set>
                                    <p:anim to="" calcmode="lin" valueType="num">
                                      <p:cBhvr>
                                        <p:cTn id="7" dur="1" fill="hold"/>
                                        <p:tgtEl>
                                          <p:spTgt spid="512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5123">
                                            <p:txEl>
                                              <p:pRg st="1" end="1"/>
                                            </p:txEl>
                                          </p:spTgt>
                                        </p:tgtEl>
                                        <p:attrNameLst>
                                          <p:attrName>style.visibility</p:attrName>
                                        </p:attrNameLst>
                                      </p:cBhvr>
                                      <p:to>
                                        <p:strVal val="visible"/>
                                      </p:to>
                                    </p:set>
                                    <p:anim to="" calcmode="lin" valueType="num">
                                      <p:cBhvr>
                                        <p:cTn id="12" dur="1" fill="hold"/>
                                        <p:tgtEl>
                                          <p:spTgt spid="512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12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12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12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5123">
                                            <p:txEl>
                                              <p:pRg st="3" end="3"/>
                                            </p:txEl>
                                          </p:spTgt>
                                        </p:tgtEl>
                                        <p:attrNameLst>
                                          <p:attrName>style.visibility</p:attrName>
                                        </p:attrNameLst>
                                      </p:cBhvr>
                                      <p:to>
                                        <p:strVal val="visible"/>
                                      </p:to>
                                    </p:set>
                                    <p:anim to="" calcmode="lin" valueType="num">
                                      <p:cBhvr>
                                        <p:cTn id="37" dur="1" fill="hold"/>
                                        <p:tgtEl>
                                          <p:spTgt spid="5123">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uiExpand="1" build="p"/>
      <p:bldP spid="5126" grpId="0"/>
      <p:bldP spid="5127" grpId="0"/>
      <p:bldP spid="5128"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effectLst>
            <a:outerShdw blurRad="63500" dist="38099" dir="2700000" algn="ctr" rotWithShape="0">
              <a:schemeClr val="tx1">
                <a:alpha val="74998"/>
              </a:schemeClr>
            </a:outerShdw>
          </a:effectLst>
        </p:spPr>
        <p:txBody>
          <a:bodyPr/>
          <a:lstStyle/>
          <a:p>
            <a:pPr eaLnBrk="1" hangingPunct="1">
              <a:defRPr/>
            </a:pPr>
            <a:r>
              <a:rPr lang="ar-IQ" dirty="0">
                <a:solidFill>
                  <a:schemeClr val="bg1"/>
                </a:solidFill>
                <a:latin typeface="Arial" charset="0"/>
                <a:cs typeface="Arial" charset="0"/>
              </a:rPr>
              <a:t>التأليف</a:t>
            </a:r>
            <a:endParaRPr lang="en-US" dirty="0">
              <a:latin typeface="Arial" charset="0"/>
              <a:cs typeface="Arial" charset="0"/>
            </a:endParaRPr>
          </a:p>
        </p:txBody>
      </p:sp>
      <p:sp>
        <p:nvSpPr>
          <p:cNvPr id="6147" name="Rectangle 3"/>
          <p:cNvSpPr>
            <a:spLocks noGrp="1" noChangeArrowheads="1"/>
          </p:cNvSpPr>
          <p:nvPr>
            <p:ph idx="1"/>
          </p:nvPr>
        </p:nvSpPr>
        <p:spPr/>
        <p:txBody>
          <a:bodyPr/>
          <a:lstStyle/>
          <a:p>
            <a:pPr algn="r" eaLnBrk="1" hangingPunct="1">
              <a:buFontTx/>
              <a:buNone/>
            </a:pPr>
            <a:r>
              <a:rPr lang="ar-IQ" b="1" u="sng" dirty="0">
                <a:solidFill>
                  <a:srgbClr val="FFFF00"/>
                </a:solidFill>
                <a:effectLst>
                  <a:glow rad="228600">
                    <a:schemeClr val="accent4">
                      <a:satMod val="175000"/>
                      <a:alpha val="76221"/>
                    </a:schemeClr>
                  </a:glow>
                </a:effectLst>
                <a:latin typeface="Arial" charset="0"/>
              </a:rPr>
              <a:t>الدليل الداخلي </a:t>
            </a:r>
            <a:endParaRPr lang="en-US" b="1" u="sng" dirty="0">
              <a:solidFill>
                <a:srgbClr val="FFFF00"/>
              </a:solidFill>
              <a:effectLst>
                <a:glow rad="228600">
                  <a:schemeClr val="accent4">
                    <a:satMod val="175000"/>
                    <a:alpha val="76221"/>
                  </a:schemeClr>
                </a:glow>
              </a:effectLst>
              <a:latin typeface="Arial" charset="0"/>
            </a:endParaRPr>
          </a:p>
          <a:p>
            <a:pPr algn="r" eaLnBrk="1" hangingPunct="1">
              <a:buFontTx/>
              <a:buNone/>
            </a:pPr>
            <a:endParaRPr lang="en-US" b="1" u="sng" dirty="0">
              <a:solidFill>
                <a:srgbClr val="FFFF00"/>
              </a:solidFill>
              <a:effectLst>
                <a:glow rad="228600">
                  <a:schemeClr val="accent4">
                    <a:satMod val="175000"/>
                    <a:alpha val="76221"/>
                  </a:schemeClr>
                </a:glow>
              </a:effectLst>
              <a:latin typeface="Arial" charset="0"/>
            </a:endParaRPr>
          </a:p>
          <a:p>
            <a:pPr algn="r" eaLnBrk="1" hangingPunct="1">
              <a:buFontTx/>
              <a:buNone/>
            </a:pPr>
            <a:r>
              <a:rPr lang="ar-IQ" b="1" dirty="0">
                <a:solidFill>
                  <a:srgbClr val="FFFF00"/>
                </a:solidFill>
                <a:effectLst>
                  <a:glow rad="228600">
                    <a:schemeClr val="accent4">
                      <a:satMod val="175000"/>
                      <a:alpha val="76221"/>
                    </a:schemeClr>
                  </a:glow>
                </a:effectLst>
                <a:latin typeface="Arial" charset="0"/>
              </a:rPr>
              <a:t>50 مزمور غير معروفين</a:t>
            </a:r>
            <a:endParaRPr lang="en-US" b="1" dirty="0">
              <a:solidFill>
                <a:srgbClr val="FFFF00"/>
              </a:solidFill>
              <a:effectLst>
                <a:glow rad="228600">
                  <a:schemeClr val="accent4">
                    <a:satMod val="175000"/>
                    <a:alpha val="76221"/>
                  </a:schemeClr>
                </a:glow>
              </a:effectLst>
              <a:latin typeface="Arial" charset="0"/>
            </a:endParaRPr>
          </a:p>
          <a:p>
            <a:pPr algn="r" eaLnBrk="1" hangingPunct="1">
              <a:buFontTx/>
              <a:buNone/>
            </a:pPr>
            <a:endParaRPr lang="en-US" b="1" dirty="0">
              <a:solidFill>
                <a:srgbClr val="FFFF00"/>
              </a:solidFill>
              <a:effectLst>
                <a:glow rad="228600">
                  <a:schemeClr val="accent4">
                    <a:satMod val="175000"/>
                    <a:alpha val="76221"/>
                  </a:schemeClr>
                </a:glow>
              </a:effectLst>
              <a:latin typeface="Arial" charset="0"/>
            </a:endParaRPr>
          </a:p>
          <a:p>
            <a:pPr algn="r" eaLnBrk="1" hangingPunct="1">
              <a:buFontTx/>
              <a:buNone/>
            </a:pPr>
            <a:r>
              <a:rPr lang="ar-IQ" b="1" dirty="0">
                <a:solidFill>
                  <a:srgbClr val="FFFF00"/>
                </a:solidFill>
                <a:effectLst>
                  <a:glow rad="228600">
                    <a:schemeClr val="accent4">
                      <a:satMod val="175000"/>
                      <a:alpha val="76221"/>
                    </a:schemeClr>
                  </a:glow>
                </a:effectLst>
                <a:latin typeface="Arial" charset="0"/>
              </a:rPr>
              <a:t>100 مزمور   - 7 مؤلفين</a:t>
            </a:r>
            <a:endParaRPr lang="en-US" b="1" dirty="0">
              <a:solidFill>
                <a:schemeClr val="bg1"/>
              </a:solidFill>
              <a:effectLst>
                <a:glow rad="228600">
                  <a:schemeClr val="accent4">
                    <a:satMod val="175000"/>
                    <a:alpha val="76221"/>
                  </a:schemeClr>
                </a:glow>
              </a:effectLst>
              <a:latin typeface="Arial" charset="0"/>
            </a:endParaRPr>
          </a:p>
        </p:txBody>
      </p:sp>
      <p:sp>
        <p:nvSpPr>
          <p:cNvPr id="6148" name="Text Box 4"/>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381</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5"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P </a:t>
            </a: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4</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anim to="" calcmode="lin" valueType="num">
                                      <p:cBhvr>
                                        <p:cTn id="7" dur="1" fill="hold"/>
                                        <p:tgtEl>
                                          <p:spTgt spid="614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7">
                                            <p:txEl>
                                              <p:pRg st="2" end="2"/>
                                            </p:txEl>
                                          </p:spTgt>
                                        </p:tgtEl>
                                        <p:attrNameLst>
                                          <p:attrName>style.visibility</p:attrName>
                                        </p:attrNameLst>
                                      </p:cBhvr>
                                      <p:to>
                                        <p:strVal val="visible"/>
                                      </p:to>
                                    </p:set>
                                    <p:anim to="" calcmode="lin" valueType="num">
                                      <p:cBhvr>
                                        <p:cTn id="12" dur="1" fill="hold"/>
                                        <p:tgtEl>
                                          <p:spTgt spid="6147">
                                            <p:txEl>
                                              <p:pRg st="2" end="2"/>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7">
                                            <p:txEl>
                                              <p:pRg st="4" end="4"/>
                                            </p:txEl>
                                          </p:spTgt>
                                        </p:tgtEl>
                                        <p:attrNameLst>
                                          <p:attrName>style.visibility</p:attrName>
                                        </p:attrNameLst>
                                      </p:cBhvr>
                                      <p:to>
                                        <p:strVal val="visible"/>
                                      </p:to>
                                    </p:set>
                                    <p:anim to="" calcmode="lin" valueType="num">
                                      <p:cBhvr>
                                        <p:cTn id="17" dur="1" fill="hold"/>
                                        <p:tgtEl>
                                          <p:spTgt spid="6147">
                                            <p:txEl>
                                              <p:pRg st="4" end="4"/>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01410" name="Rectangle 2"/>
          <p:cNvSpPr>
            <a:spLocks noGrp="1" noChangeArrowheads="1"/>
          </p:cNvSpPr>
          <p:nvPr>
            <p:ph type="title"/>
          </p:nvPr>
        </p:nvSpPr>
        <p:spPr>
          <a:xfrm>
            <a:off x="457200" y="76200"/>
            <a:ext cx="8229600" cy="838200"/>
          </a:xfrm>
          <a:noFill/>
        </p:spPr>
        <p:txBody>
          <a:bodyPr/>
          <a:lstStyle/>
          <a:p>
            <a:pPr eaLnBrk="1" hangingPunct="1"/>
            <a:r>
              <a:rPr lang="ar-IQ" sz="4000" b="1" dirty="0">
                <a:solidFill>
                  <a:schemeClr val="bg1"/>
                </a:solidFill>
                <a:latin typeface="Arial" charset="0"/>
              </a:rPr>
              <a:t>التأليف</a:t>
            </a:r>
            <a:endParaRPr lang="en-US" sz="4000" b="1" dirty="0">
              <a:solidFill>
                <a:schemeClr val="accent2"/>
              </a:solidFill>
              <a:latin typeface="Arial" charset="0"/>
            </a:endParaRPr>
          </a:p>
        </p:txBody>
      </p:sp>
      <p:graphicFrame>
        <p:nvGraphicFramePr>
          <p:cNvPr id="401411" name="Group 3"/>
          <p:cNvGraphicFramePr>
            <a:graphicFrameLocks noGrp="1"/>
          </p:cNvGraphicFramePr>
          <p:nvPr>
            <p:ph type="tbl" idx="1"/>
            <p:extLst>
              <p:ext uri="{D42A27DB-BD31-4B8C-83A1-F6EECF244321}">
                <p14:modId xmlns:p14="http://schemas.microsoft.com/office/powerpoint/2010/main" val="1927567286"/>
              </p:ext>
            </p:extLst>
          </p:nvPr>
        </p:nvGraphicFramePr>
        <p:xfrm>
          <a:off x="152400" y="944565"/>
          <a:ext cx="8915400" cy="2954341"/>
        </p:xfrm>
        <a:graphic>
          <a:graphicData uri="http://schemas.openxmlformats.org/drawingml/2006/table">
            <a:tbl>
              <a:tblPr/>
              <a:tblGrid>
                <a:gridCol w="1485900">
                  <a:extLst>
                    <a:ext uri="{9D8B030D-6E8A-4147-A177-3AD203B41FA5}">
                      <a16:colId xmlns:a16="http://schemas.microsoft.com/office/drawing/2014/main" val="20000"/>
                    </a:ext>
                  </a:extLst>
                </a:gridCol>
                <a:gridCol w="11811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828800">
                  <a:extLst>
                    <a:ext uri="{9D8B030D-6E8A-4147-A177-3AD203B41FA5}">
                      <a16:colId xmlns:a16="http://schemas.microsoft.com/office/drawing/2014/main" val="20005"/>
                    </a:ext>
                  </a:extLst>
                </a:gridCol>
              </a:tblGrid>
              <a:tr h="5332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الكتاب 1</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الكتاب 2</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الك</a:t>
                      </a:r>
                      <a:r>
                        <a:rPr kumimoji="0" lang="ar-JO" sz="2000" b="1" i="0" u="none" strike="noStrike" cap="none" normalizeH="0" baseline="0" dirty="0">
                          <a:ln>
                            <a:noFill/>
                          </a:ln>
                          <a:solidFill>
                            <a:schemeClr val="bg1"/>
                          </a:solidFill>
                          <a:effectLst/>
                          <a:latin typeface="Arial" charset="0"/>
                          <a:ea typeface="ＭＳ Ｐゴシック" charset="0"/>
                          <a:cs typeface="Arial" charset="0"/>
                        </a:rPr>
                        <a:t>ت</a:t>
                      </a:r>
                      <a:r>
                        <a:rPr kumimoji="0" lang="ar-IQ" sz="2000" b="1" i="0" u="none" strike="noStrike" cap="none" normalizeH="0" baseline="0" dirty="0">
                          <a:ln>
                            <a:noFill/>
                          </a:ln>
                          <a:solidFill>
                            <a:schemeClr val="bg1"/>
                          </a:solidFill>
                          <a:effectLst/>
                          <a:latin typeface="Arial" charset="0"/>
                          <a:ea typeface="ＭＳ Ｐゴシック" charset="0"/>
                          <a:cs typeface="Arial" charset="0"/>
                        </a:rPr>
                        <a:t>اب 3</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الكتاب 4</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الكتاب 5</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148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الفصل</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1 -41</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42-72</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73 -89</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90 -106</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107 -150</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2773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عدد المزامير</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41</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31</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17</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17</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44</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919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مؤلف رئيسي</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داود</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داود \ </a:t>
                      </a:r>
                      <a:r>
                        <a:rPr kumimoji="0" lang="ar-IQ" sz="2000" b="1" i="0" u="none" strike="noStrike" cap="none" normalizeH="0" baseline="0" dirty="0" err="1">
                          <a:ln>
                            <a:noFill/>
                          </a:ln>
                          <a:solidFill>
                            <a:schemeClr val="bg1"/>
                          </a:solidFill>
                          <a:effectLst/>
                          <a:latin typeface="Arial" charset="0"/>
                          <a:ea typeface="ＭＳ Ｐゴシック" charset="0"/>
                          <a:cs typeface="Arial" charset="0"/>
                        </a:rPr>
                        <a:t>قورح</a:t>
                      </a:r>
                      <a:endParaRPr kumimoji="0" lang="ar-IQ"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err="1">
                          <a:ln>
                            <a:noFill/>
                          </a:ln>
                          <a:solidFill>
                            <a:schemeClr val="bg1"/>
                          </a:solidFill>
                          <a:effectLst/>
                          <a:latin typeface="Arial" charset="0"/>
                          <a:ea typeface="ＭＳ Ｐゴシック" charset="0"/>
                          <a:cs typeface="Arial" charset="0"/>
                        </a:rPr>
                        <a:t>آساف</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مجهول</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داود \ مجهول</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marT="45707" marB="4570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188456" name="Group 40"/>
          <p:cNvGrpSpPr>
            <a:grpSpLocks/>
          </p:cNvGrpSpPr>
          <p:nvPr/>
        </p:nvGrpSpPr>
        <p:grpSpPr bwMode="auto">
          <a:xfrm>
            <a:off x="0" y="3913191"/>
            <a:ext cx="9144000" cy="2944812"/>
            <a:chOff x="0" y="2465"/>
            <a:chExt cx="5472" cy="1855"/>
          </a:xfrm>
        </p:grpSpPr>
        <p:pic>
          <p:nvPicPr>
            <p:cNvPr id="188459" name="Picture 4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460" name="Picture 4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01451" name="Text Box 43"/>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388أ</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8" name="Text Box 7"/>
          <p:cNvSpPr txBox="1">
            <a:spLocks noChangeArrowheads="1"/>
          </p:cNvSpPr>
          <p:nvPr/>
        </p:nvSpPr>
        <p:spPr bwMode="auto">
          <a:xfrm>
            <a:off x="8305811" y="533409"/>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P </a:t>
            </a: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01410"/>
                                        </p:tgtEl>
                                        <p:attrNameLst>
                                          <p:attrName>style.visibility</p:attrName>
                                        </p:attrNameLst>
                                      </p:cBhvr>
                                      <p:to>
                                        <p:strVal val="visible"/>
                                      </p:to>
                                    </p:set>
                                    <p:animEffect transition="in" filter="fade">
                                      <p:cBhvr>
                                        <p:cTn id="7" dur="1000"/>
                                        <p:tgtEl>
                                          <p:spTgt spid="401410"/>
                                        </p:tgtEl>
                                      </p:cBhvr>
                                    </p:animEffect>
                                    <p:anim calcmode="lin" valueType="num">
                                      <p:cBhvr>
                                        <p:cTn id="8" dur="1000" fill="hold"/>
                                        <p:tgtEl>
                                          <p:spTgt spid="401410"/>
                                        </p:tgtEl>
                                        <p:attrNameLst>
                                          <p:attrName>ppt_x</p:attrName>
                                        </p:attrNameLst>
                                      </p:cBhvr>
                                      <p:tavLst>
                                        <p:tav tm="0">
                                          <p:val>
                                            <p:strVal val="#ppt_x"/>
                                          </p:val>
                                        </p:tav>
                                        <p:tav tm="100000">
                                          <p:val>
                                            <p:strVal val="#ppt_x"/>
                                          </p:val>
                                        </p:tav>
                                      </p:tavLst>
                                    </p:anim>
                                    <p:anim calcmode="lin" valueType="num">
                                      <p:cBhvr>
                                        <p:cTn id="9" dur="1000" fill="hold"/>
                                        <p:tgtEl>
                                          <p:spTgt spid="4014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0" y="0"/>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endParaRPr lang="en-US" dirty="0">
              <a:solidFill>
                <a:srgbClr val="EAEAEA"/>
              </a:solidFill>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FFFFFF"/>
                </a:solidFill>
              </a:rPr>
              <a:t>٣٨٤</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eaLnBrk="1" hangingPunct="1">
              <a:defRPr/>
            </a:pPr>
            <a:r>
              <a:rPr lang="ar-JO" sz="3200" b="1" dirty="0">
                <a:solidFill>
                  <a:srgbClr val="FFFF00"/>
                </a:solidFill>
                <a:latin typeface="Arial" charset="0"/>
                <a:cs typeface="Arial" charset="0"/>
              </a:rPr>
              <a:t>تصنيف المزامير فرادى</a:t>
            </a:r>
            <a:endParaRPr lang="en-US" sz="3600" b="1" dirty="0">
              <a:solidFill>
                <a:srgbClr val="FFFF00"/>
              </a:solidFill>
              <a:latin typeface="Arial" charset="0"/>
              <a:cs typeface="Arial" charset="0"/>
            </a:endParaRPr>
          </a:p>
        </p:txBody>
      </p:sp>
      <p:graphicFrame>
        <p:nvGraphicFramePr>
          <p:cNvPr id="116842" name="Group 106"/>
          <p:cNvGraphicFramePr>
            <a:graphicFrameLocks noGrp="1"/>
          </p:cNvGraphicFramePr>
          <p:nvPr>
            <p:ph idx="1"/>
            <p:extLst>
              <p:ext uri="{D42A27DB-BD31-4B8C-83A1-F6EECF244321}">
                <p14:modId xmlns:p14="http://schemas.microsoft.com/office/powerpoint/2010/main" val="2393268722"/>
              </p:ext>
            </p:extLst>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32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تسبيح</a:t>
                      </a:r>
                      <a:endParaRPr kumimoji="0" lang="en-US" sz="32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8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عبادة الله على ما فعله وعلى من هو</a:t>
                      </a:r>
                      <a:endParaRPr kumimoji="0" lang="en-US" sz="2800" b="0" i="0" u="none" strike="noStrike" cap="none" normalizeH="0" baseline="0" dirty="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32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رثاء</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32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الطلب من الله بناءً على ما فعله وعلى من هو</a:t>
                      </a:r>
                      <a:endParaRPr kumimoji="0" lang="en-US" sz="2800" b="0" i="0" u="none" strike="noStrike" cap="none" normalizeH="0" baseline="0" dirty="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تصريح:</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أعمال الله</a:t>
                      </a:r>
                      <a:endPar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وصفي:</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صفات الله</a:t>
                      </a:r>
                      <a:endPar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8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إنفرادي</a:t>
                      </a: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8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أشخاص</a:t>
                      </a:r>
                      <a:endParaRPr kumimoji="0" lang="en-US" sz="2800" b="0"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9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إنفرادي</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9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إشخاص</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مفتوح</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مسموع</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199605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a:defRPr/>
            </a:pPr>
            <a:r>
              <a:rPr lang="ar-JO" dirty="0">
                <a:solidFill>
                  <a:srgbClr val="EAEAEA"/>
                </a:solidFill>
                <a:latin typeface="Arial" pitchFamily="-105" charset="0"/>
                <a:ea typeface="Arial" pitchFamily="-105" charset="0"/>
                <a:cs typeface="Arial" pitchFamily="-105" charset="0"/>
              </a:rPr>
              <a:t>المصدر</a:t>
            </a:r>
            <a:r>
              <a:rPr lang="en-US" dirty="0">
                <a:solidFill>
                  <a:srgbClr val="EAEAEA"/>
                </a:solidFill>
                <a:latin typeface="Arial" pitchFamily="-105" charset="0"/>
                <a:ea typeface="Arial" pitchFamily="-105" charset="0"/>
                <a:cs typeface="Arial" pitchFamily="-105" charset="0"/>
              </a:rPr>
              <a:t>: </a:t>
            </a:r>
            <a:r>
              <a:rPr lang="ar-JO" dirty="0">
                <a:solidFill>
                  <a:srgbClr val="EAEAEA"/>
                </a:solidFill>
                <a:latin typeface="Arial" pitchFamily="-105" charset="0"/>
                <a:ea typeface="Arial" pitchFamily="-105" charset="0"/>
                <a:cs typeface="Arial" pitchFamily="-105" charset="0"/>
              </a:rPr>
              <a:t>وسترمان</a:t>
            </a:r>
            <a:endParaRPr lang="en-US" dirty="0">
              <a:solidFill>
                <a:srgbClr val="EAEAEA"/>
              </a:solidFill>
              <a:latin typeface="Arial" pitchFamily="-105" charset="0"/>
              <a:ea typeface="Arial" pitchFamily="-105" charset="0"/>
              <a:cs typeface="Arial" pitchFamily="-105" charset="0"/>
            </a:endParaRP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rPr>
              <a:t>ص7</a:t>
            </a:r>
            <a:endParaRPr lang="en-US" b="1" dirty="0">
              <a:solidFill>
                <a:srgbClr val="FFFFFF"/>
              </a:solidFill>
            </a:endParaRPr>
          </a:p>
        </p:txBody>
      </p:sp>
    </p:spTree>
    <p:extLst>
      <p:ext uri="{BB962C8B-B14F-4D97-AF65-F5344CB8AC3E}">
        <p14:creationId xmlns:p14="http://schemas.microsoft.com/office/powerpoint/2010/main" val="1616465537"/>
      </p:ext>
    </p:extLst>
  </p:cSld>
  <p:clrMapOvr>
    <a:overrideClrMapping bg1="lt1" tx1="dk1" bg2="lt2" tx2="dk2" accent1="accent1" accent2="accent2" accent3="accent3" accent4="accent4" accent5="accent5" accent6="accent6" hlink="hlink" folHlink="folHlink"/>
  </p:clrMapOvr>
  <p:transition spd="slow"/>
</p:sld>
</file>

<file path=ppt/slides/slide150.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95386">
              <a:srgbClr val="002060"/>
            </a:gs>
            <a:gs pos="8751">
              <a:srgbClr val="00000C"/>
            </a:gs>
            <a:gs pos="19173">
              <a:srgbClr val="00001B"/>
            </a:gs>
            <a:gs pos="4994">
              <a:srgbClr val="000007"/>
            </a:gs>
            <a:gs pos="27900">
              <a:srgbClr val="000028"/>
            </a:gs>
            <a:gs pos="0">
              <a:schemeClr val="tx1">
                <a:lumMod val="99000"/>
                <a:alpha val="59000"/>
              </a:schemeClr>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a:xfrm>
            <a:off x="609611" y="261030"/>
            <a:ext cx="7467600" cy="1143000"/>
          </a:xfrm>
        </p:spPr>
        <p:txBody>
          <a:bodyPr/>
          <a:lstStyle/>
          <a:p>
            <a:pPr eaLnBrk="1" hangingPunct="1"/>
            <a:r>
              <a:rPr lang="ar-IQ" b="1" dirty="0">
                <a:solidFill>
                  <a:schemeClr val="bg1"/>
                </a:solidFill>
                <a:latin typeface="Arial" panose="020B0604020202020204" pitchFamily="34" charset="0"/>
                <a:cs typeface="Arial" panose="020B0604020202020204" pitchFamily="34" charset="0"/>
              </a:rPr>
              <a:t>المؤلفين</a:t>
            </a:r>
            <a:endParaRPr lang="en-US" b="1" dirty="0">
              <a:solidFill>
                <a:schemeClr val="bg1"/>
              </a:solidFill>
              <a:latin typeface="Arial" panose="020B0604020202020204" pitchFamily="34" charset="0"/>
              <a:cs typeface="Arial" panose="020B0604020202020204" pitchFamily="34" charset="0"/>
            </a:endParaRPr>
          </a:p>
        </p:txBody>
      </p:sp>
      <p:sp>
        <p:nvSpPr>
          <p:cNvPr id="61443" name="Rectangle 3"/>
          <p:cNvSpPr>
            <a:spLocks noGrp="1" noChangeArrowheads="1"/>
          </p:cNvSpPr>
          <p:nvPr>
            <p:ph idx="1"/>
          </p:nvPr>
        </p:nvSpPr>
        <p:spPr>
          <a:xfrm>
            <a:off x="0" y="2996952"/>
            <a:ext cx="8229600" cy="2925763"/>
          </a:xfrm>
          <a:effectLst/>
        </p:spPr>
        <p:txBody>
          <a:bodyPr/>
          <a:lstStyle/>
          <a:p>
            <a:pPr marL="0" indent="0" eaLnBrk="1" hangingPunct="1">
              <a:lnSpc>
                <a:spcPct val="90000"/>
              </a:lnSpc>
              <a:buNone/>
              <a:defRPr/>
            </a:pPr>
            <a:r>
              <a:rPr lang="ar-IQ" b="1" dirty="0">
                <a:solidFill>
                  <a:schemeClr val="bg1"/>
                </a:solidFill>
                <a:latin typeface="Arial" panose="020B0604020202020204" pitchFamily="34" charset="0"/>
                <a:cs typeface="Arial" panose="020B0604020202020204" pitchFamily="34" charset="0"/>
              </a:rPr>
              <a:t>1-</a:t>
            </a:r>
            <a:r>
              <a:rPr lang="ar-IQ" b="1" dirty="0">
                <a:latin typeface="Arial" panose="020B0604020202020204" pitchFamily="34" charset="0"/>
                <a:cs typeface="Arial" panose="020B0604020202020204" pitchFamily="34" charset="0"/>
              </a:rPr>
              <a:t> </a:t>
            </a:r>
            <a:r>
              <a:rPr lang="ar-IQ" b="1" dirty="0">
                <a:solidFill>
                  <a:schemeClr val="bg1"/>
                </a:solidFill>
                <a:latin typeface="Arial" panose="020B0604020202020204" pitchFamily="34" charset="0"/>
                <a:cs typeface="Arial" panose="020B0604020202020204" pitchFamily="34" charset="0"/>
              </a:rPr>
              <a:t>داود محبوب الرب </a:t>
            </a:r>
            <a:endParaRPr lang="en-US" b="1" dirty="0">
              <a:solidFill>
                <a:schemeClr val="bg1"/>
              </a:solidFill>
              <a:latin typeface="Arial" panose="020B0604020202020204" pitchFamily="34" charset="0"/>
              <a:cs typeface="Arial" panose="020B0604020202020204" pitchFamily="34" charset="0"/>
            </a:endParaRPr>
          </a:p>
          <a:p>
            <a:pPr marL="1004888" indent="-635000">
              <a:lnSpc>
                <a:spcPct val="90000"/>
              </a:lnSpc>
              <a:defRPr/>
            </a:pPr>
            <a:r>
              <a:rPr lang="ar-IQ" b="1" dirty="0">
                <a:solidFill>
                  <a:schemeClr val="bg1"/>
                </a:solidFill>
                <a:latin typeface="Arial" panose="020B0604020202020204" pitchFamily="34" charset="0"/>
                <a:cs typeface="Arial" panose="020B0604020202020204" pitchFamily="34" charset="0"/>
              </a:rPr>
              <a:t>ملك اسرائيل الثاني</a:t>
            </a:r>
            <a:r>
              <a:rPr lang="en-US" b="1" dirty="0">
                <a:solidFill>
                  <a:schemeClr val="bg1"/>
                </a:solidFill>
                <a:latin typeface="Arial" panose="020B0604020202020204" pitchFamily="34" charset="0"/>
                <a:cs typeface="Arial" panose="020B0604020202020204" pitchFamily="34" charset="0"/>
              </a:rPr>
              <a:t> </a:t>
            </a:r>
          </a:p>
          <a:p>
            <a:pPr marL="1004888" indent="-635000">
              <a:lnSpc>
                <a:spcPct val="90000"/>
              </a:lnSpc>
              <a:defRPr/>
            </a:pPr>
            <a:r>
              <a:rPr lang="ar-IQ" b="1" dirty="0">
                <a:solidFill>
                  <a:schemeClr val="bg1"/>
                </a:solidFill>
                <a:latin typeface="Arial" panose="020B0604020202020204" pitchFamily="34" charset="0"/>
                <a:cs typeface="Arial" panose="020B0604020202020204" pitchFamily="34" charset="0"/>
              </a:rPr>
              <a:t>كاتب 73 مزمور</a:t>
            </a:r>
            <a:endParaRPr lang="en-US" b="1" dirty="0">
              <a:solidFill>
                <a:schemeClr val="bg1"/>
              </a:solidFill>
              <a:latin typeface="Arial" panose="020B0604020202020204" pitchFamily="34" charset="0"/>
              <a:cs typeface="Arial" panose="020B0604020202020204" pitchFamily="34" charset="0"/>
            </a:endParaRPr>
          </a:p>
        </p:txBody>
      </p:sp>
      <p:sp>
        <p:nvSpPr>
          <p:cNvPr id="190468" name="Text Box 4"/>
          <p:cNvSpPr txBox="1">
            <a:spLocks noChangeArrowheads="1"/>
          </p:cNvSpPr>
          <p:nvPr/>
        </p:nvSpPr>
        <p:spPr bwMode="auto">
          <a:xfrm>
            <a:off x="807720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381</a:t>
            </a:r>
            <a:endParaRPr kumimoji="0" lang="en-US" sz="2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90469" name="Text Box 7"/>
          <p:cNvSpPr txBox="1">
            <a:spLocks noChangeArrowheads="1"/>
          </p:cNvSpPr>
          <p:nvPr/>
        </p:nvSpPr>
        <p:spPr bwMode="auto">
          <a:xfrm>
            <a:off x="807721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P </a:t>
            </a:r>
            <a:r>
              <a:rPr kumimoji="0" lang="ar-IQ" sz="2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4</a:t>
            </a:r>
            <a:endParaRPr kumimoji="0" lang="en-US" sz="2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0" end="0"/>
                                            </p:txEl>
                                          </p:spTgt>
                                        </p:tgtEl>
                                        <p:attrNameLst>
                                          <p:attrName>style.visibility</p:attrName>
                                        </p:attrNameLst>
                                      </p:cBhvr>
                                      <p:to>
                                        <p:strVal val="visible"/>
                                      </p:to>
                                    </p:set>
                                    <p:anim to="" calcmode="lin" valueType="num">
                                      <p:cBhvr>
                                        <p:cTn id="7" dur="1" fill="hold"/>
                                        <p:tgtEl>
                                          <p:spTgt spid="6144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1" end="1"/>
                                            </p:txEl>
                                          </p:spTgt>
                                        </p:tgtEl>
                                        <p:attrNameLst>
                                          <p:attrName>style.visibility</p:attrName>
                                        </p:attrNameLst>
                                      </p:cBhvr>
                                      <p:to>
                                        <p:strVal val="visible"/>
                                      </p:to>
                                    </p:set>
                                    <p:anim to="" calcmode="lin" valueType="num">
                                      <p:cBhvr>
                                        <p:cTn id="12" dur="1" fill="hold"/>
                                        <p:tgtEl>
                                          <p:spTgt spid="61443">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2" end="2"/>
                                            </p:txEl>
                                          </p:spTgt>
                                        </p:tgtEl>
                                        <p:attrNameLst>
                                          <p:attrName>style.visibility</p:attrName>
                                        </p:attrNameLst>
                                      </p:cBhvr>
                                      <p:to>
                                        <p:strVal val="visible"/>
                                      </p:to>
                                    </p:set>
                                    <p:anim to="" calcmode="lin" valueType="num">
                                      <p:cBhvr>
                                        <p:cTn id="17" dur="1" fill="hold"/>
                                        <p:tgtEl>
                                          <p:spTgt spid="61443">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92514" name="Picture 4" descr="David Michaelangel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48006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15" name="Title 6"/>
          <p:cNvSpPr>
            <a:spLocks noGrp="1"/>
          </p:cNvSpPr>
          <p:nvPr>
            <p:ph type="title"/>
          </p:nvPr>
        </p:nvSpPr>
        <p:spPr>
          <a:xfrm>
            <a:off x="2971800" y="2362200"/>
            <a:ext cx="1981200" cy="1828800"/>
          </a:xfrm>
        </p:spPr>
        <p:txBody>
          <a:bodyPr/>
          <a:lstStyle/>
          <a:p>
            <a:pPr algn="l" eaLnBrk="1" hangingPunct="1"/>
            <a:r>
              <a:rPr lang="ar-IQ" dirty="0">
                <a:latin typeface="Arial" panose="020B0604020202020204" pitchFamily="34" charset="0"/>
                <a:cs typeface="Arial" panose="020B0604020202020204" pitchFamily="34" charset="0"/>
              </a:rPr>
              <a:t>من هو داود</a:t>
            </a:r>
            <a:endParaRPr lang="en-US" dirty="0">
              <a:latin typeface="Arial" panose="020B0604020202020204" pitchFamily="34" charset="0"/>
              <a:cs typeface="Arial" panose="020B0604020202020204" pitchFamily="34" charset="0"/>
            </a:endParaRPr>
          </a:p>
        </p:txBody>
      </p:sp>
      <p:sp>
        <p:nvSpPr>
          <p:cNvPr id="192516" name="Rectangle 3"/>
          <p:cNvSpPr>
            <a:spLocks noGrp="1" noChangeArrowheads="1"/>
          </p:cNvSpPr>
          <p:nvPr>
            <p:ph type="body" idx="1"/>
          </p:nvPr>
        </p:nvSpPr>
        <p:spPr>
          <a:xfrm>
            <a:off x="254000" y="5181600"/>
            <a:ext cx="3810000" cy="1524000"/>
          </a:xfrm>
        </p:spPr>
        <p:txBody>
          <a:bodyPr/>
          <a:lstStyle/>
          <a:p>
            <a:pPr marL="0" indent="0" eaLnBrk="1" hangingPunct="1">
              <a:lnSpc>
                <a:spcPct val="90000"/>
              </a:lnSpc>
              <a:buFontTx/>
              <a:buNone/>
            </a:pPr>
            <a:r>
              <a:rPr lang="en-US" b="1" dirty="0">
                <a:latin typeface="Arial" panose="020B0604020202020204" pitchFamily="34" charset="0"/>
                <a:cs typeface="Arial" panose="020B0604020202020204" pitchFamily="34" charset="0"/>
              </a:rPr>
              <a:t> </a:t>
            </a:r>
            <a:r>
              <a:rPr lang="ar-IQ" b="1" dirty="0">
                <a:latin typeface="Arial" panose="020B0604020202020204" pitchFamily="34" charset="0"/>
                <a:cs typeface="Arial" panose="020B0604020202020204" pitchFamily="34" charset="0"/>
              </a:rPr>
              <a:t>مايكل انجلو </a:t>
            </a:r>
          </a:p>
          <a:p>
            <a:pPr marL="0" indent="0" eaLnBrk="1" hangingPunct="1">
              <a:lnSpc>
                <a:spcPct val="90000"/>
              </a:lnSpc>
              <a:buFontTx/>
              <a:buNone/>
            </a:pPr>
            <a:r>
              <a:rPr lang="ar-IQ" b="1" dirty="0">
                <a:latin typeface="Arial" panose="020B0604020202020204" pitchFamily="34" charset="0"/>
                <a:cs typeface="Arial" panose="020B0604020202020204" pitchFamily="34" charset="0"/>
              </a:rPr>
              <a:t>ايطاليا ( 1504 )</a:t>
            </a:r>
            <a:endParaRPr lang="en-US" b="1" dirty="0">
              <a:latin typeface="Arial" panose="020B0604020202020204" pitchFamily="34" charset="0"/>
              <a:cs typeface="Arial" panose="020B0604020202020204" pitchFamily="34" charset="0"/>
            </a:endParaRPr>
          </a:p>
        </p:txBody>
      </p:sp>
      <p:sp>
        <p:nvSpPr>
          <p:cNvPr id="192517" name="Text Box 4"/>
          <p:cNvSpPr txBox="1">
            <a:spLocks noChangeArrowheads="1"/>
          </p:cNvSpPr>
          <p:nvPr/>
        </p:nvSpPr>
        <p:spPr bwMode="auto">
          <a:xfrm>
            <a:off x="8299450" y="76208"/>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381</a:t>
            </a:r>
          </a:p>
        </p:txBody>
      </p:sp>
      <p:grpSp>
        <p:nvGrpSpPr>
          <p:cNvPr id="2" name="Group 8"/>
          <p:cNvGrpSpPr>
            <a:grpSpLocks/>
          </p:cNvGrpSpPr>
          <p:nvPr/>
        </p:nvGrpSpPr>
        <p:grpSpPr bwMode="auto">
          <a:xfrm>
            <a:off x="4800600" y="0"/>
            <a:ext cx="4343400" cy="6858000"/>
            <a:chOff x="4800600" y="0"/>
            <a:chExt cx="4343400" cy="6858000"/>
          </a:xfrm>
        </p:grpSpPr>
        <p:pic>
          <p:nvPicPr>
            <p:cNvPr id="192523" name="Picture 5" descr="David Fat.jpg"/>
            <p:cNvPicPr>
              <a:picLocks noChangeAspect="1"/>
            </p:cNvPicPr>
            <p:nvPr/>
          </p:nvPicPr>
          <p:blipFill>
            <a:blip r:embed="rId5" cstate="screen">
              <a:lum bright="20000"/>
              <a:extLst>
                <a:ext uri="{28A0092B-C50C-407E-A947-70E740481C1C}">
                  <a14:useLocalDpi xmlns:a14="http://schemas.microsoft.com/office/drawing/2010/main"/>
                </a:ext>
              </a:extLst>
            </a:blip>
            <a:srcRect/>
            <a:stretch>
              <a:fillRect/>
            </a:stretch>
          </p:blipFill>
          <p:spPr bwMode="auto">
            <a:xfrm>
              <a:off x="4800600" y="0"/>
              <a:ext cx="4343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2524" name="Rectangle 3"/>
            <p:cNvSpPr txBox="1">
              <a:spLocks noChangeArrowheads="1"/>
            </p:cNvSpPr>
            <p:nvPr/>
          </p:nvSpPr>
          <p:spPr bwMode="auto">
            <a:xfrm>
              <a:off x="5105400" y="5181600"/>
              <a:ext cx="38100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 بعد رحلة سياحية</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الولايات المتحدة</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IQ"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الامريكية ( 2015 )</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0" name="Picture 9" descr="Burger King.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683000" y="3962400"/>
            <a:ext cx="12700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descr="KFC.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7874000" y="3848103"/>
            <a:ext cx="12700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1" descr="McDonalds Luvin It.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7874000" y="5549903"/>
            <a:ext cx="1270000"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Starbucks.jpg"/>
          <p:cNvPicPr>
            <a:picLocks noChangeAspect="1"/>
          </p:cNvPicPr>
          <p:nvPr/>
        </p:nvPicPr>
        <p:blipFill>
          <a:blip r:embed="rId9">
            <a:extLst>
              <a:ext uri="{28A0092B-C50C-407E-A947-70E740481C1C}">
                <a14:useLocalDpi xmlns:a14="http://schemas.microsoft.com/office/drawing/2010/main"/>
              </a:ext>
            </a:extLst>
          </a:blip>
          <a:srcRect/>
          <a:stretch>
            <a:fillRect/>
          </a:stretch>
        </p:blipFill>
        <p:spPr bwMode="auto">
          <a:xfrm>
            <a:off x="3683000" y="5588000"/>
            <a:ext cx="12700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2000"/>
                                        <p:tgtEl>
                                          <p:spTgt spid="12"/>
                                        </p:tgtEl>
                                      </p:cBhvr>
                                    </p:animEffect>
                                  </p:childTnLst>
                                </p:cTn>
                              </p:par>
                            </p:childTnLst>
                          </p:cTn>
                        </p:par>
                        <p:par>
                          <p:cTn id="13" fill="hold" nodeType="afterGroup">
                            <p:stCondLst>
                              <p:cond delay="2000"/>
                            </p:stCondLst>
                            <p:childTnLst>
                              <p:par>
                                <p:cTn id="14" presetID="10"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0"/>
                                        <p:tgtEl>
                                          <p:spTgt spid="10"/>
                                        </p:tgtEl>
                                      </p:cBhvr>
                                    </p:animEffect>
                                  </p:childTnLst>
                                </p:cTn>
                              </p:par>
                            </p:childTnLst>
                          </p:cTn>
                        </p:par>
                        <p:par>
                          <p:cTn id="17" fill="hold" nodeType="afterGroup">
                            <p:stCondLst>
                              <p:cond delay="4000"/>
                            </p:stCondLst>
                            <p:childTnLst>
                              <p:par>
                                <p:cTn id="18" presetID="10" presetClass="entr" presetSubtype="0" fill="hold"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2000"/>
                                        <p:tgtEl>
                                          <p:spTgt spid="13"/>
                                        </p:tgtEl>
                                      </p:cBhvr>
                                    </p:animEffect>
                                  </p:childTnLst>
                                </p:cTn>
                              </p:par>
                            </p:childTnLst>
                          </p:cTn>
                        </p:par>
                        <p:par>
                          <p:cTn id="21" fill="hold" nodeType="afterGroup">
                            <p:stCondLst>
                              <p:cond delay="60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p:txBody>
          <a:bodyPr/>
          <a:lstStyle/>
          <a:p>
            <a:pPr eaLnBrk="1" hangingPunct="1"/>
            <a:r>
              <a:rPr lang="ar-IQ" b="1" dirty="0">
                <a:solidFill>
                  <a:srgbClr val="FFFFFF"/>
                </a:solidFill>
                <a:latin typeface="Arial" panose="020B0604020202020204" pitchFamily="34" charset="0"/>
                <a:cs typeface="Arial" panose="020B0604020202020204" pitchFamily="34" charset="0"/>
              </a:rPr>
              <a:t>المؤلفين</a:t>
            </a:r>
            <a:endParaRPr lang="en-US" b="1" dirty="0">
              <a:solidFill>
                <a:srgbClr val="FFFFFF"/>
              </a:solidFill>
              <a:latin typeface="Arial" panose="020B0604020202020204" pitchFamily="34" charset="0"/>
              <a:cs typeface="Arial" panose="020B0604020202020204" pitchFamily="34" charset="0"/>
            </a:endParaRPr>
          </a:p>
        </p:txBody>
      </p:sp>
      <p:sp>
        <p:nvSpPr>
          <p:cNvPr id="61443" name="Rectangle 3"/>
          <p:cNvSpPr>
            <a:spLocks noGrp="1" noChangeArrowheads="1"/>
          </p:cNvSpPr>
          <p:nvPr>
            <p:ph idx="1"/>
          </p:nvPr>
        </p:nvSpPr>
        <p:spPr/>
        <p:txBody>
          <a:bodyPr/>
          <a:lstStyle/>
          <a:p>
            <a:pPr marL="0" indent="0" eaLnBrk="1" hangingPunct="1">
              <a:lnSpc>
                <a:spcPct val="90000"/>
              </a:lnSpc>
              <a:buNone/>
              <a:defRPr/>
            </a:pPr>
            <a:r>
              <a:rPr lang="en-US" b="1" dirty="0">
                <a:solidFill>
                  <a:srgbClr val="FFFFFF"/>
                </a:solidFill>
                <a:effectLst>
                  <a:glow rad="127000">
                    <a:schemeClr val="tx1"/>
                  </a:glow>
                </a:effectLst>
                <a:latin typeface="Arial" panose="020B0604020202020204" pitchFamily="34" charset="0"/>
                <a:cs typeface="Arial" panose="020B0604020202020204" pitchFamily="34" charset="0"/>
              </a:rPr>
              <a:t> </a:t>
            </a:r>
            <a:r>
              <a:rPr lang="ar-IQ" b="1" dirty="0">
                <a:solidFill>
                  <a:srgbClr val="FFFFFF"/>
                </a:solidFill>
                <a:effectLst>
                  <a:glow rad="127000">
                    <a:schemeClr val="tx1"/>
                  </a:glow>
                </a:effectLst>
                <a:latin typeface="Arial" panose="020B0604020202020204" pitchFamily="34" charset="0"/>
                <a:cs typeface="Arial" panose="020B0604020202020204" pitchFamily="34" charset="0"/>
              </a:rPr>
              <a:t>1- داود محبوب الرب </a:t>
            </a:r>
          </a:p>
          <a:p>
            <a:pPr marL="0" indent="0" eaLnBrk="1" hangingPunct="1">
              <a:lnSpc>
                <a:spcPct val="90000"/>
              </a:lnSpc>
              <a:buNone/>
              <a:tabLst>
                <a:tab pos="528638" algn="r"/>
              </a:tabLst>
              <a:defRPr/>
            </a:pPr>
            <a:r>
              <a:rPr lang="ar-IQ" b="1" dirty="0">
                <a:solidFill>
                  <a:srgbClr val="FFFFFF"/>
                </a:solidFill>
                <a:effectLst>
                  <a:glow rad="127000">
                    <a:schemeClr val="tx1"/>
                  </a:glow>
                </a:effectLst>
                <a:latin typeface="Arial" panose="020B0604020202020204" pitchFamily="34" charset="0"/>
                <a:cs typeface="Arial" panose="020B0604020202020204" pitchFamily="34" charset="0"/>
              </a:rPr>
              <a:t> 	الملك الثاني لاسرائيل</a:t>
            </a:r>
          </a:p>
          <a:p>
            <a:pPr marL="0" indent="0" eaLnBrk="1" hangingPunct="1">
              <a:lnSpc>
                <a:spcPct val="90000"/>
              </a:lnSpc>
              <a:buNone/>
              <a:tabLst>
                <a:tab pos="528638" algn="r"/>
              </a:tabLst>
              <a:defRPr/>
            </a:pPr>
            <a:r>
              <a:rPr lang="ar-IQ" b="1" dirty="0">
                <a:solidFill>
                  <a:srgbClr val="FFFFFF"/>
                </a:solidFill>
                <a:effectLst>
                  <a:glow rad="127000">
                    <a:schemeClr val="tx1"/>
                  </a:glow>
                </a:effectLst>
                <a:latin typeface="Arial" panose="020B0604020202020204" pitchFamily="34" charset="0"/>
                <a:cs typeface="Arial" panose="020B0604020202020204" pitchFamily="34" charset="0"/>
              </a:rPr>
              <a:t>	مؤلف 73 مزمور  </a:t>
            </a:r>
            <a:endParaRPr lang="en-US" b="1" dirty="0">
              <a:solidFill>
                <a:srgbClr val="FFFFFF"/>
              </a:solidFill>
              <a:effectLst>
                <a:glow rad="127000">
                  <a:schemeClr val="tx1"/>
                </a:glow>
              </a:effectLst>
              <a:latin typeface="Arial" panose="020B0604020202020204" pitchFamily="34" charset="0"/>
              <a:cs typeface="Arial" panose="020B0604020202020204" pitchFamily="34" charset="0"/>
            </a:endParaRPr>
          </a:p>
          <a:p>
            <a:pPr marL="609600" indent="-609600" eaLnBrk="1" hangingPunct="1">
              <a:lnSpc>
                <a:spcPct val="90000"/>
              </a:lnSpc>
              <a:buFontTx/>
              <a:buNone/>
              <a:defRPr/>
            </a:pPr>
            <a:endParaRPr lang="en-US" b="1" dirty="0">
              <a:solidFill>
                <a:srgbClr val="FFFFFF"/>
              </a:solidFill>
              <a:effectLst>
                <a:glow rad="127000">
                  <a:schemeClr val="tx1"/>
                </a:glow>
              </a:effectLst>
              <a:latin typeface="Arial" panose="020B0604020202020204" pitchFamily="34" charset="0"/>
              <a:cs typeface="Arial" panose="020B0604020202020204" pitchFamily="34" charset="0"/>
            </a:endParaRPr>
          </a:p>
          <a:p>
            <a:pPr marL="0" indent="0" eaLnBrk="1" hangingPunct="1">
              <a:lnSpc>
                <a:spcPct val="90000"/>
              </a:lnSpc>
              <a:buNone/>
              <a:defRPr/>
            </a:pPr>
            <a:r>
              <a:rPr lang="en-US" b="1" dirty="0">
                <a:solidFill>
                  <a:srgbClr val="FFFFFF"/>
                </a:solidFill>
                <a:effectLst>
                  <a:glow rad="127000">
                    <a:schemeClr val="tx1"/>
                  </a:glow>
                </a:effectLst>
                <a:latin typeface="Arial" panose="020B0604020202020204" pitchFamily="34" charset="0"/>
                <a:cs typeface="Arial" panose="020B0604020202020204" pitchFamily="34" charset="0"/>
              </a:rPr>
              <a:t> </a:t>
            </a:r>
            <a:r>
              <a:rPr lang="ar-IQ" b="1" dirty="0">
                <a:solidFill>
                  <a:srgbClr val="FFFFFF"/>
                </a:solidFill>
                <a:effectLst>
                  <a:glow rad="127000">
                    <a:schemeClr val="tx1"/>
                  </a:glow>
                </a:effectLst>
                <a:latin typeface="Arial" panose="020B0604020202020204" pitchFamily="34" charset="0"/>
                <a:cs typeface="Arial" panose="020B0604020202020204" pitchFamily="34" charset="0"/>
              </a:rPr>
              <a:t>2- </a:t>
            </a:r>
            <a:r>
              <a:rPr lang="ar-IQ" b="1" dirty="0" err="1">
                <a:solidFill>
                  <a:srgbClr val="FFFFFF"/>
                </a:solidFill>
                <a:effectLst>
                  <a:glow rad="127000">
                    <a:schemeClr val="tx1"/>
                  </a:glow>
                </a:effectLst>
                <a:latin typeface="Arial" panose="020B0604020202020204" pitchFamily="34" charset="0"/>
                <a:cs typeface="Arial" panose="020B0604020202020204" pitchFamily="34" charset="0"/>
              </a:rPr>
              <a:t>آساف</a:t>
            </a:r>
            <a:r>
              <a:rPr lang="ar-IQ" b="1" dirty="0">
                <a:solidFill>
                  <a:srgbClr val="FFFFFF"/>
                </a:solidFill>
                <a:effectLst>
                  <a:glow rad="127000">
                    <a:schemeClr val="tx1"/>
                  </a:glow>
                </a:effectLst>
                <a:latin typeface="Arial" panose="020B0604020202020204" pitchFamily="34" charset="0"/>
                <a:cs typeface="Arial" panose="020B0604020202020204" pitchFamily="34" charset="0"/>
              </a:rPr>
              <a:t> : ( جامع )</a:t>
            </a:r>
            <a:endParaRPr lang="en-US" b="1" dirty="0">
              <a:solidFill>
                <a:srgbClr val="FFFFFF"/>
              </a:solidFill>
              <a:effectLst>
                <a:glow rad="127000">
                  <a:schemeClr val="tx1"/>
                </a:glow>
              </a:effectLst>
              <a:latin typeface="Arial" panose="020B0604020202020204" pitchFamily="34" charset="0"/>
              <a:cs typeface="Arial" panose="020B0604020202020204" pitchFamily="34" charset="0"/>
            </a:endParaRPr>
          </a:p>
          <a:p>
            <a:pPr marL="609600" indent="-609600" eaLnBrk="1" hangingPunct="1">
              <a:lnSpc>
                <a:spcPct val="90000"/>
              </a:lnSpc>
              <a:buFontTx/>
              <a:buNone/>
              <a:defRPr/>
            </a:pPr>
            <a:r>
              <a:rPr lang="en-US" b="1" dirty="0">
                <a:solidFill>
                  <a:srgbClr val="FFFFFF"/>
                </a:solidFill>
                <a:effectLst>
                  <a:glow rad="127000">
                    <a:schemeClr val="tx1"/>
                  </a:glow>
                </a:effectLst>
                <a:latin typeface="Arial" panose="020B0604020202020204" pitchFamily="34" charset="0"/>
                <a:cs typeface="Arial" panose="020B0604020202020204" pitchFamily="34" charset="0"/>
              </a:rPr>
              <a:t>	</a:t>
            </a:r>
            <a:r>
              <a:rPr lang="ar-IQ" b="1" dirty="0">
                <a:solidFill>
                  <a:srgbClr val="FFFFFF"/>
                </a:solidFill>
                <a:effectLst>
                  <a:glow rad="127000">
                    <a:schemeClr val="tx1"/>
                  </a:glow>
                </a:effectLst>
                <a:latin typeface="Arial" panose="020B0604020202020204" pitchFamily="34" charset="0"/>
                <a:cs typeface="Arial" panose="020B0604020202020204" pitchFamily="34" charset="0"/>
              </a:rPr>
              <a:t>لاوي ينحدر من </a:t>
            </a:r>
            <a:r>
              <a:rPr lang="ar-IQ" b="1" dirty="0" err="1">
                <a:solidFill>
                  <a:srgbClr val="FFFFFF"/>
                </a:solidFill>
                <a:effectLst>
                  <a:glow rad="127000">
                    <a:schemeClr val="tx1"/>
                  </a:glow>
                </a:effectLst>
                <a:latin typeface="Arial" panose="020B0604020202020204" pitchFamily="34" charset="0"/>
                <a:cs typeface="Arial" panose="020B0604020202020204" pitchFamily="34" charset="0"/>
              </a:rPr>
              <a:t>جرشوم</a:t>
            </a:r>
            <a:r>
              <a:rPr lang="ar-IQ" b="1" dirty="0">
                <a:solidFill>
                  <a:srgbClr val="FFFFFF"/>
                </a:solidFill>
                <a:effectLst>
                  <a:glow rad="127000">
                    <a:schemeClr val="tx1"/>
                  </a:glow>
                </a:effectLst>
                <a:latin typeface="Arial" panose="020B0604020202020204" pitchFamily="34" charset="0"/>
                <a:cs typeface="Arial" panose="020B0604020202020204" pitchFamily="34" charset="0"/>
              </a:rPr>
              <a:t> </a:t>
            </a:r>
            <a:r>
              <a:rPr lang="en-US" b="1" dirty="0">
                <a:solidFill>
                  <a:srgbClr val="FFFFFF"/>
                </a:solidFill>
                <a:effectLst>
                  <a:glow rad="127000">
                    <a:schemeClr val="tx1"/>
                  </a:glow>
                </a:effectLst>
                <a:latin typeface="Arial" panose="020B0604020202020204" pitchFamily="34" charset="0"/>
                <a:cs typeface="Arial" panose="020B0604020202020204" pitchFamily="34" charset="0"/>
              </a:rPr>
              <a:t> </a:t>
            </a:r>
          </a:p>
          <a:p>
            <a:pPr marL="609600" indent="-609600" eaLnBrk="1" hangingPunct="1">
              <a:lnSpc>
                <a:spcPct val="90000"/>
              </a:lnSpc>
              <a:buFontTx/>
              <a:buNone/>
              <a:defRPr/>
            </a:pPr>
            <a:r>
              <a:rPr lang="en-US" b="1" dirty="0">
                <a:solidFill>
                  <a:srgbClr val="FFFFFF"/>
                </a:solidFill>
                <a:effectLst>
                  <a:glow rad="127000">
                    <a:schemeClr val="tx1"/>
                  </a:glow>
                </a:effectLst>
                <a:latin typeface="Arial" panose="020B0604020202020204" pitchFamily="34" charset="0"/>
                <a:cs typeface="Arial" panose="020B0604020202020204" pitchFamily="34" charset="0"/>
              </a:rPr>
              <a:t>	</a:t>
            </a:r>
            <a:r>
              <a:rPr lang="ar-IQ" b="1" dirty="0">
                <a:solidFill>
                  <a:srgbClr val="FFFFFF"/>
                </a:solidFill>
                <a:effectLst>
                  <a:glow rad="127000">
                    <a:schemeClr val="tx1"/>
                  </a:glow>
                </a:effectLst>
                <a:latin typeface="Arial" panose="020B0604020202020204" pitchFamily="34" charset="0"/>
                <a:cs typeface="Arial" panose="020B0604020202020204" pitchFamily="34" charset="0"/>
              </a:rPr>
              <a:t>موسيقي بارز</a:t>
            </a:r>
            <a:endParaRPr lang="en-US" b="1" dirty="0">
              <a:solidFill>
                <a:srgbClr val="FFFFFF"/>
              </a:solidFill>
              <a:effectLst>
                <a:glow rad="127000">
                  <a:schemeClr val="tx1"/>
                </a:glow>
              </a:effectLst>
              <a:latin typeface="Arial" panose="020B0604020202020204" pitchFamily="34" charset="0"/>
              <a:cs typeface="Arial" panose="020B0604020202020204" pitchFamily="34" charset="0"/>
            </a:endParaRPr>
          </a:p>
          <a:p>
            <a:pPr marL="609600" indent="-609600" eaLnBrk="1" hangingPunct="1">
              <a:lnSpc>
                <a:spcPct val="90000"/>
              </a:lnSpc>
              <a:buFontTx/>
              <a:buNone/>
              <a:defRPr/>
            </a:pPr>
            <a:r>
              <a:rPr lang="en-US" b="1" dirty="0">
                <a:solidFill>
                  <a:srgbClr val="FFFFFF"/>
                </a:solidFill>
                <a:effectLst>
                  <a:glow rad="127000">
                    <a:schemeClr val="tx1"/>
                  </a:glow>
                </a:effectLst>
                <a:latin typeface="Arial" panose="020B0604020202020204" pitchFamily="34" charset="0"/>
                <a:cs typeface="Arial" panose="020B0604020202020204" pitchFamily="34" charset="0"/>
              </a:rPr>
              <a:t>	</a:t>
            </a:r>
            <a:r>
              <a:rPr lang="ar-IQ" b="1" dirty="0">
                <a:solidFill>
                  <a:srgbClr val="FFFFFF"/>
                </a:solidFill>
                <a:effectLst>
                  <a:glow rad="127000">
                    <a:schemeClr val="tx1"/>
                  </a:glow>
                </a:effectLst>
                <a:latin typeface="Arial" panose="020B0604020202020204" pitchFamily="34" charset="0"/>
                <a:cs typeface="Arial" panose="020B0604020202020204" pitchFamily="34" charset="0"/>
              </a:rPr>
              <a:t>مؤلف 12 مزمور  (مزمور 50 –ومزمور 73-83 )</a:t>
            </a:r>
            <a:endParaRPr lang="en-US" b="1" dirty="0">
              <a:solidFill>
                <a:srgbClr val="FFFFFF"/>
              </a:solidFill>
              <a:effectLst>
                <a:glow rad="127000">
                  <a:schemeClr val="tx1"/>
                </a:glow>
              </a:effectLst>
              <a:latin typeface="Arial" panose="020B0604020202020204" pitchFamily="34" charset="0"/>
              <a:cs typeface="Arial" panose="020B0604020202020204" pitchFamily="34" charset="0"/>
            </a:endParaRPr>
          </a:p>
        </p:txBody>
      </p:sp>
      <p:sp>
        <p:nvSpPr>
          <p:cNvPr id="194564" name="Text Box 4"/>
          <p:cNvSpPr txBox="1">
            <a:spLocks noChangeArrowheads="1"/>
          </p:cNvSpPr>
          <p:nvPr/>
        </p:nvSpPr>
        <p:spPr bwMode="auto">
          <a:xfrm>
            <a:off x="8344346"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565" name="Text Box 7"/>
          <p:cNvSpPr txBox="1">
            <a:spLocks noChangeArrowheads="1"/>
          </p:cNvSpPr>
          <p:nvPr/>
        </p:nvSpPr>
        <p:spPr bwMode="auto">
          <a:xfrm>
            <a:off x="8344357"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1443">
                                            <p:txEl>
                                              <p:pRg st="0" end="0"/>
                                            </p:txEl>
                                          </p:spTgt>
                                        </p:tgtEl>
                                        <p:attrNameLst>
                                          <p:attrName>style.visibility</p:attrName>
                                        </p:attrNameLst>
                                      </p:cBhvr>
                                      <p:to>
                                        <p:strVal val="visible"/>
                                      </p:to>
                                    </p:set>
                                    <p:anim to="" calcmode="lin" valueType="num">
                                      <p:cBhvr>
                                        <p:cTn id="7" dur="1" fill="hold"/>
                                        <p:tgtEl>
                                          <p:spTgt spid="61443">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1443">
                                            <p:txEl>
                                              <p:pRg st="1" end="1"/>
                                            </p:txEl>
                                          </p:spTgt>
                                        </p:tgtEl>
                                        <p:attrNameLst>
                                          <p:attrName>style.visibility</p:attrName>
                                        </p:attrNameLst>
                                      </p:cBhvr>
                                      <p:to>
                                        <p:strVal val="visible"/>
                                      </p:to>
                                    </p:set>
                                    <p:anim to="" calcmode="lin" valueType="num">
                                      <p:cBhvr>
                                        <p:cTn id="12" dur="1" fill="hold"/>
                                        <p:tgtEl>
                                          <p:spTgt spid="61443">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1443">
                                            <p:txEl>
                                              <p:pRg st="2" end="2"/>
                                            </p:txEl>
                                          </p:spTgt>
                                        </p:tgtEl>
                                        <p:attrNameLst>
                                          <p:attrName>style.visibility</p:attrName>
                                        </p:attrNameLst>
                                      </p:cBhvr>
                                      <p:to>
                                        <p:strVal val="visible"/>
                                      </p:to>
                                    </p:set>
                                    <p:anim to="" calcmode="lin" valueType="num">
                                      <p:cBhvr>
                                        <p:cTn id="17" dur="1" fill="hold"/>
                                        <p:tgtEl>
                                          <p:spTgt spid="61443">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1443">
                                            <p:txEl>
                                              <p:pRg st="4" end="4"/>
                                            </p:txEl>
                                          </p:spTgt>
                                        </p:tgtEl>
                                        <p:attrNameLst>
                                          <p:attrName>style.visibility</p:attrName>
                                        </p:attrNameLst>
                                      </p:cBhvr>
                                      <p:to>
                                        <p:strVal val="visible"/>
                                      </p:to>
                                    </p:set>
                                    <p:anim to="" calcmode="lin" valueType="num">
                                      <p:cBhvr>
                                        <p:cTn id="22" dur="1" fill="hold"/>
                                        <p:tgtEl>
                                          <p:spTgt spid="61443">
                                            <p:txEl>
                                              <p:pRg st="4" end="4"/>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61443">
                                            <p:txEl>
                                              <p:pRg st="5" end="5"/>
                                            </p:txEl>
                                          </p:spTgt>
                                        </p:tgtEl>
                                        <p:attrNameLst>
                                          <p:attrName>style.visibility</p:attrName>
                                        </p:attrNameLst>
                                      </p:cBhvr>
                                      <p:to>
                                        <p:strVal val="visible"/>
                                      </p:to>
                                    </p:set>
                                    <p:anim to="" calcmode="lin" valueType="num">
                                      <p:cBhvr>
                                        <p:cTn id="27" dur="1" fill="hold"/>
                                        <p:tgtEl>
                                          <p:spTgt spid="61443">
                                            <p:txEl>
                                              <p:pRg st="5" end="5"/>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61443">
                                            <p:txEl>
                                              <p:pRg st="6" end="6"/>
                                            </p:txEl>
                                          </p:spTgt>
                                        </p:tgtEl>
                                        <p:attrNameLst>
                                          <p:attrName>style.visibility</p:attrName>
                                        </p:attrNameLst>
                                      </p:cBhvr>
                                      <p:to>
                                        <p:strVal val="visible"/>
                                      </p:to>
                                    </p:set>
                                    <p:anim to="" calcmode="lin" valueType="num">
                                      <p:cBhvr>
                                        <p:cTn id="32" dur="1" fill="hold"/>
                                        <p:tgtEl>
                                          <p:spTgt spid="61443">
                                            <p:txEl>
                                              <p:pRg st="6" end="6"/>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61443">
                                            <p:txEl>
                                              <p:pRg st="7" end="7"/>
                                            </p:txEl>
                                          </p:spTgt>
                                        </p:tgtEl>
                                        <p:attrNameLst>
                                          <p:attrName>style.visibility</p:attrName>
                                        </p:attrNameLst>
                                      </p:cBhvr>
                                      <p:to>
                                        <p:strVal val="visible"/>
                                      </p:to>
                                    </p:set>
                                    <p:anim to="" calcmode="lin" valueType="num">
                                      <p:cBhvr>
                                        <p:cTn id="37" dur="1" fill="hold"/>
                                        <p:tgtEl>
                                          <p:spTgt spid="61443">
                                            <p:txEl>
                                              <p:pRg st="7" end="7"/>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build="p"/>
    </p:bld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6610" name="Rectangle 2"/>
          <p:cNvSpPr>
            <a:spLocks noGrp="1" noChangeArrowheads="1"/>
          </p:cNvSpPr>
          <p:nvPr>
            <p:ph type="title"/>
          </p:nvPr>
        </p:nvSpPr>
        <p:spPr>
          <a:xfrm>
            <a:off x="457200" y="228600"/>
            <a:ext cx="8229600" cy="609600"/>
          </a:xfrm>
        </p:spPr>
        <p:txBody>
          <a:bodyPr/>
          <a:lstStyle/>
          <a:p>
            <a:pPr eaLnBrk="1" hangingPunct="1"/>
            <a:r>
              <a:rPr lang="ar-IQ" sz="4000" b="1" dirty="0">
                <a:solidFill>
                  <a:srgbClr val="100D00"/>
                </a:solidFill>
                <a:latin typeface="Arial" panose="020B0604020202020204" pitchFamily="34" charset="0"/>
                <a:cs typeface="Arial" panose="020B0604020202020204" pitchFamily="34" charset="0"/>
              </a:rPr>
              <a:t>عن المؤلفين </a:t>
            </a:r>
            <a:endParaRPr lang="en-US" sz="4000" b="1" dirty="0">
              <a:solidFill>
                <a:srgbClr val="100D00"/>
              </a:solidFill>
              <a:latin typeface="Arial" panose="020B0604020202020204" pitchFamily="34" charset="0"/>
              <a:cs typeface="Arial" panose="020B0604020202020204" pitchFamily="34" charset="0"/>
            </a:endParaRPr>
          </a:p>
        </p:txBody>
      </p:sp>
      <p:sp>
        <p:nvSpPr>
          <p:cNvPr id="62467" name="Rectangle 3"/>
          <p:cNvSpPr>
            <a:spLocks noGrp="1" noChangeArrowheads="1"/>
          </p:cNvSpPr>
          <p:nvPr>
            <p:ph idx="1"/>
          </p:nvPr>
        </p:nvSpPr>
        <p:spPr>
          <a:xfrm>
            <a:off x="457200" y="1219200"/>
            <a:ext cx="8686800" cy="2590800"/>
          </a:xfrm>
        </p:spPr>
        <p:txBody>
          <a:bodyPr/>
          <a:lstStyle/>
          <a:p>
            <a:pPr eaLnBrk="1" hangingPunct="1">
              <a:buFontTx/>
              <a:buNone/>
              <a:defRPr/>
            </a:pPr>
            <a:r>
              <a:rPr lang="ar-IQ" b="1" dirty="0">
                <a:solidFill>
                  <a:schemeClr val="bg1"/>
                </a:solidFill>
                <a:effectLst>
                  <a:glow rad="190500">
                    <a:srgbClr val="100D00"/>
                  </a:glow>
                </a:effectLst>
                <a:latin typeface="Arial" panose="020B0604020202020204" pitchFamily="34" charset="0"/>
                <a:cs typeface="Arial" panose="020B0604020202020204" pitchFamily="34" charset="0"/>
              </a:rPr>
              <a:t>     3-  بنو قورح   ( ال</a:t>
            </a:r>
            <a:r>
              <a:rPr lang="ar-JO" b="1" dirty="0">
                <a:solidFill>
                  <a:schemeClr val="bg1"/>
                </a:solidFill>
                <a:effectLst>
                  <a:glow rad="190500">
                    <a:srgbClr val="100D00"/>
                  </a:glow>
                </a:effectLst>
                <a:latin typeface="Arial" panose="020B0604020202020204" pitchFamily="34" charset="0"/>
                <a:cs typeface="Arial" panose="020B0604020202020204" pitchFamily="34" charset="0"/>
              </a:rPr>
              <a:t>أ</a:t>
            </a:r>
            <a:r>
              <a:rPr lang="ar-IQ" b="1" dirty="0">
                <a:solidFill>
                  <a:schemeClr val="bg1"/>
                </a:solidFill>
                <a:effectLst>
                  <a:glow rad="190500">
                    <a:srgbClr val="100D00"/>
                  </a:glow>
                </a:effectLst>
                <a:latin typeface="Arial" panose="020B0604020202020204" pitchFamily="34" charset="0"/>
                <a:cs typeface="Arial" panose="020B0604020202020204" pitchFamily="34" charset="0"/>
              </a:rPr>
              <a:t>صلع )</a:t>
            </a:r>
            <a:endParaRPr lang="en-US" b="1" dirty="0">
              <a:solidFill>
                <a:schemeClr val="bg1"/>
              </a:solidFill>
              <a:effectLst>
                <a:glow rad="190500">
                  <a:srgbClr val="100D00"/>
                </a:glow>
              </a:effectLst>
              <a:latin typeface="Arial" panose="020B0604020202020204" pitchFamily="34" charset="0"/>
              <a:cs typeface="Arial" panose="020B0604020202020204" pitchFamily="34" charset="0"/>
            </a:endParaRPr>
          </a:p>
          <a:p>
            <a:pPr eaLnBrk="1" hangingPunct="1">
              <a:buFontTx/>
              <a:buNone/>
              <a:defRPr/>
            </a:pPr>
            <a:r>
              <a:rPr lang="en-US" b="1" dirty="0">
                <a:solidFill>
                  <a:schemeClr val="bg1"/>
                </a:solidFill>
                <a:effectLst>
                  <a:glow rad="190500">
                    <a:srgbClr val="100D00"/>
                  </a:glow>
                </a:effectLst>
                <a:latin typeface="Arial" panose="020B0604020202020204" pitchFamily="34" charset="0"/>
                <a:cs typeface="Arial" panose="020B0604020202020204" pitchFamily="34" charset="0"/>
              </a:rPr>
              <a:t>	</a:t>
            </a:r>
            <a:r>
              <a:rPr lang="ar-IQ" b="1" dirty="0">
                <a:solidFill>
                  <a:schemeClr val="bg1"/>
                </a:solidFill>
                <a:effectLst>
                  <a:glow rad="190500">
                    <a:srgbClr val="100D00"/>
                  </a:glow>
                </a:effectLst>
                <a:latin typeface="Arial" panose="020B0604020202020204" pitchFamily="34" charset="0"/>
                <a:cs typeface="Arial" panose="020B0604020202020204" pitchFamily="34" charset="0"/>
              </a:rPr>
              <a:t>مجموعة مؤلفين ومرنمين</a:t>
            </a:r>
            <a:endParaRPr lang="en-US" b="1" dirty="0">
              <a:solidFill>
                <a:schemeClr val="bg1"/>
              </a:solidFill>
              <a:effectLst>
                <a:glow rad="190500">
                  <a:srgbClr val="100D00"/>
                </a:glow>
              </a:effectLst>
              <a:latin typeface="Arial" panose="020B0604020202020204" pitchFamily="34" charset="0"/>
              <a:cs typeface="Arial" panose="020B0604020202020204" pitchFamily="34" charset="0"/>
            </a:endParaRPr>
          </a:p>
          <a:p>
            <a:pPr eaLnBrk="1" hangingPunct="1">
              <a:buFontTx/>
              <a:buNone/>
              <a:defRPr/>
            </a:pPr>
            <a:r>
              <a:rPr lang="en-US" b="1" dirty="0">
                <a:solidFill>
                  <a:schemeClr val="bg1"/>
                </a:solidFill>
                <a:effectLst>
                  <a:glow rad="190500">
                    <a:srgbClr val="100D00"/>
                  </a:glow>
                </a:effectLst>
                <a:latin typeface="Arial" panose="020B0604020202020204" pitchFamily="34" charset="0"/>
                <a:cs typeface="Arial" panose="020B0604020202020204" pitchFamily="34" charset="0"/>
              </a:rPr>
              <a:t>	</a:t>
            </a:r>
            <a:r>
              <a:rPr lang="ar-IQ" b="1" dirty="0">
                <a:solidFill>
                  <a:schemeClr val="bg1"/>
                </a:solidFill>
                <a:effectLst>
                  <a:glow rad="190500">
                    <a:srgbClr val="100D00"/>
                  </a:glow>
                </a:effectLst>
                <a:latin typeface="Arial" panose="020B0604020202020204" pitchFamily="34" charset="0"/>
                <a:cs typeface="Arial" panose="020B0604020202020204" pitchFamily="34" charset="0"/>
              </a:rPr>
              <a:t>من ل</a:t>
            </a:r>
            <a:r>
              <a:rPr lang="ar-JO" b="1" dirty="0">
                <a:solidFill>
                  <a:schemeClr val="bg1"/>
                </a:solidFill>
                <a:effectLst>
                  <a:glow rad="190500">
                    <a:srgbClr val="100D00"/>
                  </a:glow>
                </a:effectLst>
                <a:latin typeface="Arial" panose="020B0604020202020204" pitchFamily="34" charset="0"/>
                <a:cs typeface="Arial" panose="020B0604020202020204" pitchFamily="34" charset="0"/>
              </a:rPr>
              <a:t>اوي</a:t>
            </a:r>
            <a:r>
              <a:rPr lang="ar-IQ" b="1" dirty="0">
                <a:solidFill>
                  <a:schemeClr val="bg1"/>
                </a:solidFill>
                <a:effectLst>
                  <a:glow rad="190500">
                    <a:srgbClr val="100D00"/>
                  </a:glow>
                </a:effectLst>
                <a:latin typeface="Arial" panose="020B0604020202020204" pitchFamily="34" charset="0"/>
                <a:cs typeface="Arial" panose="020B0604020202020204" pitchFamily="34" charset="0"/>
              </a:rPr>
              <a:t> من نسل قهات </a:t>
            </a:r>
            <a:endParaRPr lang="en-US" b="1" dirty="0">
              <a:solidFill>
                <a:schemeClr val="bg1"/>
              </a:solidFill>
              <a:effectLst>
                <a:glow rad="190500">
                  <a:srgbClr val="100D00"/>
                </a:glow>
              </a:effectLst>
              <a:latin typeface="Arial" panose="020B0604020202020204" pitchFamily="34" charset="0"/>
              <a:cs typeface="Arial" panose="020B0604020202020204" pitchFamily="34" charset="0"/>
            </a:endParaRPr>
          </a:p>
          <a:p>
            <a:pPr eaLnBrk="1" hangingPunct="1">
              <a:buFontTx/>
              <a:buNone/>
              <a:defRPr/>
            </a:pPr>
            <a:r>
              <a:rPr lang="en-US" b="1" dirty="0">
                <a:solidFill>
                  <a:schemeClr val="bg1"/>
                </a:solidFill>
                <a:effectLst>
                  <a:glow rad="190500">
                    <a:srgbClr val="100D00"/>
                  </a:glow>
                </a:effectLst>
                <a:latin typeface="Arial" panose="020B0604020202020204" pitchFamily="34" charset="0"/>
                <a:cs typeface="Arial" panose="020B0604020202020204" pitchFamily="34" charset="0"/>
              </a:rPr>
              <a:t>	</a:t>
            </a:r>
            <a:r>
              <a:rPr lang="ar-IQ" b="1" dirty="0">
                <a:solidFill>
                  <a:schemeClr val="bg1"/>
                </a:solidFill>
                <a:effectLst>
                  <a:glow rad="190500">
                    <a:srgbClr val="100D00"/>
                  </a:glow>
                </a:effectLst>
                <a:latin typeface="Arial" panose="020B0604020202020204" pitchFamily="34" charset="0"/>
                <a:cs typeface="Arial" panose="020B0604020202020204" pitchFamily="34" charset="0"/>
              </a:rPr>
              <a:t>كتب 10 مزامير ( مزمور 42 . 44 -49 .84 .85 . 87 ) </a:t>
            </a:r>
            <a:endParaRPr lang="en-US" b="1" dirty="0">
              <a:solidFill>
                <a:schemeClr val="bg1"/>
              </a:solidFill>
              <a:effectLst>
                <a:glow rad="190500">
                  <a:srgbClr val="100D00"/>
                </a:glow>
              </a:effectLst>
              <a:latin typeface="Arial" panose="020B0604020202020204" pitchFamily="34" charset="0"/>
              <a:cs typeface="Arial" panose="020B0604020202020204" pitchFamily="34" charset="0"/>
            </a:endParaRPr>
          </a:p>
        </p:txBody>
      </p:sp>
      <p:sp>
        <p:nvSpPr>
          <p:cNvPr id="62468" name="Rectangle 4"/>
          <p:cNvSpPr>
            <a:spLocks noChangeArrowheads="1"/>
          </p:cNvSpPr>
          <p:nvPr/>
        </p:nvSpPr>
        <p:spPr bwMode="auto">
          <a:xfrm>
            <a:off x="454025" y="3881437"/>
            <a:ext cx="8686800" cy="2595563"/>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ar-IQ" sz="32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4-سليمان  (المسالم )</a:t>
            </a:r>
            <a:endParaRPr kumimoji="0" lang="en-US" sz="32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ثالث ملوك اسرائيل</a:t>
            </a:r>
            <a:endParaRPr kumimoji="0" lang="en-US" sz="32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ابن لدود وبتشبع </a:t>
            </a:r>
            <a:endParaRPr kumimoji="0" lang="en-US" sz="32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a:t>
            </a:r>
            <a:r>
              <a:rPr kumimoji="0" lang="ar-IQ" sz="32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كاتب مزمورين   ( مزمور 72 . 127 )</a:t>
            </a:r>
            <a:endParaRPr kumimoji="0" lang="en-US" sz="32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3200" b="1" i="0" u="none" strike="noStrike" kern="1200" cap="none" spc="0" normalizeH="0" baseline="0" noProof="0" dirty="0">
              <a:ln>
                <a:noFill/>
              </a:ln>
              <a:solidFill>
                <a:srgbClr val="FF0000"/>
              </a:solidFill>
              <a:effectLst>
                <a:glow rad="139700">
                  <a:srgbClr val="000000"/>
                </a:glow>
              </a:effectLst>
              <a:uLnTx/>
              <a:uFillTx/>
              <a:latin typeface="Arial" panose="020B0604020202020204" pitchFamily="34" charset="0"/>
              <a:cs typeface="Arial" panose="020B0604020202020204" pitchFamily="34" charset="0"/>
            </a:endParaRPr>
          </a:p>
        </p:txBody>
      </p:sp>
      <p:sp>
        <p:nvSpPr>
          <p:cNvPr id="196613"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6614"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 </a:t>
            </a:r>
            <a:r>
              <a:rPr kumimoji="0" lang="ar-IQ"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62467">
                                            <p:txEl>
                                              <p:pRg st="0" end="0"/>
                                            </p:txEl>
                                          </p:spTgt>
                                        </p:tgtEl>
                                        <p:attrNameLst>
                                          <p:attrName>style.visibility</p:attrName>
                                        </p:attrNameLst>
                                      </p:cBhvr>
                                      <p:to>
                                        <p:strVal val="visible"/>
                                      </p:to>
                                    </p:set>
                                    <p:anim to="" calcmode="lin" valueType="num">
                                      <p:cBhvr>
                                        <p:cTn id="7" dur="1" fill="hold"/>
                                        <p:tgtEl>
                                          <p:spTgt spid="62467">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62467">
                                            <p:txEl>
                                              <p:pRg st="1" end="1"/>
                                            </p:txEl>
                                          </p:spTgt>
                                        </p:tgtEl>
                                        <p:attrNameLst>
                                          <p:attrName>style.visibility</p:attrName>
                                        </p:attrNameLst>
                                      </p:cBhvr>
                                      <p:to>
                                        <p:strVal val="visible"/>
                                      </p:to>
                                    </p:set>
                                    <p:anim to="" calcmode="lin" valueType="num">
                                      <p:cBhvr>
                                        <p:cTn id="12" dur="1" fill="hold"/>
                                        <p:tgtEl>
                                          <p:spTgt spid="62467">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499"/>
                                          </p:stCondLst>
                                        </p:cTn>
                                        <p:tgtEl>
                                          <p:spTgt spid="62467">
                                            <p:txEl>
                                              <p:pRg st="2" end="2"/>
                                            </p:txEl>
                                          </p:spTgt>
                                        </p:tgtEl>
                                        <p:attrNameLst>
                                          <p:attrName>style.visibility</p:attrName>
                                        </p:attrNameLst>
                                      </p:cBhvr>
                                      <p:to>
                                        <p:strVal val="visible"/>
                                      </p:to>
                                    </p:set>
                                    <p:anim to="" calcmode="lin" valueType="num">
                                      <p:cBhvr>
                                        <p:cTn id="17" dur="1" fill="hold"/>
                                        <p:tgtEl>
                                          <p:spTgt spid="62467">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499"/>
                                          </p:stCondLst>
                                        </p:cTn>
                                        <p:tgtEl>
                                          <p:spTgt spid="62467">
                                            <p:txEl>
                                              <p:pRg st="3" end="3"/>
                                            </p:txEl>
                                          </p:spTgt>
                                        </p:tgtEl>
                                        <p:attrNameLst>
                                          <p:attrName>style.visibility</p:attrName>
                                        </p:attrNameLst>
                                      </p:cBhvr>
                                      <p:to>
                                        <p:strVal val="visible"/>
                                      </p:to>
                                    </p:set>
                                    <p:anim to="" calcmode="lin" valueType="num">
                                      <p:cBhvr>
                                        <p:cTn id="22" dur="1" fill="hold"/>
                                        <p:tgtEl>
                                          <p:spTgt spid="62467">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grpId="0" nodeType="clickEffect">
                                  <p:stCondLst>
                                    <p:cond delay="0"/>
                                  </p:stCondLst>
                                  <p:childTnLst>
                                    <p:set>
                                      <p:cBhvr>
                                        <p:cTn id="26" dur="1" fill="hold">
                                          <p:stCondLst>
                                            <p:cond delay="499"/>
                                          </p:stCondLst>
                                        </p:cTn>
                                        <p:tgtEl>
                                          <p:spTgt spid="62468">
                                            <p:txEl>
                                              <p:pRg st="0" end="0"/>
                                            </p:txEl>
                                          </p:spTgt>
                                        </p:tgtEl>
                                        <p:attrNameLst>
                                          <p:attrName>style.visibility</p:attrName>
                                        </p:attrNameLst>
                                      </p:cBhvr>
                                      <p:to>
                                        <p:strVal val="visible"/>
                                      </p:to>
                                    </p:set>
                                    <p:anim to="" calcmode="lin" valueType="num">
                                      <p:cBhvr>
                                        <p:cTn id="27" dur="1" fill="hold"/>
                                        <p:tgtEl>
                                          <p:spTgt spid="62468">
                                            <p:txEl>
                                              <p:pRg st="0" end="0"/>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499"/>
                                          </p:stCondLst>
                                        </p:cTn>
                                        <p:tgtEl>
                                          <p:spTgt spid="62468">
                                            <p:txEl>
                                              <p:pRg st="1" end="1"/>
                                            </p:txEl>
                                          </p:spTgt>
                                        </p:tgtEl>
                                        <p:attrNameLst>
                                          <p:attrName>style.visibility</p:attrName>
                                        </p:attrNameLst>
                                      </p:cBhvr>
                                      <p:to>
                                        <p:strVal val="visible"/>
                                      </p:to>
                                    </p:set>
                                    <p:anim to="" calcmode="lin" valueType="num">
                                      <p:cBhvr>
                                        <p:cTn id="32" dur="1" fill="hold"/>
                                        <p:tgtEl>
                                          <p:spTgt spid="62468">
                                            <p:txEl>
                                              <p:pRg st="1" end="1"/>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4" presetClass="entr" presetSubtype="0" fill="hold" grpId="0" nodeType="clickEffect">
                                  <p:stCondLst>
                                    <p:cond delay="0"/>
                                  </p:stCondLst>
                                  <p:childTnLst>
                                    <p:set>
                                      <p:cBhvr>
                                        <p:cTn id="36" dur="1" fill="hold">
                                          <p:stCondLst>
                                            <p:cond delay="499"/>
                                          </p:stCondLst>
                                        </p:cTn>
                                        <p:tgtEl>
                                          <p:spTgt spid="62468">
                                            <p:txEl>
                                              <p:pRg st="2" end="2"/>
                                            </p:txEl>
                                          </p:spTgt>
                                        </p:tgtEl>
                                        <p:attrNameLst>
                                          <p:attrName>style.visibility</p:attrName>
                                        </p:attrNameLst>
                                      </p:cBhvr>
                                      <p:to>
                                        <p:strVal val="visible"/>
                                      </p:to>
                                    </p:set>
                                    <p:anim to="" calcmode="lin" valueType="num">
                                      <p:cBhvr>
                                        <p:cTn id="37" dur="1" fill="hold"/>
                                        <p:tgtEl>
                                          <p:spTgt spid="62468">
                                            <p:txEl>
                                              <p:pRg st="2" end="2"/>
                                            </p:txEl>
                                          </p:spTgt>
                                        </p:tgtEl>
                                        <p:attrNameLst>
                                          <p:attrName/>
                                        </p:attrNameLst>
                                      </p:cBhvr>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4" presetClass="entr" presetSubtype="0" fill="hold" grpId="0" nodeType="clickEffect">
                                  <p:stCondLst>
                                    <p:cond delay="0"/>
                                  </p:stCondLst>
                                  <p:childTnLst>
                                    <p:set>
                                      <p:cBhvr>
                                        <p:cTn id="41" dur="1" fill="hold">
                                          <p:stCondLst>
                                            <p:cond delay="499"/>
                                          </p:stCondLst>
                                        </p:cTn>
                                        <p:tgtEl>
                                          <p:spTgt spid="62468">
                                            <p:txEl>
                                              <p:pRg st="3" end="3"/>
                                            </p:txEl>
                                          </p:spTgt>
                                        </p:tgtEl>
                                        <p:attrNameLst>
                                          <p:attrName>style.visibility</p:attrName>
                                        </p:attrNameLst>
                                      </p:cBhvr>
                                      <p:to>
                                        <p:strVal val="visible"/>
                                      </p:to>
                                    </p:set>
                                    <p:anim to="" calcmode="lin" valueType="num">
                                      <p:cBhvr>
                                        <p:cTn id="42" dur="1" fill="hold"/>
                                        <p:tgtEl>
                                          <p:spTgt spid="62468">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build="p" autoUpdateAnimBg="0"/>
      <p:bldP spid="62468" grpId="0" build="p"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371600" y="76200"/>
            <a:ext cx="6477000" cy="838200"/>
          </a:xfrm>
        </p:spPr>
        <p:txBody>
          <a:bodyPr/>
          <a:lstStyle/>
          <a:p>
            <a:pPr eaLnBrk="1" hangingPunct="1"/>
            <a:r>
              <a:rPr lang="ar-IQ" b="1" dirty="0">
                <a:solidFill>
                  <a:srgbClr val="100D00"/>
                </a:solidFill>
                <a:latin typeface="Arial" panose="020B0604020202020204" pitchFamily="34" charset="0"/>
                <a:cs typeface="Arial" panose="020B0604020202020204" pitchFamily="34" charset="0"/>
              </a:rPr>
              <a:t>عن المؤلفين</a:t>
            </a:r>
            <a:endParaRPr lang="en-US" b="1" dirty="0">
              <a:solidFill>
                <a:srgbClr val="100D00"/>
              </a:solidFill>
              <a:latin typeface="Arial" panose="020B0604020202020204" pitchFamily="34" charset="0"/>
              <a:cs typeface="Arial" panose="020B0604020202020204" pitchFamily="34" charset="0"/>
            </a:endParaRPr>
          </a:p>
        </p:txBody>
      </p:sp>
      <p:sp>
        <p:nvSpPr>
          <p:cNvPr id="63491" name="Rectangle 3"/>
          <p:cNvSpPr>
            <a:spLocks noGrp="1" noChangeArrowheads="1"/>
          </p:cNvSpPr>
          <p:nvPr>
            <p:ph idx="1"/>
          </p:nvPr>
        </p:nvSpPr>
        <p:spPr>
          <a:xfrm>
            <a:off x="228600" y="990600"/>
            <a:ext cx="5915036" cy="5638800"/>
          </a:xfrm>
        </p:spPr>
        <p:txBody>
          <a:bodyPr/>
          <a:lstStyle/>
          <a:p>
            <a:pPr algn="r" rtl="1" eaLnBrk="1" hangingPunct="1">
              <a:lnSpc>
                <a:spcPct val="90000"/>
              </a:lnSpc>
              <a:buFontTx/>
              <a:buNone/>
            </a:pPr>
            <a:r>
              <a:rPr lang="ar-JO" altLang="ja-JP" sz="2800" b="1" dirty="0">
                <a:solidFill>
                  <a:srgbClr val="100D00"/>
                </a:solidFill>
                <a:latin typeface="Arial" panose="020B0604020202020204" pitchFamily="34" charset="0"/>
                <a:cs typeface="Arial" panose="020B0604020202020204" pitchFamily="34" charset="0"/>
              </a:rPr>
              <a:t>5. مو</a:t>
            </a:r>
            <a:r>
              <a:rPr lang="ar-IQ" altLang="ja-JP" sz="2800" b="1" dirty="0">
                <a:solidFill>
                  <a:srgbClr val="100D00"/>
                </a:solidFill>
                <a:latin typeface="Arial" panose="020B0604020202020204" pitchFamily="34" charset="0"/>
                <a:cs typeface="Arial" panose="020B0604020202020204" pitchFamily="34" charset="0"/>
              </a:rPr>
              <a:t>سى ( ابن الماء )</a:t>
            </a:r>
            <a:endParaRPr lang="en-US" altLang="ja-JP" sz="2800" b="1" dirty="0">
              <a:solidFill>
                <a:srgbClr val="100D00"/>
              </a:solidFill>
              <a:latin typeface="Arial" panose="020B0604020202020204" pitchFamily="34" charset="0"/>
              <a:cs typeface="Arial" panose="020B0604020202020204" pitchFamily="34" charset="0"/>
            </a:endParaRPr>
          </a:p>
          <a:p>
            <a:pPr algn="r" rtl="1" eaLnBrk="1" hangingPunct="1">
              <a:lnSpc>
                <a:spcPct val="90000"/>
              </a:lnSpc>
              <a:buFontTx/>
              <a:buNone/>
            </a:pPr>
            <a:r>
              <a:rPr lang="en-US" sz="2800" b="1" dirty="0">
                <a:solidFill>
                  <a:srgbClr val="100D00"/>
                </a:solidFill>
                <a:latin typeface="Arial" panose="020B0604020202020204" pitchFamily="34" charset="0"/>
                <a:cs typeface="Arial" panose="020B0604020202020204" pitchFamily="34" charset="0"/>
              </a:rPr>
              <a:t>	.</a:t>
            </a:r>
            <a:r>
              <a:rPr lang="ar-IQ" sz="2800" b="1" dirty="0">
                <a:solidFill>
                  <a:srgbClr val="100D00"/>
                </a:solidFill>
                <a:latin typeface="Arial" panose="020B0604020202020204" pitchFamily="34" charset="0"/>
                <a:cs typeface="Arial" panose="020B0604020202020204" pitchFamily="34" charset="0"/>
              </a:rPr>
              <a:t>زعيم اسرائيل منذ العبودية المصرية</a:t>
            </a:r>
            <a:r>
              <a:rPr lang="ar-JO" sz="2800" b="1" dirty="0">
                <a:solidFill>
                  <a:srgbClr val="100D00"/>
                </a:solidFill>
                <a:latin typeface="Arial" panose="020B0604020202020204" pitchFamily="34" charset="0"/>
                <a:cs typeface="Arial" panose="020B0604020202020204" pitchFamily="34" charset="0"/>
              </a:rPr>
              <a:t> </a:t>
            </a:r>
            <a:endParaRPr lang="en-US" sz="2800" b="1" dirty="0">
              <a:solidFill>
                <a:srgbClr val="100D00"/>
              </a:solidFill>
              <a:latin typeface="Arial" panose="020B0604020202020204" pitchFamily="34" charset="0"/>
              <a:cs typeface="Arial" panose="020B0604020202020204" pitchFamily="34" charset="0"/>
            </a:endParaRPr>
          </a:p>
          <a:p>
            <a:pPr algn="r" rtl="1" eaLnBrk="1" hangingPunct="1">
              <a:lnSpc>
                <a:spcPct val="90000"/>
              </a:lnSpc>
              <a:buFontTx/>
              <a:buNone/>
            </a:pPr>
            <a:r>
              <a:rPr lang="en-US" sz="2800" b="1" dirty="0">
                <a:solidFill>
                  <a:srgbClr val="100D00"/>
                </a:solidFill>
                <a:latin typeface="Arial" panose="020B0604020202020204" pitchFamily="34" charset="0"/>
                <a:cs typeface="Arial" panose="020B0604020202020204" pitchFamily="34" charset="0"/>
              </a:rPr>
              <a:t>	. </a:t>
            </a:r>
            <a:r>
              <a:rPr lang="ar-IQ" sz="2800" b="1" dirty="0">
                <a:solidFill>
                  <a:srgbClr val="100D00"/>
                </a:solidFill>
                <a:latin typeface="Arial" panose="020B0604020202020204" pitchFamily="34" charset="0"/>
                <a:cs typeface="Arial" panose="020B0604020202020204" pitchFamily="34" charset="0"/>
              </a:rPr>
              <a:t>مؤلف المزمور القديم   ( مزمور 90 ) </a:t>
            </a:r>
            <a:endParaRPr lang="en-US" sz="2800" b="1" dirty="0">
              <a:solidFill>
                <a:srgbClr val="100D00"/>
              </a:solidFill>
              <a:latin typeface="Arial" panose="020B0604020202020204" pitchFamily="34" charset="0"/>
              <a:cs typeface="Arial" panose="020B0604020202020204" pitchFamily="34" charset="0"/>
            </a:endParaRPr>
          </a:p>
          <a:p>
            <a:pPr algn="r" rtl="1" eaLnBrk="1" hangingPunct="1">
              <a:lnSpc>
                <a:spcPct val="90000"/>
              </a:lnSpc>
              <a:buFontTx/>
              <a:buNone/>
            </a:pPr>
            <a:r>
              <a:rPr lang="ar-JO" sz="2800" b="1" dirty="0">
                <a:solidFill>
                  <a:srgbClr val="100D00"/>
                </a:solidFill>
                <a:latin typeface="Arial" panose="020B0604020202020204" pitchFamily="34" charset="0"/>
                <a:cs typeface="Arial" panose="020B0604020202020204" pitchFamily="34" charset="0"/>
              </a:rPr>
              <a:t>6. ه</a:t>
            </a:r>
            <a:r>
              <a:rPr lang="ar-IQ" sz="2800" b="1" dirty="0">
                <a:solidFill>
                  <a:srgbClr val="100D00"/>
                </a:solidFill>
                <a:latin typeface="Arial" panose="020B0604020202020204" pitchFamily="34" charset="0"/>
                <a:cs typeface="Arial" panose="020B0604020202020204" pitchFamily="34" charset="0"/>
              </a:rPr>
              <a:t>يمان ال</a:t>
            </a:r>
            <a:r>
              <a:rPr lang="ar-JO" sz="2800" b="1" dirty="0">
                <a:solidFill>
                  <a:srgbClr val="100D00"/>
                </a:solidFill>
                <a:latin typeface="Arial" panose="020B0604020202020204" pitchFamily="34" charset="0"/>
                <a:cs typeface="Arial" panose="020B0604020202020204" pitchFamily="34" charset="0"/>
              </a:rPr>
              <a:t>إ</a:t>
            </a:r>
            <a:r>
              <a:rPr lang="ar-IQ" sz="2800" b="1" dirty="0">
                <a:solidFill>
                  <a:srgbClr val="100D00"/>
                </a:solidFill>
                <a:latin typeface="Arial" panose="020B0604020202020204" pitchFamily="34" charset="0"/>
                <a:cs typeface="Arial" panose="020B0604020202020204" pitchFamily="34" charset="0"/>
              </a:rPr>
              <a:t>رزاحي   ( أمين )</a:t>
            </a:r>
            <a:endParaRPr lang="en-US" altLang="ja-JP" sz="2800" b="1" dirty="0">
              <a:solidFill>
                <a:srgbClr val="100D00"/>
              </a:solidFill>
              <a:latin typeface="Arial" panose="020B0604020202020204" pitchFamily="34" charset="0"/>
              <a:cs typeface="Arial" panose="020B0604020202020204" pitchFamily="34" charset="0"/>
            </a:endParaRPr>
          </a:p>
          <a:p>
            <a:pPr algn="r" rtl="1" eaLnBrk="1" hangingPunct="1">
              <a:lnSpc>
                <a:spcPct val="90000"/>
              </a:lnSpc>
              <a:buFontTx/>
              <a:buNone/>
            </a:pPr>
            <a:r>
              <a:rPr lang="en-US" sz="2800" b="1" dirty="0">
                <a:solidFill>
                  <a:srgbClr val="100D00"/>
                </a:solidFill>
                <a:latin typeface="Arial" panose="020B0604020202020204" pitchFamily="34" charset="0"/>
                <a:cs typeface="Arial" panose="020B0604020202020204" pitchFamily="34" charset="0"/>
              </a:rPr>
              <a:t>	• </a:t>
            </a:r>
            <a:r>
              <a:rPr lang="ar-IQ" sz="2800" b="1" dirty="0">
                <a:solidFill>
                  <a:srgbClr val="100D00"/>
                </a:solidFill>
                <a:latin typeface="Arial" panose="020B0604020202020204" pitchFamily="34" charset="0"/>
                <a:cs typeface="Arial" panose="020B0604020202020204" pitchFamily="34" charset="0"/>
              </a:rPr>
              <a:t>لاوي من آل </a:t>
            </a:r>
            <a:r>
              <a:rPr lang="ar-IQ" sz="2800" b="1" dirty="0" err="1">
                <a:solidFill>
                  <a:srgbClr val="100D00"/>
                </a:solidFill>
                <a:latin typeface="Arial" panose="020B0604020202020204" pitchFamily="34" charset="0"/>
                <a:cs typeface="Arial" panose="020B0604020202020204" pitchFamily="34" charset="0"/>
              </a:rPr>
              <a:t>قهات</a:t>
            </a:r>
            <a:endParaRPr lang="en-US" sz="2800" b="1" dirty="0">
              <a:solidFill>
                <a:srgbClr val="100D00"/>
              </a:solidFill>
              <a:latin typeface="Arial" panose="020B0604020202020204" pitchFamily="34" charset="0"/>
              <a:cs typeface="Arial" panose="020B0604020202020204" pitchFamily="34" charset="0"/>
            </a:endParaRPr>
          </a:p>
          <a:p>
            <a:pPr algn="r" rtl="1" eaLnBrk="1" hangingPunct="1">
              <a:lnSpc>
                <a:spcPct val="90000"/>
              </a:lnSpc>
              <a:buFontTx/>
              <a:buNone/>
            </a:pPr>
            <a:r>
              <a:rPr lang="en-US" sz="2800" b="1" dirty="0">
                <a:solidFill>
                  <a:srgbClr val="100D00"/>
                </a:solidFill>
                <a:latin typeface="Arial" panose="020B0604020202020204" pitchFamily="34" charset="0"/>
                <a:cs typeface="Arial" panose="020B0604020202020204" pitchFamily="34" charset="0"/>
              </a:rPr>
              <a:t>	• </a:t>
            </a:r>
            <a:r>
              <a:rPr lang="ar-IQ" sz="2800" b="1" dirty="0">
                <a:solidFill>
                  <a:srgbClr val="100D00"/>
                </a:solidFill>
                <a:latin typeface="Arial" panose="020B0604020202020204" pitchFamily="34" charset="0"/>
                <a:cs typeface="Arial" panose="020B0604020202020204" pitchFamily="34" charset="0"/>
              </a:rPr>
              <a:t>كتب مزمور  88</a:t>
            </a:r>
            <a:endParaRPr lang="en-US" sz="2800" b="1" dirty="0">
              <a:solidFill>
                <a:srgbClr val="100D00"/>
              </a:solidFill>
              <a:latin typeface="Arial" panose="020B0604020202020204" pitchFamily="34" charset="0"/>
              <a:cs typeface="Arial" panose="020B0604020202020204" pitchFamily="34" charset="0"/>
            </a:endParaRPr>
          </a:p>
          <a:p>
            <a:pPr algn="r" rtl="1" eaLnBrk="1" hangingPunct="1">
              <a:lnSpc>
                <a:spcPct val="90000"/>
              </a:lnSpc>
              <a:buFontTx/>
              <a:buNone/>
            </a:pPr>
            <a:endParaRPr lang="en-US" sz="2800" b="1" dirty="0">
              <a:solidFill>
                <a:srgbClr val="100D00"/>
              </a:solidFill>
              <a:latin typeface="Arial" panose="020B0604020202020204" pitchFamily="34" charset="0"/>
              <a:cs typeface="Arial" panose="020B0604020202020204" pitchFamily="34" charset="0"/>
            </a:endParaRPr>
          </a:p>
          <a:p>
            <a:pPr algn="r" rtl="1" eaLnBrk="1" hangingPunct="1">
              <a:lnSpc>
                <a:spcPct val="90000"/>
              </a:lnSpc>
              <a:buFontTx/>
              <a:buNone/>
            </a:pPr>
            <a:r>
              <a:rPr lang="ar-JO" altLang="ja-JP" sz="2800" b="1" dirty="0">
                <a:solidFill>
                  <a:srgbClr val="100D00"/>
                </a:solidFill>
                <a:latin typeface="Arial" panose="020B0604020202020204" pitchFamily="34" charset="0"/>
                <a:cs typeface="Arial" panose="020B0604020202020204" pitchFamily="34" charset="0"/>
              </a:rPr>
              <a:t>7. إ</a:t>
            </a:r>
            <a:r>
              <a:rPr lang="ar-IQ" altLang="ja-JP" sz="2800" b="1" dirty="0">
                <a:solidFill>
                  <a:srgbClr val="100D00"/>
                </a:solidFill>
                <a:latin typeface="Arial" panose="020B0604020202020204" pitchFamily="34" charset="0"/>
                <a:cs typeface="Arial" panose="020B0604020202020204" pitchFamily="34" charset="0"/>
              </a:rPr>
              <a:t>يثان الارزاحي   (التحمل )</a:t>
            </a:r>
            <a:endParaRPr lang="en-US" altLang="ja-JP" sz="2800" b="1" dirty="0">
              <a:solidFill>
                <a:srgbClr val="100D00"/>
              </a:solidFill>
              <a:latin typeface="Arial" panose="020B0604020202020204" pitchFamily="34" charset="0"/>
              <a:cs typeface="Arial" panose="020B0604020202020204" pitchFamily="34" charset="0"/>
            </a:endParaRPr>
          </a:p>
          <a:p>
            <a:pPr algn="r" rtl="1" eaLnBrk="1" hangingPunct="1">
              <a:lnSpc>
                <a:spcPct val="90000"/>
              </a:lnSpc>
              <a:buFontTx/>
              <a:buNone/>
            </a:pPr>
            <a:r>
              <a:rPr lang="en-US" sz="2800" b="1" dirty="0">
                <a:solidFill>
                  <a:srgbClr val="100D00"/>
                </a:solidFill>
                <a:latin typeface="Arial" panose="020B0604020202020204" pitchFamily="34" charset="0"/>
                <a:cs typeface="Arial" panose="020B0604020202020204" pitchFamily="34" charset="0"/>
              </a:rPr>
              <a:t>	• </a:t>
            </a:r>
            <a:r>
              <a:rPr lang="ar-IQ" sz="2800" b="1" dirty="0">
                <a:solidFill>
                  <a:srgbClr val="100D00"/>
                </a:solidFill>
                <a:latin typeface="Arial" panose="020B0604020202020204" pitchFamily="34" charset="0"/>
                <a:cs typeface="Arial" panose="020B0604020202020204" pitchFamily="34" charset="0"/>
              </a:rPr>
              <a:t>لاوي من عائلة مراري</a:t>
            </a:r>
            <a:endParaRPr lang="en-US" sz="2800" b="1" dirty="0">
              <a:solidFill>
                <a:srgbClr val="100D00"/>
              </a:solidFill>
              <a:latin typeface="Arial" panose="020B0604020202020204" pitchFamily="34" charset="0"/>
              <a:cs typeface="Arial" panose="020B0604020202020204" pitchFamily="34" charset="0"/>
            </a:endParaRPr>
          </a:p>
          <a:p>
            <a:pPr algn="r" rtl="1" eaLnBrk="1" hangingPunct="1">
              <a:lnSpc>
                <a:spcPct val="90000"/>
              </a:lnSpc>
              <a:buFontTx/>
              <a:buNone/>
            </a:pPr>
            <a:r>
              <a:rPr lang="en-US" sz="2800" b="1" dirty="0">
                <a:solidFill>
                  <a:srgbClr val="100D00"/>
                </a:solidFill>
                <a:latin typeface="Arial" panose="020B0604020202020204" pitchFamily="34" charset="0"/>
                <a:cs typeface="Arial" panose="020B0604020202020204" pitchFamily="34" charset="0"/>
              </a:rPr>
              <a:t>	• </a:t>
            </a:r>
            <a:r>
              <a:rPr lang="ar-IQ" sz="2800" b="1" dirty="0">
                <a:solidFill>
                  <a:srgbClr val="100D00"/>
                </a:solidFill>
                <a:latin typeface="Arial" panose="020B0604020202020204" pitchFamily="34" charset="0"/>
                <a:cs typeface="Arial" panose="020B0604020202020204" pitchFamily="34" charset="0"/>
              </a:rPr>
              <a:t>كاتب مزمور 89</a:t>
            </a:r>
            <a:endParaRPr lang="en-US" sz="2800" b="1" dirty="0">
              <a:solidFill>
                <a:srgbClr val="100D00"/>
              </a:solidFill>
              <a:latin typeface="Arial" panose="020B0604020202020204" pitchFamily="34" charset="0"/>
              <a:cs typeface="Arial" panose="020B0604020202020204" pitchFamily="34" charset="0"/>
            </a:endParaRPr>
          </a:p>
        </p:txBody>
      </p:sp>
      <p:sp>
        <p:nvSpPr>
          <p:cNvPr id="198660" name="Text Box 4"/>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63493" name="Picture 5" descr="h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89675" y="2133600"/>
            <a:ext cx="257175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62"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 </a:t>
            </a:r>
            <a:r>
              <a:rPr kumimoji="0" lang="ar-IQ"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3491">
                                            <p:txEl>
                                              <p:pRg st="0" end="0"/>
                                            </p:txEl>
                                          </p:spTgt>
                                        </p:tgtEl>
                                        <p:attrNameLst>
                                          <p:attrName>style.visibility</p:attrName>
                                        </p:attrNameLst>
                                      </p:cBhvr>
                                      <p:to>
                                        <p:strVal val="visible"/>
                                      </p:to>
                                    </p:set>
                                    <p:anim to="" calcmode="lin" valueType="num">
                                      <p:cBhvr>
                                        <p:cTn id="7" dur="1" fill="hold"/>
                                        <p:tgtEl>
                                          <p:spTgt spid="63491">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63491">
                                            <p:txEl>
                                              <p:pRg st="1" end="1"/>
                                            </p:txEl>
                                          </p:spTgt>
                                        </p:tgtEl>
                                        <p:attrNameLst>
                                          <p:attrName>style.visibility</p:attrName>
                                        </p:attrNameLst>
                                      </p:cBhvr>
                                      <p:to>
                                        <p:strVal val="visible"/>
                                      </p:to>
                                    </p:set>
                                    <p:anim to="" calcmode="lin" valueType="num">
                                      <p:cBhvr>
                                        <p:cTn id="12" dur="1" fill="hold"/>
                                        <p:tgtEl>
                                          <p:spTgt spid="63491">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63491">
                                            <p:txEl>
                                              <p:pRg st="2" end="2"/>
                                            </p:txEl>
                                          </p:spTgt>
                                        </p:tgtEl>
                                        <p:attrNameLst>
                                          <p:attrName>style.visibility</p:attrName>
                                        </p:attrNameLst>
                                      </p:cBhvr>
                                      <p:to>
                                        <p:strVal val="visible"/>
                                      </p:to>
                                    </p:set>
                                    <p:anim to="" calcmode="lin" valueType="num">
                                      <p:cBhvr>
                                        <p:cTn id="17" dur="1" fill="hold"/>
                                        <p:tgtEl>
                                          <p:spTgt spid="63491">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63491">
                                            <p:txEl>
                                              <p:pRg st="3" end="3"/>
                                            </p:txEl>
                                          </p:spTgt>
                                        </p:tgtEl>
                                        <p:attrNameLst>
                                          <p:attrName>style.visibility</p:attrName>
                                        </p:attrNameLst>
                                      </p:cBhvr>
                                      <p:to>
                                        <p:strVal val="visible"/>
                                      </p:to>
                                    </p:set>
                                    <p:anim to="" calcmode="lin" valueType="num">
                                      <p:cBhvr>
                                        <p:cTn id="22" dur="1" fill="hold"/>
                                        <p:tgtEl>
                                          <p:spTgt spid="63491">
                                            <p:txEl>
                                              <p:pRg st="3" end="3"/>
                                            </p:txEl>
                                          </p:spTgt>
                                        </p:tgtEl>
                                        <p:attrNameLst>
                                          <p:attrName/>
                                        </p:attrNameLst>
                                      </p:cBhvr>
                                    </p:anim>
                                  </p:childTnLst>
                                </p:cTn>
                              </p:par>
                            </p:childTnLst>
                          </p:cTn>
                        </p:par>
                        <p:par>
                          <p:cTn id="23" fill="hold" nodeType="afterGroup">
                            <p:stCondLst>
                              <p:cond delay="0"/>
                            </p:stCondLst>
                            <p:childTnLst>
                              <p:par>
                                <p:cTn id="24" presetID="1" presetClass="entr" presetSubtype="0" fill="hold" nodeType="afterEffect">
                                  <p:stCondLst>
                                    <p:cond delay="0"/>
                                  </p:stCondLst>
                                  <p:childTnLst>
                                    <p:set>
                                      <p:cBhvr>
                                        <p:cTn id="25" dur="1" fill="hold">
                                          <p:stCondLst>
                                            <p:cond delay="0"/>
                                          </p:stCondLst>
                                        </p:cTn>
                                        <p:tgtEl>
                                          <p:spTgt spid="6349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grpId="0" nodeType="clickEffect">
                                  <p:stCondLst>
                                    <p:cond delay="0"/>
                                  </p:stCondLst>
                                  <p:childTnLst>
                                    <p:set>
                                      <p:cBhvr>
                                        <p:cTn id="29" dur="1" fill="hold">
                                          <p:stCondLst>
                                            <p:cond delay="0"/>
                                          </p:stCondLst>
                                        </p:cTn>
                                        <p:tgtEl>
                                          <p:spTgt spid="63491">
                                            <p:txEl>
                                              <p:pRg st="4" end="4"/>
                                            </p:txEl>
                                          </p:spTgt>
                                        </p:tgtEl>
                                        <p:attrNameLst>
                                          <p:attrName>style.visibility</p:attrName>
                                        </p:attrNameLst>
                                      </p:cBhvr>
                                      <p:to>
                                        <p:strVal val="visible"/>
                                      </p:to>
                                    </p:set>
                                    <p:anim to="" calcmode="lin" valueType="num">
                                      <p:cBhvr>
                                        <p:cTn id="30" dur="1" fill="hold"/>
                                        <p:tgtEl>
                                          <p:spTgt spid="63491">
                                            <p:txEl>
                                              <p:pRg st="4" end="4"/>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4" presetClass="entr" presetSubtype="0" fill="hold" grpId="0" nodeType="clickEffect">
                                  <p:stCondLst>
                                    <p:cond delay="0"/>
                                  </p:stCondLst>
                                  <p:childTnLst>
                                    <p:set>
                                      <p:cBhvr>
                                        <p:cTn id="34" dur="1" fill="hold">
                                          <p:stCondLst>
                                            <p:cond delay="0"/>
                                          </p:stCondLst>
                                        </p:cTn>
                                        <p:tgtEl>
                                          <p:spTgt spid="63491">
                                            <p:txEl>
                                              <p:pRg st="5" end="5"/>
                                            </p:txEl>
                                          </p:spTgt>
                                        </p:tgtEl>
                                        <p:attrNameLst>
                                          <p:attrName>style.visibility</p:attrName>
                                        </p:attrNameLst>
                                      </p:cBhvr>
                                      <p:to>
                                        <p:strVal val="visible"/>
                                      </p:to>
                                    </p:set>
                                    <p:anim to="" calcmode="lin" valueType="num">
                                      <p:cBhvr>
                                        <p:cTn id="35" dur="1" fill="hold"/>
                                        <p:tgtEl>
                                          <p:spTgt spid="63491">
                                            <p:txEl>
                                              <p:pRg st="5" end="5"/>
                                            </p:txEl>
                                          </p:spTgt>
                                        </p:tgtEl>
                                        <p:attrNameLst>
                                          <p:attrName/>
                                        </p:attrNameLst>
                                      </p:cBhvr>
                                    </p:anim>
                                  </p:childTnLst>
                                </p:cTn>
                              </p:par>
                            </p:childTnLst>
                          </p:cTn>
                        </p:par>
                      </p:childTnLst>
                    </p:cTn>
                  </p:par>
                  <p:par>
                    <p:cTn id="36" fill="hold">
                      <p:stCondLst>
                        <p:cond delay="indefinite"/>
                      </p:stCondLst>
                      <p:childTnLst>
                        <p:par>
                          <p:cTn id="37" fill="hold">
                            <p:stCondLst>
                              <p:cond delay="0"/>
                            </p:stCondLst>
                            <p:childTnLst>
                              <p:par>
                                <p:cTn id="38" presetID="24" presetClass="entr" presetSubtype="0" fill="hold" grpId="0" nodeType="clickEffect">
                                  <p:stCondLst>
                                    <p:cond delay="0"/>
                                  </p:stCondLst>
                                  <p:childTnLst>
                                    <p:set>
                                      <p:cBhvr>
                                        <p:cTn id="39" dur="1" fill="hold">
                                          <p:stCondLst>
                                            <p:cond delay="0"/>
                                          </p:stCondLst>
                                        </p:cTn>
                                        <p:tgtEl>
                                          <p:spTgt spid="63491">
                                            <p:txEl>
                                              <p:pRg st="7" end="7"/>
                                            </p:txEl>
                                          </p:spTgt>
                                        </p:tgtEl>
                                        <p:attrNameLst>
                                          <p:attrName>style.visibility</p:attrName>
                                        </p:attrNameLst>
                                      </p:cBhvr>
                                      <p:to>
                                        <p:strVal val="visible"/>
                                      </p:to>
                                    </p:set>
                                    <p:anim to="" calcmode="lin" valueType="num">
                                      <p:cBhvr>
                                        <p:cTn id="40" dur="1" fill="hold"/>
                                        <p:tgtEl>
                                          <p:spTgt spid="63491">
                                            <p:txEl>
                                              <p:pRg st="7" end="7"/>
                                            </p:txEl>
                                          </p:spTgt>
                                        </p:tgtEl>
                                        <p:attrNameLst>
                                          <p:attrName/>
                                        </p:attrNameLst>
                                      </p:cBhvr>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4" presetClass="entr" presetSubtype="0" fill="hold" grpId="0" nodeType="clickEffect">
                                  <p:stCondLst>
                                    <p:cond delay="0"/>
                                  </p:stCondLst>
                                  <p:childTnLst>
                                    <p:set>
                                      <p:cBhvr>
                                        <p:cTn id="44" dur="1" fill="hold">
                                          <p:stCondLst>
                                            <p:cond delay="0"/>
                                          </p:stCondLst>
                                        </p:cTn>
                                        <p:tgtEl>
                                          <p:spTgt spid="63491">
                                            <p:txEl>
                                              <p:pRg st="8" end="8"/>
                                            </p:txEl>
                                          </p:spTgt>
                                        </p:tgtEl>
                                        <p:attrNameLst>
                                          <p:attrName>style.visibility</p:attrName>
                                        </p:attrNameLst>
                                      </p:cBhvr>
                                      <p:to>
                                        <p:strVal val="visible"/>
                                      </p:to>
                                    </p:set>
                                    <p:anim to="" calcmode="lin" valueType="num">
                                      <p:cBhvr>
                                        <p:cTn id="45" dur="1" fill="hold"/>
                                        <p:tgtEl>
                                          <p:spTgt spid="63491">
                                            <p:txEl>
                                              <p:pRg st="8" end="8"/>
                                            </p:txEl>
                                          </p:spTgt>
                                        </p:tgtEl>
                                        <p:attrNameLst>
                                          <p:attrName/>
                                        </p:attrNameLst>
                                      </p:cBhvr>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4" presetClass="entr" presetSubtype="0" fill="hold" grpId="0" nodeType="clickEffect">
                                  <p:stCondLst>
                                    <p:cond delay="0"/>
                                  </p:stCondLst>
                                  <p:childTnLst>
                                    <p:set>
                                      <p:cBhvr>
                                        <p:cTn id="49" dur="1" fill="hold">
                                          <p:stCondLst>
                                            <p:cond delay="0"/>
                                          </p:stCondLst>
                                        </p:cTn>
                                        <p:tgtEl>
                                          <p:spTgt spid="63491">
                                            <p:txEl>
                                              <p:pRg st="9" end="9"/>
                                            </p:txEl>
                                          </p:spTgt>
                                        </p:tgtEl>
                                        <p:attrNameLst>
                                          <p:attrName>style.visibility</p:attrName>
                                        </p:attrNameLst>
                                      </p:cBhvr>
                                      <p:to>
                                        <p:strVal val="visible"/>
                                      </p:to>
                                    </p:set>
                                    <p:anim to="" calcmode="lin" valueType="num">
                                      <p:cBhvr>
                                        <p:cTn id="50" dur="1" fill="hold"/>
                                        <p:tgtEl>
                                          <p:spTgt spid="63491">
                                            <p:txEl>
                                              <p:pRg st="9" end="9"/>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build="p"/>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457200" y="533407"/>
            <a:ext cx="8229600" cy="884239"/>
          </a:xfrm>
          <a:effectLst>
            <a:outerShdw blurRad="63500" dist="38099" dir="2700000" algn="ctr" rotWithShape="0">
              <a:schemeClr val="tx2">
                <a:alpha val="74998"/>
              </a:schemeClr>
            </a:outerShdw>
          </a:effectLst>
        </p:spPr>
        <p:txBody>
          <a:bodyPr/>
          <a:lstStyle/>
          <a:p>
            <a:pPr eaLnBrk="1" hangingPunct="1">
              <a:defRPr/>
            </a:pPr>
            <a:r>
              <a:rPr lang="ar-IQ" dirty="0">
                <a:solidFill>
                  <a:srgbClr val="FFFFFF"/>
                </a:solidFill>
                <a:latin typeface="Arial" charset="0"/>
                <a:cs typeface="Arial" charset="0"/>
              </a:rPr>
              <a:t>المستلمون </a:t>
            </a:r>
            <a:endParaRPr lang="en-US" dirty="0">
              <a:latin typeface="Arial" charset="0"/>
              <a:cs typeface="Arial" charset="0"/>
            </a:endParaRPr>
          </a:p>
        </p:txBody>
      </p:sp>
      <p:sp>
        <p:nvSpPr>
          <p:cNvPr id="4102" name="Rectangle 6"/>
          <p:cNvSpPr>
            <a:spLocks noChangeArrowheads="1"/>
          </p:cNvSpPr>
          <p:nvPr/>
        </p:nvSpPr>
        <p:spPr bwMode="auto">
          <a:xfrm>
            <a:off x="457200" y="2332037"/>
            <a:ext cx="8229600" cy="4525963"/>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IQ"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a:rPr>
              <a:t>الى شعب اسرائيل </a:t>
            </a:r>
            <a:endParaRPr kumimoji="0" lang="en-US"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endParaRPr kumimoji="0" lang="en-US"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a:endParaRPr>
          </a:p>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IQ"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a:rPr>
              <a:t>تستخدم للعبادة في الهيكل </a:t>
            </a:r>
          </a:p>
          <a:p>
            <a:pPr marR="0" lvl="0" algn="r" defTabSz="914400" rtl="1" eaLnBrk="1" fontAlgn="base" latinLnBrk="0" hangingPunct="1">
              <a:lnSpc>
                <a:spcPct val="100000"/>
              </a:lnSpc>
              <a:spcBef>
                <a:spcPct val="20000"/>
              </a:spcBef>
              <a:spcAft>
                <a:spcPct val="0"/>
              </a:spcAft>
              <a:buClrTx/>
              <a:buSzTx/>
              <a:tabLst>
                <a:tab pos="476250" algn="r"/>
              </a:tabLst>
              <a:defRPr/>
            </a:pPr>
            <a:r>
              <a:rPr kumimoji="0" lang="ar-IQ"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a:rPr>
              <a:t>	ودليل عباد</a:t>
            </a:r>
            <a:r>
              <a:rPr kumimoji="0" lang="ar-JO"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a:rPr>
              <a:t>ة</a:t>
            </a:r>
            <a:r>
              <a:rPr kumimoji="0" lang="ar-IQ"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a:rPr>
              <a:t> للشعب اليهودي </a:t>
            </a:r>
            <a:endParaRPr kumimoji="0" lang="en-US"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34" charset="-128"/>
              <a:cs typeface="Arial"/>
            </a:endParaRPr>
          </a:p>
        </p:txBody>
      </p:sp>
      <p:sp>
        <p:nvSpPr>
          <p:cNvPr id="4103" name="Text Box 7"/>
          <p:cNvSpPr txBox="1">
            <a:spLocks noChangeArrowheads="1"/>
          </p:cNvSpPr>
          <p:nvPr/>
        </p:nvSpPr>
        <p:spPr bwMode="auto">
          <a:xfrm>
            <a:off x="8299450" y="76208"/>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381</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200709"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P </a:t>
            </a:r>
            <a:r>
              <a:rPr kumimoji="0" lang="ar-IQ" sz="2400" b="1" i="0" u="none" strike="noStrike" kern="1200" cap="none" spc="0" normalizeH="0" baseline="0" noProof="0" dirty="0">
                <a:ln>
                  <a:noFill/>
                </a:ln>
                <a:solidFill>
                  <a:srgbClr val="FFFFFF"/>
                </a:solidFill>
                <a:effectLst/>
                <a:uLnTx/>
                <a:uFillTx/>
                <a:latin typeface="Arial" charset="0"/>
                <a:ea typeface="ＭＳ Ｐゴシック" charset="0"/>
              </a:rPr>
              <a:t>4</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102">
                                            <p:txEl>
                                              <p:pRg st="0" end="0"/>
                                            </p:txEl>
                                          </p:spTgt>
                                        </p:tgtEl>
                                        <p:attrNameLst>
                                          <p:attrName>style.visibility</p:attrName>
                                        </p:attrNameLst>
                                      </p:cBhvr>
                                      <p:to>
                                        <p:strVal val="visible"/>
                                      </p:to>
                                    </p:set>
                                    <p:anim to="" calcmode="lin" valueType="num">
                                      <p:cBhvr>
                                        <p:cTn id="7" dur="1" fill="hold"/>
                                        <p:tgtEl>
                                          <p:spTgt spid="4102">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102">
                                            <p:txEl>
                                              <p:pRg st="2" end="2"/>
                                            </p:txEl>
                                          </p:spTgt>
                                        </p:tgtEl>
                                        <p:attrNameLst>
                                          <p:attrName>style.visibility</p:attrName>
                                        </p:attrNameLst>
                                      </p:cBhvr>
                                      <p:to>
                                        <p:strVal val="visible"/>
                                      </p:to>
                                    </p:set>
                                    <p:anim to="" calcmode="lin" valueType="num">
                                      <p:cBhvr>
                                        <p:cTn id="12" dur="1" fill="hold"/>
                                        <p:tgtEl>
                                          <p:spTgt spid="4102">
                                            <p:txEl>
                                              <p:pRg st="2" end="2"/>
                                            </p:txEl>
                                          </p:spTgt>
                                        </p:tgtEl>
                                        <p:attrNameLst>
                                          <p:attrName/>
                                        </p:attrNameLst>
                                      </p:cBhvr>
                                    </p:anim>
                                  </p:childTnLst>
                                </p:cTn>
                              </p:par>
                              <p:par>
                                <p:cTn id="13" presetID="24" presetClass="entr" presetSubtype="0" fill="hold" grpId="0" nodeType="withEffect">
                                  <p:stCondLst>
                                    <p:cond delay="0"/>
                                  </p:stCondLst>
                                  <p:childTnLst>
                                    <p:set>
                                      <p:cBhvr>
                                        <p:cTn id="14" dur="1" fill="hold">
                                          <p:stCondLst>
                                            <p:cond delay="0"/>
                                          </p:stCondLst>
                                        </p:cTn>
                                        <p:tgtEl>
                                          <p:spTgt spid="4102">
                                            <p:txEl>
                                              <p:pRg st="3" end="3"/>
                                            </p:txEl>
                                          </p:spTgt>
                                        </p:tgtEl>
                                        <p:attrNameLst>
                                          <p:attrName>style.visibility</p:attrName>
                                        </p:attrNameLst>
                                      </p:cBhvr>
                                      <p:to>
                                        <p:strVal val="visible"/>
                                      </p:to>
                                    </p:set>
                                    <p:anim to="" calcmode="lin" valueType="num">
                                      <p:cBhvr>
                                        <p:cTn id="15" dur="1" fill="hold"/>
                                        <p:tgtEl>
                                          <p:spTgt spid="4102">
                                            <p:txEl>
                                              <p:pRg st="3" end="3"/>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uiExpand="1" build="p"/>
    </p:bld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6" name="Picture 4" descr="Tabernacle"/>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45037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17" name="Picture 5"/>
          <p:cNvPicPr>
            <a:picLocks noChangeAspect="1" noChangeArrowheads="1"/>
          </p:cNvPicPr>
          <p:nvPr/>
        </p:nvPicPr>
        <p:blipFill>
          <a:blip r:embed="rId4">
            <a:lum bright="24000" contrast="30000"/>
            <a:extLst>
              <a:ext uri="{28A0092B-C50C-407E-A947-70E740481C1C}">
                <a14:useLocalDpi xmlns:a14="http://schemas.microsoft.com/office/drawing/2010/main"/>
              </a:ext>
            </a:extLst>
          </a:blip>
          <a:srcRect/>
          <a:stretch>
            <a:fillRect/>
          </a:stretch>
        </p:blipFill>
        <p:spPr bwMode="auto">
          <a:xfrm>
            <a:off x="4495800" y="-76200"/>
            <a:ext cx="4675188"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9" name="AutoShape 7"/>
          <p:cNvSpPr>
            <a:spLocks noChangeArrowheads="1"/>
          </p:cNvSpPr>
          <p:nvPr/>
        </p:nvSpPr>
        <p:spPr bwMode="auto">
          <a:xfrm>
            <a:off x="3810000" y="1219200"/>
            <a:ext cx="1447800" cy="1219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0114" name="Rectangle 2"/>
          <p:cNvSpPr>
            <a:spLocks noGrp="1" noRot="1" noChangeArrowheads="1"/>
          </p:cNvSpPr>
          <p:nvPr>
            <p:ph type="title"/>
          </p:nvPr>
        </p:nvSpPr>
        <p:spPr>
          <a:xfrm>
            <a:off x="301625" y="0"/>
            <a:ext cx="8510588" cy="1143000"/>
          </a:xfrm>
        </p:spPr>
        <p:txBody>
          <a:bodyPr/>
          <a:lstStyle/>
          <a:p>
            <a:pPr eaLnBrk="1" hangingPunct="1">
              <a:defRPr/>
            </a:pPr>
            <a:r>
              <a:rPr lang="ar-IQ" b="1" dirty="0">
                <a:solidFill>
                  <a:schemeClr val="tx1"/>
                </a:solidFill>
                <a:effectLst>
                  <a:glow rad="114300">
                    <a:srgbClr val="100D00"/>
                  </a:glow>
                </a:effectLst>
                <a:latin typeface="Arial" panose="020B0604020202020204" pitchFamily="34" charset="0"/>
                <a:cs typeface="Arial" panose="020B0604020202020204" pitchFamily="34" charset="0"/>
              </a:rPr>
              <a:t>المناسبات</a:t>
            </a:r>
            <a:endParaRPr lang="en-US" b="1" dirty="0">
              <a:effectLst>
                <a:glow rad="114300">
                  <a:srgbClr val="100D00"/>
                </a:glow>
              </a:effectLst>
              <a:latin typeface="Arial" panose="020B0604020202020204" pitchFamily="34" charset="0"/>
              <a:cs typeface="Arial" panose="020B0604020202020204" pitchFamily="34" charset="0"/>
            </a:endParaRPr>
          </a:p>
        </p:txBody>
      </p:sp>
      <p:sp>
        <p:nvSpPr>
          <p:cNvPr id="90115" name="Rectangle 3"/>
          <p:cNvSpPr>
            <a:spLocks noGrp="1" noRot="1" noChangeArrowheads="1"/>
          </p:cNvSpPr>
          <p:nvPr>
            <p:ph type="body" idx="1"/>
          </p:nvPr>
        </p:nvSpPr>
        <p:spPr>
          <a:xfrm>
            <a:off x="1115616" y="2209800"/>
            <a:ext cx="7920880" cy="2011288"/>
          </a:xfrm>
        </p:spPr>
        <p:txBody>
          <a:bodyPr/>
          <a:lstStyle/>
          <a:p>
            <a:pPr algn="r" rtl="1" eaLnBrk="1" hangingPunct="1">
              <a:defRPr/>
            </a:pPr>
            <a:r>
              <a:rPr lang="ar-IQ" sz="3600" b="1" dirty="0">
                <a:effectLst>
                  <a:glow rad="114300">
                    <a:srgbClr val="100D00"/>
                  </a:glow>
                </a:effectLst>
                <a:latin typeface="Arial" panose="020B0604020202020204" pitchFamily="34" charset="0"/>
                <a:cs typeface="Arial" panose="020B0604020202020204" pitchFamily="34" charset="0"/>
              </a:rPr>
              <a:t>طورت المزامير في ال</a:t>
            </a:r>
            <a:r>
              <a:rPr lang="ar-JO" sz="3600" b="1" dirty="0">
                <a:effectLst>
                  <a:glow rad="114300">
                    <a:srgbClr val="100D00"/>
                  </a:glow>
                </a:effectLst>
                <a:latin typeface="Arial" panose="020B0604020202020204" pitchFamily="34" charset="0"/>
                <a:cs typeface="Arial" panose="020B0604020202020204" pitchFamily="34" charset="0"/>
              </a:rPr>
              <a:t>إ</a:t>
            </a:r>
            <a:r>
              <a:rPr lang="ar-IQ" sz="3600" b="1" dirty="0">
                <a:effectLst>
                  <a:glow rad="114300">
                    <a:srgbClr val="100D00"/>
                  </a:glow>
                </a:effectLst>
                <a:latin typeface="Arial" panose="020B0604020202020204" pitchFamily="34" charset="0"/>
                <a:cs typeface="Arial" panose="020B0604020202020204" pitchFamily="34" charset="0"/>
              </a:rPr>
              <a:t>نتقال ال</a:t>
            </a:r>
            <a:r>
              <a:rPr lang="ar-JO" sz="3600" b="1" dirty="0">
                <a:effectLst>
                  <a:glow rad="114300">
                    <a:srgbClr val="100D00"/>
                  </a:glow>
                </a:effectLst>
                <a:latin typeface="Arial" panose="020B0604020202020204" pitchFamily="34" charset="0"/>
                <a:cs typeface="Arial" panose="020B0604020202020204" pitchFamily="34" charset="0"/>
              </a:rPr>
              <a:t>أ</a:t>
            </a:r>
            <a:r>
              <a:rPr lang="ar-IQ" sz="3600" b="1" dirty="0">
                <a:effectLst>
                  <a:glow rad="114300">
                    <a:srgbClr val="100D00"/>
                  </a:glow>
                </a:effectLst>
                <a:latin typeface="Arial" panose="020B0604020202020204" pitchFamily="34" charset="0"/>
                <a:cs typeface="Arial" panose="020B0604020202020204" pitchFamily="34" charset="0"/>
              </a:rPr>
              <a:t>ول من خيمة ال</a:t>
            </a:r>
            <a:r>
              <a:rPr lang="ar-JO" sz="3600" b="1" dirty="0">
                <a:effectLst>
                  <a:glow rad="114300">
                    <a:srgbClr val="100D00"/>
                  </a:glow>
                </a:effectLst>
                <a:latin typeface="Arial" panose="020B0604020202020204" pitchFamily="34" charset="0"/>
                <a:cs typeface="Arial" panose="020B0604020202020204" pitchFamily="34" charset="0"/>
              </a:rPr>
              <a:t>إ</a:t>
            </a:r>
            <a:r>
              <a:rPr lang="ar-IQ" sz="3600" b="1" dirty="0">
                <a:effectLst>
                  <a:glow rad="114300">
                    <a:srgbClr val="100D00"/>
                  </a:glow>
                </a:effectLst>
                <a:latin typeface="Arial" panose="020B0604020202020204" pitchFamily="34" charset="0"/>
                <a:cs typeface="Arial" panose="020B0604020202020204" pitchFamily="34" charset="0"/>
              </a:rPr>
              <a:t>جتماع </a:t>
            </a:r>
            <a:r>
              <a:rPr lang="ar-JO" sz="3600" b="1" dirty="0">
                <a:effectLst>
                  <a:glow rad="114300">
                    <a:srgbClr val="100D00"/>
                  </a:glow>
                </a:effectLst>
                <a:latin typeface="Arial" panose="020B0604020202020204" pitchFamily="34" charset="0"/>
                <a:cs typeface="Arial" panose="020B0604020202020204" pitchFamily="34" charset="0"/>
              </a:rPr>
              <a:t>إ</a:t>
            </a:r>
            <a:r>
              <a:rPr lang="ar-IQ" sz="3600" b="1" dirty="0">
                <a:effectLst>
                  <a:glow rad="114300">
                    <a:srgbClr val="100D00"/>
                  </a:glow>
                </a:effectLst>
                <a:latin typeface="Arial" panose="020B0604020202020204" pitchFamily="34" charset="0"/>
                <a:cs typeface="Arial" panose="020B0604020202020204" pitchFamily="34" charset="0"/>
              </a:rPr>
              <a:t>لى هيكل سليمان </a:t>
            </a:r>
            <a:endParaRPr lang="en-US" sz="3600" b="1" dirty="0">
              <a:effectLst>
                <a:glow rad="114300">
                  <a:srgbClr val="100D00"/>
                </a:glow>
              </a:effectLst>
              <a:latin typeface="Arial" panose="020B0604020202020204" pitchFamily="34" charset="0"/>
              <a:cs typeface="Arial" panose="020B0604020202020204" pitchFamily="34" charset="0"/>
            </a:endParaRPr>
          </a:p>
        </p:txBody>
      </p:sp>
      <p:sp>
        <p:nvSpPr>
          <p:cNvPr id="90121" name="Text Box 9"/>
          <p:cNvSpPr txBox="1">
            <a:spLocks noChangeArrowheads="1"/>
          </p:cNvSpPr>
          <p:nvPr/>
        </p:nvSpPr>
        <p:spPr bwMode="auto">
          <a:xfrm>
            <a:off x="8299450" y="76208"/>
            <a:ext cx="704039" cy="461665"/>
          </a:xfrm>
          <a:prstGeom prst="rect">
            <a:avLst/>
          </a:prstGeom>
          <a:noFill/>
          <a:ln w="9525">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glow rad="114300">
                    <a:srgbClr val="100D00"/>
                  </a:glow>
                </a:effectLst>
                <a:uLnTx/>
                <a:uFillTx/>
                <a:latin typeface="Arial" panose="020B0604020202020204" pitchFamily="34" charset="0"/>
                <a:ea typeface="Arial" pitchFamily="-105" charset="0"/>
                <a:cs typeface="Arial" panose="020B0604020202020204" pitchFamily="34" charset="0"/>
              </a:rPr>
              <a:t>381</a:t>
            </a:r>
            <a:endParaRPr kumimoji="0" lang="en-US" sz="2400" b="1" i="0" u="none" strike="noStrike" kern="1200" cap="none" spc="0" normalizeH="0" baseline="0" noProof="0" dirty="0">
              <a:ln>
                <a:noFill/>
              </a:ln>
              <a:solidFill>
                <a:srgbClr val="FFFFFF"/>
              </a:solidFill>
              <a:effectLst>
                <a:glow rad="114300">
                  <a:srgbClr val="100D00"/>
                </a:glow>
              </a:effectLst>
              <a:uLnTx/>
              <a:uFillTx/>
              <a:latin typeface="Arial" panose="020B0604020202020204" pitchFamily="34" charset="0"/>
              <a:ea typeface="Arial" pitchFamily="-105" charset="0"/>
              <a:cs typeface="Arial" panose="020B0604020202020204" pitchFamily="34" charset="0"/>
            </a:endParaRPr>
          </a:p>
        </p:txBody>
      </p:sp>
      <p:sp>
        <p:nvSpPr>
          <p:cNvPr id="202759" name="Text Box 7"/>
          <p:cNvSpPr txBox="1">
            <a:spLocks noChangeArrowheads="1"/>
          </p:cNvSpPr>
          <p:nvPr/>
        </p:nvSpPr>
        <p:spPr bwMode="auto">
          <a:xfrm>
            <a:off x="8324861" y="452445"/>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0116"/>
                                        </p:tgtEl>
                                        <p:attrNameLst>
                                          <p:attrName>style.visibility</p:attrName>
                                        </p:attrNameLst>
                                      </p:cBhvr>
                                      <p:to>
                                        <p:strVal val="visible"/>
                                      </p:to>
                                    </p:set>
                                    <p:animEffect transition="in" filter="fade">
                                      <p:cBhvr>
                                        <p:cTn id="7" dur="500"/>
                                        <p:tgtEl>
                                          <p:spTgt spid="901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0119"/>
                                        </p:tgtEl>
                                        <p:attrNameLst>
                                          <p:attrName>style.visibility</p:attrName>
                                        </p:attrNameLst>
                                      </p:cBhvr>
                                      <p:to>
                                        <p:strVal val="visible"/>
                                      </p:to>
                                    </p:set>
                                    <p:animEffect transition="in" filter="wipe(left)">
                                      <p:cBhvr>
                                        <p:cTn id="12" dur="500"/>
                                        <p:tgtEl>
                                          <p:spTgt spid="90119"/>
                                        </p:tgtEl>
                                      </p:cBhvr>
                                    </p:animEffect>
                                  </p:childTnLst>
                                </p:cTn>
                              </p:par>
                            </p:childTnLst>
                          </p:cTn>
                        </p:par>
                        <p:par>
                          <p:cTn id="13" fill="hold" nodeType="afterGroup">
                            <p:stCondLst>
                              <p:cond delay="500"/>
                            </p:stCondLst>
                            <p:childTnLst>
                              <p:par>
                                <p:cTn id="14" presetID="10" presetClass="entr" presetSubtype="0" fill="hold" nodeType="afterEffect">
                                  <p:stCondLst>
                                    <p:cond delay="1000"/>
                                  </p:stCondLst>
                                  <p:childTnLst>
                                    <p:set>
                                      <p:cBhvr>
                                        <p:cTn id="15" dur="1" fill="hold">
                                          <p:stCondLst>
                                            <p:cond delay="0"/>
                                          </p:stCondLst>
                                        </p:cTn>
                                        <p:tgtEl>
                                          <p:spTgt spid="90117"/>
                                        </p:tgtEl>
                                        <p:attrNameLst>
                                          <p:attrName>style.visibility</p:attrName>
                                        </p:attrNameLst>
                                      </p:cBhvr>
                                      <p:to>
                                        <p:strVal val="visible"/>
                                      </p:to>
                                    </p:set>
                                    <p:animEffect transition="in" filter="fade">
                                      <p:cBhvr>
                                        <p:cTn id="16" dur="500"/>
                                        <p:tgtEl>
                                          <p:spTgt spid="9011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0115">
                                            <p:txEl>
                                              <p:pRg st="0" end="0"/>
                                            </p:txEl>
                                          </p:spTgt>
                                        </p:tgtEl>
                                        <p:attrNameLst>
                                          <p:attrName>style.visibility</p:attrName>
                                        </p:attrNameLst>
                                      </p:cBhvr>
                                      <p:to>
                                        <p:strVal val="visible"/>
                                      </p:to>
                                    </p:set>
                                    <p:animEffect transition="in" filter="fade">
                                      <p:cBhvr>
                                        <p:cTn id="21" dur="500"/>
                                        <p:tgtEl>
                                          <p:spTgt spid="901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9" grpId="0" animBg="1"/>
      <p:bldP spid="90115" grpId="0" build="p"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2993"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7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7635" name="Text Box 3"/>
          <p:cNvSpPr txBox="1">
            <a:spLocks noChangeArrowheads="1"/>
          </p:cNvSpPr>
          <p:nvPr/>
        </p:nvSpPr>
        <p:spPr bwMode="auto">
          <a:xfrm>
            <a:off x="61722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36" name="Text Box 4"/>
          <p:cNvSpPr txBox="1">
            <a:spLocks noChangeArrowheads="1"/>
          </p:cNvSpPr>
          <p:nvPr/>
        </p:nvSpPr>
        <p:spPr bwMode="auto">
          <a:xfrm>
            <a:off x="5343534"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37" name="Text Box 5"/>
          <p:cNvSpPr txBox="1">
            <a:spLocks noChangeArrowheads="1"/>
          </p:cNvSpPr>
          <p:nvPr/>
        </p:nvSpPr>
        <p:spPr bwMode="auto">
          <a:xfrm>
            <a:off x="4114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38" name="Text Box 6"/>
          <p:cNvSpPr txBox="1">
            <a:spLocks noChangeArrowheads="1"/>
          </p:cNvSpPr>
          <p:nvPr/>
        </p:nvSpPr>
        <p:spPr bwMode="auto">
          <a:xfrm>
            <a:off x="27432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39" name="Text Box 7"/>
          <p:cNvSpPr txBox="1">
            <a:spLocks noChangeArrowheads="1"/>
          </p:cNvSpPr>
          <p:nvPr/>
        </p:nvSpPr>
        <p:spPr bwMode="auto">
          <a:xfrm>
            <a:off x="205740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40" name="Text Box 8"/>
          <p:cNvSpPr txBox="1">
            <a:spLocks noChangeArrowheads="1"/>
          </p:cNvSpPr>
          <p:nvPr/>
        </p:nvSpPr>
        <p:spPr bwMode="auto">
          <a:xfrm>
            <a:off x="13716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41" name="Text Box 9"/>
          <p:cNvSpPr txBox="1">
            <a:spLocks noChangeArrowheads="1"/>
          </p:cNvSpPr>
          <p:nvPr/>
        </p:nvSpPr>
        <p:spPr bwMode="auto">
          <a:xfrm>
            <a:off x="6858000" y="4600576"/>
            <a:ext cx="381000" cy="2308324"/>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ق</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م \ ب</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م</a:t>
            </a:r>
          </a:p>
        </p:txBody>
      </p:sp>
      <p:sp>
        <p:nvSpPr>
          <p:cNvPr id="197642" name="Text Box 10"/>
          <p:cNvSpPr txBox="1">
            <a:spLocks noChangeArrowheads="1"/>
          </p:cNvSpPr>
          <p:nvPr/>
        </p:nvSpPr>
        <p:spPr bwMode="auto">
          <a:xfrm>
            <a:off x="81534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4</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grpSp>
        <p:nvGrpSpPr>
          <p:cNvPr id="213002" name="Group 11"/>
          <p:cNvGrpSpPr>
            <a:grpSpLocks/>
          </p:cNvGrpSpPr>
          <p:nvPr/>
        </p:nvGrpSpPr>
        <p:grpSpPr bwMode="auto">
          <a:xfrm>
            <a:off x="66687" y="3578232"/>
            <a:ext cx="9534525" cy="844551"/>
            <a:chOff x="42" y="1918"/>
            <a:chExt cx="6006" cy="532"/>
          </a:xfrm>
        </p:grpSpPr>
        <p:grpSp>
          <p:nvGrpSpPr>
            <p:cNvPr id="213017" name="Group 12"/>
            <p:cNvGrpSpPr>
              <a:grpSpLocks/>
            </p:cNvGrpSpPr>
            <p:nvPr/>
          </p:nvGrpSpPr>
          <p:grpSpPr bwMode="auto">
            <a:xfrm>
              <a:off x="96" y="1918"/>
              <a:ext cx="1296" cy="530"/>
              <a:chOff x="96" y="1918"/>
              <a:chExt cx="1296" cy="530"/>
            </a:xfrm>
          </p:grpSpPr>
          <p:sp>
            <p:nvSpPr>
              <p:cNvPr id="19764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sp>
            <p:nvSpPr>
              <p:cNvPr id="19764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sp>
            <p:nvSpPr>
              <p:cNvPr id="19764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sp>
            <p:nvSpPr>
              <p:cNvPr id="19764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grpSp>
        <p:grpSp>
          <p:nvGrpSpPr>
            <p:cNvPr id="213018" name="Group 17"/>
            <p:cNvGrpSpPr>
              <a:grpSpLocks/>
            </p:cNvGrpSpPr>
            <p:nvPr/>
          </p:nvGrpSpPr>
          <p:grpSpPr bwMode="auto">
            <a:xfrm>
              <a:off x="1824" y="1920"/>
              <a:ext cx="1296" cy="530"/>
              <a:chOff x="96" y="1918"/>
              <a:chExt cx="1296" cy="530"/>
            </a:xfrm>
          </p:grpSpPr>
          <p:sp>
            <p:nvSpPr>
              <p:cNvPr id="19765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sp>
            <p:nvSpPr>
              <p:cNvPr id="19765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sp>
            <p:nvSpPr>
              <p:cNvPr id="19765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sp>
            <p:nvSpPr>
              <p:cNvPr id="19765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grpSp>
        <p:grpSp>
          <p:nvGrpSpPr>
            <p:cNvPr id="213019" name="Group 22"/>
            <p:cNvGrpSpPr>
              <a:grpSpLocks/>
            </p:cNvGrpSpPr>
            <p:nvPr/>
          </p:nvGrpSpPr>
          <p:grpSpPr bwMode="auto">
            <a:xfrm>
              <a:off x="3552" y="1920"/>
              <a:ext cx="1296" cy="530"/>
              <a:chOff x="96" y="1918"/>
              <a:chExt cx="1296" cy="530"/>
            </a:xfrm>
          </p:grpSpPr>
          <p:sp>
            <p:nvSpPr>
              <p:cNvPr id="19765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sp>
            <p:nvSpPr>
              <p:cNvPr id="19765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sp>
            <p:nvSpPr>
              <p:cNvPr id="3"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sp>
            <p:nvSpPr>
              <p:cNvPr id="4"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grpSp>
        <p:sp>
          <p:nvSpPr>
            <p:cNvPr id="5"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sp>
          <p:nvSpPr>
            <p:cNvPr id="19766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sp>
          <p:nvSpPr>
            <p:cNvPr id="19766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Arial" pitchFamily="-105" charset="0"/>
                <a:cs typeface="Arial"/>
              </a:endParaRPr>
            </a:p>
          </p:txBody>
        </p:sp>
      </p:grpSp>
      <p:sp>
        <p:nvSpPr>
          <p:cNvPr id="197662" name="Text Box 30"/>
          <p:cNvSpPr txBox="1">
            <a:spLocks noChangeArrowheads="1"/>
          </p:cNvSpPr>
          <p:nvPr/>
        </p:nvSpPr>
        <p:spPr bwMode="auto">
          <a:xfrm>
            <a:off x="75438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63" name="Text Box 31"/>
          <p:cNvSpPr txBox="1">
            <a:spLocks noChangeArrowheads="1"/>
          </p:cNvSpPr>
          <p:nvPr/>
        </p:nvSpPr>
        <p:spPr bwMode="auto">
          <a:xfrm>
            <a:off x="4724412" y="4600575"/>
            <a:ext cx="600075"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64" name="Text Box 32"/>
          <p:cNvSpPr txBox="1">
            <a:spLocks noChangeArrowheads="1"/>
          </p:cNvSpPr>
          <p:nvPr/>
        </p:nvSpPr>
        <p:spPr bwMode="auto">
          <a:xfrm>
            <a:off x="3429000" y="4600575"/>
            <a:ext cx="381000" cy="1938992"/>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65" name="Text Box 33"/>
          <p:cNvSpPr txBox="1">
            <a:spLocks noChangeArrowheads="1"/>
          </p:cNvSpPr>
          <p:nvPr/>
        </p:nvSpPr>
        <p:spPr bwMode="auto">
          <a:xfrm>
            <a:off x="68580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66" name="Text Box 34"/>
          <p:cNvSpPr txBox="1">
            <a:spLocks noChangeArrowheads="1"/>
          </p:cNvSpPr>
          <p:nvPr/>
        </p:nvSpPr>
        <p:spPr bwMode="auto">
          <a:xfrm>
            <a:off x="0" y="4600575"/>
            <a:ext cx="381000" cy="212365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2</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67" name="Text Box 35"/>
          <p:cNvSpPr txBox="1">
            <a:spLocks noChangeArrowheads="1"/>
          </p:cNvSpPr>
          <p:nvPr/>
        </p:nvSpPr>
        <p:spPr bwMode="auto">
          <a:xfrm>
            <a:off x="8763000" y="4600575"/>
            <a:ext cx="381000" cy="156966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0</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68" name="Text Box 36"/>
          <p:cNvSpPr txBox="1">
            <a:spLocks noChangeArrowheads="1"/>
          </p:cNvSpPr>
          <p:nvPr/>
        </p:nvSpPr>
        <p:spPr bwMode="auto">
          <a:xfrm>
            <a:off x="609600" y="1371601"/>
            <a:ext cx="2667000" cy="1490729"/>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i="0" u="none" strike="noStrike" kern="1200" cap="none" spc="0" normalizeH="0" baseline="0" noProof="0" dirty="0">
                <a:ln>
                  <a:noFill/>
                </a:ln>
                <a:solidFill>
                  <a:srgbClr val="00FFFF"/>
                </a:solidFill>
                <a:effectLst/>
                <a:uLnTx/>
                <a:uFillTx/>
                <a:latin typeface="Arial" charset="0"/>
                <a:ea typeface="ＭＳ Ｐゴシック" charset="0"/>
                <a:cs typeface="Arial" charset="0"/>
              </a:rPr>
              <a:t>موسى</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i="0" u="none" strike="noStrike" kern="1200" cap="none" spc="0" normalizeH="0" baseline="0" noProof="0" dirty="0">
                <a:ln>
                  <a:noFill/>
                </a:ln>
                <a:solidFill>
                  <a:srgbClr val="00FFFF"/>
                </a:solidFill>
                <a:effectLst/>
                <a:uLnTx/>
                <a:uFillTx/>
                <a:latin typeface="Arial" charset="0"/>
                <a:ea typeface="ＭＳ Ｐゴシック" charset="0"/>
                <a:cs typeface="Arial" charset="0"/>
              </a:rPr>
              <a:t>مزمور90</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i="0" u="none" strike="noStrike" kern="1200" cap="none" spc="0" normalizeH="0" baseline="0" noProof="0" dirty="0">
                <a:ln>
                  <a:noFill/>
                </a:ln>
                <a:solidFill>
                  <a:srgbClr val="00FFFF"/>
                </a:solidFill>
                <a:effectLst/>
                <a:uLnTx/>
                <a:uFillTx/>
                <a:latin typeface="Arial" charset="0"/>
                <a:ea typeface="ＭＳ Ｐゴシック" charset="0"/>
                <a:cs typeface="Arial" charset="0"/>
              </a:rPr>
              <a:t>1400 ق م</a:t>
            </a:r>
            <a:endParaRPr kumimoji="0" lang="en-US" sz="2800" b="1" i="0" u="none" strike="noStrike" kern="1200" cap="none" spc="0" normalizeH="0" baseline="0" noProof="0" dirty="0">
              <a:ln>
                <a:noFill/>
              </a:ln>
              <a:solidFill>
                <a:srgbClr val="00FFFF"/>
              </a:solidFill>
              <a:effectLst/>
              <a:uLnTx/>
              <a:uFillTx/>
              <a:latin typeface="Arial" charset="0"/>
              <a:ea typeface="ＭＳ Ｐゴシック" charset="0"/>
              <a:cs typeface="Arial" charset="0"/>
            </a:endParaRPr>
          </a:p>
        </p:txBody>
      </p:sp>
      <p:sp>
        <p:nvSpPr>
          <p:cNvPr id="197669" name="Text Box 37"/>
          <p:cNvSpPr txBox="1">
            <a:spLocks noChangeArrowheads="1"/>
          </p:cNvSpPr>
          <p:nvPr/>
        </p:nvSpPr>
        <p:spPr bwMode="auto">
          <a:xfrm>
            <a:off x="2590800" y="1371601"/>
            <a:ext cx="2514600" cy="196226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داود </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73 مزمور</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ق م</a:t>
            </a:r>
            <a:r>
              <a:rPr kumimoji="0" lang="en-US"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 </a:t>
            </a:r>
            <a:r>
              <a:rPr kumimoji="0" lang="ar-IQ"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1000</a:t>
            </a:r>
            <a:endParaRPr kumimoji="0" lang="en-US"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6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197673" name="Text Box 41"/>
          <p:cNvSpPr txBox="1">
            <a:spLocks noChangeArrowheads="1"/>
          </p:cNvSpPr>
          <p:nvPr/>
        </p:nvSpPr>
        <p:spPr bwMode="auto">
          <a:xfrm>
            <a:off x="4572000" y="1371607"/>
            <a:ext cx="2514600" cy="1945148"/>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الباقي</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126 مزمور </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IQ" sz="32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430 ق م</a:t>
            </a:r>
            <a:endParaRPr kumimoji="0" lang="en-US" sz="2800" b="1" i="0" u="none" strike="noStrike" kern="1200" cap="none" spc="0" normalizeH="0" baseline="0" noProof="0" dirty="0">
              <a:ln>
                <a:noFill/>
              </a:ln>
              <a:solidFill>
                <a:srgbClr val="FFCC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6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CC00"/>
              </a:solidFill>
              <a:effectLst/>
              <a:uLnTx/>
              <a:uFillTx/>
              <a:latin typeface="Arial" charset="0"/>
              <a:ea typeface="ＭＳ Ｐゴシック" charset="0"/>
              <a:cs typeface="Arial" charset="0"/>
            </a:endParaRPr>
          </a:p>
        </p:txBody>
      </p:sp>
      <p:sp>
        <p:nvSpPr>
          <p:cNvPr id="42" name="AutoShape 43"/>
          <p:cNvSpPr>
            <a:spLocks noChangeArrowheads="1"/>
          </p:cNvSpPr>
          <p:nvPr/>
        </p:nvSpPr>
        <p:spPr bwMode="auto">
          <a:xfrm>
            <a:off x="2209800" y="3962400"/>
            <a:ext cx="3733800" cy="533400"/>
          </a:xfrm>
          <a:prstGeom prst="rightArrow">
            <a:avLst>
              <a:gd name="adj1" fmla="val 50000"/>
              <a:gd name="adj2" fmla="val 175000"/>
            </a:avLst>
          </a:prstGeom>
          <a:solidFill>
            <a:schemeClr val="bg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97681" name="Rectangle 49"/>
          <p:cNvSpPr>
            <a:spLocks noGrp="1" noChangeArrowheads="1"/>
          </p:cNvSpPr>
          <p:nvPr>
            <p:ph type="title" idx="4294967295"/>
          </p:nvPr>
        </p:nvSpPr>
        <p:spPr>
          <a:xfrm>
            <a:off x="533400" y="457200"/>
            <a:ext cx="8229600" cy="441325"/>
          </a:xfrm>
          <a:effectLst>
            <a:outerShdw blurRad="63500" dist="38099" dir="2700000" algn="ctr" rotWithShape="0">
              <a:schemeClr val="bg1">
                <a:alpha val="74998"/>
              </a:schemeClr>
            </a:outerShdw>
          </a:effectLst>
        </p:spPr>
        <p:txBody>
          <a:bodyPr/>
          <a:lstStyle/>
          <a:p>
            <a:pPr algn="ctr" eaLnBrk="1" hangingPunct="1">
              <a:defRPr/>
            </a:pPr>
            <a:r>
              <a:rPr lang="ar-IQ" sz="4000" dirty="0">
                <a:latin typeface="Arial"/>
                <a:ea typeface="+mj-ea"/>
                <a:cs typeface="Arial"/>
              </a:rPr>
              <a:t>المزامير تغطي الف سنة </a:t>
            </a:r>
            <a:endParaRPr lang="en-US" sz="4000" dirty="0">
              <a:latin typeface="Arial"/>
              <a:ea typeface="+mj-ea"/>
              <a:cs typeface="Arial"/>
            </a:endParaRPr>
          </a:p>
        </p:txBody>
      </p:sp>
      <p:sp>
        <p:nvSpPr>
          <p:cNvPr id="197682" name="Text Box 50"/>
          <p:cNvSpPr txBox="1">
            <a:spLocks noChangeArrowheads="1"/>
          </p:cNvSpPr>
          <p:nvPr/>
        </p:nvSpPr>
        <p:spPr bwMode="auto">
          <a:xfrm>
            <a:off x="8299450" y="76209"/>
            <a:ext cx="70403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381</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
        <p:nvSpPr>
          <p:cNvPr id="197675" name="AutoShape 43"/>
          <p:cNvSpPr>
            <a:spLocks noChangeArrowheads="1"/>
          </p:cNvSpPr>
          <p:nvPr/>
        </p:nvSpPr>
        <p:spPr bwMode="auto">
          <a:xfrm>
            <a:off x="2133600" y="3886200"/>
            <a:ext cx="3733800" cy="533400"/>
          </a:xfrm>
          <a:prstGeom prst="rightArrow">
            <a:avLst>
              <a:gd name="adj1" fmla="val 50000"/>
              <a:gd name="adj2" fmla="val 175000"/>
            </a:avLst>
          </a:prstGeom>
          <a:solidFill>
            <a:schemeClr val="tx2"/>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3"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rPr>
              <a:t>P </a:t>
            </a: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4</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97669"/>
                                        </p:tgtEl>
                                        <p:attrNameLst>
                                          <p:attrName>style.visibility</p:attrName>
                                        </p:attrNameLst>
                                      </p:cBhvr>
                                      <p:to>
                                        <p:strVal val="visible"/>
                                      </p:to>
                                    </p:set>
                                    <p:animEffect transition="in" filter="dissolve">
                                      <p:cBhvr>
                                        <p:cTn id="7" dur="500"/>
                                        <p:tgtEl>
                                          <p:spTgt spid="197669"/>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197668"/>
                                        </p:tgtEl>
                                        <p:attrNameLst>
                                          <p:attrName>style.visibility</p:attrName>
                                        </p:attrNameLst>
                                      </p:cBhvr>
                                      <p:to>
                                        <p:strVal val="visible"/>
                                      </p:to>
                                    </p:set>
                                    <p:animEffect transition="in" filter="dissolve">
                                      <p:cBhvr>
                                        <p:cTn id="11" dur="500"/>
                                        <p:tgtEl>
                                          <p:spTgt spid="197668"/>
                                        </p:tgtEl>
                                      </p:cBhvr>
                                    </p:animEffect>
                                  </p:childTnLst>
                                </p:cTn>
                              </p:par>
                            </p:childTnLst>
                          </p:cTn>
                        </p:par>
                        <p:par>
                          <p:cTn id="12" fill="hold" nodeType="afterGroup">
                            <p:stCondLst>
                              <p:cond delay="5000"/>
                            </p:stCondLst>
                            <p:childTnLst>
                              <p:par>
                                <p:cTn id="13" presetID="9" presetClass="entr" presetSubtype="0" fill="hold" grpId="0" nodeType="afterEffect">
                                  <p:stCondLst>
                                    <p:cond delay="2000"/>
                                  </p:stCondLst>
                                  <p:childTnLst>
                                    <p:set>
                                      <p:cBhvr>
                                        <p:cTn id="14" dur="1" fill="hold">
                                          <p:stCondLst>
                                            <p:cond delay="0"/>
                                          </p:stCondLst>
                                        </p:cTn>
                                        <p:tgtEl>
                                          <p:spTgt spid="197673"/>
                                        </p:tgtEl>
                                        <p:attrNameLst>
                                          <p:attrName>style.visibility</p:attrName>
                                        </p:attrNameLst>
                                      </p:cBhvr>
                                      <p:to>
                                        <p:strVal val="visible"/>
                                      </p:to>
                                    </p:set>
                                    <p:animEffect transition="in" filter="dissolve">
                                      <p:cBhvr>
                                        <p:cTn id="15" dur="500"/>
                                        <p:tgtEl>
                                          <p:spTgt spid="19767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7681"/>
                                        </p:tgtEl>
                                        <p:attrNameLst>
                                          <p:attrName>style.visibility</p:attrName>
                                        </p:attrNameLst>
                                      </p:cBhvr>
                                      <p:to>
                                        <p:strVal val="visible"/>
                                      </p:to>
                                    </p:set>
                                    <p:animEffect transition="in" filter="dissolve">
                                      <p:cBhvr>
                                        <p:cTn id="20" dur="500"/>
                                        <p:tgtEl>
                                          <p:spTgt spid="197681"/>
                                        </p:tgtEl>
                                      </p:cBhvr>
                                    </p:animEffect>
                                  </p:childTnLst>
                                </p:cTn>
                              </p:par>
                            </p:childTnLst>
                          </p:cTn>
                        </p:par>
                        <p:par>
                          <p:cTn id="21" fill="hold" nodeType="afterGroup">
                            <p:stCondLst>
                              <p:cond delay="500"/>
                            </p:stCondLst>
                            <p:childTnLst>
                              <p:par>
                                <p:cTn id="22" presetID="22" presetClass="entr" presetSubtype="8" fill="hold" grpId="0" nodeType="afterEffect">
                                  <p:stCondLst>
                                    <p:cond delay="1000"/>
                                  </p:stCondLst>
                                  <p:childTnLst>
                                    <p:set>
                                      <p:cBhvr>
                                        <p:cTn id="23" dur="1" fill="hold">
                                          <p:stCondLst>
                                            <p:cond delay="0"/>
                                          </p:stCondLst>
                                        </p:cTn>
                                        <p:tgtEl>
                                          <p:spTgt spid="197675"/>
                                        </p:tgtEl>
                                        <p:attrNameLst>
                                          <p:attrName>style.visibility</p:attrName>
                                        </p:attrNameLst>
                                      </p:cBhvr>
                                      <p:to>
                                        <p:strVal val="visible"/>
                                      </p:to>
                                    </p:set>
                                    <p:animEffect transition="in" filter="wipe(left)">
                                      <p:cBhvr>
                                        <p:cTn id="24" dur="500"/>
                                        <p:tgtEl>
                                          <p:spTgt spid="197675"/>
                                        </p:tgtEl>
                                      </p:cBhvr>
                                    </p:animEffect>
                                  </p:childTnLst>
                                </p:cTn>
                              </p:par>
                            </p:childTnLst>
                          </p:cTn>
                        </p:par>
                        <p:par>
                          <p:cTn id="25" fill="hold" nodeType="afterGroup">
                            <p:stCondLst>
                              <p:cond delay="2000"/>
                            </p:stCondLst>
                            <p:childTnLst>
                              <p:par>
                                <p:cTn id="26" presetID="22" presetClass="entr" presetSubtype="8" fill="hold" grpId="0" nodeType="afterEffect">
                                  <p:stCondLst>
                                    <p:cond delay="1000"/>
                                  </p:stCondLst>
                                  <p:childTnLst>
                                    <p:set>
                                      <p:cBhvr>
                                        <p:cTn id="27" dur="1" fill="hold">
                                          <p:stCondLst>
                                            <p:cond delay="0"/>
                                          </p:stCondLst>
                                        </p:cTn>
                                        <p:tgtEl>
                                          <p:spTgt spid="42"/>
                                        </p:tgtEl>
                                        <p:attrNameLst>
                                          <p:attrName>style.visibility</p:attrName>
                                        </p:attrNameLst>
                                      </p:cBhvr>
                                      <p:to>
                                        <p:strVal val="visible"/>
                                      </p:to>
                                    </p:set>
                                    <p:animEffect transition="in" filter="wipe(left)">
                                      <p:cBhvr>
                                        <p:cTn id="2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68" grpId="0" autoUpdateAnimBg="0"/>
      <p:bldP spid="197669" grpId="0" autoUpdateAnimBg="0"/>
      <p:bldP spid="197673" grpId="0" autoUpdateAnimBg="0"/>
      <p:bldP spid="42" grpId="0" animBg="1"/>
      <p:bldP spid="197681" grpId="0" autoUpdateAnimBg="0"/>
      <p:bldP spid="197675"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206375" y="3140076"/>
            <a:ext cx="8686800" cy="74613"/>
            <a:chOff x="288" y="2208"/>
            <a:chExt cx="5184" cy="0"/>
          </a:xfrm>
        </p:grpSpPr>
        <p:sp>
          <p:nvSpPr>
            <p:cNvPr id="303107" name="Line 3"/>
            <p:cNvSpPr>
              <a:spLocks noChangeShapeType="1"/>
            </p:cNvSpPr>
            <p:nvPr/>
          </p:nvSpPr>
          <p:spPr bwMode="auto">
            <a:xfrm>
              <a:off x="1230" y="2208"/>
              <a:ext cx="3789" cy="0"/>
            </a:xfrm>
            <a:prstGeom prst="line">
              <a:avLst/>
            </a:prstGeom>
            <a:noFill/>
            <a:ln w="76200">
              <a:solidFill>
                <a:schemeClr val="accent2"/>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rial" pitchFamily="-105" charset="0"/>
                <a:cs typeface="Arial" panose="020B0604020202020204" pitchFamily="34" charset="0"/>
              </a:endParaRPr>
            </a:p>
          </p:txBody>
        </p:sp>
        <p:sp>
          <p:nvSpPr>
            <p:cNvPr id="215061" name="Line 4"/>
            <p:cNvSpPr>
              <a:spLocks noChangeShapeType="1"/>
            </p:cNvSpPr>
            <p:nvPr/>
          </p:nvSpPr>
          <p:spPr bwMode="auto">
            <a:xfrm>
              <a:off x="288" y="2208"/>
              <a:ext cx="5184" cy="0"/>
            </a:xfrm>
            <a:prstGeom prst="line">
              <a:avLst/>
            </a:prstGeom>
            <a:noFill/>
            <a:ln w="76200">
              <a:solidFill>
                <a:schemeClr val="accent2"/>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03109" name="Text Box 5"/>
          <p:cNvSpPr txBox="1">
            <a:spLocks noChangeArrowheads="1"/>
          </p:cNvSpPr>
          <p:nvPr/>
        </p:nvSpPr>
        <p:spPr bwMode="auto">
          <a:xfrm>
            <a:off x="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1400 ق م</a:t>
            </a:r>
          </a:p>
        </p:txBody>
      </p:sp>
      <p:sp>
        <p:nvSpPr>
          <p:cNvPr id="303110" name="Rectangle 6"/>
          <p:cNvSpPr>
            <a:spLocks noGrp="1" noChangeArrowheads="1"/>
          </p:cNvSpPr>
          <p:nvPr>
            <p:ph type="title" idx="4294967295"/>
          </p:nvPr>
        </p:nvSpPr>
        <p:spPr>
          <a:xfrm>
            <a:off x="0" y="350838"/>
            <a:ext cx="8229600" cy="914400"/>
          </a:xfrm>
          <a:effectLst>
            <a:outerShdw blurRad="63500" dist="35921" dir="2700000" algn="ctr" rotWithShape="0">
              <a:schemeClr val="tx2">
                <a:alpha val="74998"/>
              </a:schemeClr>
            </a:outerShdw>
          </a:effectLst>
        </p:spPr>
        <p:txBody>
          <a:bodyPr/>
          <a:lstStyle/>
          <a:p>
            <a:pPr eaLnBrk="1" hangingPunct="1">
              <a:defRPr/>
            </a:pPr>
            <a:r>
              <a:rPr lang="ar-IQ" sz="4000" b="1" dirty="0">
                <a:solidFill>
                  <a:schemeClr val="bg1"/>
                </a:solidFill>
                <a:latin typeface="Arial" panose="020B0604020202020204" pitchFamily="34" charset="0"/>
                <a:cs typeface="Arial" panose="020B0604020202020204" pitchFamily="34" charset="0"/>
              </a:rPr>
              <a:t>تاريخ التكوين </a:t>
            </a:r>
            <a:endParaRPr lang="en-US" sz="4000" b="1" dirty="0">
              <a:solidFill>
                <a:schemeClr val="accent2"/>
              </a:solidFill>
              <a:latin typeface="Arial" panose="020B0604020202020204" pitchFamily="34" charset="0"/>
              <a:cs typeface="Arial" panose="020B0604020202020204" pitchFamily="34" charset="0"/>
            </a:endParaRPr>
          </a:p>
        </p:txBody>
      </p:sp>
      <p:sp>
        <p:nvSpPr>
          <p:cNvPr id="303111" name="Text Box 7"/>
          <p:cNvSpPr txBox="1">
            <a:spLocks noChangeArrowheads="1"/>
          </p:cNvSpPr>
          <p:nvPr/>
        </p:nvSpPr>
        <p:spPr bwMode="auto">
          <a:xfrm>
            <a:off x="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موسى</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2" name="Text Box 8"/>
          <p:cNvSpPr txBox="1">
            <a:spLocks noChangeArrowheads="1"/>
          </p:cNvSpPr>
          <p:nvPr/>
        </p:nvSpPr>
        <p:spPr bwMode="auto">
          <a:xfrm>
            <a:off x="19812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1000 ق م</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3" name="Text Box 9"/>
          <p:cNvSpPr txBox="1">
            <a:spLocks noChangeArrowheads="1"/>
          </p:cNvSpPr>
          <p:nvPr/>
        </p:nvSpPr>
        <p:spPr bwMode="auto">
          <a:xfrm>
            <a:off x="33528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971 ق م</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4" name="Text Box 10"/>
          <p:cNvSpPr txBox="1">
            <a:spLocks noChangeArrowheads="1"/>
          </p:cNvSpPr>
          <p:nvPr/>
        </p:nvSpPr>
        <p:spPr bwMode="auto">
          <a:xfrm>
            <a:off x="4724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931 ق م </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5" name="Text Box 11"/>
          <p:cNvSpPr txBox="1">
            <a:spLocks noChangeArrowheads="1"/>
          </p:cNvSpPr>
          <p:nvPr/>
        </p:nvSpPr>
        <p:spPr bwMode="auto">
          <a:xfrm>
            <a:off x="77724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500 ق م</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6" name="Text Box 12"/>
          <p:cNvSpPr txBox="1">
            <a:spLocks noChangeArrowheads="1"/>
          </p:cNvSpPr>
          <p:nvPr/>
        </p:nvSpPr>
        <p:spPr bwMode="auto">
          <a:xfrm>
            <a:off x="6096000" y="2590800"/>
            <a:ext cx="13716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722 ق م</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7" name="Text Box 13"/>
          <p:cNvSpPr txBox="1">
            <a:spLocks noChangeArrowheads="1"/>
          </p:cNvSpPr>
          <p:nvPr/>
        </p:nvSpPr>
        <p:spPr bwMode="auto">
          <a:xfrm>
            <a:off x="19812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داود</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8" name="Text Box 14"/>
          <p:cNvSpPr txBox="1">
            <a:spLocks noChangeArrowheads="1"/>
          </p:cNvSpPr>
          <p:nvPr/>
        </p:nvSpPr>
        <p:spPr bwMode="auto">
          <a:xfrm>
            <a:off x="3429000" y="3276607"/>
            <a:ext cx="1524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سليمان</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19" name="Text Box 15"/>
          <p:cNvSpPr txBox="1">
            <a:spLocks noChangeArrowheads="1"/>
          </p:cNvSpPr>
          <p:nvPr/>
        </p:nvSpPr>
        <p:spPr bwMode="auto">
          <a:xfrm>
            <a:off x="4953000" y="3276608"/>
            <a:ext cx="1752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مملكة داود</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0" name="Text Box 16"/>
          <p:cNvSpPr txBox="1">
            <a:spLocks noChangeArrowheads="1"/>
          </p:cNvSpPr>
          <p:nvPr/>
        </p:nvSpPr>
        <p:spPr bwMode="auto">
          <a:xfrm>
            <a:off x="6096000" y="3276607"/>
            <a:ext cx="13716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النفي</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1" name="Text Box 17"/>
          <p:cNvSpPr txBox="1">
            <a:spLocks noChangeArrowheads="1"/>
          </p:cNvSpPr>
          <p:nvPr/>
        </p:nvSpPr>
        <p:spPr bwMode="auto">
          <a:xfrm>
            <a:off x="7315200" y="3276607"/>
            <a:ext cx="19050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الاستعادة</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3122" name="Text Box 18"/>
          <p:cNvSpPr txBox="1">
            <a:spLocks noChangeArrowheads="1"/>
          </p:cNvSpPr>
          <p:nvPr/>
        </p:nvSpPr>
        <p:spPr bwMode="auto">
          <a:xfrm>
            <a:off x="1981200" y="4343408"/>
            <a:ext cx="312420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معظم المزامير كتبت هنا</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15057" name="AutoShape 19"/>
          <p:cNvSpPr>
            <a:spLocks/>
          </p:cNvSpPr>
          <p:nvPr/>
        </p:nvSpPr>
        <p:spPr bwMode="auto">
          <a:xfrm rot="-5400000">
            <a:off x="3390900" y="3162300"/>
            <a:ext cx="304800" cy="1905000"/>
          </a:xfrm>
          <a:prstGeom prst="leftBrace">
            <a:avLst>
              <a:gd name="adj1" fmla="val 52083"/>
              <a:gd name="adj2" fmla="val 50000"/>
            </a:avLst>
          </a:prstGeom>
          <a:noFill/>
          <a:ln w="57150">
            <a:solidFill>
              <a:schemeClr val="bg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3124" name="Text Box 20"/>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21"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P </a:t>
            </a:r>
            <a:r>
              <a:rPr kumimoji="0" lang="ar-IQ"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ar-IQ" b="1" dirty="0">
                <a:solidFill>
                  <a:srgbClr val="FFFF00"/>
                </a:solidFill>
                <a:latin typeface="Arial" charset="0"/>
                <a:cs typeface="Arial" charset="0"/>
              </a:rPr>
              <a:t>التصنيفات حسب الكتاب</a:t>
            </a:r>
            <a:endParaRPr lang="en-US" dirty="0">
              <a:solidFill>
                <a:srgbClr val="FFFF00"/>
              </a:solidFill>
              <a:latin typeface="Arial" charset="0"/>
              <a:cs typeface="Arial" charset="0"/>
            </a:endParaRPr>
          </a:p>
        </p:txBody>
      </p:sp>
      <p:sp>
        <p:nvSpPr>
          <p:cNvPr id="22531" name="Rectangle 3"/>
          <p:cNvSpPr>
            <a:spLocks noGrp="1" noChangeArrowheads="1"/>
          </p:cNvSpPr>
          <p:nvPr>
            <p:ph idx="1"/>
          </p:nvPr>
        </p:nvSpPr>
        <p:spPr>
          <a:xfrm>
            <a:off x="381000" y="1219201"/>
            <a:ext cx="8305800" cy="4906963"/>
          </a:xfrm>
        </p:spPr>
        <p:txBody>
          <a:bodyPr/>
          <a:lstStyle/>
          <a:p>
            <a:pPr algn="r" eaLnBrk="1" hangingPunct="1">
              <a:buFontTx/>
              <a:buNone/>
              <a:defRPr/>
            </a:pPr>
            <a:r>
              <a:rPr lang="en-US" sz="2800" b="1" dirty="0">
                <a:solidFill>
                  <a:srgbClr val="FFFFFF"/>
                </a:solidFill>
                <a:effectLst>
                  <a:glow rad="101600">
                    <a:schemeClr val="tx1">
                      <a:alpha val="75000"/>
                    </a:schemeClr>
                  </a:glow>
                </a:effectLst>
                <a:latin typeface="Arial" charset="0"/>
                <a:cs typeface="Arial" charset="0"/>
              </a:rPr>
              <a:t>			</a:t>
            </a:r>
            <a:r>
              <a:rPr lang="ar-JO" sz="2800" b="1" dirty="0">
                <a:solidFill>
                  <a:srgbClr val="FFFFFF"/>
                </a:solidFill>
                <a:effectLst>
                  <a:glow rad="101600">
                    <a:schemeClr val="tx1">
                      <a:alpha val="75000"/>
                    </a:schemeClr>
                  </a:glow>
                </a:effectLst>
                <a:latin typeface="Arial" charset="0"/>
                <a:cs typeface="Arial" charset="0"/>
              </a:rPr>
              <a:t>   1</a:t>
            </a:r>
            <a:r>
              <a:rPr lang="ar-IQ" sz="2800" b="1" dirty="0">
                <a:solidFill>
                  <a:srgbClr val="FFFFFF"/>
                </a:solidFill>
                <a:effectLst>
                  <a:glow rad="101600">
                    <a:schemeClr val="tx1">
                      <a:alpha val="75000"/>
                    </a:schemeClr>
                  </a:glow>
                </a:effectLst>
                <a:latin typeface="Arial" charset="0"/>
                <a:cs typeface="Arial" charset="0"/>
              </a:rPr>
              <a:t> – </a:t>
            </a:r>
            <a:r>
              <a:rPr lang="ar-JO" sz="2800" b="1" dirty="0">
                <a:solidFill>
                  <a:srgbClr val="FFFFFF"/>
                </a:solidFill>
                <a:effectLst>
                  <a:glow rad="101600">
                    <a:schemeClr val="tx1">
                      <a:alpha val="75000"/>
                    </a:schemeClr>
                  </a:glow>
                </a:effectLst>
                <a:latin typeface="Arial" charset="0"/>
                <a:cs typeface="Arial" charset="0"/>
              </a:rPr>
              <a:t>41</a:t>
            </a:r>
            <a:r>
              <a:rPr lang="en-US" sz="2800" b="1" dirty="0">
                <a:solidFill>
                  <a:srgbClr val="FFFFFF"/>
                </a:solidFill>
                <a:effectLst>
                  <a:glow rad="101600">
                    <a:schemeClr val="tx1">
                      <a:alpha val="75000"/>
                    </a:schemeClr>
                  </a:glow>
                </a:effectLst>
                <a:latin typeface="Arial" charset="0"/>
                <a:cs typeface="Arial" charset="0"/>
              </a:rPr>
              <a:t> </a:t>
            </a:r>
            <a:r>
              <a:rPr lang="ar-IQ" sz="2800" b="1" dirty="0">
                <a:solidFill>
                  <a:srgbClr val="FFFFFF"/>
                </a:solidFill>
                <a:effectLst>
                  <a:glow rad="101600">
                    <a:schemeClr val="tx1">
                      <a:alpha val="75000"/>
                    </a:schemeClr>
                  </a:glow>
                </a:effectLst>
                <a:latin typeface="Arial" charset="0"/>
                <a:cs typeface="Arial" charset="0"/>
              </a:rPr>
              <a:t>الكتاب 1   المزامير</a:t>
            </a:r>
            <a:endParaRPr lang="en-US" sz="2800" b="1" dirty="0">
              <a:solidFill>
                <a:srgbClr val="FFFFFF"/>
              </a:solidFill>
              <a:effectLst>
                <a:glow rad="101600">
                  <a:schemeClr val="tx1">
                    <a:alpha val="75000"/>
                  </a:schemeClr>
                </a:glow>
              </a:effectLst>
              <a:latin typeface="Arial" charset="0"/>
              <a:cs typeface="Arial" charset="0"/>
            </a:endParaRPr>
          </a:p>
          <a:p>
            <a:pPr marL="0" indent="0" algn="r" eaLnBrk="1" hangingPunct="1">
              <a:buNone/>
              <a:defRPr/>
            </a:pPr>
            <a:r>
              <a:rPr lang="en-US" sz="2800" b="1" dirty="0">
                <a:solidFill>
                  <a:srgbClr val="FFFFFF"/>
                </a:solidFill>
                <a:effectLst>
                  <a:glow rad="101600">
                    <a:schemeClr val="tx1">
                      <a:alpha val="75000"/>
                    </a:schemeClr>
                  </a:glow>
                </a:effectLst>
                <a:latin typeface="Arial" charset="0"/>
                <a:cs typeface="Arial" charset="0"/>
              </a:rPr>
              <a:t>          </a:t>
            </a:r>
            <a:r>
              <a:rPr lang="ar-IQ" sz="2800" b="1" dirty="0">
                <a:solidFill>
                  <a:srgbClr val="FFFFFF"/>
                </a:solidFill>
                <a:effectLst>
                  <a:glow rad="101600">
                    <a:schemeClr val="tx1">
                      <a:alpha val="75000"/>
                    </a:schemeClr>
                  </a:glow>
                </a:effectLst>
                <a:latin typeface="Arial" charset="0"/>
                <a:cs typeface="Arial" charset="0"/>
              </a:rPr>
              <a:t>الكتاب 2  المزامير </a:t>
            </a:r>
            <a:r>
              <a:rPr lang="ar-JO" sz="2800" b="1" dirty="0">
                <a:solidFill>
                  <a:srgbClr val="FFFFFF"/>
                </a:solidFill>
                <a:effectLst>
                  <a:glow rad="101600">
                    <a:schemeClr val="tx1">
                      <a:alpha val="75000"/>
                    </a:schemeClr>
                  </a:glow>
                </a:effectLst>
                <a:latin typeface="Arial" charset="0"/>
                <a:cs typeface="Arial" charset="0"/>
              </a:rPr>
              <a:t>   </a:t>
            </a:r>
            <a:r>
              <a:rPr lang="ar-IQ" sz="2800" b="1" dirty="0">
                <a:solidFill>
                  <a:srgbClr val="FFFFFF"/>
                </a:solidFill>
                <a:effectLst>
                  <a:glow rad="101600">
                    <a:schemeClr val="tx1">
                      <a:alpha val="75000"/>
                    </a:schemeClr>
                  </a:glow>
                </a:effectLst>
                <a:latin typeface="Arial" charset="0"/>
                <a:cs typeface="Arial" charset="0"/>
              </a:rPr>
              <a:t>42 – 72</a:t>
            </a:r>
            <a:endParaRPr lang="en-US" sz="2800" b="1" dirty="0">
              <a:solidFill>
                <a:srgbClr val="FFFFFF"/>
              </a:solidFill>
              <a:effectLst>
                <a:glow rad="101600">
                  <a:schemeClr val="tx1">
                    <a:alpha val="75000"/>
                  </a:schemeClr>
                </a:glow>
              </a:effectLst>
              <a:latin typeface="Arial" charset="0"/>
              <a:cs typeface="Arial" charset="0"/>
            </a:endParaRPr>
          </a:p>
          <a:p>
            <a:pPr marL="0" indent="0" algn="r" eaLnBrk="1" hangingPunct="1">
              <a:buNone/>
              <a:defRPr/>
            </a:pPr>
            <a:r>
              <a:rPr lang="en-US" sz="2800" b="1" dirty="0">
                <a:solidFill>
                  <a:srgbClr val="FFFFFF"/>
                </a:solidFill>
                <a:effectLst>
                  <a:glow rad="101600">
                    <a:schemeClr val="tx1">
                      <a:alpha val="75000"/>
                    </a:schemeClr>
                  </a:glow>
                </a:effectLst>
                <a:latin typeface="Arial" charset="0"/>
                <a:cs typeface="Arial" charset="0"/>
              </a:rPr>
              <a:t> </a:t>
            </a:r>
            <a:r>
              <a:rPr lang="ar-IQ" sz="2800" b="1" dirty="0">
                <a:solidFill>
                  <a:srgbClr val="FFFFFF"/>
                </a:solidFill>
                <a:effectLst>
                  <a:glow rad="101600">
                    <a:schemeClr val="tx1">
                      <a:alpha val="75000"/>
                    </a:schemeClr>
                  </a:glow>
                </a:effectLst>
                <a:latin typeface="Arial" charset="0"/>
                <a:cs typeface="Arial" charset="0"/>
              </a:rPr>
              <a:t>الكتاب 3  المزامير    73 – 89      </a:t>
            </a:r>
            <a:endParaRPr lang="en-US" sz="2800" b="1" dirty="0">
              <a:solidFill>
                <a:srgbClr val="FFFFFF"/>
              </a:solidFill>
              <a:effectLst>
                <a:glow rad="101600">
                  <a:schemeClr val="tx1">
                    <a:alpha val="75000"/>
                  </a:schemeClr>
                </a:glow>
              </a:effectLst>
              <a:latin typeface="Arial" charset="0"/>
              <a:cs typeface="Arial" charset="0"/>
            </a:endParaRPr>
          </a:p>
          <a:p>
            <a:pPr algn="r" eaLnBrk="1" hangingPunct="1">
              <a:buNone/>
              <a:defRPr/>
            </a:pPr>
            <a:r>
              <a:rPr lang="ar-IQ" sz="2800" b="1" dirty="0">
                <a:solidFill>
                  <a:srgbClr val="FFFFFF"/>
                </a:solidFill>
                <a:effectLst>
                  <a:glow rad="101600">
                    <a:schemeClr val="tx1">
                      <a:alpha val="75000"/>
                    </a:schemeClr>
                  </a:glow>
                </a:effectLst>
                <a:latin typeface="Arial" charset="0"/>
                <a:cs typeface="Arial" charset="0"/>
              </a:rPr>
              <a:t>الكتاب 4  المزامير     90 – 106 </a:t>
            </a:r>
            <a:endParaRPr lang="en-US" sz="2800" b="1" dirty="0">
              <a:solidFill>
                <a:srgbClr val="FFFFFF"/>
              </a:solidFill>
              <a:effectLst>
                <a:glow rad="101600">
                  <a:schemeClr val="tx1">
                    <a:alpha val="75000"/>
                  </a:schemeClr>
                </a:glow>
              </a:effectLst>
              <a:latin typeface="Arial" charset="0"/>
              <a:cs typeface="Arial" charset="0"/>
            </a:endParaRPr>
          </a:p>
          <a:p>
            <a:pPr marL="0" indent="0" algn="r" eaLnBrk="1" hangingPunct="1">
              <a:buNone/>
              <a:defRPr/>
            </a:pPr>
            <a:r>
              <a:rPr lang="en-US" sz="2800" b="1" dirty="0">
                <a:solidFill>
                  <a:srgbClr val="FFFFFF"/>
                </a:solidFill>
                <a:effectLst>
                  <a:glow rad="101600">
                    <a:schemeClr val="tx1">
                      <a:alpha val="75000"/>
                    </a:schemeClr>
                  </a:glow>
                </a:effectLst>
                <a:latin typeface="Arial" charset="0"/>
                <a:cs typeface="Arial" charset="0"/>
              </a:rPr>
              <a:t> </a:t>
            </a:r>
            <a:r>
              <a:rPr lang="ar-IQ" sz="2800" b="1" dirty="0">
                <a:solidFill>
                  <a:srgbClr val="FFFFFF"/>
                </a:solidFill>
                <a:effectLst>
                  <a:glow rad="101600">
                    <a:schemeClr val="tx1">
                      <a:alpha val="75000"/>
                    </a:schemeClr>
                  </a:glow>
                </a:effectLst>
                <a:latin typeface="Arial" charset="0"/>
                <a:cs typeface="Arial" charset="0"/>
              </a:rPr>
              <a:t>الكتاب  5 المزامير     107 – 150   </a:t>
            </a:r>
            <a:endParaRPr lang="en-US" sz="2800" b="1" dirty="0">
              <a:solidFill>
                <a:srgbClr val="FFFFFF"/>
              </a:solidFill>
              <a:effectLst>
                <a:glow rad="101600">
                  <a:schemeClr val="tx1">
                    <a:alpha val="75000"/>
                  </a:schemeClr>
                </a:glow>
              </a:effectLst>
              <a:latin typeface="Arial" charset="0"/>
              <a:cs typeface="Arial" charset="0"/>
            </a:endParaRPr>
          </a:p>
          <a:p>
            <a:pPr algn="r" eaLnBrk="1" hangingPunct="1">
              <a:defRPr/>
            </a:pPr>
            <a:endParaRPr lang="en-US" sz="2800" b="1" dirty="0">
              <a:solidFill>
                <a:srgbClr val="FFFFFF"/>
              </a:solidFill>
              <a:effectLst>
                <a:glow rad="101600">
                  <a:schemeClr val="tx1">
                    <a:alpha val="75000"/>
                  </a:schemeClr>
                </a:glow>
              </a:effectLst>
              <a:latin typeface="Arial" charset="0"/>
              <a:cs typeface="Arial" charset="0"/>
            </a:endParaRPr>
          </a:p>
          <a:p>
            <a:pPr algn="r" eaLnBrk="1" hangingPunct="1">
              <a:buFontTx/>
              <a:buNone/>
              <a:defRPr/>
            </a:pPr>
            <a:r>
              <a:rPr lang="ar-IQ" sz="2800" b="1" dirty="0">
                <a:solidFill>
                  <a:srgbClr val="FFFFFF"/>
                </a:solidFill>
                <a:effectLst>
                  <a:glow rad="101600">
                    <a:schemeClr val="tx1">
                      <a:alpha val="75000"/>
                    </a:schemeClr>
                  </a:glow>
                </a:effectLst>
                <a:latin typeface="Arial" charset="0"/>
                <a:cs typeface="Arial" charset="0"/>
              </a:rPr>
              <a:t>كل من هذه الكتب الخمسة ينتهي بالتمجيد              </a:t>
            </a:r>
            <a:endParaRPr lang="en-US" sz="2800" b="1" dirty="0">
              <a:solidFill>
                <a:srgbClr val="FFFFFF"/>
              </a:solidFill>
              <a:effectLst>
                <a:glow rad="101600">
                  <a:schemeClr val="tx1">
                    <a:alpha val="75000"/>
                  </a:schemeClr>
                </a:glow>
              </a:effectLst>
              <a:latin typeface="Arial" charset="0"/>
              <a:cs typeface="Arial" charset="0"/>
            </a:endParaRPr>
          </a:p>
          <a:p>
            <a:pPr algn="r" eaLnBrk="1" hangingPunct="1">
              <a:buFontTx/>
              <a:buNone/>
              <a:defRPr/>
            </a:pPr>
            <a:endParaRPr lang="en-US" sz="2800" b="1" dirty="0">
              <a:solidFill>
                <a:srgbClr val="FFFFFF"/>
              </a:solidFill>
              <a:effectLst>
                <a:glow rad="101600">
                  <a:schemeClr val="tx1">
                    <a:alpha val="75000"/>
                  </a:schemeClr>
                </a:glow>
              </a:effectLst>
              <a:latin typeface="Arial" charset="0"/>
              <a:cs typeface="Arial" charset="0"/>
            </a:endParaRPr>
          </a:p>
        </p:txBody>
      </p:sp>
      <p:sp>
        <p:nvSpPr>
          <p:cNvPr id="4" name="Text Box 50"/>
          <p:cNvSpPr txBox="1">
            <a:spLocks noChangeArrowheads="1"/>
          </p:cNvSpPr>
          <p:nvPr/>
        </p:nvSpPr>
        <p:spPr bwMode="auto">
          <a:xfrm>
            <a:off x="8305811" y="528645"/>
            <a:ext cx="642355"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rPr>
              <a:t>P </a:t>
            </a:r>
            <a:r>
              <a:rPr kumimoji="0" lang="ar-IQ" sz="2400" b="1" i="0" u="none" strike="noStrike" kern="1200" cap="none" spc="0" normalizeH="0" baseline="0" noProof="0" dirty="0">
                <a:ln>
                  <a:noFill/>
                </a:ln>
                <a:solidFill>
                  <a:srgbClr val="FFFFFF"/>
                </a:solidFill>
                <a:effectLst/>
                <a:uLnTx/>
                <a:uFillTx/>
                <a:latin typeface="Arial"/>
                <a:ea typeface="Arial" pitchFamily="-105" charset="0"/>
                <a:cs typeface="Arial"/>
              </a:rPr>
              <a:t>3</a:t>
            </a:r>
            <a:endParaRPr kumimoji="0" lang="en-US" sz="2400" b="1" i="0" u="none" strike="noStrike" kern="1200" cap="none" spc="0" normalizeH="0" baseline="0" noProof="0" dirty="0">
              <a:ln>
                <a:noFill/>
              </a:ln>
              <a:solidFill>
                <a:srgbClr val="FFFFFF"/>
              </a:solidFill>
              <a:effectLst/>
              <a:uLnTx/>
              <a:uFillTx/>
              <a:latin typeface="Arial"/>
              <a:ea typeface="Arial" pitchFamily="-105" charset="0"/>
              <a:cs typeface="Aria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2531">
                                            <p:txEl>
                                              <p:pRg st="0" end="0"/>
                                            </p:txEl>
                                          </p:spTgt>
                                        </p:tgtEl>
                                        <p:attrNameLst>
                                          <p:attrName>style.visibility</p:attrName>
                                        </p:attrNameLst>
                                      </p:cBhvr>
                                      <p:to>
                                        <p:strVal val="visible"/>
                                      </p:to>
                                    </p:set>
                                    <p:anim to="" calcmode="lin" valueType="num">
                                      <p:cBhvr>
                                        <p:cTn id="7" dur="1" fill="hold"/>
                                        <p:tgtEl>
                                          <p:spTgt spid="22531">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2531">
                                            <p:txEl>
                                              <p:pRg st="1" end="1"/>
                                            </p:txEl>
                                          </p:spTgt>
                                        </p:tgtEl>
                                        <p:attrNameLst>
                                          <p:attrName>style.visibility</p:attrName>
                                        </p:attrNameLst>
                                      </p:cBhvr>
                                      <p:to>
                                        <p:strVal val="visible"/>
                                      </p:to>
                                    </p:set>
                                    <p:anim to="" calcmode="lin" valueType="num">
                                      <p:cBhvr>
                                        <p:cTn id="12" dur="1" fill="hold"/>
                                        <p:tgtEl>
                                          <p:spTgt spid="22531">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22531">
                                            <p:txEl>
                                              <p:pRg st="2" end="2"/>
                                            </p:txEl>
                                          </p:spTgt>
                                        </p:tgtEl>
                                        <p:attrNameLst>
                                          <p:attrName>style.visibility</p:attrName>
                                        </p:attrNameLst>
                                      </p:cBhvr>
                                      <p:to>
                                        <p:strVal val="visible"/>
                                      </p:to>
                                    </p:set>
                                    <p:anim to="" calcmode="lin" valueType="num">
                                      <p:cBhvr>
                                        <p:cTn id="17" dur="1" fill="hold"/>
                                        <p:tgtEl>
                                          <p:spTgt spid="22531">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22531">
                                            <p:txEl>
                                              <p:pRg st="3" end="3"/>
                                            </p:txEl>
                                          </p:spTgt>
                                        </p:tgtEl>
                                        <p:attrNameLst>
                                          <p:attrName>style.visibility</p:attrName>
                                        </p:attrNameLst>
                                      </p:cBhvr>
                                      <p:to>
                                        <p:strVal val="visible"/>
                                      </p:to>
                                    </p:set>
                                    <p:anim to="" calcmode="lin" valueType="num">
                                      <p:cBhvr>
                                        <p:cTn id="22" dur="1" fill="hold"/>
                                        <p:tgtEl>
                                          <p:spTgt spid="22531">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22531">
                                            <p:txEl>
                                              <p:pRg st="4" end="4"/>
                                            </p:txEl>
                                          </p:spTgt>
                                        </p:tgtEl>
                                        <p:attrNameLst>
                                          <p:attrName>style.visibility</p:attrName>
                                        </p:attrNameLst>
                                      </p:cBhvr>
                                      <p:to>
                                        <p:strVal val="visible"/>
                                      </p:to>
                                    </p:set>
                                    <p:anim to="" calcmode="lin" valueType="num">
                                      <p:cBhvr>
                                        <p:cTn id="27" dur="1" fill="hold"/>
                                        <p:tgtEl>
                                          <p:spTgt spid="22531">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22531">
                                            <p:txEl>
                                              <p:pRg st="6" end="6"/>
                                            </p:txEl>
                                          </p:spTgt>
                                        </p:tgtEl>
                                        <p:attrNameLst>
                                          <p:attrName>style.visibility</p:attrName>
                                        </p:attrNameLst>
                                      </p:cBhvr>
                                      <p:to>
                                        <p:strVal val="visible"/>
                                      </p:to>
                                    </p:set>
                                    <p:anim to="" calcmode="lin" valueType="num">
                                      <p:cBhvr>
                                        <p:cTn id="32" dur="1" fill="hold"/>
                                        <p:tgtEl>
                                          <p:spTgt spid="22531">
                                            <p:txEl>
                                              <p:pRg st="6" end="6"/>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نصائح لتفسير المزامير</a:t>
            </a:r>
            <a:endParaRPr lang="en-US" sz="4000" b="1" dirty="0">
              <a:solidFill>
                <a:schemeClr val="bg1"/>
              </a:solidFill>
              <a:latin typeface="Arial" panose="020B0604020202020204" pitchFamily="34" charset="0"/>
              <a:cs typeface="Arial" panose="020B0604020202020204" pitchFamily="34" charset="0"/>
            </a:endParaRPr>
          </a:p>
        </p:txBody>
      </p:sp>
      <p:sp>
        <p:nvSpPr>
          <p:cNvPr id="49155" name="Rectangle 3"/>
          <p:cNvSpPr>
            <a:spLocks noGrp="1" noChangeArrowheads="1"/>
          </p:cNvSpPr>
          <p:nvPr>
            <p:ph type="body" idx="1"/>
          </p:nvPr>
        </p:nvSpPr>
        <p:spPr>
          <a:xfrm>
            <a:off x="234628" y="837910"/>
            <a:ext cx="8839200" cy="6322395"/>
          </a:xfrm>
        </p:spPr>
        <p:txBody>
          <a:bodyPr/>
          <a:lstStyle/>
          <a:p>
            <a:pPr marL="514350" indent="-514350" algn="r" rtl="1" eaLnBrk="1" hangingPunct="1">
              <a:lnSpc>
                <a:spcPct val="90000"/>
              </a:lnSpc>
              <a:spcBef>
                <a:spcPct val="50000"/>
              </a:spcBef>
              <a:buClr>
                <a:srgbClr val="100D00"/>
              </a:buClr>
              <a:buFont typeface="+mj-lt"/>
              <a:buAutoNum type="alphaUcPeriod"/>
            </a:pPr>
            <a:r>
              <a:rPr lang="ar-JO" sz="2800" b="1" dirty="0">
                <a:solidFill>
                  <a:srgbClr val="100D00"/>
                </a:solidFill>
                <a:latin typeface="Arial" panose="020B0604020202020204" pitchFamily="34" charset="0"/>
                <a:cs typeface="Arial" panose="020B0604020202020204" pitchFamily="34" charset="0"/>
              </a:rPr>
              <a:t>إنتبه إلى الهيكل</a:t>
            </a:r>
          </a:p>
          <a:p>
            <a:pPr marL="514350" indent="-514350" algn="r" rtl="1" eaLnBrk="1" hangingPunct="1">
              <a:lnSpc>
                <a:spcPct val="90000"/>
              </a:lnSpc>
              <a:spcBef>
                <a:spcPct val="50000"/>
              </a:spcBef>
              <a:buClr>
                <a:srgbClr val="100D00"/>
              </a:buClr>
              <a:buFont typeface="+mj-lt"/>
              <a:buAutoNum type="alphaUcPeriod"/>
            </a:pPr>
            <a:r>
              <a:rPr lang="ar-JO" sz="2800" b="1" dirty="0">
                <a:solidFill>
                  <a:srgbClr val="100D00"/>
                </a:solidFill>
                <a:latin typeface="Arial" panose="020B0604020202020204" pitchFamily="34" charset="0"/>
                <a:cs typeface="Arial" panose="020B0604020202020204" pitchFamily="34" charset="0"/>
              </a:rPr>
              <a:t>لخِّص المزمور في جملة (ص 387)</a:t>
            </a:r>
          </a:p>
          <a:p>
            <a:pPr marL="514350" indent="-514350" algn="r" rtl="1" eaLnBrk="1" hangingPunct="1">
              <a:lnSpc>
                <a:spcPct val="90000"/>
              </a:lnSpc>
              <a:spcBef>
                <a:spcPct val="50000"/>
              </a:spcBef>
              <a:buClr>
                <a:srgbClr val="100D00"/>
              </a:buClr>
              <a:buFont typeface="+mj-lt"/>
              <a:buAutoNum type="alphaUcPeriod"/>
            </a:pPr>
            <a:r>
              <a:rPr lang="ar-JO" sz="2800" b="1" dirty="0">
                <a:solidFill>
                  <a:srgbClr val="100D00"/>
                </a:solidFill>
                <a:latin typeface="Arial" panose="020B0604020202020204" pitchFamily="34" charset="0"/>
                <a:cs typeface="Arial" panose="020B0604020202020204" pitchFamily="34" charset="0"/>
              </a:rPr>
              <a:t>ضع في اعتبارك العناوين والمعلومات الأساسية في أوصافها</a:t>
            </a:r>
          </a:p>
          <a:p>
            <a:pPr marL="514350" indent="-514350" algn="r" rtl="1" eaLnBrk="1" hangingPunct="1">
              <a:lnSpc>
                <a:spcPct val="90000"/>
              </a:lnSpc>
              <a:spcBef>
                <a:spcPct val="50000"/>
              </a:spcBef>
              <a:buClr>
                <a:srgbClr val="100D00"/>
              </a:buClr>
              <a:buFont typeface="+mj-lt"/>
              <a:buAutoNum type="alphaUcPeriod"/>
            </a:pPr>
            <a:r>
              <a:rPr lang="en-US" sz="2800" b="1" dirty="0">
                <a:solidFill>
                  <a:srgbClr val="100D00"/>
                </a:solidFill>
                <a:latin typeface="Arial" panose="020B0604020202020204" pitchFamily="34" charset="0"/>
                <a:cs typeface="Arial" panose="020B0604020202020204" pitchFamily="34" charset="0"/>
              </a:rPr>
              <a:t>Lindsey's p. 386</a:t>
            </a:r>
            <a:r>
              <a:rPr lang="ar-JO" sz="2800" b="1" dirty="0">
                <a:solidFill>
                  <a:srgbClr val="100D00"/>
                </a:solidFill>
                <a:latin typeface="Arial" panose="020B0604020202020204" pitchFamily="34" charset="0"/>
                <a:cs typeface="Arial" panose="020B0604020202020204" pitchFamily="34" charset="0"/>
              </a:rPr>
              <a:t>صنِّف المزمور باستخدام </a:t>
            </a:r>
            <a:endParaRPr lang="en-US" sz="2800" b="1" dirty="0">
              <a:solidFill>
                <a:srgbClr val="100D00"/>
              </a:solidFill>
              <a:latin typeface="Arial" panose="020B0604020202020204" pitchFamily="34" charset="0"/>
              <a:cs typeface="Arial" panose="020B0604020202020204" pitchFamily="34" charset="0"/>
            </a:endParaRPr>
          </a:p>
          <a:p>
            <a:pPr marL="514350" indent="-514350" algn="r" rtl="1" eaLnBrk="1" hangingPunct="1">
              <a:lnSpc>
                <a:spcPct val="90000"/>
              </a:lnSpc>
              <a:spcBef>
                <a:spcPct val="50000"/>
              </a:spcBef>
              <a:buClr>
                <a:srgbClr val="100D00"/>
              </a:buClr>
              <a:buFont typeface="+mj-lt"/>
              <a:buAutoNum type="alphaUcPeriod"/>
            </a:pPr>
            <a:r>
              <a:rPr lang="en-US" sz="2800" b="1" dirty="0">
                <a:solidFill>
                  <a:srgbClr val="100D00"/>
                </a:solidFill>
                <a:latin typeface="Arial" panose="020B0604020202020204" pitchFamily="34" charset="0"/>
                <a:cs typeface="Arial" panose="020B0604020202020204" pitchFamily="34" charset="0"/>
              </a:rPr>
              <a:t> </a:t>
            </a:r>
            <a:r>
              <a:rPr lang="ar-JO" sz="2800" b="1" dirty="0">
                <a:solidFill>
                  <a:srgbClr val="100D00"/>
                </a:solidFill>
                <a:latin typeface="Arial" panose="020B0604020202020204" pitchFamily="34" charset="0"/>
                <a:cs typeface="Arial" panose="020B0604020202020204" pitchFamily="34" charset="0"/>
              </a:rPr>
              <a:t>فسر لاهوت المزمورغير المكتمل في ضوء إعلان العهد الجديد (على سبيل المثال ، مزمور 51:11)</a:t>
            </a:r>
          </a:p>
          <a:p>
            <a:pPr marL="514350" indent="-514350" algn="r" rtl="1" eaLnBrk="1" hangingPunct="1">
              <a:lnSpc>
                <a:spcPct val="90000"/>
              </a:lnSpc>
              <a:spcBef>
                <a:spcPct val="50000"/>
              </a:spcBef>
              <a:buClr>
                <a:srgbClr val="100D00"/>
              </a:buClr>
              <a:buFont typeface="+mj-lt"/>
              <a:buAutoNum type="alphaUcPeriod"/>
            </a:pPr>
            <a:r>
              <a:rPr lang="ar-JO" sz="2800" b="1" dirty="0">
                <a:solidFill>
                  <a:srgbClr val="100D00"/>
                </a:solidFill>
                <a:latin typeface="Arial" panose="020B0604020202020204" pitchFamily="34" charset="0"/>
                <a:cs typeface="Arial" panose="020B0604020202020204" pitchFamily="34" charset="0"/>
              </a:rPr>
              <a:t>إعادة صياغة أشكال الكلام</a:t>
            </a:r>
          </a:p>
          <a:p>
            <a:pPr marL="514350" indent="-514350" algn="r" rtl="1" eaLnBrk="1" hangingPunct="1">
              <a:lnSpc>
                <a:spcPct val="90000"/>
              </a:lnSpc>
              <a:spcBef>
                <a:spcPct val="50000"/>
              </a:spcBef>
              <a:buClr>
                <a:srgbClr val="100D00"/>
              </a:buClr>
              <a:buFont typeface="+mj-lt"/>
              <a:buAutoNum type="alphaUcPeriod"/>
            </a:pPr>
            <a:r>
              <a:rPr lang="ar-JO" sz="2800" b="1" dirty="0">
                <a:solidFill>
                  <a:srgbClr val="100D00"/>
                </a:solidFill>
                <a:latin typeface="Arial" panose="020B0604020202020204" pitchFamily="34" charset="0"/>
                <a:cs typeface="Arial" panose="020B0604020202020204" pitchFamily="34" charset="0"/>
              </a:rPr>
              <a:t>استخدم التلميحات أو الإقتباسات ولكن لا تقرأ مرة أخرى في النص ما لم يفهمه كاتب العهد القديم </a:t>
            </a: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b="1" dirty="0">
                <a:solidFill>
                  <a:srgbClr val="100D00"/>
                </a:solidFill>
                <a:latin typeface="Arial" panose="020B0604020202020204" pitchFamily="34" charset="0"/>
                <a:cs typeface="Arial" panose="020B0604020202020204" pitchFamily="34" charset="0"/>
              </a:rPr>
              <a:t>مثال: مزمور : 10 : 16 </a:t>
            </a:r>
          </a:p>
          <a:p>
            <a:pPr marL="914400" lvl="1" indent="-514350" algn="r" rtl="1" eaLnBrk="1" hangingPunct="1">
              <a:lnSpc>
                <a:spcPct val="90000"/>
              </a:lnSpc>
              <a:spcBef>
                <a:spcPct val="50000"/>
              </a:spcBef>
              <a:buClr>
                <a:srgbClr val="100D00"/>
              </a:buClr>
              <a:buFont typeface="Courier New" panose="02070309020205020404" pitchFamily="49" charset="0"/>
              <a:buChar char="o"/>
            </a:pPr>
            <a:r>
              <a:rPr lang="ar-JO" sz="2400" b="1" dirty="0">
                <a:solidFill>
                  <a:srgbClr val="100D00"/>
                </a:solidFill>
                <a:latin typeface="Arial" panose="020B0604020202020204" pitchFamily="34" charset="0"/>
                <a:cs typeface="Arial" panose="020B0604020202020204" pitchFamily="34" charset="0"/>
              </a:rPr>
              <a:t>أعمال الرسل : 2 : 25 - 31</a:t>
            </a:r>
          </a:p>
        </p:txBody>
      </p:sp>
      <p:sp>
        <p:nvSpPr>
          <p:cNvPr id="49158" name="Text Box 6"/>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۳٩١</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5" name="Text Box 6"/>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ص14</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190123511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par>
                    <p:cTn id="33" fill="hold">
                      <p:stCondLst>
                        <p:cond delay="indefinite"/>
                      </p:stCondLst>
                      <p:childTnLst>
                        <p:par>
                          <p:cTn id="34" fill="hold">
                            <p:stCondLst>
                              <p:cond delay="0"/>
                            </p:stCondLst>
                            <p:childTnLst>
                              <p:par>
                                <p:cTn id="35" presetID="24" presetClass="entr" presetSubtype="0" fill="hold" grpId="0" nodeType="clickEffect">
                                  <p:stCondLst>
                                    <p:cond delay="0"/>
                                  </p:stCondLst>
                                  <p:childTnLst>
                                    <p:set>
                                      <p:cBhvr>
                                        <p:cTn id="36" dur="1" fill="hold">
                                          <p:stCondLst>
                                            <p:cond delay="0"/>
                                          </p:stCondLst>
                                        </p:cTn>
                                        <p:tgtEl>
                                          <p:spTgt spid="49155">
                                            <p:txEl>
                                              <p:pRg st="6" end="6"/>
                                            </p:txEl>
                                          </p:spTgt>
                                        </p:tgtEl>
                                        <p:attrNameLst>
                                          <p:attrName>style.visibility</p:attrName>
                                        </p:attrNameLst>
                                      </p:cBhvr>
                                      <p:to>
                                        <p:strVal val="visible"/>
                                      </p:to>
                                    </p:set>
                                    <p:anim to="" calcmode="lin" valueType="num">
                                      <p:cBhvr>
                                        <p:cTn id="37" dur="1" fill="hold"/>
                                        <p:tgtEl>
                                          <p:spTgt spid="49155">
                                            <p:txEl>
                                              <p:pRg st="6" end="6"/>
                                            </p:txEl>
                                          </p:spTgt>
                                        </p:tgtEl>
                                        <p:attrNameLst>
                                          <p:attrName/>
                                        </p:attrNameLst>
                                      </p:cBhvr>
                                    </p:anim>
                                  </p:childTnLst>
                                </p:cTn>
                              </p:par>
                              <p:par>
                                <p:cTn id="38" presetID="24" presetClass="entr" presetSubtype="0" fill="hold" grpId="0" nodeType="withEffect">
                                  <p:stCondLst>
                                    <p:cond delay="0"/>
                                  </p:stCondLst>
                                  <p:childTnLst>
                                    <p:set>
                                      <p:cBhvr>
                                        <p:cTn id="39" dur="1" fill="hold">
                                          <p:stCondLst>
                                            <p:cond delay="0"/>
                                          </p:stCondLst>
                                        </p:cTn>
                                        <p:tgtEl>
                                          <p:spTgt spid="49155">
                                            <p:txEl>
                                              <p:pRg st="7" end="7"/>
                                            </p:txEl>
                                          </p:spTgt>
                                        </p:tgtEl>
                                        <p:attrNameLst>
                                          <p:attrName>style.visibility</p:attrName>
                                        </p:attrNameLst>
                                      </p:cBhvr>
                                      <p:to>
                                        <p:strVal val="visible"/>
                                      </p:to>
                                    </p:set>
                                    <p:anim to="" calcmode="lin" valueType="num">
                                      <p:cBhvr>
                                        <p:cTn id="40" dur="1" fill="hold"/>
                                        <p:tgtEl>
                                          <p:spTgt spid="49155">
                                            <p:txEl>
                                              <p:pRg st="7" end="7"/>
                                            </p:txEl>
                                          </p:spTgt>
                                        </p:tgtEl>
                                        <p:attrNameLst>
                                          <p:attrName/>
                                        </p:attrNameLst>
                                      </p:cBhvr>
                                    </p:anim>
                                  </p:childTnLst>
                                </p:cTn>
                              </p:par>
                              <p:par>
                                <p:cTn id="41" presetID="24" presetClass="entr" presetSubtype="0" fill="hold" grpId="0" nodeType="withEffect">
                                  <p:stCondLst>
                                    <p:cond delay="0"/>
                                  </p:stCondLst>
                                  <p:childTnLst>
                                    <p:set>
                                      <p:cBhvr>
                                        <p:cTn id="42" dur="1" fill="hold">
                                          <p:stCondLst>
                                            <p:cond delay="0"/>
                                          </p:stCondLst>
                                        </p:cTn>
                                        <p:tgtEl>
                                          <p:spTgt spid="49155">
                                            <p:txEl>
                                              <p:pRg st="8" end="8"/>
                                            </p:txEl>
                                          </p:spTgt>
                                        </p:tgtEl>
                                        <p:attrNameLst>
                                          <p:attrName>style.visibility</p:attrName>
                                        </p:attrNameLst>
                                      </p:cBhvr>
                                      <p:to>
                                        <p:strVal val="visible"/>
                                      </p:to>
                                    </p:set>
                                    <p:anim to="" calcmode="lin" valueType="num">
                                      <p:cBhvr>
                                        <p:cTn id="43" dur="1" fill="hold"/>
                                        <p:tgtEl>
                                          <p:spTgt spid="49155">
                                            <p:txEl>
                                              <p:pRg st="8" end="8"/>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160.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effectLst>
            <a:outerShdw blurRad="63500" dist="38099" dir="2700000" algn="ctr" rotWithShape="0">
              <a:schemeClr val="tx2">
                <a:alpha val="74998"/>
              </a:schemeClr>
            </a:outerShdw>
          </a:effectLst>
        </p:spPr>
        <p:txBody>
          <a:bodyPr/>
          <a:lstStyle/>
          <a:p>
            <a:pPr eaLnBrk="1" hangingPunct="1">
              <a:defRPr/>
            </a:pPr>
            <a:r>
              <a:rPr lang="ar-JO" dirty="0">
                <a:solidFill>
                  <a:srgbClr val="FFFF00"/>
                </a:solidFill>
                <a:latin typeface="Arial" panose="020B0604020202020204" pitchFamily="34" charset="0"/>
                <a:ea typeface="+mj-ea"/>
                <a:cs typeface="Arial" panose="020B0604020202020204" pitchFamily="34" charset="0"/>
              </a:rPr>
              <a:t>أ</a:t>
            </a:r>
            <a:r>
              <a:rPr lang="ar-IQ" dirty="0">
                <a:solidFill>
                  <a:srgbClr val="FFFF00"/>
                </a:solidFill>
                <a:latin typeface="Arial" panose="020B0604020202020204" pitchFamily="34" charset="0"/>
                <a:ea typeface="+mj-ea"/>
                <a:cs typeface="Arial" panose="020B0604020202020204" pitchFamily="34" charset="0"/>
              </a:rPr>
              <a:t>سباب التصنيفات</a:t>
            </a:r>
            <a:endParaRPr lang="en-US" dirty="0">
              <a:solidFill>
                <a:srgbClr val="FFFF00"/>
              </a:solidFill>
              <a:latin typeface="Arial" panose="020B0604020202020204" pitchFamily="34" charset="0"/>
              <a:ea typeface="+mj-ea"/>
              <a:cs typeface="Arial" panose="020B0604020202020204" pitchFamily="34" charset="0"/>
            </a:endParaRPr>
          </a:p>
        </p:txBody>
      </p:sp>
      <p:sp>
        <p:nvSpPr>
          <p:cNvPr id="24579" name="Rectangle 3"/>
          <p:cNvSpPr>
            <a:spLocks noGrp="1" noChangeArrowheads="1"/>
          </p:cNvSpPr>
          <p:nvPr>
            <p:ph idx="1"/>
          </p:nvPr>
        </p:nvSpPr>
        <p:spPr>
          <a:effectLst/>
        </p:spPr>
        <p:txBody>
          <a:bodyPr/>
          <a:lstStyle/>
          <a:p>
            <a:pPr marL="404813" indent="-404813" algn="r" eaLnBrk="1" hangingPunct="1">
              <a:buFontTx/>
              <a:buNone/>
              <a:defRPr/>
            </a:pPr>
            <a:r>
              <a:rPr lang="ar-IQ" sz="2800" b="1" dirty="0">
                <a:solidFill>
                  <a:srgbClr val="FFFF00"/>
                </a:solidFill>
                <a:latin typeface="Arial" panose="020B0604020202020204" pitchFamily="34" charset="0"/>
                <a:ea typeface="+mn-ea"/>
                <a:cs typeface="Arial" panose="020B0604020202020204" pitchFamily="34" charset="0"/>
              </a:rPr>
              <a:t>1-  بعض اليهود يعتقد </a:t>
            </a:r>
            <a:r>
              <a:rPr lang="ar-JO" sz="2800" b="1" dirty="0">
                <a:solidFill>
                  <a:srgbClr val="FFFF00"/>
                </a:solidFill>
                <a:latin typeface="Arial" panose="020B0604020202020204" pitchFamily="34" charset="0"/>
                <a:ea typeface="+mn-ea"/>
                <a:cs typeface="Arial" panose="020B0604020202020204" pitchFamily="34" charset="0"/>
              </a:rPr>
              <a:t>أ</a:t>
            </a:r>
            <a:r>
              <a:rPr lang="ar-IQ" sz="2800" b="1" dirty="0">
                <a:solidFill>
                  <a:srgbClr val="FFFF00"/>
                </a:solidFill>
                <a:latin typeface="Arial" panose="020B0604020202020204" pitchFamily="34" charset="0"/>
                <a:ea typeface="+mn-ea"/>
                <a:cs typeface="Arial" panose="020B0604020202020204" pitchFamily="34" charset="0"/>
              </a:rPr>
              <a:t>ن هذه الكتب تمثل </a:t>
            </a:r>
            <a:r>
              <a:rPr lang="ar-JO" sz="2800" b="1" dirty="0">
                <a:solidFill>
                  <a:srgbClr val="FFFF00"/>
                </a:solidFill>
                <a:latin typeface="Arial" panose="020B0604020202020204" pitchFamily="34" charset="0"/>
                <a:ea typeface="+mn-ea"/>
                <a:cs typeface="Arial" panose="020B0604020202020204" pitchFamily="34" charset="0"/>
              </a:rPr>
              <a:t>أ</a:t>
            </a:r>
            <a:r>
              <a:rPr lang="ar-IQ" sz="2800" b="1" dirty="0">
                <a:solidFill>
                  <a:srgbClr val="FFFF00"/>
                </a:solidFill>
                <a:latin typeface="Arial" panose="020B0604020202020204" pitchFamily="34" charset="0"/>
                <a:ea typeface="+mn-ea"/>
                <a:cs typeface="Arial" panose="020B0604020202020204" pitchFamily="34" charset="0"/>
              </a:rPr>
              <a:t>سفار موسى الخمسة ولكن بالحقيقة ليس لديهم </a:t>
            </a:r>
            <a:r>
              <a:rPr lang="ar-JO" sz="2800" b="1" dirty="0">
                <a:solidFill>
                  <a:srgbClr val="FFFF00"/>
                </a:solidFill>
                <a:latin typeface="Arial" panose="020B0604020202020204" pitchFamily="34" charset="0"/>
                <a:ea typeface="+mn-ea"/>
                <a:cs typeface="Arial" panose="020B0604020202020204" pitchFamily="34" charset="0"/>
              </a:rPr>
              <a:t>إ</a:t>
            </a:r>
            <a:r>
              <a:rPr lang="ar-IQ" sz="2800" b="1" dirty="0">
                <a:solidFill>
                  <a:srgbClr val="FFFF00"/>
                </a:solidFill>
                <a:latin typeface="Arial" panose="020B0604020202020204" pitchFamily="34" charset="0"/>
                <a:ea typeface="+mn-ea"/>
                <a:cs typeface="Arial" panose="020B0604020202020204" pitchFamily="34" charset="0"/>
              </a:rPr>
              <a:t>ثباتات</a:t>
            </a:r>
            <a:endParaRPr lang="en-US" sz="2800" b="1" dirty="0">
              <a:solidFill>
                <a:srgbClr val="FFFF00"/>
              </a:solidFill>
              <a:latin typeface="Arial" panose="020B0604020202020204" pitchFamily="34" charset="0"/>
              <a:ea typeface="+mn-ea"/>
              <a:cs typeface="Arial" panose="020B0604020202020204" pitchFamily="34" charset="0"/>
            </a:endParaRPr>
          </a:p>
        </p:txBody>
      </p:sp>
      <p:sp>
        <p:nvSpPr>
          <p:cNvPr id="219140" name="Text Box 4"/>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9141"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anim to="" calcmode="lin" valueType="num">
                                      <p:cBhvr>
                                        <p:cTn id="7" dur="1" fill="hold"/>
                                        <p:tgtEl>
                                          <p:spTgt spid="24579">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uiExpand="1" build="p"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1186" name="Group 2"/>
          <p:cNvGrpSpPr>
            <a:grpSpLocks/>
          </p:cNvGrpSpPr>
          <p:nvPr/>
        </p:nvGrpSpPr>
        <p:grpSpPr bwMode="auto">
          <a:xfrm>
            <a:off x="31750" y="0"/>
            <a:ext cx="9144000" cy="6858000"/>
            <a:chOff x="0" y="0"/>
            <a:chExt cx="5760" cy="4320"/>
          </a:xfrm>
        </p:grpSpPr>
        <p:grpSp>
          <p:nvGrpSpPr>
            <p:cNvPr id="221220" name="Group 3"/>
            <p:cNvGrpSpPr>
              <a:grpSpLocks/>
            </p:cNvGrpSpPr>
            <p:nvPr/>
          </p:nvGrpSpPr>
          <p:grpSpPr bwMode="auto">
            <a:xfrm>
              <a:off x="4560" y="0"/>
              <a:ext cx="1200" cy="4320"/>
              <a:chOff x="4608" y="0"/>
              <a:chExt cx="1152" cy="4320"/>
            </a:xfrm>
          </p:grpSpPr>
          <p:pic>
            <p:nvPicPr>
              <p:cNvPr id="221233" name="Picture 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4" name="Picture 5"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1" name="Group 6"/>
            <p:cNvGrpSpPr>
              <a:grpSpLocks/>
            </p:cNvGrpSpPr>
            <p:nvPr/>
          </p:nvGrpSpPr>
          <p:grpSpPr bwMode="auto">
            <a:xfrm>
              <a:off x="3504" y="0"/>
              <a:ext cx="1200" cy="4320"/>
              <a:chOff x="4608" y="0"/>
              <a:chExt cx="1152" cy="4320"/>
            </a:xfrm>
          </p:grpSpPr>
          <p:pic>
            <p:nvPicPr>
              <p:cNvPr id="221231" name="Picture 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2" name="Picture 8"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2" name="Group 9"/>
            <p:cNvGrpSpPr>
              <a:grpSpLocks/>
            </p:cNvGrpSpPr>
            <p:nvPr/>
          </p:nvGrpSpPr>
          <p:grpSpPr bwMode="auto">
            <a:xfrm>
              <a:off x="2304" y="0"/>
              <a:ext cx="1200" cy="4320"/>
              <a:chOff x="4608" y="0"/>
              <a:chExt cx="1152" cy="4320"/>
            </a:xfrm>
          </p:grpSpPr>
          <p:pic>
            <p:nvPicPr>
              <p:cNvPr id="221229" name="Picture 10"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30" name="Picture 11"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3" name="Group 12"/>
            <p:cNvGrpSpPr>
              <a:grpSpLocks/>
            </p:cNvGrpSpPr>
            <p:nvPr/>
          </p:nvGrpSpPr>
          <p:grpSpPr bwMode="auto">
            <a:xfrm>
              <a:off x="1104" y="0"/>
              <a:ext cx="1200" cy="4320"/>
              <a:chOff x="4608" y="0"/>
              <a:chExt cx="1152" cy="4320"/>
            </a:xfrm>
          </p:grpSpPr>
          <p:pic>
            <p:nvPicPr>
              <p:cNvPr id="221227" name="Picture 13"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8" name="Picture 14"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224" name="Group 15"/>
            <p:cNvGrpSpPr>
              <a:grpSpLocks/>
            </p:cNvGrpSpPr>
            <p:nvPr/>
          </p:nvGrpSpPr>
          <p:grpSpPr bwMode="auto">
            <a:xfrm>
              <a:off x="0" y="0"/>
              <a:ext cx="1200" cy="4320"/>
              <a:chOff x="4608" y="0"/>
              <a:chExt cx="1152" cy="4320"/>
            </a:xfrm>
          </p:grpSpPr>
          <p:pic>
            <p:nvPicPr>
              <p:cNvPr id="221225" name="Picture 16"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226" name="Picture 17" descr="Click to enlarge">
                <a:hlinkClick r:id="rId3" tooltip="Click to enlarge"/>
              </p:cNvPr>
              <p:cNvPicPr>
                <a:picLocks noChangeAspect="1" noChangeArrowheads="1"/>
              </p:cNvPicPr>
              <p:nvPr/>
            </p:nvPicPr>
            <p:blipFill>
              <a:blip r:embed="rId4" cstate="screen">
                <a:lum bright="90000" contrast="-90000"/>
                <a:grayscl/>
                <a:extLst>
                  <a:ext uri="{28A0092B-C50C-407E-A947-70E740481C1C}">
                    <a14:useLocalDpi xmlns:a14="http://schemas.microsoft.com/office/drawing/2010/main"/>
                  </a:ext>
                </a:extLst>
              </a:blip>
              <a:srcRect/>
              <a:stretch>
                <a:fillRect/>
              </a:stretch>
            </p:blipFill>
            <p:spPr bwMode="auto">
              <a:xfrm>
                <a:off x="4608" y="2160"/>
                <a:ext cx="1152" cy="2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21187" name="Rectangle 18"/>
          <p:cNvSpPr>
            <a:spLocks noGrp="1" noChangeArrowheads="1"/>
          </p:cNvSpPr>
          <p:nvPr>
            <p:ph type="title"/>
          </p:nvPr>
        </p:nvSpPr>
        <p:spPr>
          <a:xfrm>
            <a:off x="457200" y="228600"/>
            <a:ext cx="8229600" cy="1143000"/>
          </a:xfrm>
          <a:noFill/>
        </p:spPr>
        <p:txBody>
          <a:bodyPr/>
          <a:lstStyle/>
          <a:p>
            <a:pPr eaLnBrk="1" hangingPunct="1"/>
            <a:r>
              <a:rPr lang="ar-IQ" sz="3600" b="1" dirty="0">
                <a:solidFill>
                  <a:srgbClr val="B12143"/>
                </a:solidFill>
                <a:latin typeface="Arial" charset="0"/>
              </a:rPr>
              <a:t>علاقة العهد بالله</a:t>
            </a:r>
            <a:endParaRPr lang="en-GB" sz="3600" b="1" dirty="0">
              <a:solidFill>
                <a:srgbClr val="B12143"/>
              </a:solidFill>
              <a:latin typeface="Arial" charset="0"/>
            </a:endParaRPr>
          </a:p>
        </p:txBody>
      </p:sp>
      <p:graphicFrame>
        <p:nvGraphicFramePr>
          <p:cNvPr id="344083" name="Group 19"/>
          <p:cNvGraphicFramePr>
            <a:graphicFrameLocks noGrp="1"/>
          </p:cNvGraphicFramePr>
          <p:nvPr>
            <p:ph type="tbl" idx="1"/>
            <p:extLst>
              <p:ext uri="{D42A27DB-BD31-4B8C-83A1-F6EECF244321}">
                <p14:modId xmlns:p14="http://schemas.microsoft.com/office/powerpoint/2010/main" val="169648416"/>
              </p:ext>
            </p:extLst>
          </p:nvPr>
        </p:nvGraphicFramePr>
        <p:xfrm>
          <a:off x="228600" y="1371601"/>
          <a:ext cx="8686800" cy="5227008"/>
        </p:xfrm>
        <a:graphic>
          <a:graphicData uri="http://schemas.openxmlformats.org/drawingml/2006/table">
            <a:tbl>
              <a:tblPr/>
              <a:tblGrid>
                <a:gridCol w="1219200">
                  <a:extLst>
                    <a:ext uri="{9D8B030D-6E8A-4147-A177-3AD203B41FA5}">
                      <a16:colId xmlns:a16="http://schemas.microsoft.com/office/drawing/2014/main" val="20000"/>
                    </a:ext>
                  </a:extLst>
                </a:gridCol>
                <a:gridCol w="1981200">
                  <a:extLst>
                    <a:ext uri="{9D8B030D-6E8A-4147-A177-3AD203B41FA5}">
                      <a16:colId xmlns:a16="http://schemas.microsoft.com/office/drawing/2014/main" val="20001"/>
                    </a:ext>
                  </a:extLst>
                </a:gridCol>
                <a:gridCol w="5486400">
                  <a:extLst>
                    <a:ext uri="{9D8B030D-6E8A-4147-A177-3AD203B41FA5}">
                      <a16:colId xmlns:a16="http://schemas.microsoft.com/office/drawing/2014/main" val="20002"/>
                    </a:ext>
                  </a:extLst>
                </a:gridCol>
              </a:tblGrid>
              <a:tr h="87630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endParaRPr kumimoji="0" lang="en-US"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400" b="1" i="0" u="none" strike="noStrike" cap="none" normalizeH="0" baseline="0" dirty="0">
                          <a:ln>
                            <a:noFill/>
                          </a:ln>
                          <a:solidFill>
                            <a:srgbClr val="B12143"/>
                          </a:solidFill>
                          <a:effectLst/>
                          <a:latin typeface="Arial" charset="0"/>
                          <a:ea typeface="ＭＳ Ｐゴシック" charset="0"/>
                          <a:cs typeface="Arial" charset="0"/>
                        </a:rPr>
                        <a:t>كتاب يخص اسفار موسى الخمسة</a:t>
                      </a:r>
                      <a:endParaRPr kumimoji="0" lang="en-GB" sz="2400" b="1"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400" b="1" i="0" u="none" strike="noStrike" cap="none" normalizeH="0" baseline="0" dirty="0">
                          <a:ln>
                            <a:noFill/>
                          </a:ln>
                          <a:solidFill>
                            <a:srgbClr val="B12143"/>
                          </a:solidFill>
                          <a:effectLst/>
                          <a:latin typeface="Arial" charset="0"/>
                          <a:ea typeface="ＭＳ Ｐゴシック" charset="0"/>
                          <a:cs typeface="Arial" charset="0"/>
                        </a:rPr>
                        <a:t>المراسلات    </a:t>
                      </a:r>
                      <a:endParaRPr kumimoji="0" lang="en-GB" sz="2400" b="1"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الكتاب  1</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التكوين</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dirty="0">
                          <a:ln>
                            <a:noFill/>
                          </a:ln>
                          <a:solidFill>
                            <a:srgbClr val="B12143"/>
                          </a:solidFill>
                          <a:effectLst/>
                          <a:latin typeface="Arial" charset="0"/>
                          <a:ea typeface="ＭＳ Ｐゴシック" charset="0"/>
                          <a:cs typeface="Arial" charset="0"/>
                        </a:rPr>
                        <a:t>, </a:t>
                      </a: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الرجل التقي -------- الرجل الشرير --------- الرجل ابن الانسان</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الكتاب   2</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sz="2300" b="0" i="0" u="none" strike="noStrike" cap="none" normalizeH="0" baseline="0" dirty="0">
                          <a:ln>
                            <a:noFill/>
                          </a:ln>
                          <a:solidFill>
                            <a:srgbClr val="B12143"/>
                          </a:solidFill>
                          <a:effectLst/>
                          <a:latin typeface="Arial" charset="0"/>
                          <a:ea typeface="ＭＳ Ｐゴシック" charset="0"/>
                          <a:cs typeface="Arial" charset="0"/>
                        </a:rPr>
                        <a:t> </a:t>
                      </a: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الخروج</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قصة خراب اسرائيل والفداء </a:t>
                      </a:r>
                    </a:p>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تنتهي مع ملكوت المزمور</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4455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الكتاب  3</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اللاويين</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الحرم : اشارات الى القداسة   لجماعة صه</a:t>
                      </a:r>
                      <a:r>
                        <a:rPr kumimoji="0" lang="ar-JO" sz="2300" b="0" i="0" u="none" strike="noStrike" cap="none" normalizeH="0" baseline="0" dirty="0">
                          <a:ln>
                            <a:noFill/>
                          </a:ln>
                          <a:solidFill>
                            <a:srgbClr val="B12143"/>
                          </a:solidFill>
                          <a:effectLst/>
                          <a:latin typeface="Arial" charset="0"/>
                          <a:ea typeface="ＭＳ Ｐゴシック" charset="0"/>
                          <a:cs typeface="Arial" charset="0"/>
                        </a:rPr>
                        <a:t>ي</a:t>
                      </a:r>
                      <a:r>
                        <a:rPr kumimoji="0" lang="ar-IQ" sz="2300" b="0" i="0" u="none" strike="noStrike" cap="none" normalizeH="0" baseline="0" dirty="0">
                          <a:ln>
                            <a:noFill/>
                          </a:ln>
                          <a:solidFill>
                            <a:srgbClr val="B12143"/>
                          </a:solidFill>
                          <a:effectLst/>
                          <a:latin typeface="Arial" charset="0"/>
                          <a:ea typeface="ＭＳ Ｐゴシック" charset="0"/>
                          <a:cs typeface="Arial" charset="0"/>
                        </a:rPr>
                        <a:t>ون وتتضمن 11\12 مزمور لآساف </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الكتاب  4</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العدد  </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البرية : وتتضمن اشارة الى موسى والتمرد والفشل </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613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الكتاب  5</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التثنية </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1" eaLnBrk="1" fontAlgn="base" latinLnBrk="0" hangingPunct="1">
                        <a:lnSpc>
                          <a:spcPct val="100000"/>
                        </a:lnSpc>
                        <a:spcBef>
                          <a:spcPct val="50000"/>
                        </a:spcBef>
                        <a:spcAft>
                          <a:spcPct val="0"/>
                        </a:spcAft>
                        <a:buClrTx/>
                        <a:buSzTx/>
                        <a:buFontTx/>
                        <a:buNone/>
                        <a:tabLst/>
                      </a:pPr>
                      <a:r>
                        <a:rPr kumimoji="0" lang="ar-IQ" sz="2300" b="0" i="0" u="none" strike="noStrike" cap="none" normalizeH="0" baseline="0" dirty="0">
                          <a:ln>
                            <a:noFill/>
                          </a:ln>
                          <a:solidFill>
                            <a:srgbClr val="B12143"/>
                          </a:solidFill>
                          <a:effectLst/>
                          <a:latin typeface="Arial" charset="0"/>
                          <a:ea typeface="ＭＳ Ｐゴシック" charset="0"/>
                          <a:cs typeface="Arial" charset="0"/>
                        </a:rPr>
                        <a:t>   توقع النعم </a:t>
                      </a:r>
                      <a:r>
                        <a:rPr kumimoji="0" lang="ar-IQ" sz="2300" b="0" i="0" u="none" strike="noStrike" cap="none" normalizeH="0" baseline="0" dirty="0" err="1">
                          <a:ln>
                            <a:noFill/>
                          </a:ln>
                          <a:solidFill>
                            <a:srgbClr val="B12143"/>
                          </a:solidFill>
                          <a:effectLst/>
                          <a:latin typeface="Arial" charset="0"/>
                          <a:ea typeface="ＭＳ Ｐゴシック" charset="0"/>
                          <a:cs typeface="Arial" charset="0"/>
                        </a:rPr>
                        <a:t>وأستشارة</a:t>
                      </a:r>
                      <a:r>
                        <a:rPr kumimoji="0" lang="ar-IQ" sz="2300" b="0" i="0" u="none" strike="noStrike" cap="none" normalizeH="0" baseline="0" dirty="0">
                          <a:ln>
                            <a:noFill/>
                          </a:ln>
                          <a:solidFill>
                            <a:srgbClr val="B12143"/>
                          </a:solidFill>
                          <a:effectLst/>
                          <a:latin typeface="Arial" charset="0"/>
                          <a:ea typeface="ＭＳ Ｐゴシック" charset="0"/>
                          <a:cs typeface="Arial" charset="0"/>
                        </a:rPr>
                        <a:t> الله     </a:t>
                      </a:r>
                      <a:endParaRPr kumimoji="0" lang="en-GB" sz="2300" b="0" i="0" u="none" strike="noStrike" cap="none" normalizeH="0" baseline="0" dirty="0">
                        <a:ln>
                          <a:noFill/>
                        </a:ln>
                        <a:solidFill>
                          <a:srgbClr val="B12143"/>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21218" name="Text Box 4"/>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000000"/>
                </a:solidFill>
                <a:effectLst/>
                <a:uLnTx/>
                <a:uFillTx/>
                <a:latin typeface="Arial" charset="0"/>
                <a:ea typeface="ＭＳ Ｐゴシック" charset="0"/>
              </a:rPr>
              <a:t>382</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21219"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P </a:t>
            </a:r>
            <a:r>
              <a:rPr kumimoji="0" lang="ar-IQ" sz="2400" b="1" i="0" u="none" strike="noStrike" kern="1200" cap="none" spc="0" normalizeH="0" baseline="0" noProof="0" dirty="0">
                <a:ln>
                  <a:noFill/>
                </a:ln>
                <a:solidFill>
                  <a:srgbClr val="000000"/>
                </a:solidFill>
                <a:effectLst/>
                <a:uLnTx/>
                <a:uFillTx/>
                <a:latin typeface="Arial" charset="0"/>
                <a:ea typeface="ＭＳ Ｐゴシック" charset="0"/>
              </a:rPr>
              <a:t>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711067573"/>
      </p:ext>
    </p:extLst>
  </p:cSld>
  <p:clrMapOvr>
    <a:masterClrMapping/>
  </p:clrMapOvr>
  <p:transition>
    <p:fade/>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descr="Green marble"/>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145493" name="Group 85"/>
          <p:cNvGraphicFramePr>
            <a:graphicFrameLocks noGrp="1"/>
          </p:cNvGraphicFramePr>
          <p:nvPr>
            <p:extLst>
              <p:ext uri="{D42A27DB-BD31-4B8C-83A1-F6EECF244321}">
                <p14:modId xmlns:p14="http://schemas.microsoft.com/office/powerpoint/2010/main" val="749209462"/>
              </p:ext>
            </p:extLst>
          </p:nvPr>
        </p:nvGraphicFramePr>
        <p:xfrm>
          <a:off x="0" y="295275"/>
          <a:ext cx="9144000" cy="6583742"/>
        </p:xfrm>
        <a:graphic>
          <a:graphicData uri="http://schemas.openxmlformats.org/drawingml/2006/table">
            <a:tbl>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9625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الكتاب  1</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الكتاب   2</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الكتاب  3</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الكتاب  4</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الكتاب 5</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1068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41 مزمور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1</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31 مزمور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42</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17 مزمور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73</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17 مزمور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90</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44 مزمور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rgbClr val="FFFF66"/>
                          </a:solidFill>
                          <a:effectLst/>
                          <a:latin typeface="Arial" charset="0"/>
                          <a:ea typeface="ＭＳ Ｐゴシック" charset="0"/>
                          <a:cs typeface="Arial" charset="0"/>
                        </a:rPr>
                        <a:t> </a:t>
                      </a:r>
                      <a:r>
                        <a:rPr kumimoji="0" lang="ar-IQ" sz="2000" b="0" i="0" u="none" strike="noStrike" cap="none" normalizeH="0" baseline="0" dirty="0">
                          <a:ln>
                            <a:noFill/>
                          </a:ln>
                          <a:solidFill>
                            <a:srgbClr val="FFFF66"/>
                          </a:solidFill>
                          <a:effectLst/>
                          <a:latin typeface="Arial" charset="0"/>
                          <a:ea typeface="ＭＳ Ｐゴシック" charset="0"/>
                          <a:cs typeface="Arial" charset="0"/>
                        </a:rPr>
                        <a:t>107</a:t>
                      </a:r>
                      <a:r>
                        <a:rPr kumimoji="0" lang="en-US" sz="2000" b="0" i="0" u="none" strike="noStrike" cap="none" normalizeH="0" baseline="0" dirty="0">
                          <a:ln>
                            <a:noFill/>
                          </a:ln>
                          <a:solidFill>
                            <a:srgbClr val="FFFF66"/>
                          </a:solidFill>
                          <a:effectLst/>
                          <a:latin typeface="Arial" charset="0"/>
                          <a:ea typeface="ＭＳ Ｐゴシック" charset="0"/>
                          <a:cs typeface="Arial" charset="0"/>
                        </a:rPr>
                        <a:t>          </a:t>
                      </a:r>
                      <a:r>
                        <a:rPr kumimoji="0" lang="ar-IQ" sz="2000" b="0" i="0" u="none" strike="noStrike" cap="none" normalizeH="0" baseline="0" dirty="0">
                          <a:ln>
                            <a:noFill/>
                          </a:ln>
                          <a:solidFill>
                            <a:srgbClr val="FFFF66"/>
                          </a:solidFill>
                          <a:effectLst/>
                          <a:latin typeface="Arial" charset="0"/>
                          <a:ea typeface="ＭＳ Ｐゴシック" charset="0"/>
                          <a:cs typeface="Arial" charset="0"/>
                        </a:rPr>
                        <a:t>150</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8104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41 :13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72 :18 – 20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ar-IQ"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52 : 89</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48 : 106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150  : 6</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2964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يعشق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ويعبد</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err="1">
                          <a:ln>
                            <a:noFill/>
                          </a:ln>
                          <a:solidFill>
                            <a:srgbClr val="FFFF66"/>
                          </a:solidFill>
                          <a:effectLst/>
                          <a:latin typeface="Arial" charset="0"/>
                          <a:ea typeface="ＭＳ Ｐゴシック" charset="0"/>
                          <a:cs typeface="Arial" charset="0"/>
                        </a:rPr>
                        <a:t>يتسائل</a:t>
                      </a:r>
                      <a:r>
                        <a:rPr kumimoji="0" lang="ar-IQ" sz="2000" b="0" i="0" u="none" strike="noStrike" cap="none" normalizeH="0" baseline="0" dirty="0">
                          <a:ln>
                            <a:noFill/>
                          </a:ln>
                          <a:solidFill>
                            <a:srgbClr val="FFFF66"/>
                          </a:solidFill>
                          <a:effectLst/>
                          <a:latin typeface="Arial" charset="0"/>
                          <a:ea typeface="ＭＳ Ｐゴシック" charset="0"/>
                          <a:cs typeface="Arial" charset="0"/>
                        </a:rPr>
                        <a:t>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ويعبد</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يسقط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ويعبد</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يخضع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ويعبد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1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مثالي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ويعبد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180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التكوين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err="1">
                          <a:ln>
                            <a:noFill/>
                          </a:ln>
                          <a:solidFill>
                            <a:srgbClr val="FFFF66"/>
                          </a:solidFill>
                          <a:effectLst/>
                          <a:latin typeface="Arial" charset="0"/>
                          <a:ea typeface="ＭＳ Ｐゴシック" charset="0"/>
                          <a:cs typeface="Arial" charset="0"/>
                        </a:rPr>
                        <a:t>الانسلن</a:t>
                      </a:r>
                      <a:r>
                        <a:rPr kumimoji="0" lang="en-US" sz="1900" b="0" i="0" u="none" strike="noStrike" cap="none" normalizeH="0" baseline="0" dirty="0">
                          <a:ln>
                            <a:noFill/>
                          </a:ln>
                          <a:solidFill>
                            <a:srgbClr val="FFFF66"/>
                          </a:solidFill>
                          <a:effectLst/>
                          <a:latin typeface="Arial" charset="0"/>
                          <a:ea typeface="ＭＳ Ｐゴシック" charset="0"/>
                          <a:cs typeface="Arial"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الخروج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اسرائيل </a:t>
                      </a:r>
                      <a:endParaRPr kumimoji="0" lang="en-US" sz="19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err="1">
                          <a:ln>
                            <a:noFill/>
                          </a:ln>
                          <a:solidFill>
                            <a:srgbClr val="FFFF66"/>
                          </a:solidFill>
                          <a:effectLst/>
                          <a:latin typeface="Arial" charset="0"/>
                          <a:ea typeface="ＭＳ Ｐゴシック" charset="0"/>
                          <a:cs typeface="Arial" charset="0"/>
                        </a:rPr>
                        <a:t>الانسلن</a:t>
                      </a:r>
                      <a:r>
                        <a:rPr kumimoji="0" lang="ar-IQ" sz="1900" b="0" i="0" u="none" strike="noStrike" cap="none" normalizeH="0" baseline="0" dirty="0">
                          <a:ln>
                            <a:noFill/>
                          </a:ln>
                          <a:solidFill>
                            <a:srgbClr val="FFFF66"/>
                          </a:solidFill>
                          <a:effectLst/>
                          <a:latin typeface="Arial" charset="0"/>
                          <a:ea typeface="ＭＳ Ｐゴシック" charset="0"/>
                          <a:cs typeface="Arial" charset="0"/>
                        </a:rPr>
                        <a:t> بشكل اساس</a:t>
                      </a:r>
                      <a:r>
                        <a:rPr kumimoji="0" lang="en-US" sz="1900" b="0" i="0" u="none" strike="noStrike" cap="none" normalizeH="0" baseline="0" dirty="0">
                          <a:ln>
                            <a:noFill/>
                          </a:ln>
                          <a:solidFill>
                            <a:srgbClr val="FFFF66"/>
                          </a:solidFill>
                          <a:effectLst/>
                          <a:latin typeface="Arial" charset="0"/>
                          <a:ea typeface="ＭＳ Ｐゴシック" charset="0"/>
                          <a:cs typeface="Arial"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اللاويين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الملاذ الامن</a:t>
                      </a:r>
                      <a:r>
                        <a:rPr kumimoji="0" lang="en-US" sz="1900" b="0" i="0" u="none" strike="noStrike" cap="none" normalizeH="0" baseline="0" dirty="0">
                          <a:ln>
                            <a:noFill/>
                          </a:ln>
                          <a:solidFill>
                            <a:srgbClr val="FFFF66"/>
                          </a:solidFill>
                          <a:effectLst/>
                          <a:latin typeface="Arial" charset="0"/>
                          <a:ea typeface="ＭＳ Ｐゴシック" charset="0"/>
                          <a:cs typeface="Arial" charset="0"/>
                        </a:rPr>
                        <a:t>-</a:t>
                      </a: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العدد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موسى والبرية</a:t>
                      </a:r>
                      <a:endParaRPr kumimoji="0" lang="en-US" sz="19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600" b="0" i="0" u="none" strike="noStrike" cap="none" normalizeH="0" baseline="0" dirty="0">
                          <a:ln>
                            <a:noFill/>
                          </a:ln>
                          <a:solidFill>
                            <a:srgbClr val="FFFF66"/>
                          </a:solidFill>
                          <a:effectLst/>
                          <a:latin typeface="Arial" charset="0"/>
                          <a:ea typeface="ＭＳ Ｐゴシック" charset="0"/>
                          <a:cs typeface="Arial" charset="0"/>
                        </a:rPr>
                        <a:t>التثنية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600" b="0" i="0" u="none" strike="noStrike" cap="none" normalizeH="0" baseline="0" dirty="0">
                          <a:ln>
                            <a:noFill/>
                          </a:ln>
                          <a:solidFill>
                            <a:srgbClr val="FFFF66"/>
                          </a:solidFill>
                          <a:effectLst/>
                          <a:latin typeface="Arial" charset="0"/>
                          <a:ea typeface="ＭＳ Ｐゴシック" charset="0"/>
                          <a:cs typeface="Arial" charset="0"/>
                        </a:rPr>
                        <a:t>الارض والقانون</a:t>
                      </a:r>
                      <a:endParaRPr kumimoji="0" lang="en-US" sz="16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473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داود</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داود </a:t>
                      </a:r>
                      <a:r>
                        <a:rPr kumimoji="0" lang="ar-IQ" sz="2000" b="0" i="0" u="none" strike="noStrike" cap="none" normalizeH="0" baseline="0" dirty="0" err="1">
                          <a:ln>
                            <a:noFill/>
                          </a:ln>
                          <a:solidFill>
                            <a:srgbClr val="FFFF66"/>
                          </a:solidFill>
                          <a:effectLst/>
                          <a:latin typeface="Arial" charset="0"/>
                          <a:ea typeface="ＭＳ Ｐゴシック" charset="0"/>
                          <a:cs typeface="Arial" charset="0"/>
                        </a:rPr>
                        <a:t>وقورح</a:t>
                      </a:r>
                      <a:r>
                        <a:rPr kumimoji="0" lang="ar-IQ" sz="2000" b="0" i="0" u="none" strike="noStrike" cap="none" normalizeH="0" baseline="0" dirty="0">
                          <a:ln>
                            <a:noFill/>
                          </a:ln>
                          <a:solidFill>
                            <a:srgbClr val="FFFF66"/>
                          </a:solidFill>
                          <a:effectLst/>
                          <a:latin typeface="Arial" charset="0"/>
                          <a:ea typeface="ＭＳ Ｐゴシック" charset="0"/>
                          <a:cs typeface="Arial" charset="0"/>
                        </a:rPr>
                        <a:t>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a:noFill/>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err="1">
                          <a:ln>
                            <a:noFill/>
                          </a:ln>
                          <a:solidFill>
                            <a:srgbClr val="FFFF66"/>
                          </a:solidFill>
                          <a:effectLst/>
                          <a:latin typeface="Arial" charset="0"/>
                          <a:ea typeface="ＭＳ Ｐゴシック" charset="0"/>
                          <a:cs typeface="Arial" charset="0"/>
                        </a:rPr>
                        <a:t>آساف</a:t>
                      </a:r>
                      <a:r>
                        <a:rPr kumimoji="0" lang="ar-IQ" sz="2000" b="0" i="0" u="none" strike="noStrike" cap="none" normalizeH="0" baseline="0" dirty="0">
                          <a:ln>
                            <a:noFill/>
                          </a:ln>
                          <a:solidFill>
                            <a:srgbClr val="FFFF66"/>
                          </a:solidFill>
                          <a:effectLst/>
                          <a:latin typeface="Arial" charset="0"/>
                          <a:ea typeface="ＭＳ Ｐゴシック" charset="0"/>
                          <a:cs typeface="Arial" charset="0"/>
                        </a:rPr>
                        <a:t> </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غير معروف</a:t>
                      </a:r>
                      <a:endParaRPr kumimoji="0" lang="en-US" sz="19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dirty="0">
                          <a:ln>
                            <a:noFill/>
                          </a:ln>
                          <a:solidFill>
                            <a:srgbClr val="FFFF66"/>
                          </a:solidFill>
                          <a:effectLst/>
                          <a:latin typeface="Arial" charset="0"/>
                          <a:ea typeface="ＭＳ Ｐゴシック" charset="0"/>
                          <a:cs typeface="Arial" charset="0"/>
                        </a:rPr>
                        <a:t> </a:t>
                      </a:r>
                      <a:r>
                        <a:rPr kumimoji="0" lang="ar-IQ" sz="2000" b="0" i="0" u="none" strike="noStrike" cap="none" normalizeH="0" baseline="0" dirty="0">
                          <a:ln>
                            <a:noFill/>
                          </a:ln>
                          <a:solidFill>
                            <a:srgbClr val="FFFF66"/>
                          </a:solidFill>
                          <a:effectLst/>
                          <a:latin typeface="Arial" charset="0"/>
                          <a:ea typeface="ＭＳ Ｐゴシック" charset="0"/>
                          <a:cs typeface="Arial" charset="0"/>
                        </a:rPr>
                        <a:t>بشكل اساسي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0" i="0" u="none" strike="noStrike" cap="none" normalizeH="0" baseline="0" dirty="0">
                          <a:ln>
                            <a:noFill/>
                          </a:ln>
                          <a:solidFill>
                            <a:srgbClr val="FFFF66"/>
                          </a:solidFill>
                          <a:effectLst/>
                          <a:latin typeface="Arial" charset="0"/>
                          <a:ea typeface="ＭＳ Ｐゴシック" charset="0"/>
                          <a:cs typeface="Arial" charset="0"/>
                        </a:rPr>
                        <a:t>داود</a:t>
                      </a:r>
                      <a:endParaRPr kumimoji="0" lang="en-US" sz="20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13995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مجموعة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داود</a:t>
                      </a:r>
                      <a:endParaRPr kumimoji="0" lang="en-US" sz="19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dirty="0">
                          <a:ln>
                            <a:noFill/>
                          </a:ln>
                          <a:solidFill>
                            <a:srgbClr val="FFFF66"/>
                          </a:solidFill>
                          <a:effectLst/>
                          <a:latin typeface="Arial" charset="0"/>
                          <a:ea typeface="ＭＳ Ｐゴシック" charset="0"/>
                          <a:cs typeface="Arial" charset="0"/>
                        </a:rPr>
                        <a:t> </a:t>
                      </a:r>
                      <a:r>
                        <a:rPr kumimoji="0" lang="ar-IQ" sz="1900" b="0" i="0" u="none" strike="noStrike" cap="none" normalizeH="0" baseline="0" dirty="0">
                          <a:ln>
                            <a:noFill/>
                          </a:ln>
                          <a:solidFill>
                            <a:srgbClr val="FFFF66"/>
                          </a:solidFill>
                          <a:effectLst/>
                          <a:latin typeface="Arial" charset="0"/>
                          <a:ea typeface="ＭＳ Ｐゴシック" charset="0"/>
                          <a:cs typeface="Arial" charset="0"/>
                        </a:rPr>
                        <a:t>3</a:t>
                      </a:r>
                      <a:r>
                        <a:rPr kumimoji="0" lang="en-US" sz="1900" b="0" i="0" u="none" strike="noStrike" cap="none" normalizeH="0" baseline="0" dirty="0">
                          <a:ln>
                            <a:noFill/>
                          </a:ln>
                          <a:solidFill>
                            <a:srgbClr val="FFFF66"/>
                          </a:solidFill>
                          <a:effectLst/>
                          <a:latin typeface="Arial" charset="0"/>
                          <a:ea typeface="ＭＳ Ｐゴシック" charset="0"/>
                          <a:cs typeface="Arial" charset="0"/>
                        </a:rPr>
                        <a:t>  </a:t>
                      </a:r>
                      <a:r>
                        <a:rPr kumimoji="0" lang="ar-IQ" sz="1900" b="0" i="0" u="none" strike="noStrike" cap="none" normalizeH="0" baseline="0" dirty="0">
                          <a:ln>
                            <a:noFill/>
                          </a:ln>
                          <a:solidFill>
                            <a:srgbClr val="FFFF66"/>
                          </a:solidFill>
                          <a:effectLst/>
                          <a:latin typeface="Arial" charset="0"/>
                          <a:ea typeface="ＭＳ Ｐゴシック" charset="0"/>
                          <a:cs typeface="Arial" charset="0"/>
                        </a:rPr>
                        <a:t>الكتب 2 و</a:t>
                      </a:r>
                      <a:endParaRPr kumimoji="0" lang="en-US" sz="1900" b="0" i="0" u="none" strike="noStrike" cap="none" normalizeH="0" baseline="0" dirty="0">
                        <a:ln>
                          <a:noFill/>
                        </a:ln>
                        <a:solidFill>
                          <a:srgbClr val="FFFF66"/>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900" b="0" i="0" u="none" strike="noStrike" cap="none" normalizeH="0" baseline="0" dirty="0">
                          <a:ln>
                            <a:noFill/>
                          </a:ln>
                          <a:solidFill>
                            <a:srgbClr val="FFFF66"/>
                          </a:solidFill>
                          <a:effectLst/>
                          <a:latin typeface="Arial" charset="0"/>
                          <a:ea typeface="ＭＳ Ｐゴシック" charset="0"/>
                          <a:cs typeface="Arial" charset="0"/>
                        </a:rPr>
                        <a:t> </a:t>
                      </a:r>
                      <a:r>
                        <a:rPr kumimoji="0" lang="ar-IQ" sz="1900" b="0" i="0" u="none" strike="noStrike" cap="none" normalizeH="0" baseline="0" dirty="0" err="1">
                          <a:ln>
                            <a:noFill/>
                          </a:ln>
                          <a:solidFill>
                            <a:srgbClr val="FFFF66"/>
                          </a:solidFill>
                          <a:effectLst/>
                          <a:latin typeface="Arial" charset="0"/>
                          <a:ea typeface="ＭＳ Ｐゴシック" charset="0"/>
                          <a:cs typeface="Arial" charset="0"/>
                        </a:rPr>
                        <a:t>حزقيال</a:t>
                      </a:r>
                      <a:r>
                        <a:rPr kumimoji="0" lang="ar-IQ" sz="1900" b="0" i="0" u="none" strike="noStrike" cap="none" normalizeH="0" baseline="0" dirty="0">
                          <a:ln>
                            <a:noFill/>
                          </a:ln>
                          <a:solidFill>
                            <a:srgbClr val="FFFF66"/>
                          </a:solidFill>
                          <a:effectLst/>
                          <a:latin typeface="Arial" charset="0"/>
                          <a:ea typeface="ＭＳ Ｐゴシック" charset="0"/>
                          <a:cs typeface="Arial" charset="0"/>
                        </a:rPr>
                        <a:t>  المضافة مح</a:t>
                      </a:r>
                      <a:endParaRPr kumimoji="0" lang="en-US" sz="8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1900" b="0" i="0" u="none" strike="noStrike" cap="none" normalizeH="0" baseline="0" dirty="0">
                          <a:ln>
                            <a:noFill/>
                          </a:ln>
                          <a:solidFill>
                            <a:srgbClr val="FFFF66"/>
                          </a:solidFill>
                          <a:effectLst/>
                          <a:latin typeface="Arial" charset="0"/>
                          <a:ea typeface="ＭＳ Ｐゴシック" charset="0"/>
                          <a:cs typeface="Arial" charset="0"/>
                        </a:rPr>
                        <a:t>مضافه من عزرا </a:t>
                      </a:r>
                      <a:r>
                        <a:rPr kumimoji="0" lang="ar-IQ" sz="1900" b="0" i="0" u="none" strike="noStrike" cap="none" normalizeH="0" baseline="0" dirty="0" err="1">
                          <a:ln>
                            <a:noFill/>
                          </a:ln>
                          <a:solidFill>
                            <a:srgbClr val="FFFF66"/>
                          </a:solidFill>
                          <a:effectLst/>
                          <a:latin typeface="Arial" charset="0"/>
                          <a:ea typeface="ＭＳ Ｐゴシック" charset="0"/>
                          <a:cs typeface="Arial" charset="0"/>
                        </a:rPr>
                        <a:t>ونحميا</a:t>
                      </a:r>
                      <a:r>
                        <a:rPr kumimoji="0" lang="ar-IQ" sz="1900" b="0" i="0" u="none" strike="noStrike" cap="none" normalizeH="0" baseline="0" dirty="0">
                          <a:ln>
                            <a:noFill/>
                          </a:ln>
                          <a:solidFill>
                            <a:srgbClr val="FFFF66"/>
                          </a:solidFill>
                          <a:effectLst/>
                          <a:latin typeface="Arial" charset="0"/>
                          <a:ea typeface="ＭＳ Ｐゴシック" charset="0"/>
                          <a:cs typeface="Arial" charset="0"/>
                        </a:rPr>
                        <a:t> </a:t>
                      </a:r>
                      <a:endParaRPr kumimoji="0" lang="en-US" sz="1900" b="0" i="0" u="none" strike="noStrike" cap="none" normalizeH="0" baseline="0" dirty="0">
                        <a:ln>
                          <a:noFill/>
                        </a:ln>
                        <a:solidFill>
                          <a:srgbClr val="FFFF66"/>
                        </a:solidFill>
                        <a:effectLst/>
                        <a:latin typeface="Arial" charset="0"/>
                        <a:ea typeface="ＭＳ Ｐゴシック" charset="0"/>
                        <a:cs typeface="Arial" charset="0"/>
                      </a:endParaRPr>
                    </a:p>
                  </a:txBody>
                  <a:tcPr marT="45721" marB="45721"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223282" name="AutoShape 54"/>
          <p:cNvSpPr>
            <a:spLocks noChangeArrowheads="1"/>
          </p:cNvSpPr>
          <p:nvPr/>
        </p:nvSpPr>
        <p:spPr bwMode="auto">
          <a:xfrm>
            <a:off x="11430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3" name="AutoShape 55"/>
          <p:cNvSpPr>
            <a:spLocks noChangeArrowheads="1"/>
          </p:cNvSpPr>
          <p:nvPr/>
        </p:nvSpPr>
        <p:spPr bwMode="auto">
          <a:xfrm>
            <a:off x="29718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4" name="AutoShape 56"/>
          <p:cNvSpPr>
            <a:spLocks noChangeArrowheads="1"/>
          </p:cNvSpPr>
          <p:nvPr/>
        </p:nvSpPr>
        <p:spPr bwMode="auto">
          <a:xfrm>
            <a:off x="48006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5" name="AutoShape 57"/>
          <p:cNvSpPr>
            <a:spLocks noChangeArrowheads="1"/>
          </p:cNvSpPr>
          <p:nvPr/>
        </p:nvSpPr>
        <p:spPr bwMode="auto">
          <a:xfrm>
            <a:off x="66294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6" name="AutoShape 58"/>
          <p:cNvSpPr>
            <a:spLocks noChangeArrowheads="1"/>
          </p:cNvSpPr>
          <p:nvPr/>
        </p:nvSpPr>
        <p:spPr bwMode="auto">
          <a:xfrm>
            <a:off x="8458200" y="1981200"/>
            <a:ext cx="457200" cy="304800"/>
          </a:xfrm>
          <a:prstGeom prst="downArrow">
            <a:avLst>
              <a:gd name="adj1" fmla="val 43750"/>
              <a:gd name="adj2" fmla="val 68227"/>
            </a:avLst>
          </a:prstGeom>
          <a:solidFill>
            <a:schemeClr val="bg1"/>
          </a:solidFill>
          <a:ln w="9525">
            <a:solidFill>
              <a:schemeClr val="tx1"/>
            </a:solidFill>
            <a:miter lim="800000"/>
            <a:headEnd/>
            <a:tailEnd/>
          </a:ln>
        </p:spPr>
        <p:txBody>
          <a:bodyPr vert="eaVert"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3287" name="Text Box 59"/>
          <p:cNvSpPr txBox="1">
            <a:spLocks noChangeArrowheads="1"/>
          </p:cNvSpPr>
          <p:nvPr/>
        </p:nvSpPr>
        <p:spPr bwMode="auto">
          <a:xfrm>
            <a:off x="0" y="2528888"/>
            <a:ext cx="3733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1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آيات   للتعبد</a:t>
            </a:r>
            <a:endParaRPr kumimoji="0" lang="en-US" sz="18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96" name="Text Box 69"/>
          <p:cNvSpPr txBox="1">
            <a:spLocks noChangeArrowheads="1"/>
          </p:cNvSpPr>
          <p:nvPr/>
        </p:nvSpPr>
        <p:spPr bwMode="auto">
          <a:xfrm>
            <a:off x="2209800" y="6507164"/>
            <a:ext cx="47244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2000" b="0"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مراحل التجميع الممكنة</a:t>
            </a:r>
            <a:endParaRPr kumimoji="0" lang="en-US" sz="2000" b="0"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3297" name="Text Box 70"/>
          <p:cNvSpPr txBox="1">
            <a:spLocks noChangeArrowheads="1"/>
          </p:cNvSpPr>
          <p:nvPr/>
        </p:nvSpPr>
        <p:spPr bwMode="auto">
          <a:xfrm>
            <a:off x="8534400" y="0"/>
            <a:ext cx="685800"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5491" name="Rectangle 83"/>
          <p:cNvSpPr>
            <a:spLocks noGrp="1" noChangeArrowheads="1"/>
          </p:cNvSpPr>
          <p:nvPr>
            <p:ph type="title" idx="4294967295"/>
          </p:nvPr>
        </p:nvSpPr>
        <p:spPr>
          <a:xfrm>
            <a:off x="0" y="-76200"/>
            <a:ext cx="8610600" cy="461963"/>
          </a:xfrm>
          <a:effectLst>
            <a:outerShdw blurRad="63500" dist="38099" dir="2700000" algn="ctr" rotWithShape="0">
              <a:schemeClr val="tx2">
                <a:alpha val="74998"/>
              </a:schemeClr>
            </a:outerShdw>
          </a:effectLst>
        </p:spPr>
        <p:txBody>
          <a:bodyPr anchor="t">
            <a:spAutoFit/>
          </a:bodyPr>
          <a:lstStyle/>
          <a:p>
            <a:pPr eaLnBrk="1" hangingPunct="1">
              <a:spcBef>
                <a:spcPct val="50000"/>
              </a:spcBef>
              <a:defRPr/>
            </a:pPr>
            <a:r>
              <a:rPr lang="ar-IQ" sz="2400" b="1" dirty="0">
                <a:solidFill>
                  <a:schemeClr val="bg1"/>
                </a:solidFill>
                <a:latin typeface="Arial" panose="020B0604020202020204" pitchFamily="34" charset="0"/>
                <a:cs typeface="Arial" panose="020B0604020202020204" pitchFamily="34" charset="0"/>
              </a:rPr>
              <a:t>التصنيف 1    انعكاس </a:t>
            </a:r>
            <a:r>
              <a:rPr lang="ar-IQ" sz="2400" b="1" dirty="0" err="1">
                <a:solidFill>
                  <a:schemeClr val="bg1"/>
                </a:solidFill>
                <a:latin typeface="Arial" panose="020B0604020202020204" pitchFamily="34" charset="0"/>
                <a:cs typeface="Arial" panose="020B0604020202020204" pitchFamily="34" charset="0"/>
              </a:rPr>
              <a:t>لاسفار</a:t>
            </a:r>
            <a:r>
              <a:rPr lang="ar-IQ" sz="2400" b="1" dirty="0">
                <a:solidFill>
                  <a:schemeClr val="bg1"/>
                </a:solidFill>
                <a:latin typeface="Arial" panose="020B0604020202020204" pitchFamily="34" charset="0"/>
                <a:cs typeface="Arial" panose="020B0604020202020204" pitchFamily="34" charset="0"/>
              </a:rPr>
              <a:t> موسى الخمسة </a:t>
            </a:r>
            <a:endParaRPr lang="en-US" sz="2400" b="1" dirty="0">
              <a:solidFill>
                <a:schemeClr val="bg1"/>
              </a:solidFill>
              <a:latin typeface="Arial" panose="020B0604020202020204" pitchFamily="34" charset="0"/>
              <a:cs typeface="Arial" panose="020B0604020202020204" pitchFamily="34" charset="0"/>
            </a:endParaRPr>
          </a:p>
        </p:txBody>
      </p:sp>
      <p:sp>
        <p:nvSpPr>
          <p:cNvPr id="223300" name="Text Box 70"/>
          <p:cNvSpPr txBox="1">
            <a:spLocks noChangeArrowheads="1"/>
          </p:cNvSpPr>
          <p:nvPr/>
        </p:nvSpPr>
        <p:spPr bwMode="auto">
          <a:xfrm>
            <a:off x="8534400" y="685800"/>
            <a:ext cx="685800" cy="36933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25282" name="Rectangle 2"/>
          <p:cNvSpPr>
            <a:spLocks noGrp="1" noChangeArrowheads="1"/>
          </p:cNvSpPr>
          <p:nvPr>
            <p:ph type="title"/>
          </p:nvPr>
        </p:nvSpPr>
        <p:spPr>
          <a:xfrm>
            <a:off x="228600" y="-136525"/>
            <a:ext cx="8229600" cy="1143000"/>
          </a:xfrm>
        </p:spPr>
        <p:txBody>
          <a:bodyPr/>
          <a:lstStyle/>
          <a:p>
            <a:pPr eaLnBrk="1" hangingPunct="1"/>
            <a:r>
              <a:rPr lang="ar-JO" dirty="0">
                <a:solidFill>
                  <a:srgbClr val="100D00"/>
                </a:solidFill>
                <a:latin typeface="Arial" charset="0"/>
              </a:rPr>
              <a:t>أ</a:t>
            </a:r>
            <a:r>
              <a:rPr lang="ar-IQ" dirty="0">
                <a:solidFill>
                  <a:srgbClr val="100D00"/>
                </a:solidFill>
                <a:latin typeface="Arial" charset="0"/>
              </a:rPr>
              <a:t>سباب التصنيفات</a:t>
            </a:r>
            <a:endParaRPr lang="en-US" dirty="0">
              <a:solidFill>
                <a:srgbClr val="100D00"/>
              </a:solidFill>
              <a:latin typeface="Arial" charset="0"/>
            </a:endParaRPr>
          </a:p>
        </p:txBody>
      </p:sp>
      <p:sp>
        <p:nvSpPr>
          <p:cNvPr id="26627" name="Rectangle 3"/>
          <p:cNvSpPr>
            <a:spLocks noGrp="1" noChangeArrowheads="1"/>
          </p:cNvSpPr>
          <p:nvPr>
            <p:ph idx="1"/>
          </p:nvPr>
        </p:nvSpPr>
        <p:spPr>
          <a:xfrm>
            <a:off x="228600" y="1066801"/>
            <a:ext cx="8915400" cy="4525963"/>
          </a:xfrm>
        </p:spPr>
        <p:txBody>
          <a:bodyPr/>
          <a:lstStyle/>
          <a:p>
            <a:pPr marL="533400" indent="-533400" algn="r" eaLnBrk="1" hangingPunct="1">
              <a:buFontTx/>
              <a:buNone/>
            </a:pPr>
            <a:r>
              <a:rPr lang="ar-IQ" sz="2800" b="1" dirty="0">
                <a:solidFill>
                  <a:srgbClr val="100D00"/>
                </a:solidFill>
                <a:latin typeface="Arial" charset="0"/>
              </a:rPr>
              <a:t>  2- فرضية هربرت</a:t>
            </a:r>
            <a:r>
              <a:rPr lang="ar-JO" sz="2800" b="1" dirty="0">
                <a:solidFill>
                  <a:srgbClr val="100D00"/>
                </a:solidFill>
                <a:latin typeface="Arial" charset="0"/>
              </a:rPr>
              <a:t>.</a:t>
            </a:r>
            <a:r>
              <a:rPr lang="ar-IQ" sz="2800" b="1" dirty="0">
                <a:solidFill>
                  <a:srgbClr val="100D00"/>
                </a:solidFill>
                <a:latin typeface="Arial" charset="0"/>
              </a:rPr>
              <a:t>  سي   وأ</a:t>
            </a:r>
            <a:r>
              <a:rPr lang="ar-JO" sz="2800" b="1" dirty="0">
                <a:solidFill>
                  <a:srgbClr val="100D00"/>
                </a:solidFill>
                <a:latin typeface="Arial" charset="0"/>
              </a:rPr>
              <a:t>.</a:t>
            </a:r>
            <a:r>
              <a:rPr lang="ar-IQ" sz="2800" b="1" dirty="0">
                <a:solidFill>
                  <a:srgbClr val="100D00"/>
                </a:solidFill>
                <a:latin typeface="Arial" charset="0"/>
              </a:rPr>
              <a:t> </a:t>
            </a:r>
            <a:r>
              <a:rPr lang="ar-JO" sz="2800" b="1" dirty="0">
                <a:solidFill>
                  <a:srgbClr val="100D00"/>
                </a:solidFill>
                <a:latin typeface="Arial" charset="0"/>
              </a:rPr>
              <a:t>أ</a:t>
            </a:r>
            <a:r>
              <a:rPr lang="ar-IQ" sz="2800" b="1" dirty="0">
                <a:solidFill>
                  <a:srgbClr val="100D00"/>
                </a:solidFill>
                <a:latin typeface="Arial" charset="0"/>
              </a:rPr>
              <a:t>تدرسون </a:t>
            </a:r>
            <a:r>
              <a:rPr lang="ar-JO" sz="2800" b="1" dirty="0">
                <a:solidFill>
                  <a:srgbClr val="100D00"/>
                </a:solidFill>
                <a:latin typeface="Arial" charset="0"/>
              </a:rPr>
              <a:t>أ</a:t>
            </a:r>
            <a:r>
              <a:rPr lang="ar-IQ" sz="2800" b="1" dirty="0">
                <a:solidFill>
                  <a:srgbClr val="100D00"/>
                </a:solidFill>
                <a:latin typeface="Arial" charset="0"/>
              </a:rPr>
              <a:t>ن ال</a:t>
            </a:r>
            <a:r>
              <a:rPr lang="ar-JO" sz="2800" b="1" dirty="0">
                <a:solidFill>
                  <a:srgbClr val="100D00"/>
                </a:solidFill>
                <a:latin typeface="Arial" charset="0"/>
              </a:rPr>
              <a:t>إ</a:t>
            </a:r>
            <a:r>
              <a:rPr lang="ar-IQ" sz="2800" b="1" dirty="0">
                <a:solidFill>
                  <a:srgbClr val="100D00"/>
                </a:solidFill>
                <a:latin typeface="Arial" charset="0"/>
              </a:rPr>
              <a:t>نقسامات ظهرت من الكتاب في وقت واحد من التطور الزمني</a:t>
            </a:r>
            <a:endParaRPr lang="en-US" sz="2800" b="1" dirty="0">
              <a:solidFill>
                <a:srgbClr val="100D00"/>
              </a:solidFill>
              <a:latin typeface="Arial" charset="0"/>
            </a:endParaRPr>
          </a:p>
        </p:txBody>
      </p:sp>
      <p:sp>
        <p:nvSpPr>
          <p:cNvPr id="225284" name="Text Box 4"/>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000000"/>
                </a:solidFill>
                <a:effectLst/>
                <a:uLnTx/>
                <a:uFillTx/>
                <a:latin typeface="Arial" charset="0"/>
                <a:ea typeface="ＭＳ Ｐゴシック" charset="0"/>
              </a:rPr>
              <a:t>382</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25285"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P </a:t>
            </a:r>
            <a:r>
              <a:rPr kumimoji="0" lang="ar-IQ" sz="2400" b="1" i="0" u="none" strike="noStrike" kern="1200" cap="none" spc="0" normalizeH="0" baseline="0" noProof="0" dirty="0">
                <a:ln>
                  <a:noFill/>
                </a:ln>
                <a:solidFill>
                  <a:srgbClr val="000000"/>
                </a:solidFill>
                <a:effectLst/>
                <a:uLnTx/>
                <a:uFillTx/>
                <a:latin typeface="Arial" charset="0"/>
                <a:ea typeface="ＭＳ Ｐゴシック" charset="0"/>
              </a:rPr>
              <a:t>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5154" name="Rectangle 2"/>
          <p:cNvSpPr>
            <a:spLocks noGrp="1" noChangeArrowheads="1"/>
          </p:cNvSpPr>
          <p:nvPr>
            <p:ph type="title"/>
          </p:nvPr>
        </p:nvSpPr>
        <p:spPr>
          <a:xfrm>
            <a:off x="457200" y="274637"/>
            <a:ext cx="8229600" cy="792163"/>
          </a:xfrm>
          <a:noFill/>
        </p:spPr>
        <p:txBody>
          <a:bodyPr/>
          <a:lstStyle/>
          <a:p>
            <a:pPr eaLnBrk="1" hangingPunct="1"/>
            <a:r>
              <a:rPr lang="ar-IQ" sz="4000" b="1" dirty="0">
                <a:solidFill>
                  <a:schemeClr val="bg1"/>
                </a:solidFill>
                <a:latin typeface="Arial" panose="020B0604020202020204" pitchFamily="34" charset="0"/>
                <a:cs typeface="Arial" panose="020B0604020202020204" pitchFamily="34" charset="0"/>
              </a:rPr>
              <a:t>التحويل البرمجي </a:t>
            </a:r>
            <a:endParaRPr lang="en-US" sz="4000" b="1" dirty="0">
              <a:solidFill>
                <a:schemeClr val="bg1"/>
              </a:solidFill>
              <a:latin typeface="Arial" panose="020B0604020202020204" pitchFamily="34" charset="0"/>
              <a:cs typeface="Arial" panose="020B0604020202020204" pitchFamily="34" charset="0"/>
            </a:endParaRPr>
          </a:p>
        </p:txBody>
      </p:sp>
      <p:graphicFrame>
        <p:nvGraphicFramePr>
          <p:cNvPr id="305155" name="Group 3"/>
          <p:cNvGraphicFramePr>
            <a:graphicFrameLocks noGrp="1"/>
          </p:cNvGraphicFramePr>
          <p:nvPr>
            <p:ph type="tbl" idx="1"/>
            <p:extLst>
              <p:ext uri="{D42A27DB-BD31-4B8C-83A1-F6EECF244321}">
                <p14:modId xmlns:p14="http://schemas.microsoft.com/office/powerpoint/2010/main" val="3874480221"/>
              </p:ext>
            </p:extLst>
          </p:nvPr>
        </p:nvGraphicFramePr>
        <p:xfrm>
          <a:off x="228600" y="1143000"/>
          <a:ext cx="8686800" cy="2681288"/>
        </p:xfrm>
        <a:graphic>
          <a:graphicData uri="http://schemas.openxmlformats.org/drawingml/2006/table">
            <a:tbl>
              <a:tblPr/>
              <a:tblGrid>
                <a:gridCol w="1828800">
                  <a:extLst>
                    <a:ext uri="{9D8B030D-6E8A-4147-A177-3AD203B41FA5}">
                      <a16:colId xmlns:a16="http://schemas.microsoft.com/office/drawing/2014/main" val="20000"/>
                    </a:ext>
                  </a:extLst>
                </a:gridCol>
                <a:gridCol w="1362075">
                  <a:extLst>
                    <a:ext uri="{9D8B030D-6E8A-4147-A177-3AD203B41FA5}">
                      <a16:colId xmlns:a16="http://schemas.microsoft.com/office/drawing/2014/main" val="20001"/>
                    </a:ext>
                  </a:extLst>
                </a:gridCol>
                <a:gridCol w="1412875">
                  <a:extLst>
                    <a:ext uri="{9D8B030D-6E8A-4147-A177-3AD203B41FA5}">
                      <a16:colId xmlns:a16="http://schemas.microsoft.com/office/drawing/2014/main" val="20002"/>
                    </a:ext>
                  </a:extLst>
                </a:gridCol>
                <a:gridCol w="1647825">
                  <a:extLst>
                    <a:ext uri="{9D8B030D-6E8A-4147-A177-3AD203B41FA5}">
                      <a16:colId xmlns:a16="http://schemas.microsoft.com/office/drawing/2014/main" val="20003"/>
                    </a:ext>
                  </a:extLst>
                </a:gridCol>
                <a:gridCol w="1247775">
                  <a:extLst>
                    <a:ext uri="{9D8B030D-6E8A-4147-A177-3AD203B41FA5}">
                      <a16:colId xmlns:a16="http://schemas.microsoft.com/office/drawing/2014/main" val="20004"/>
                    </a:ext>
                  </a:extLst>
                </a:gridCol>
                <a:gridCol w="1187450">
                  <a:extLst>
                    <a:ext uri="{9D8B030D-6E8A-4147-A177-3AD203B41FA5}">
                      <a16:colId xmlns:a16="http://schemas.microsoft.com/office/drawing/2014/main" val="20005"/>
                    </a:ext>
                  </a:extLst>
                </a:gridCol>
              </a:tblGrid>
              <a:tr h="6842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كتاب 1</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كتاب 2</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كتاب 3</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كتاب 4 </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bg1"/>
                          </a:solidFill>
                          <a:effectLst/>
                          <a:latin typeface="Arial" charset="0"/>
                          <a:ea typeface="ＭＳ Ｐゴシック" charset="0"/>
                          <a:cs typeface="Arial" charset="0"/>
                        </a:rPr>
                        <a:t> </a:t>
                      </a:r>
                      <a:r>
                        <a:rPr kumimoji="0" lang="ar-IQ" sz="2000" b="1" i="0" u="none" strike="noStrike" cap="none" normalizeH="0" baseline="0" dirty="0">
                          <a:ln>
                            <a:noFill/>
                          </a:ln>
                          <a:solidFill>
                            <a:schemeClr val="bg1"/>
                          </a:solidFill>
                          <a:effectLst/>
                          <a:latin typeface="Arial" charset="0"/>
                          <a:ea typeface="ＭＳ Ｐゴシック" charset="0"/>
                          <a:cs typeface="Arial" charset="0"/>
                        </a:rPr>
                        <a:t>كتاب 5 </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620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ممكن مترجم</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داود</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حزقيا او يوشيا</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عزرا او </a:t>
                      </a:r>
                      <a:r>
                        <a:rPr kumimoji="0" lang="ar-IQ" sz="2000" b="1" i="0" u="none" strike="noStrike" cap="none" normalizeH="0" baseline="0" dirty="0" err="1">
                          <a:ln>
                            <a:noFill/>
                          </a:ln>
                          <a:solidFill>
                            <a:schemeClr val="bg1"/>
                          </a:solidFill>
                          <a:effectLst/>
                          <a:latin typeface="Arial" charset="0"/>
                          <a:ea typeface="ＭＳ Ｐゴシック" charset="0"/>
                          <a:cs typeface="Arial" charset="0"/>
                        </a:rPr>
                        <a:t>نحميا</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1"/>
                  </a:ext>
                </a:extLst>
              </a:tr>
              <a:tr h="1235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ممكن تواريخ مبر</a:t>
                      </a:r>
                      <a:r>
                        <a:rPr kumimoji="0" lang="ar-JO" sz="2000" b="1" i="0" u="none" strike="noStrike" cap="none" normalizeH="0" baseline="0" dirty="0">
                          <a:ln>
                            <a:noFill/>
                          </a:ln>
                          <a:solidFill>
                            <a:schemeClr val="bg1"/>
                          </a:solidFill>
                          <a:effectLst/>
                          <a:latin typeface="Arial" charset="0"/>
                          <a:ea typeface="ＭＳ Ｐゴシック" charset="0"/>
                          <a:cs typeface="Arial" charset="0"/>
                        </a:rPr>
                        <a:t>م</a:t>
                      </a:r>
                      <a:r>
                        <a:rPr kumimoji="0" lang="ar-IQ" sz="2000" b="1" i="0" u="none" strike="noStrike" cap="none" normalizeH="0" baseline="0" dirty="0">
                          <a:ln>
                            <a:noFill/>
                          </a:ln>
                          <a:solidFill>
                            <a:schemeClr val="bg1"/>
                          </a:solidFill>
                          <a:effectLst/>
                          <a:latin typeface="Arial" charset="0"/>
                          <a:ea typeface="ＭＳ Ｐゴシック" charset="0"/>
                          <a:cs typeface="Arial" charset="0"/>
                        </a:rPr>
                        <a:t>جة</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1020- 970 ق م</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970 -610 </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000" b="1" i="0" u="none" strike="noStrike" cap="none" normalizeH="0" baseline="0" dirty="0">
                          <a:ln>
                            <a:noFill/>
                          </a:ln>
                          <a:solidFill>
                            <a:schemeClr val="bg1"/>
                          </a:solidFill>
                          <a:effectLst/>
                          <a:latin typeface="Arial" charset="0"/>
                          <a:ea typeface="ＭＳ Ｐゴシック" charset="0"/>
                          <a:cs typeface="Arial" charset="0"/>
                        </a:rPr>
                        <a:t>الى  430 ق م</a:t>
                      </a: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dirty="0">
                        <a:ln>
                          <a:noFill/>
                        </a:ln>
                        <a:solidFill>
                          <a:schemeClr val="bg1"/>
                        </a:solidFill>
                        <a:effectLst/>
                        <a:latin typeface="Arial" charset="0"/>
                        <a:ea typeface="ＭＳ Ｐゴシック" charset="0"/>
                        <a:cs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bl>
          </a:graphicData>
        </a:graphic>
      </p:graphicFrame>
      <p:grpSp>
        <p:nvGrpSpPr>
          <p:cNvPr id="227357" name="Group 29"/>
          <p:cNvGrpSpPr>
            <a:grpSpLocks/>
          </p:cNvGrpSpPr>
          <p:nvPr/>
        </p:nvGrpSpPr>
        <p:grpSpPr bwMode="auto">
          <a:xfrm>
            <a:off x="0" y="3913191"/>
            <a:ext cx="9144000" cy="2944812"/>
            <a:chOff x="0" y="2465"/>
            <a:chExt cx="5472" cy="1855"/>
          </a:xfrm>
        </p:grpSpPr>
        <p:pic>
          <p:nvPicPr>
            <p:cNvPr id="227360" name="Picture 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61" name="Picture 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7358" name="Text Box 4"/>
          <p:cNvSpPr txBox="1">
            <a:spLocks noChangeArrowheads="1"/>
          </p:cNvSpPr>
          <p:nvPr/>
        </p:nvSpPr>
        <p:spPr bwMode="auto">
          <a:xfrm>
            <a:off x="8299450" y="76209"/>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7359" name="Text Box 50"/>
          <p:cNvSpPr txBox="1">
            <a:spLocks noChangeArrowheads="1"/>
          </p:cNvSpPr>
          <p:nvPr/>
        </p:nvSpPr>
        <p:spPr bwMode="auto">
          <a:xfrm>
            <a:off x="8305811" y="457209"/>
            <a:ext cx="64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 </a:t>
            </a:r>
            <a:r>
              <a:rPr kumimoji="0" lang="ar-IQ"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05154"/>
                                        </p:tgtEl>
                                        <p:attrNameLst>
                                          <p:attrName>style.visibility</p:attrName>
                                        </p:attrNameLst>
                                      </p:cBhvr>
                                      <p:to>
                                        <p:strVal val="visible"/>
                                      </p:to>
                                    </p:set>
                                    <p:animEffect transition="in" filter="fade">
                                      <p:cBhvr>
                                        <p:cTn id="7" dur="1000"/>
                                        <p:tgtEl>
                                          <p:spTgt spid="305154"/>
                                        </p:tgtEl>
                                      </p:cBhvr>
                                    </p:animEffect>
                                    <p:anim calcmode="lin" valueType="num">
                                      <p:cBhvr>
                                        <p:cTn id="8" dur="1000" fill="hold"/>
                                        <p:tgtEl>
                                          <p:spTgt spid="305154"/>
                                        </p:tgtEl>
                                        <p:attrNameLst>
                                          <p:attrName>ppt_x</p:attrName>
                                        </p:attrNameLst>
                                      </p:cBhvr>
                                      <p:tavLst>
                                        <p:tav tm="0">
                                          <p:val>
                                            <p:strVal val="#ppt_x"/>
                                          </p:val>
                                        </p:tav>
                                        <p:tav tm="100000">
                                          <p:val>
                                            <p:strVal val="#ppt_x"/>
                                          </p:val>
                                        </p:tav>
                                      </p:tavLst>
                                    </p:anim>
                                    <p:anim calcmode="lin" valueType="num">
                                      <p:cBhvr>
                                        <p:cTn id="9" dur="1000" fill="hold"/>
                                        <p:tgtEl>
                                          <p:spTgt spid="3051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5154"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231426"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1427" name="Rectangle 3"/>
          <p:cNvSpPr>
            <a:spLocks noGrp="1" noChangeArrowheads="1"/>
          </p:cNvSpPr>
          <p:nvPr>
            <p:ph type="title"/>
          </p:nvPr>
        </p:nvSpPr>
        <p:spPr>
          <a:xfrm>
            <a:off x="3048000" y="-76200"/>
            <a:ext cx="3200400" cy="1447800"/>
          </a:xfrm>
          <a:noFill/>
        </p:spPr>
        <p:txBody>
          <a:bodyPr/>
          <a:lstStyle/>
          <a:p>
            <a:pPr eaLnBrk="1" hangingPunct="1"/>
            <a:r>
              <a:rPr lang="ar-IQ" sz="4000" dirty="0">
                <a:solidFill>
                  <a:srgbClr val="F8E8C0"/>
                </a:solidFill>
                <a:latin typeface="Arial" panose="020B0604020202020204" pitchFamily="34" charset="0"/>
                <a:cs typeface="Arial" panose="020B0604020202020204" pitchFamily="34" charset="0"/>
              </a:rPr>
              <a:t>اسماء الله</a:t>
            </a:r>
            <a:endParaRPr lang="en-GB" sz="4000" dirty="0">
              <a:solidFill>
                <a:srgbClr val="F8E8C0"/>
              </a:solidFill>
              <a:latin typeface="Arial" panose="020B0604020202020204" pitchFamily="34" charset="0"/>
              <a:cs typeface="Arial" panose="020B0604020202020204" pitchFamily="34" charset="0"/>
            </a:endParaRP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958601028"/>
              </p:ext>
            </p:extLst>
          </p:nvPr>
        </p:nvGraphicFramePr>
        <p:xfrm>
          <a:off x="457200" y="2028825"/>
          <a:ext cx="8229600" cy="3931859"/>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6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FF0000"/>
                          </a:solidFill>
                          <a:effectLst/>
                          <a:latin typeface="Arial" charset="0"/>
                          <a:ea typeface="ＭＳ Ｐゴシック" charset="0"/>
                          <a:cs typeface="Arial" charset="0"/>
                        </a:rPr>
                        <a:t>يهوة</a:t>
                      </a:r>
                      <a:r>
                        <a:rPr kumimoji="0" lang="ar-IQ" sz="2800" b="1" i="0" u="none" strike="noStrike" cap="none" normalizeH="0" baseline="0" dirty="0">
                          <a:ln>
                            <a:noFill/>
                          </a:ln>
                          <a:solidFill>
                            <a:srgbClr val="FF0000"/>
                          </a:solidFill>
                          <a:effectLst/>
                          <a:latin typeface="Arial" charset="0"/>
                          <a:ea typeface="ＭＳ Ｐゴシック" charset="0"/>
                          <a:cs typeface="Arial" charset="0"/>
                        </a:rPr>
                        <a:t>   </a:t>
                      </a:r>
                      <a:endParaRPr kumimoji="0" lang="en-GB" sz="2800" b="1" i="0" u="none" strike="noStrike" cap="none" normalizeH="0" baseline="0" dirty="0">
                        <a:ln>
                          <a:noFill/>
                        </a:ln>
                        <a:solidFill>
                          <a:srgbClr val="FF0000"/>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charset="0"/>
                          <a:ea typeface="ＭＳ Ｐゴシック" charset="0"/>
                          <a:cs typeface="Arial" charset="0"/>
                        </a:rPr>
                        <a:t>لان الرب عادل ويحب العدل                 </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charset="0"/>
                          <a:ea typeface="ＭＳ Ｐゴシック" charset="0"/>
                          <a:cs typeface="Arial" charset="0"/>
                        </a:rPr>
                        <a:t>مزمور  (11 : 7 )</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58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0000FF"/>
                          </a:solidFill>
                          <a:effectLst/>
                          <a:latin typeface="Arial" charset="0"/>
                          <a:ea typeface="ＭＳ Ｐゴシック" charset="0"/>
                          <a:cs typeface="Arial" charset="0"/>
                        </a:rPr>
                        <a:t>الوهيم</a:t>
                      </a:r>
                      <a:r>
                        <a:rPr kumimoji="0" lang="ar-IQ" sz="2800" b="1" i="0" u="none" strike="noStrike" cap="none" normalizeH="0" baseline="0" dirty="0">
                          <a:ln>
                            <a:noFill/>
                          </a:ln>
                          <a:solidFill>
                            <a:srgbClr val="0000FF"/>
                          </a:solidFill>
                          <a:effectLst/>
                          <a:latin typeface="Arial" charset="0"/>
                          <a:ea typeface="ＭＳ Ｐゴシック" charset="0"/>
                          <a:cs typeface="Arial" charset="0"/>
                        </a:rPr>
                        <a:t>   </a:t>
                      </a:r>
                      <a:endParaRPr kumimoji="0" lang="en-GB" sz="2800" b="1" i="0" u="none" strike="noStrike" cap="none" normalizeH="0" baseline="0" dirty="0">
                        <a:ln>
                          <a:noFill/>
                        </a:ln>
                        <a:solidFill>
                          <a:srgbClr val="0000FF"/>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charset="0"/>
                          <a:ea typeface="ＭＳ Ｐゴシック" charset="0"/>
                          <a:cs typeface="Arial" charset="0"/>
                        </a:rPr>
                        <a:t>غنوا لله ,رنموا لاسمه,اعدوا طريقآ للراكب في القفار بأسمه,واهتفوا امامه (مزمور 68 : 4) </a:t>
                      </a: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06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rgbClr val="FF0000"/>
                          </a:solidFill>
                          <a:effectLst/>
                          <a:latin typeface="Arial" charset="0"/>
                          <a:ea typeface="ＭＳ Ｐゴシック" charset="0"/>
                          <a:cs typeface="Arial" charset="0"/>
                        </a:rPr>
                        <a:t>بهوة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err="1">
                          <a:ln>
                            <a:noFill/>
                          </a:ln>
                          <a:solidFill>
                            <a:srgbClr val="FF0000"/>
                          </a:solidFill>
                          <a:effectLst/>
                          <a:latin typeface="Arial" charset="0"/>
                          <a:ea typeface="ＭＳ Ｐゴシック" charset="0"/>
                          <a:cs typeface="Arial" charset="0"/>
                        </a:rPr>
                        <a:t>الوهيم</a:t>
                      </a:r>
                      <a:r>
                        <a:rPr kumimoji="0" lang="ar-IQ" sz="2800" b="1" i="0" u="none" strike="noStrike" cap="none" normalizeH="0" baseline="0" dirty="0">
                          <a:ln>
                            <a:noFill/>
                          </a:ln>
                          <a:solidFill>
                            <a:srgbClr val="FF0000"/>
                          </a:solidFill>
                          <a:effectLst/>
                          <a:latin typeface="Arial" charset="0"/>
                          <a:ea typeface="ＭＳ Ｐゴシック" charset="0"/>
                          <a:cs typeface="Arial" charset="0"/>
                        </a:rPr>
                        <a:t>      </a:t>
                      </a:r>
                      <a:endParaRPr kumimoji="0" lang="en-GB" sz="2800" b="1" i="0" u="none" strike="noStrike" cap="none" normalizeH="0" baseline="0" dirty="0">
                        <a:ln>
                          <a:noFill/>
                        </a:ln>
                        <a:solidFill>
                          <a:srgbClr val="0000FF"/>
                        </a:solidFill>
                        <a:effectLst/>
                        <a:latin typeface="Arial" charset="0"/>
                        <a:ea typeface="ＭＳ Ｐゴシック" charset="0"/>
                        <a:cs typeface="Arial" charset="0"/>
                      </a:endParaRPr>
                    </a:p>
                  </a:txBody>
                  <a:tcPr marT="45712" marB="4571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ar-IQ" sz="2800" b="1" i="0" u="none" strike="noStrike" cap="none" normalizeH="0" baseline="0" dirty="0">
                          <a:ln>
                            <a:noFill/>
                          </a:ln>
                          <a:solidFill>
                            <a:schemeClr val="tx1"/>
                          </a:solidFill>
                          <a:effectLst/>
                          <a:latin typeface="Arial" charset="0"/>
                          <a:ea typeface="ＭＳ Ｐゴシック" charset="0"/>
                          <a:cs typeface="Arial" charset="0"/>
                        </a:rPr>
                        <a:t>وانت يا رب اله الجنود ,اله اسرائيل ,انتبه لتطالب كل الامم  (مزمور 59 : 5 ) </a:t>
                      </a:r>
                      <a:endParaRPr kumimoji="0" lang="en-GB" sz="2800" b="1" i="0" u="none" strike="noStrike" cap="none" normalizeH="0" baseline="0" dirty="0">
                        <a:ln>
                          <a:noFill/>
                        </a:ln>
                        <a:solidFill>
                          <a:schemeClr val="tx1"/>
                        </a:solidFill>
                        <a:effectLst/>
                        <a:latin typeface="Arial" charset="0"/>
                        <a:ea typeface="ＭＳ Ｐゴシック" charset="0"/>
                        <a:cs typeface="Arial" charset="0"/>
                      </a:endParaRPr>
                    </a:p>
                  </a:txBody>
                  <a:tcPr marT="45712" marB="4571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Oval Callout 4"/>
          <p:cNvSpPr/>
          <p:nvPr/>
        </p:nvSpPr>
        <p:spPr>
          <a:xfrm>
            <a:off x="0" y="152400"/>
            <a:ext cx="4191000" cy="1981200"/>
          </a:xfrm>
          <a:prstGeom prst="wedgeEllipseCallout">
            <a:avLst>
              <a:gd name="adj1" fmla="val 59543"/>
              <a:gd name="adj2" fmla="val 51715"/>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strike="noStrike" kern="120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الرب:الاسم</a:t>
            </a:r>
            <a:r>
              <a:rPr kumimoji="0" lang="ar-IQ" sz="3200" b="1" i="0"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الاصيل </a:t>
            </a:r>
            <a:r>
              <a:rPr kumimoji="0" lang="ar-IQ" sz="3200" b="1" i="0" strike="noStrike" kern="120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لاله</a:t>
            </a:r>
            <a:r>
              <a:rPr kumimoji="0" lang="ar-IQ" sz="3200" b="1" i="0"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اسرائيل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حافظ العهد</a:t>
            </a:r>
            <a:endParaRPr kumimoji="0" lang="en-US" sz="3200" b="1" i="0"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6" name="Oval Callout 5"/>
          <p:cNvSpPr/>
          <p:nvPr/>
        </p:nvSpPr>
        <p:spPr>
          <a:xfrm>
            <a:off x="5105400" y="228600"/>
            <a:ext cx="4038600" cy="1905000"/>
          </a:xfrm>
          <a:prstGeom prst="wedgeEllipseCallout">
            <a:avLst>
              <a:gd name="adj1" fmla="val -52977"/>
              <a:gd name="adj2" fmla="val 99572"/>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الله : الجامع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القوي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الجبار</a:t>
            </a:r>
            <a:endParaRPr kumimoji="0" lang="en-US" sz="3200" b="1" i="0"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231444" name="Rectangle 3"/>
          <p:cNvSpPr txBox="1">
            <a:spLocks noChangeArrowheads="1"/>
          </p:cNvSpPr>
          <p:nvPr/>
        </p:nvSpPr>
        <p:spPr bwMode="auto">
          <a:xfrm>
            <a:off x="533400" y="6400800"/>
            <a:ext cx="822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2800" b="1" i="0"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rPr>
              <a:t>المصدر </a:t>
            </a:r>
            <a:r>
              <a:rPr kumimoji="0" lang="en-US" sz="2800" b="1" i="0"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rPr>
              <a:t>: BDB</a:t>
            </a:r>
            <a:endParaRPr kumimoji="0" lang="en-GB" sz="2800" b="1" i="0" u="none" strike="noStrike" kern="1200" cap="none" spc="0" normalizeH="0" baseline="0" noProof="0" dirty="0">
              <a:ln>
                <a:noFill/>
              </a:ln>
              <a:solidFill>
                <a:srgbClr val="F8E8C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1640190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235522" name="Picture 2"/>
          <p:cNvPicPr>
            <a:picLocks noGrp="1" noChangeAspect="1" noChangeArrowheads="1"/>
          </p:cNvPicPr>
          <p:nvPr>
            <p:ph type="body" idx="4294967295"/>
          </p:nvPr>
        </p:nvPicPr>
        <p:blipFill>
          <a:blip r:embed="rId3" cstate="screen">
            <a:lum bright="18000" contrast="-12000"/>
            <a:extLst>
              <a:ext uri="{28A0092B-C50C-407E-A947-70E740481C1C}">
                <a14:useLocalDpi xmlns:a14="http://schemas.microsoft.com/office/drawing/2010/main"/>
              </a:ext>
            </a:extLst>
          </a:blip>
          <a:srcRect/>
          <a:stretch>
            <a:fillRect/>
          </a:stretch>
        </p:blipFill>
        <p:spPr>
          <a:xfrm>
            <a:off x="0" y="1303345"/>
            <a:ext cx="9144000" cy="5097463"/>
          </a:xfrm>
        </p:spPr>
      </p:pic>
      <p:sp>
        <p:nvSpPr>
          <p:cNvPr id="235523" name="Rectangle 3"/>
          <p:cNvSpPr>
            <a:spLocks noGrp="1" noChangeArrowheads="1"/>
          </p:cNvSpPr>
          <p:nvPr>
            <p:ph type="title"/>
          </p:nvPr>
        </p:nvSpPr>
        <p:spPr>
          <a:xfrm>
            <a:off x="457200" y="76200"/>
            <a:ext cx="8229600" cy="1143000"/>
          </a:xfrm>
          <a:noFill/>
        </p:spPr>
        <p:txBody>
          <a:bodyPr/>
          <a:lstStyle/>
          <a:p>
            <a:pPr eaLnBrk="1" hangingPunct="1"/>
            <a:r>
              <a:rPr lang="ar-IQ" sz="4000" dirty="0">
                <a:solidFill>
                  <a:srgbClr val="F8E8C0"/>
                </a:solidFill>
                <a:latin typeface="Arial" panose="020B0604020202020204" pitchFamily="34" charset="0"/>
                <a:cs typeface="Arial" panose="020B0604020202020204" pitchFamily="34" charset="0"/>
              </a:rPr>
              <a:t>دلائل اسماء الله</a:t>
            </a:r>
          </a:p>
        </p:txBody>
      </p:sp>
      <p:graphicFrame>
        <p:nvGraphicFramePr>
          <p:cNvPr id="337924" name="Group 4"/>
          <p:cNvGraphicFramePr>
            <a:graphicFrameLocks noGrp="1"/>
          </p:cNvGraphicFramePr>
          <p:nvPr>
            <p:ph type="tbl" idx="1"/>
            <p:extLst>
              <p:ext uri="{D42A27DB-BD31-4B8C-83A1-F6EECF244321}">
                <p14:modId xmlns:p14="http://schemas.microsoft.com/office/powerpoint/2010/main" val="2332643930"/>
              </p:ext>
            </p:extLst>
          </p:nvPr>
        </p:nvGraphicFramePr>
        <p:xfrm>
          <a:off x="457200" y="2028825"/>
          <a:ext cx="8229600" cy="3776284"/>
        </p:xfrm>
        <a:graphic>
          <a:graphicData uri="http://schemas.openxmlformats.org/drawingml/2006/table">
            <a:tbl>
              <a:tblPr/>
              <a:tblGrid>
                <a:gridCol w="2362200">
                  <a:extLst>
                    <a:ext uri="{9D8B030D-6E8A-4147-A177-3AD203B41FA5}">
                      <a16:colId xmlns:a16="http://schemas.microsoft.com/office/drawing/2014/main" val="20000"/>
                    </a:ext>
                  </a:extLst>
                </a:gridCol>
                <a:gridCol w="5867400">
                  <a:extLst>
                    <a:ext uri="{9D8B030D-6E8A-4147-A177-3AD203B41FA5}">
                      <a16:colId xmlns:a16="http://schemas.microsoft.com/office/drawing/2014/main" val="20001"/>
                    </a:ext>
                  </a:extLst>
                </a:gridCol>
              </a:tblGrid>
              <a:tr h="94487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0" i="0" u="none" strike="noStrike" cap="none" normalizeH="0" baseline="0" dirty="0">
                          <a:ln>
                            <a:noFill/>
                          </a:ln>
                          <a:solidFill>
                            <a:schemeClr val="tx1"/>
                          </a:solidFill>
                          <a:effectLst/>
                          <a:latin typeface="Arial" charset="0"/>
                          <a:ea typeface="ＭＳ Ｐゴシック" charset="0"/>
                          <a:cs typeface="Arial" charset="0"/>
                        </a:rPr>
                        <a:t>يهو</a:t>
                      </a:r>
                      <a:r>
                        <a:rPr kumimoji="0" lang="ar-JO" sz="2800" b="0" i="0" u="none" strike="noStrike" cap="none" normalizeH="0" baseline="0" dirty="0">
                          <a:ln>
                            <a:noFill/>
                          </a:ln>
                          <a:solidFill>
                            <a:schemeClr val="tx1"/>
                          </a:solidFill>
                          <a:effectLst/>
                          <a:latin typeface="Arial" charset="0"/>
                          <a:ea typeface="ＭＳ Ｐゴシック" charset="0"/>
                          <a:cs typeface="Arial" charset="0"/>
                        </a:rPr>
                        <a:t>ه</a:t>
                      </a:r>
                      <a:r>
                        <a:rPr kumimoji="0" lang="ar-IQ" sz="2800" b="0" i="0" u="none" strike="noStrike" cap="none" normalizeH="0" baseline="0" dirty="0">
                          <a:ln>
                            <a:noFill/>
                          </a:ln>
                          <a:solidFill>
                            <a:schemeClr val="tx1"/>
                          </a:solidFill>
                          <a:effectLst/>
                          <a:latin typeface="Arial" charset="0"/>
                          <a:ea typeface="ＭＳ Ｐゴシック" charset="0"/>
                          <a:cs typeface="Arial" charset="0"/>
                        </a:rPr>
                        <a:t>    </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0" i="0" u="none" strike="noStrike" cap="none" normalizeH="0" baseline="0" dirty="0">
                          <a:ln>
                            <a:noFill/>
                          </a:ln>
                          <a:solidFill>
                            <a:schemeClr val="tx1"/>
                          </a:solidFill>
                          <a:effectLst/>
                          <a:latin typeface="Arial" charset="0"/>
                          <a:ea typeface="ＭＳ Ｐゴシック" charset="0"/>
                          <a:cs typeface="Arial" charset="0"/>
                        </a:rPr>
                        <a:t>الرب  , </a:t>
                      </a:r>
                      <a:r>
                        <a:rPr kumimoji="0" lang="ar-JO" sz="2800" b="0" i="0" u="none" strike="noStrike" cap="none" normalizeH="0" baseline="0" dirty="0">
                          <a:ln>
                            <a:noFill/>
                          </a:ln>
                          <a:solidFill>
                            <a:schemeClr val="tx1"/>
                          </a:solidFill>
                          <a:effectLst/>
                          <a:latin typeface="Arial" charset="0"/>
                          <a:ea typeface="ＭＳ Ｐゴシック" charset="0"/>
                          <a:cs typeface="Arial" charset="0"/>
                        </a:rPr>
                        <a:t>إ</a:t>
                      </a:r>
                      <a:r>
                        <a:rPr kumimoji="0" lang="ar-IQ" sz="2800" b="0" i="0" u="none" strike="noStrike" cap="none" normalizeH="0" baseline="0" dirty="0">
                          <a:ln>
                            <a:noFill/>
                          </a:ln>
                          <a:solidFill>
                            <a:schemeClr val="tx1"/>
                          </a:solidFill>
                          <a:effectLst/>
                          <a:latin typeface="Arial" charset="0"/>
                          <a:ea typeface="ＭＳ Ｐゴシック" charset="0"/>
                          <a:cs typeface="Arial" charset="0"/>
                        </a:rPr>
                        <a:t>له العهد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0" i="0" u="none" strike="noStrike" cap="none" normalizeH="0" baseline="0" dirty="0">
                          <a:ln>
                            <a:noFill/>
                          </a:ln>
                          <a:solidFill>
                            <a:schemeClr val="tx1"/>
                          </a:solidFill>
                          <a:effectLst/>
                          <a:latin typeface="Arial" charset="0"/>
                          <a:ea typeface="ＭＳ Ｐゴシック" charset="0"/>
                          <a:cs typeface="Arial" charset="0"/>
                        </a:rPr>
                        <a:t>بمعنى انه يفي بكل وعوده  </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15891">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0" i="0" u="none" strike="noStrike" cap="none" normalizeH="0" baseline="0" dirty="0">
                          <a:ln>
                            <a:noFill/>
                          </a:ln>
                          <a:solidFill>
                            <a:schemeClr val="tx1"/>
                          </a:solidFill>
                          <a:effectLst/>
                          <a:latin typeface="Arial" charset="0"/>
                          <a:ea typeface="ＭＳ Ｐゴシック" charset="0"/>
                          <a:cs typeface="Arial" charset="0"/>
                        </a:rPr>
                        <a:t>إ</a:t>
                      </a:r>
                      <a:r>
                        <a:rPr kumimoji="0" lang="ar-IQ" sz="2800" b="0" i="0" u="none" strike="noStrike" cap="none" normalizeH="0" baseline="0" dirty="0">
                          <a:ln>
                            <a:noFill/>
                          </a:ln>
                          <a:solidFill>
                            <a:schemeClr val="tx1"/>
                          </a:solidFill>
                          <a:effectLst/>
                          <a:latin typeface="Arial" charset="0"/>
                          <a:ea typeface="ＭＳ Ｐゴシック" charset="0"/>
                          <a:cs typeface="Arial" charset="0"/>
                        </a:rPr>
                        <a:t>لوهيم    </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0" i="0" u="none" strike="noStrike" cap="none" normalizeH="0" baseline="0" dirty="0">
                          <a:ln>
                            <a:noFill/>
                          </a:ln>
                          <a:solidFill>
                            <a:schemeClr val="tx1"/>
                          </a:solidFill>
                          <a:effectLst/>
                          <a:latin typeface="Arial" charset="0"/>
                          <a:ea typeface="ＭＳ Ｐゴシック" charset="0"/>
                          <a:cs typeface="Arial" charset="0"/>
                        </a:rPr>
                        <a:t>الله</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0" i="0" u="none" strike="noStrike" cap="none" normalizeH="0" baseline="0" dirty="0">
                          <a:ln>
                            <a:noFill/>
                          </a:ln>
                          <a:solidFill>
                            <a:schemeClr val="tx1"/>
                          </a:solidFill>
                          <a:effectLst/>
                          <a:latin typeface="Arial" charset="0"/>
                          <a:ea typeface="ＭＳ Ｐゴシック" charset="0"/>
                          <a:cs typeface="Arial" charset="0"/>
                        </a:rPr>
                        <a:t>بكل قوته يسيطر على الطبيعة </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30179">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0" i="0" u="none" strike="noStrike" cap="none" normalizeH="0" baseline="0" dirty="0">
                          <a:ln>
                            <a:noFill/>
                          </a:ln>
                          <a:solidFill>
                            <a:schemeClr val="tx1"/>
                          </a:solidFill>
                          <a:effectLst/>
                          <a:latin typeface="Arial" charset="0"/>
                          <a:ea typeface="ＭＳ Ｐゴシック" charset="0"/>
                          <a:cs typeface="Arial" charset="0"/>
                        </a:rPr>
                        <a:t>يهوه –</a:t>
                      </a:r>
                      <a:r>
                        <a:rPr kumimoji="0" lang="ar-IQ" sz="2800" b="0" i="0" u="none" strike="noStrike" cap="none" normalizeH="0" baseline="0" dirty="0" err="1">
                          <a:ln>
                            <a:noFill/>
                          </a:ln>
                          <a:solidFill>
                            <a:schemeClr val="tx1"/>
                          </a:solidFill>
                          <a:effectLst/>
                          <a:latin typeface="Arial" charset="0"/>
                          <a:ea typeface="ＭＳ Ｐゴシック" charset="0"/>
                          <a:cs typeface="Arial" charset="0"/>
                        </a:rPr>
                        <a:t>الوهيم</a:t>
                      </a:r>
                      <a:r>
                        <a:rPr kumimoji="0" lang="ar-IQ" sz="2800" b="0" i="0" u="none" strike="noStrike" cap="none" normalizeH="0" baseline="0" dirty="0">
                          <a:ln>
                            <a:noFill/>
                          </a:ln>
                          <a:solidFill>
                            <a:schemeClr val="tx1"/>
                          </a:solidFill>
                          <a:effectLst/>
                          <a:latin typeface="Arial" charset="0"/>
                          <a:ea typeface="ＭＳ Ｐゴシック" charset="0"/>
                          <a:cs typeface="Arial" charset="0"/>
                        </a:rPr>
                        <a:t> </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0" i="0" u="none" strike="noStrike" cap="none" normalizeH="0" baseline="0" dirty="0">
                          <a:ln>
                            <a:noFill/>
                          </a:ln>
                          <a:solidFill>
                            <a:schemeClr val="tx1"/>
                          </a:solidFill>
                          <a:effectLst/>
                          <a:latin typeface="Arial" charset="0"/>
                          <a:ea typeface="ＭＳ Ｐゴシック" charset="0"/>
                          <a:cs typeface="Arial" charset="0"/>
                        </a:rPr>
                        <a:t>الرب الاله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IQ" sz="2800" b="0" i="0" u="none" strike="noStrike" cap="none" normalizeH="0" baseline="0" dirty="0" err="1">
                          <a:ln>
                            <a:noFill/>
                          </a:ln>
                          <a:solidFill>
                            <a:schemeClr val="tx1"/>
                          </a:solidFill>
                          <a:effectLst/>
                          <a:latin typeface="Arial" charset="0"/>
                          <a:ea typeface="ＭＳ Ｐゴシック" charset="0"/>
                          <a:cs typeface="Arial" charset="0"/>
                        </a:rPr>
                        <a:t>تاتي</a:t>
                      </a:r>
                      <a:r>
                        <a:rPr kumimoji="0" lang="ar-IQ" sz="2800" b="0" i="0" u="none" strike="noStrike" cap="none" normalizeH="0" baseline="0" dirty="0">
                          <a:ln>
                            <a:noFill/>
                          </a:ln>
                          <a:solidFill>
                            <a:schemeClr val="tx1"/>
                          </a:solidFill>
                          <a:effectLst/>
                          <a:latin typeface="Arial" charset="0"/>
                          <a:ea typeface="ＭＳ Ｐゴシック" charset="0"/>
                          <a:cs typeface="Arial" charset="0"/>
                        </a:rPr>
                        <a:t> سوية لتظهر انه حافظ العهد القوي </a:t>
                      </a:r>
                      <a:endParaRPr kumimoji="0" lang="en-GB" sz="2800" b="0"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72109211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24"/>
                                        </p:tgtEl>
                                        <p:attrNameLst>
                                          <p:attrName>style.visibility</p:attrName>
                                        </p:attrNameLst>
                                      </p:cBhvr>
                                      <p:to>
                                        <p:strVal val="visible"/>
                                      </p:to>
                                    </p:set>
                                    <p:animEffect transition="in" filter="fade">
                                      <p:cBhvr>
                                        <p:cTn id="7" dur="2000"/>
                                        <p:tgtEl>
                                          <p:spTgt spid="337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3586" name="Rectangle 2"/>
          <p:cNvSpPr>
            <a:spLocks noGrp="1" noChangeArrowheads="1"/>
          </p:cNvSpPr>
          <p:nvPr>
            <p:ph type="title"/>
          </p:nvPr>
        </p:nvSpPr>
        <p:spPr>
          <a:xfrm>
            <a:off x="457200" y="609600"/>
            <a:ext cx="8229600" cy="1143000"/>
          </a:xfrm>
          <a:noFill/>
        </p:spPr>
        <p:txBody>
          <a:bodyPr/>
          <a:lstStyle/>
          <a:p>
            <a:pPr eaLnBrk="1" hangingPunct="1"/>
            <a:r>
              <a:rPr lang="ar-IQ" dirty="0">
                <a:latin typeface="Arial" panose="020B0604020202020204" pitchFamily="34" charset="0"/>
                <a:cs typeface="Arial" panose="020B0604020202020204" pitchFamily="34" charset="0"/>
              </a:rPr>
              <a:t>صلو</a:t>
            </a:r>
            <a:r>
              <a:rPr lang="ar-JO" dirty="0">
                <a:latin typeface="Arial" panose="020B0604020202020204" pitchFamily="34" charset="0"/>
                <a:cs typeface="Arial" panose="020B0604020202020204" pitchFamily="34" charset="0"/>
              </a:rPr>
              <a:t>ا</a:t>
            </a:r>
            <a:r>
              <a:rPr lang="ar-IQ" dirty="0">
                <a:latin typeface="Arial" panose="020B0604020202020204" pitchFamily="34" charset="0"/>
                <a:cs typeface="Arial" panose="020B0604020202020204" pitchFamily="34" charset="0"/>
              </a:rPr>
              <a:t> من خلال المزامير</a:t>
            </a:r>
            <a:endParaRPr lang="en-US" dirty="0">
              <a:latin typeface="Arial" panose="020B0604020202020204" pitchFamily="34" charset="0"/>
              <a:cs typeface="Arial" panose="020B0604020202020204" pitchFamily="34" charset="0"/>
            </a:endParaRPr>
          </a:p>
        </p:txBody>
      </p:sp>
      <p:sp>
        <p:nvSpPr>
          <p:cNvPr id="323587" name="Rectangle 3"/>
          <p:cNvSpPr>
            <a:spLocks noGrp="1" noChangeArrowheads="1"/>
          </p:cNvSpPr>
          <p:nvPr>
            <p:ph idx="1"/>
          </p:nvPr>
        </p:nvSpPr>
        <p:spPr>
          <a:xfrm>
            <a:off x="457200" y="2996951"/>
            <a:ext cx="4343400" cy="3289551"/>
          </a:xfrm>
        </p:spPr>
        <p:txBody>
          <a:bodyPr/>
          <a:lstStyle/>
          <a:p>
            <a:pPr marL="0" indent="0" algn="ctr" eaLnBrk="1" hangingPunct="1">
              <a:lnSpc>
                <a:spcPct val="90000"/>
              </a:lnSpc>
              <a:buFontTx/>
              <a:buNone/>
            </a:pPr>
            <a:r>
              <a:rPr lang="ar-IQ" altLang="ja-JP" sz="3600" b="1" dirty="0">
                <a:latin typeface="Arial" panose="020B0604020202020204" pitchFamily="34" charset="0"/>
                <a:cs typeface="Arial" panose="020B0604020202020204" pitchFamily="34" charset="0"/>
              </a:rPr>
              <a:t>لتكن </a:t>
            </a:r>
            <a:r>
              <a:rPr lang="ar-JO" altLang="ja-JP" sz="3600" b="1" dirty="0">
                <a:latin typeface="Arial" panose="020B0604020202020204" pitchFamily="34" charset="0"/>
                <a:cs typeface="Arial" panose="020B0604020202020204" pitchFamily="34" charset="0"/>
              </a:rPr>
              <a:t>أ</a:t>
            </a:r>
            <a:r>
              <a:rPr lang="ar-IQ" altLang="ja-JP" sz="3600" b="1" dirty="0">
                <a:latin typeface="Arial" panose="020B0604020202020204" pitchFamily="34" charset="0"/>
                <a:cs typeface="Arial" panose="020B0604020202020204" pitchFamily="34" charset="0"/>
              </a:rPr>
              <a:t>قوال فمي وفكر قلبي مرضية </a:t>
            </a:r>
            <a:r>
              <a:rPr lang="ar-JO" altLang="ja-JP" sz="3600" b="1" dirty="0">
                <a:latin typeface="Arial" panose="020B0604020202020204" pitchFamily="34" charset="0"/>
                <a:cs typeface="Arial" panose="020B0604020202020204" pitchFamily="34" charset="0"/>
              </a:rPr>
              <a:t>أ</a:t>
            </a:r>
            <a:r>
              <a:rPr lang="ar-IQ" altLang="ja-JP" sz="3600" b="1" dirty="0">
                <a:latin typeface="Arial" panose="020B0604020202020204" pitchFamily="34" charset="0"/>
                <a:cs typeface="Arial" panose="020B0604020202020204" pitchFamily="34" charset="0"/>
              </a:rPr>
              <a:t>مامك </a:t>
            </a:r>
            <a:endParaRPr lang="ar-JO" altLang="ja-JP" sz="3600" b="1" dirty="0">
              <a:latin typeface="Arial" panose="020B0604020202020204" pitchFamily="34" charset="0"/>
              <a:cs typeface="Arial" panose="020B0604020202020204" pitchFamily="34" charset="0"/>
            </a:endParaRPr>
          </a:p>
          <a:p>
            <a:pPr marL="0" indent="0" algn="ctr" eaLnBrk="1" hangingPunct="1">
              <a:lnSpc>
                <a:spcPct val="90000"/>
              </a:lnSpc>
              <a:buFontTx/>
              <a:buNone/>
            </a:pPr>
            <a:r>
              <a:rPr lang="ar-IQ" altLang="ja-JP" sz="3600" b="1" dirty="0">
                <a:latin typeface="Arial" panose="020B0604020202020204" pitchFamily="34" charset="0"/>
                <a:cs typeface="Arial" panose="020B0604020202020204" pitchFamily="34" charset="0"/>
              </a:rPr>
              <a:t>يا رب صخرتي ووليي</a:t>
            </a:r>
          </a:p>
          <a:p>
            <a:pPr marL="0" indent="0" algn="ctr" eaLnBrk="1" hangingPunct="1">
              <a:lnSpc>
                <a:spcPct val="90000"/>
              </a:lnSpc>
              <a:buFontTx/>
              <a:buNone/>
            </a:pPr>
            <a:r>
              <a:rPr lang="ar-IQ" sz="3600" b="1" dirty="0">
                <a:latin typeface="Arial" panose="020B0604020202020204" pitchFamily="34" charset="0"/>
                <a:cs typeface="Arial" panose="020B0604020202020204" pitchFamily="34" charset="0"/>
              </a:rPr>
              <a:t>مزمور 19 </a:t>
            </a:r>
            <a:r>
              <a:rPr lang="ar-JO" sz="3600" b="1" dirty="0">
                <a:latin typeface="Arial" panose="020B0604020202020204" pitchFamily="34" charset="0"/>
                <a:cs typeface="Arial" panose="020B0604020202020204" pitchFamily="34" charset="0"/>
              </a:rPr>
              <a:t>: </a:t>
            </a:r>
            <a:r>
              <a:rPr lang="ar-IQ" sz="3600" b="1" dirty="0">
                <a:latin typeface="Arial" panose="020B0604020202020204" pitchFamily="34" charset="0"/>
                <a:cs typeface="Arial" panose="020B0604020202020204" pitchFamily="34" charset="0"/>
              </a:rPr>
              <a:t>14 </a:t>
            </a:r>
            <a:endParaRPr lang="en-US" sz="3600" b="1" dirty="0">
              <a:latin typeface="Arial" panose="020B0604020202020204" pitchFamily="34" charset="0"/>
              <a:cs typeface="Arial" panose="020B0604020202020204" pitchFamily="34" charset="0"/>
            </a:endParaRPr>
          </a:p>
        </p:txBody>
      </p:sp>
      <p:pic>
        <p:nvPicPr>
          <p:cNvPr id="23757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81612" y="1828800"/>
            <a:ext cx="3527425"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50471" y="627156"/>
            <a:ext cx="6589058" cy="5304491"/>
          </a:xfrm>
        </p:spPr>
        <p:txBody>
          <a:bodyPr/>
          <a:lstStyle/>
          <a:p>
            <a:pPr algn="ctr"/>
            <a:r>
              <a:rPr lang="ar-JO" sz="8000" b="1" dirty="0">
                <a:latin typeface="Arial" panose="020B0604020202020204" pitchFamily="34" charset="0"/>
                <a:cs typeface="Arial" panose="020B0604020202020204" pitchFamily="34" charset="0"/>
              </a:rPr>
              <a:t>سفر </a:t>
            </a:r>
            <a:r>
              <a:rPr lang="ar-SA" sz="8000" b="1" dirty="0">
                <a:latin typeface="Arial" panose="020B0604020202020204" pitchFamily="34" charset="0"/>
                <a:cs typeface="Arial" panose="020B0604020202020204" pitchFamily="34" charset="0"/>
              </a:rPr>
              <a:t>المزامير </a:t>
            </a:r>
            <a:r>
              <a:rPr lang="ar-JO" sz="8000" b="1" dirty="0">
                <a:latin typeface="Arial" panose="020B0604020202020204" pitchFamily="34" charset="0"/>
                <a:cs typeface="Arial" panose="020B0604020202020204" pitchFamily="34" charset="0"/>
              </a:rPr>
              <a:t> </a:t>
            </a:r>
            <a:r>
              <a:rPr lang="ar-SA" sz="8000" b="1" dirty="0">
                <a:latin typeface="Arial" panose="020B0604020202020204" pitchFamily="34" charset="0"/>
                <a:cs typeface="Arial" panose="020B0604020202020204" pitchFamily="34" charset="0"/>
              </a:rPr>
              <a:t>مرشد للصلاة</a:t>
            </a:r>
            <a:endParaRPr lang="en-US" sz="8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633562"/>
      </p:ext>
    </p:extLst>
  </p:cSld>
  <p:clrMapOvr>
    <a:overrideClrMapping bg1="dk1" tx1="lt1" bg2="dk2" tx2="lt2" accent1="accent1" accent2="accent2" accent3="accent3" accent4="accent4" accent5="accent5" accent6="accent6" hlink="hlink" folHlink="folHlink"/>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ar-IQ"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كيف نصلي سوية من خلال المزامير </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ar-IQ" sz="3600" b="1" dirty="0">
                <a:solidFill>
                  <a:schemeClr val="bg1"/>
                </a:solidFill>
                <a:latin typeface="Arial" panose="020B0604020202020204" pitchFamily="34" charset="0"/>
                <a:ea typeface="ＭＳ Ｐゴシック" charset="0"/>
                <a:cs typeface="Arial" panose="020B0604020202020204" pitchFamily="34" charset="0"/>
              </a:rPr>
              <a:t>آي</a:t>
            </a:r>
            <a:r>
              <a:rPr lang="ar-JO" sz="3600" b="1" dirty="0">
                <a:solidFill>
                  <a:schemeClr val="bg1"/>
                </a:solidFill>
                <a:latin typeface="Arial" panose="020B0604020202020204" pitchFamily="34" charset="0"/>
                <a:ea typeface="ＭＳ Ｐゴシック" charset="0"/>
                <a:cs typeface="Arial" panose="020B0604020202020204" pitchFamily="34" charset="0"/>
              </a:rPr>
              <a:t>ة</a:t>
            </a:r>
            <a:r>
              <a:rPr lang="ar-IQ" sz="3600" b="1" dirty="0">
                <a:solidFill>
                  <a:schemeClr val="bg1"/>
                </a:solidFill>
                <a:latin typeface="Arial" panose="020B0604020202020204" pitchFamily="34" charset="0"/>
                <a:ea typeface="ＭＳ Ｐゴシック" charset="0"/>
                <a:cs typeface="Arial" panose="020B0604020202020204" pitchFamily="34" charset="0"/>
              </a:rPr>
              <a:t> واحدة لكل شخص </a:t>
            </a:r>
          </a:p>
          <a:p>
            <a:pPr eaLnBrk="1" hangingPunct="1"/>
            <a:r>
              <a:rPr lang="ar-IQ" sz="3600" b="1" dirty="0">
                <a:solidFill>
                  <a:schemeClr val="bg1"/>
                </a:solidFill>
                <a:latin typeface="Arial" panose="020B0604020202020204" pitchFamily="34" charset="0"/>
                <a:ea typeface="ＭＳ Ｐゴシック" charset="0"/>
                <a:cs typeface="Arial" panose="020B0604020202020204" pitchFamily="34" charset="0"/>
              </a:rPr>
              <a:t>اشرح و</a:t>
            </a:r>
            <a:r>
              <a:rPr lang="ar-JO" sz="3600" b="1" dirty="0">
                <a:solidFill>
                  <a:schemeClr val="bg1"/>
                </a:solidFill>
                <a:latin typeface="Arial" panose="020B0604020202020204" pitchFamily="34" charset="0"/>
                <a:ea typeface="ＭＳ Ｐゴシック" charset="0"/>
                <a:cs typeface="Arial" panose="020B0604020202020204" pitchFamily="34" charset="0"/>
              </a:rPr>
              <a:t>أ</a:t>
            </a:r>
            <a:r>
              <a:rPr lang="ar-IQ" sz="3600" b="1" dirty="0">
                <a:solidFill>
                  <a:schemeClr val="bg1"/>
                </a:solidFill>
                <a:latin typeface="Arial" panose="020B0604020202020204" pitchFamily="34" charset="0"/>
                <a:ea typeface="ＭＳ Ｐゴシック" charset="0"/>
                <a:cs typeface="Arial" panose="020B0604020202020204" pitchFamily="34" charset="0"/>
              </a:rPr>
              <a:t>عطي طابع شخصي  </a:t>
            </a:r>
          </a:p>
          <a:p>
            <a:pPr eaLnBrk="1" hangingPunct="1"/>
            <a:r>
              <a:rPr lang="ar-IQ" sz="3600" b="1" dirty="0">
                <a:solidFill>
                  <a:schemeClr val="bg1"/>
                </a:solidFill>
                <a:latin typeface="Arial" panose="020B0604020202020204" pitchFamily="34" charset="0"/>
                <a:ea typeface="ＭＳ Ｐゴシック" charset="0"/>
                <a:cs typeface="Arial" panose="020B0604020202020204" pitchFamily="34" charset="0"/>
              </a:rPr>
              <a:t>لا تقدم </a:t>
            </a:r>
            <a:r>
              <a:rPr lang="ar-JO" sz="3600" b="1" dirty="0">
                <a:solidFill>
                  <a:schemeClr val="bg1"/>
                </a:solidFill>
                <a:latin typeface="Arial" panose="020B0604020202020204" pitchFamily="34" charset="0"/>
                <a:ea typeface="ＭＳ Ｐゴシック" charset="0"/>
                <a:cs typeface="Arial" panose="020B0604020202020204" pitchFamily="34" charset="0"/>
              </a:rPr>
              <a:t>أ</a:t>
            </a:r>
            <a:r>
              <a:rPr lang="ar-IQ" sz="3600" b="1" dirty="0">
                <a:solidFill>
                  <a:schemeClr val="bg1"/>
                </a:solidFill>
                <a:latin typeface="Arial" panose="020B0604020202020204" pitchFamily="34" charset="0"/>
                <a:ea typeface="ＭＳ Ｐゴシック" charset="0"/>
                <a:cs typeface="Arial" panose="020B0604020202020204" pitchFamily="34" charset="0"/>
              </a:rPr>
              <a:t>ي طلبات </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ar-JO" sz="4000" b="1" dirty="0">
                <a:solidFill>
                  <a:schemeClr val="bg1"/>
                </a:solidFill>
                <a:latin typeface="Arial" panose="020B0604020202020204" pitchFamily="34" charset="0"/>
                <a:cs typeface="Arial" panose="020B0604020202020204" pitchFamily="34" charset="0"/>
              </a:rPr>
              <a:t>نصائح لتفسير المزامير</a:t>
            </a:r>
            <a:endParaRPr lang="en-US" sz="4000" b="1" dirty="0">
              <a:solidFill>
                <a:schemeClr val="bg1"/>
              </a:solidFill>
              <a:latin typeface="Arial" panose="020B0604020202020204" pitchFamily="34" charset="0"/>
              <a:cs typeface="Arial" panose="020B0604020202020204" pitchFamily="34" charset="0"/>
            </a:endParaRPr>
          </a:p>
        </p:txBody>
      </p:sp>
      <p:sp>
        <p:nvSpPr>
          <p:cNvPr id="49155" name="Rectangle 3"/>
          <p:cNvSpPr>
            <a:spLocks noGrp="1" noChangeArrowheads="1"/>
          </p:cNvSpPr>
          <p:nvPr>
            <p:ph type="body" idx="1"/>
          </p:nvPr>
        </p:nvSpPr>
        <p:spPr>
          <a:xfrm>
            <a:off x="107504" y="914407"/>
            <a:ext cx="9036496" cy="1290639"/>
          </a:xfrm>
        </p:spPr>
        <p:txBody>
          <a:bodyPr/>
          <a:lstStyle/>
          <a:p>
            <a:pPr marL="514350" indent="-514350" algn="r" rtl="1" eaLnBrk="1" hangingPunct="1">
              <a:lnSpc>
                <a:spcPct val="90000"/>
              </a:lnSpc>
              <a:spcBef>
                <a:spcPct val="50000"/>
              </a:spcBef>
              <a:buClr>
                <a:srgbClr val="100D00"/>
              </a:buClr>
              <a:buFont typeface="+mj-lt"/>
              <a:buAutoNum type="alphaUcPeriod" startAt="8"/>
            </a:pPr>
            <a:r>
              <a:rPr lang="ar-JO" sz="2800" b="1" dirty="0">
                <a:solidFill>
                  <a:srgbClr val="100D00"/>
                </a:solidFill>
                <a:latin typeface="Arial" panose="020B0604020202020204" pitchFamily="34" charset="0"/>
                <a:cs typeface="Arial" panose="020B0604020202020204" pitchFamily="34" charset="0"/>
              </a:rPr>
              <a:t>اقرأ المزمور بتمعن</a:t>
            </a:r>
            <a:endParaRPr lang="en-US" sz="2800" b="1" dirty="0">
              <a:solidFill>
                <a:srgbClr val="100D00"/>
              </a:solidFill>
              <a:latin typeface="Arial" panose="020B0604020202020204" pitchFamily="34" charset="0"/>
              <a:cs typeface="Arial" panose="020B0604020202020204" pitchFamily="34" charset="0"/>
            </a:endParaRPr>
          </a:p>
          <a:p>
            <a:pPr marL="514350" indent="-514350" algn="r" rtl="1" eaLnBrk="1" hangingPunct="1">
              <a:lnSpc>
                <a:spcPct val="90000"/>
              </a:lnSpc>
              <a:spcBef>
                <a:spcPct val="50000"/>
              </a:spcBef>
              <a:buClr>
                <a:srgbClr val="100D00"/>
              </a:buClr>
              <a:buFont typeface="+mj-lt"/>
              <a:buAutoNum type="alphaUcPeriod" startAt="8"/>
            </a:pPr>
            <a:r>
              <a:rPr lang="ar-JO" sz="2800" b="1" dirty="0">
                <a:solidFill>
                  <a:srgbClr val="100D00"/>
                </a:solidFill>
                <a:latin typeface="Arial" panose="020B0604020202020204" pitchFamily="34" charset="0"/>
                <a:cs typeface="Arial" panose="020B0604020202020204" pitchFamily="34" charset="0"/>
              </a:rPr>
              <a:t>أرسم المخطط العاطفي للمزمور</a:t>
            </a:r>
            <a:endParaRPr lang="en-US" sz="2800" b="1" dirty="0">
              <a:solidFill>
                <a:srgbClr val="100D00"/>
              </a:solidFill>
              <a:latin typeface="Arial" panose="020B0604020202020204" pitchFamily="34" charset="0"/>
              <a:cs typeface="Arial" panose="020B0604020202020204" pitchFamily="34" charset="0"/>
            </a:endParaRPr>
          </a:p>
        </p:txBody>
      </p:sp>
      <p:sp>
        <p:nvSpPr>
          <p:cNvPr id="6" name="Text Box 6"/>
          <p:cNvSpPr txBox="1">
            <a:spLocks noChangeArrowheads="1"/>
          </p:cNvSpPr>
          <p:nvPr/>
        </p:nvSpPr>
        <p:spPr bwMode="auto">
          <a:xfrm>
            <a:off x="6850509" y="2015174"/>
            <a:ext cx="197041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مثال : مزمور 77</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7" name="Text Box 6"/>
          <p:cNvSpPr txBox="1">
            <a:spLocks noChangeArrowheads="1"/>
          </p:cNvSpPr>
          <p:nvPr/>
        </p:nvSpPr>
        <p:spPr bwMode="auto">
          <a:xfrm>
            <a:off x="1258900"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77: 1-3</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8" name="Text Box 6"/>
          <p:cNvSpPr txBox="1">
            <a:spLocks noChangeArrowheads="1"/>
          </p:cNvSpPr>
          <p:nvPr/>
        </p:nvSpPr>
        <p:spPr bwMode="auto">
          <a:xfrm>
            <a:off x="3262325" y="6064258"/>
            <a:ext cx="116730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77: 4-9</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9" name="Text Box 6"/>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77: 10</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10" name="Text Box 6"/>
          <p:cNvSpPr txBox="1">
            <a:spLocks noChangeArrowheads="1"/>
          </p:cNvSpPr>
          <p:nvPr/>
        </p:nvSpPr>
        <p:spPr bwMode="auto">
          <a:xfrm>
            <a:off x="7164389" y="6064258"/>
            <a:ext cx="151355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77: 11-20</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11" name="Text Box 6"/>
          <p:cNvSpPr txBox="1">
            <a:spLocks noChangeArrowheads="1"/>
          </p:cNvSpPr>
          <p:nvPr/>
        </p:nvSpPr>
        <p:spPr bwMode="auto">
          <a:xfrm>
            <a:off x="5682691" y="2567751"/>
            <a:ext cx="248818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sz="2000" b="1" dirty="0">
                <a:solidFill>
                  <a:srgbClr val="100D00"/>
                </a:solidFill>
                <a:latin typeface="Arial" panose="020B0604020202020204" pitchFamily="34" charset="0"/>
                <a:ea typeface="Arial" pitchFamily="-105" charset="0"/>
                <a:cs typeface="Arial" panose="020B0604020202020204" pitchFamily="34" charset="0"/>
              </a:rPr>
              <a:t>هل تبدأ مرتفعة أم منخفضة؟</a:t>
            </a:r>
            <a:endParaRPr lang="en-US" sz="2000"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panose="020B0604020202020204" pitchFamily="34" charset="0"/>
              <a:ea typeface="Arial"/>
              <a:cs typeface="Arial" panose="020B0604020202020204" pitchFamily="34" charset="0"/>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panose="020B0604020202020204" pitchFamily="34" charset="0"/>
              <a:ea typeface="Arial"/>
              <a:cs typeface="Arial" panose="020B0604020202020204" pitchFamily="34" charset="0"/>
            </a:endParaRPr>
          </a:p>
        </p:txBody>
      </p:sp>
      <p:sp>
        <p:nvSpPr>
          <p:cNvPr id="4" name="Freeform 3"/>
          <p:cNvSpPr/>
          <p:nvPr/>
        </p:nvSpPr>
        <p:spPr>
          <a:xfrm>
            <a:off x="5076056"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panose="020B0604020202020204" pitchFamily="34" charset="0"/>
              <a:ea typeface="Arial"/>
              <a:cs typeface="Arial" panose="020B0604020202020204" pitchFamily="34" charset="0"/>
            </a:endParaRPr>
          </a:p>
        </p:txBody>
      </p:sp>
      <p:sp>
        <p:nvSpPr>
          <p:cNvPr id="13" name="Freeform 12"/>
          <p:cNvSpPr/>
          <p:nvPr/>
        </p:nvSpPr>
        <p:spPr>
          <a:xfrm>
            <a:off x="6948264"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a:solidFill>
                <a:srgbClr val="000000"/>
              </a:solidFill>
              <a:latin typeface="Arial" panose="020B0604020202020204" pitchFamily="34" charset="0"/>
              <a:ea typeface="Arial"/>
              <a:cs typeface="Arial" panose="020B0604020202020204" pitchFamily="34" charset="0"/>
            </a:endParaRPr>
          </a:p>
        </p:txBody>
      </p:sp>
      <p:sp>
        <p:nvSpPr>
          <p:cNvPr id="16" name="Text Box 6"/>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۳٩١</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
        <p:nvSpPr>
          <p:cNvPr id="17" name="Text Box 6"/>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a:defRPr/>
            </a:pPr>
            <a:r>
              <a:rPr lang="ar-JO" b="1" dirty="0">
                <a:solidFill>
                  <a:srgbClr val="100D00"/>
                </a:solidFill>
                <a:latin typeface="Arial" panose="020B0604020202020204" pitchFamily="34" charset="0"/>
                <a:ea typeface="Arial" pitchFamily="-105" charset="0"/>
                <a:cs typeface="Arial" panose="020B0604020202020204" pitchFamily="34" charset="0"/>
              </a:rPr>
              <a:t>ص14</a:t>
            </a:r>
            <a:endParaRPr lang="en-US" b="1" dirty="0">
              <a:solidFill>
                <a:srgbClr val="100D00"/>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106562624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uiExpand="1" build="p"/>
      <p:bldP spid="6" grpId="0"/>
      <p:bldP spid="7" grpId="0"/>
      <p:bldP spid="8" grpId="0"/>
      <p:bldP spid="9" grpId="0"/>
      <p:bldP spid="10" grpId="0"/>
      <p:bldP spid="11"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هللويا </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حمد الرب بكل قلبي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في مجلس المستقيمين وجماعتهم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13317" name="Rectangle 5"/>
          <p:cNvSpPr>
            <a:spLocks noGrp="1" noChangeArrowheads="1"/>
          </p:cNvSpPr>
          <p:nvPr>
            <p:ph type="title" idx="4294967295"/>
          </p:nvPr>
        </p:nvSpPr>
        <p:spPr>
          <a:xfrm>
            <a:off x="1603971" y="0"/>
            <a:ext cx="6085320"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آخرين</a:t>
            </a:r>
            <a:endParaRPr lang="en-US" sz="4000" b="1" dirty="0">
              <a:solidFill>
                <a:schemeClr val="bg1"/>
              </a:solidFill>
              <a:ea typeface="+mj-ea"/>
            </a:endParaRPr>
          </a:p>
        </p:txBody>
      </p:sp>
    </p:spTree>
    <p:extLst>
      <p:ext uri="{BB962C8B-B14F-4D97-AF65-F5344CB8AC3E}">
        <p14:creationId xmlns:p14="http://schemas.microsoft.com/office/powerpoint/2010/main" val="4097445711"/>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2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عظيمةَ هي </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عمال الرب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مطلوبة لكل المسرورين بها </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5365"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latin typeface="Arial" panose="020B0604020202020204" pitchFamily="34" charset="0"/>
                <a:ea typeface="+mj-ea"/>
                <a:cs typeface="Arial" panose="020B0604020202020204" pitchFamily="34" charset="0"/>
              </a:rPr>
              <a:t>صلي مزمور 111 مع اثنين اخرين </a:t>
            </a:r>
            <a:endParaRPr lang="en-US" sz="4000" b="1" dirty="0">
              <a:solidFill>
                <a:schemeClr val="bg1"/>
              </a:solidFill>
              <a:latin typeface="Arial" panose="020B0604020202020204" pitchFamily="34" charset="0"/>
              <a:ea typeface="+mj-ea"/>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3818384"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جلالُ وبهاء عمله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وعدله قائمُ الى الابد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17413"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آخرين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صنع ذكر</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اً</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 لعجائبه ,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حنانُ ورحيم هو الرب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19461"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a:t>
            </a:r>
            <a:r>
              <a:rPr lang="ar-JO" sz="4000" b="1" dirty="0">
                <a:solidFill>
                  <a:schemeClr val="bg1"/>
                </a:solidFill>
                <a:ea typeface="+mj-ea"/>
              </a:rPr>
              <a:t>آ</a:t>
            </a:r>
            <a:r>
              <a:rPr lang="ar-IQ" sz="4000" b="1" dirty="0">
                <a:solidFill>
                  <a:schemeClr val="bg1"/>
                </a:solidFill>
                <a:ea typeface="+mj-ea"/>
              </a:rPr>
              <a:t>خرين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5 </a:t>
            </a:r>
          </a:p>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عطى خائفيه طعامآ</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يذكر الى ال</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بد عهده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2150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آخرين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111 : 6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cs typeface="Arial" panose="020B0604020202020204" pitchFamily="34" charset="0"/>
              </a:rPr>
              <a:t>أ</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خبر شعبه بقوة </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عماله ليعطيهم ميراث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الامم    </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latin typeface="Arial" panose="020B0604020202020204" pitchFamily="34" charset="0"/>
                <a:ea typeface="+mj-ea"/>
                <a:cs typeface="Arial" panose="020B0604020202020204" pitchFamily="34" charset="0"/>
              </a:rPr>
              <a:t>صلي مزمور 111 مع اثنين آخرين</a:t>
            </a:r>
            <a:endParaRPr lang="en-US" sz="4000" b="1" dirty="0">
              <a:solidFill>
                <a:schemeClr val="bg1"/>
              </a:solidFill>
              <a:latin typeface="Arial" panose="020B0604020202020204" pitchFamily="34" charset="0"/>
              <a:ea typeface="+mj-ea"/>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أعمال يديه </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مانةُ وحق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كل وصاياه امينة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25605"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أثنين آخرين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8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ثا</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ب</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تة مدى الدهر وال</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بد</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مصنوعة بالحق وال</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إ</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ستقامة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27653" name="Rectangle 5"/>
          <p:cNvSpPr>
            <a:spLocks noGrp="1" noChangeArrowheads="1"/>
          </p:cNvSpPr>
          <p:nvPr>
            <p:ph type="title" idx="4294967295"/>
          </p:nvPr>
        </p:nvSpPr>
        <p:spPr>
          <a:xfrm>
            <a:off x="1598360" y="0"/>
            <a:ext cx="609654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111 مع اثنين </a:t>
            </a:r>
            <a:r>
              <a:rPr lang="ar-JO" sz="4000" b="1" dirty="0">
                <a:solidFill>
                  <a:schemeClr val="bg1"/>
                </a:solidFill>
                <a:ea typeface="+mj-ea"/>
              </a:rPr>
              <a:t>آ</a:t>
            </a:r>
            <a:r>
              <a:rPr lang="ar-IQ" sz="4000" b="1" dirty="0">
                <a:solidFill>
                  <a:schemeClr val="bg1"/>
                </a:solidFill>
                <a:ea typeface="+mj-ea"/>
              </a:rPr>
              <a:t>خرين</a:t>
            </a:r>
            <a:r>
              <a:rPr lang="en-US" sz="4000" b="1" dirty="0">
                <a:solidFill>
                  <a:schemeClr val="bg1"/>
                </a:solidFill>
                <a:ea typeface="+mj-ea"/>
              </a:rPr>
              <a:t> </a:t>
            </a:r>
            <a:r>
              <a:rPr lang="ar-IQ" sz="4000" b="1" dirty="0">
                <a:solidFill>
                  <a:schemeClr val="bg1"/>
                </a:solidFill>
                <a:ea typeface="+mj-ea"/>
              </a:rPr>
              <a:t>صلي مزمور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4114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9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رسل فداءَ لشعبه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قام </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إ</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لى ال</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بد عهده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قدوس ومهوب اسمه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29701"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آخرين</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10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رأس الحكمة مخافة الرب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فطنة جيدة لكل عامليها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تسبيحه قائم الى الابد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3174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آخرين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0937"/>
          <a:stretch/>
        </p:blipFill>
        <p:spPr>
          <a:xfrm>
            <a:off x="-1" y="-37349"/>
            <a:ext cx="9368119" cy="699993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68300"/>
            <a:ext cx="6857999" cy="3725582"/>
          </a:xfrm>
          <a:effectLst/>
        </p:spPr>
        <p:txBody>
          <a:bodyPr/>
          <a:lstStyle/>
          <a:p>
            <a:pPr rtl="1"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rPr>
              <a:t>أعظم احتياجاتك هو تسبيح الله</a:t>
            </a:r>
            <a:r>
              <a:rPr lang="en-US" sz="40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rPr>
              <a:t>.</a:t>
            </a:r>
          </a:p>
        </p:txBody>
      </p:sp>
      <p:sp>
        <p:nvSpPr>
          <p:cNvPr id="6" name="Rectangle 2"/>
          <p:cNvSpPr txBox="1">
            <a:spLocks noChangeArrowheads="1"/>
          </p:cNvSpPr>
          <p:nvPr/>
        </p:nvSpPr>
        <p:spPr bwMode="auto">
          <a:xfrm>
            <a:off x="313761" y="6084357"/>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الفكرة الأساسيّة للمزامير</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8844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b="1" kern="1200" dirty="0">
                <a:solidFill>
                  <a:srgbClr val="B12143"/>
                </a:solidFill>
                <a:latin typeface="Arial" panose="020B0604020202020204" pitchFamily="34" charset="0"/>
                <a:cs typeface="Arial" panose="020B0604020202020204" pitchFamily="34" charset="0"/>
              </a:rPr>
              <a:t>مقدمة</a:t>
            </a:r>
          </a:p>
          <a:p>
            <a:pPr lvl="0" algn="r" rtl="1" eaLnBrk="1" hangingPunct="1">
              <a:spcBef>
                <a:spcPct val="50000"/>
              </a:spcBef>
            </a:pPr>
            <a:r>
              <a:rPr lang="ar-JO" sz="4400" b="1" kern="1200" dirty="0">
                <a:solidFill>
                  <a:prstClr val="black"/>
                </a:solidFill>
                <a:latin typeface="Arial" panose="020B0604020202020204" pitchFamily="34" charset="0"/>
                <a:cs typeface="Arial" panose="020B0604020202020204" pitchFamily="34" charset="0"/>
              </a:rPr>
              <a:t>ما هو مكان المزامير في زمن العهد القديم؟</a:t>
            </a:r>
          </a:p>
          <a:p>
            <a:pPr lvl="0" algn="r" rtl="1" eaLnBrk="1" hangingPunct="1">
              <a:spcBef>
                <a:spcPct val="50000"/>
              </a:spcBef>
            </a:pPr>
            <a:r>
              <a:rPr lang="ar-JO" sz="4400" b="1" kern="1200" dirty="0">
                <a:solidFill>
                  <a:srgbClr val="B12143"/>
                </a:solidFill>
                <a:latin typeface="Arial" panose="020B0604020202020204" pitchFamily="34" charset="0"/>
                <a:cs typeface="Arial" panose="020B0604020202020204" pitchFamily="34" charset="0"/>
              </a:rPr>
              <a:t>كيف عبد الإسرائيليون الله من خلال المزامير؟</a:t>
            </a:r>
          </a:p>
          <a:p>
            <a:pPr lvl="0" algn="r" rtl="1" eaLnBrk="1" hangingPunct="1">
              <a:spcBef>
                <a:spcPct val="50000"/>
              </a:spcBef>
            </a:pPr>
            <a:r>
              <a:rPr lang="ar-JO" sz="4400" b="1" kern="1200" dirty="0">
                <a:solidFill>
                  <a:srgbClr val="B12143"/>
                </a:solidFill>
                <a:latin typeface="Arial" panose="020B0604020202020204" pitchFamily="34" charset="0"/>
                <a:cs typeface="Arial" panose="020B0604020202020204" pitchFamily="34" charset="0"/>
              </a:rPr>
              <a:t>ما هي صلة المزامير بالمسيحيين اليوم؟</a:t>
            </a:r>
            <a:endParaRPr lang="en-GB" sz="4400" b="1" kern="1200" dirty="0">
              <a:solidFill>
                <a:srgbClr val="B12143"/>
              </a:solidFill>
              <a:latin typeface="Arial" panose="020B0604020202020204" pitchFamily="34" charset="0"/>
              <a:cs typeface="Arial" panose="020B0604020202020204" pitchFamily="34" charset="0"/>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b="1" kern="1200" dirty="0">
                <a:solidFill>
                  <a:prstClr val="white"/>
                </a:solidFill>
                <a:latin typeface="Arial" panose="020B0604020202020204" pitchFamily="34" charset="0"/>
                <a:ea typeface="+mj-ea"/>
                <a:cs typeface="Arial" panose="020B0604020202020204" pitchFamily="34" charset="0"/>
              </a:rPr>
              <a:t>ملخص</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2806101"/>
      </p:ext>
    </p:extLst>
  </p:cSld>
  <p:clrMapOvr>
    <a:masterClrMapping/>
  </p:clrMapOvr>
  <p:transition>
    <p:fade/>
  </p:transition>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r>
              <a:rPr lang="ar-IQ" sz="8000" b="1" dirty="0">
                <a:latin typeface="Arial" panose="020B0604020202020204" pitchFamily="34" charset="0"/>
                <a:cs typeface="Arial" panose="020B0604020202020204" pitchFamily="34" charset="0"/>
              </a:rPr>
              <a:t>المزامير تأتي </a:t>
            </a:r>
            <a:r>
              <a:rPr lang="ar-JO" sz="8000" b="1" dirty="0">
                <a:latin typeface="Arial" panose="020B0604020202020204" pitchFamily="34" charset="0"/>
                <a:cs typeface="Arial" panose="020B0604020202020204" pitchFamily="34" charset="0"/>
              </a:rPr>
              <a:t>       </a:t>
            </a:r>
            <a:r>
              <a:rPr lang="ar-IQ" sz="8000" b="1" dirty="0">
                <a:latin typeface="Arial" panose="020B0604020202020204" pitchFamily="34" charset="0"/>
                <a:cs typeface="Arial" panose="020B0604020202020204" pitchFamily="34" charset="0"/>
              </a:rPr>
              <a:t>بعدة </a:t>
            </a:r>
            <a:r>
              <a:rPr lang="ar-JO" sz="8000" b="1" dirty="0">
                <a:latin typeface="Arial" panose="020B0604020202020204" pitchFamily="34" charset="0"/>
                <a:cs typeface="Arial" panose="020B0604020202020204" pitchFamily="34" charset="0"/>
              </a:rPr>
              <a:t>أ</a:t>
            </a:r>
            <a:r>
              <a:rPr lang="ar-IQ" sz="8000" b="1" dirty="0">
                <a:latin typeface="Arial" panose="020B0604020202020204" pitchFamily="34" charset="0"/>
                <a:cs typeface="Arial" panose="020B0604020202020204" pitchFamily="34" charset="0"/>
              </a:rPr>
              <a:t>نواع </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7486936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idx="1"/>
          </p:nvPr>
        </p:nvSpPr>
        <p:spPr>
          <a:xfrm>
            <a:off x="838200" y="1981201"/>
            <a:ext cx="8305800" cy="4525963"/>
          </a:xfrm>
        </p:spPr>
        <p:txBody>
          <a:bodyPr/>
          <a:lstStyle/>
          <a:p>
            <a:pPr algn="r" rtl="1" eaLnBrk="1" hangingPunct="1"/>
            <a:r>
              <a:rPr lang="ar-IQ" b="1" dirty="0">
                <a:solidFill>
                  <a:srgbClr val="FFFF66"/>
                </a:solidFill>
                <a:latin typeface="Arial" panose="020B0604020202020204" pitchFamily="34" charset="0"/>
                <a:cs typeface="Arial" panose="020B0604020202020204" pitchFamily="34" charset="0"/>
              </a:rPr>
              <a:t>مسياني </a:t>
            </a:r>
            <a:endParaRPr lang="en-US" b="1" dirty="0">
              <a:solidFill>
                <a:srgbClr val="FFFF66"/>
              </a:solidFill>
              <a:latin typeface="Arial" panose="020B0604020202020204" pitchFamily="34" charset="0"/>
              <a:cs typeface="Arial" panose="020B0604020202020204" pitchFamily="34" charset="0"/>
            </a:endParaRPr>
          </a:p>
          <a:p>
            <a:pPr algn="r" rtl="1" eaLnBrk="1" hangingPunct="1"/>
            <a:r>
              <a:rPr lang="ar-SA" b="1" dirty="0">
                <a:solidFill>
                  <a:srgbClr val="FFFF66"/>
                </a:solidFill>
                <a:latin typeface="Arial" panose="020B0604020202020204" pitchFamily="34" charset="0"/>
                <a:cs typeface="Arial" panose="020B0604020202020204" pitchFamily="34" charset="0"/>
              </a:rPr>
              <a:t>الرثاء</a:t>
            </a:r>
            <a:endParaRPr lang="en-US" b="1" dirty="0">
              <a:solidFill>
                <a:srgbClr val="FFFF66"/>
              </a:solidFill>
              <a:latin typeface="Arial" panose="020B0604020202020204" pitchFamily="34" charset="0"/>
              <a:cs typeface="Arial" panose="020B0604020202020204" pitchFamily="34" charset="0"/>
            </a:endParaRPr>
          </a:p>
          <a:p>
            <a:pPr algn="r" rtl="1" eaLnBrk="1" hangingPunct="1"/>
            <a:r>
              <a:rPr lang="ar-IQ" b="1" dirty="0">
                <a:solidFill>
                  <a:srgbClr val="FFFF66"/>
                </a:solidFill>
                <a:latin typeface="Arial" panose="020B0604020202020204" pitchFamily="34" charset="0"/>
                <a:cs typeface="Arial" panose="020B0604020202020204" pitchFamily="34" charset="0"/>
              </a:rPr>
              <a:t>التوبه</a:t>
            </a:r>
            <a:endParaRPr lang="en-US" b="1" dirty="0">
              <a:solidFill>
                <a:srgbClr val="FFFF66"/>
              </a:solidFill>
              <a:latin typeface="Arial" panose="020B0604020202020204" pitchFamily="34" charset="0"/>
              <a:cs typeface="Arial" panose="020B0604020202020204" pitchFamily="34" charset="0"/>
            </a:endParaRPr>
          </a:p>
          <a:p>
            <a:pPr algn="r" rtl="1" eaLnBrk="1" hangingPunct="1"/>
            <a:endParaRPr lang="en-US" dirty="0">
              <a:solidFill>
                <a:srgbClr val="FFFF66"/>
              </a:solidFill>
              <a:latin typeface="Arial" panose="020B0604020202020204" pitchFamily="34" charset="0"/>
              <a:cs typeface="Arial" panose="020B0604020202020204" pitchFamily="34" charset="0"/>
            </a:endParaRP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4549" name="Text Box 5"/>
          <p:cNvSpPr txBox="1">
            <a:spLocks noChangeArrowheads="1"/>
          </p:cNvSpPr>
          <p:nvPr/>
        </p:nvSpPr>
        <p:spPr bwMode="auto">
          <a:xfrm>
            <a:off x="209460" y="2595274"/>
            <a:ext cx="8877480" cy="11695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2800" b="1" i="1" dirty="0">
                <a:solidFill>
                  <a:srgbClr val="FFFF66"/>
                </a:solidFill>
                <a:latin typeface="Arial" panose="020B0604020202020204" pitchFamily="34" charset="0"/>
                <a:cs typeface="Arial" panose="020B0604020202020204" pitchFamily="34" charset="0"/>
              </a:rPr>
              <a:t>إ</a:t>
            </a:r>
            <a:r>
              <a:rPr kumimoji="0" lang="ar-IQ" sz="2800" b="1"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لهي </a:t>
            </a:r>
            <a:r>
              <a:rPr lang="ar-JO" sz="2800" b="1" i="1" dirty="0">
                <a:solidFill>
                  <a:srgbClr val="FFFF66"/>
                </a:solidFill>
                <a:latin typeface="Arial" panose="020B0604020202020204" pitchFamily="34" charset="0"/>
                <a:cs typeface="Arial" panose="020B0604020202020204" pitchFamily="34" charset="0"/>
              </a:rPr>
              <a:t>إ</a:t>
            </a:r>
            <a:r>
              <a:rPr kumimoji="0" lang="ar-IQ" sz="2800" b="1"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لهي لماذا تركتني ؟  بعيدآ عن خلاصي عن كلام زفيري ؟</a:t>
            </a:r>
            <a:endParaRPr kumimoji="0" lang="en-US" sz="2800" b="1"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مزمور 22 : 1  </a:t>
            </a:r>
            <a:endParaRPr kumimoji="0" lang="en-US" sz="2800" b="1"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2565" name="Text Box 6"/>
          <p:cNvSpPr txBox="1">
            <a:spLocks noChangeArrowheads="1"/>
          </p:cNvSpPr>
          <p:nvPr/>
        </p:nvSpPr>
        <p:spPr bwMode="auto">
          <a:xfrm>
            <a:off x="2590800" y="593724"/>
            <a:ext cx="4114800" cy="707886"/>
          </a:xfrm>
          <a:prstGeom prst="rect">
            <a:avLst/>
          </a:prstGeom>
          <a:solidFill>
            <a:schemeClr val="tx1"/>
          </a:solidFill>
          <a:ln>
            <a:noFill/>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4000" b="1" i="0"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تصن</a:t>
            </a:r>
            <a:r>
              <a:rPr kumimoji="0" lang="ar-JO" sz="4000" b="1" i="0"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ي</a:t>
            </a:r>
            <a:r>
              <a:rPr kumimoji="0" lang="ar-IQ" sz="4000" b="1" i="0"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rPr>
              <a:t>فات المزامير </a:t>
            </a:r>
            <a:endParaRPr kumimoji="0" lang="en-US" sz="4000" b="1" i="0" u="none" strike="noStrike" kern="1200" cap="none" spc="0" normalizeH="0" baseline="0" noProof="0" dirty="0">
              <a:ln>
                <a:noFill/>
              </a:ln>
              <a:solidFill>
                <a:schemeClr val="accent3"/>
              </a:solidFill>
              <a:effectLst/>
              <a:uLnTx/>
              <a:uFillTx/>
              <a:latin typeface="Arial" panose="020B0604020202020204" pitchFamily="34" charset="0"/>
              <a:cs typeface="Arial" panose="020B0604020202020204" pitchFamily="34" charset="0"/>
            </a:endParaRPr>
          </a:p>
        </p:txBody>
      </p:sp>
      <p:sp>
        <p:nvSpPr>
          <p:cNvPr id="364552" name="Text Box 8"/>
          <p:cNvSpPr txBox="1">
            <a:spLocks noChangeArrowheads="1"/>
          </p:cNvSpPr>
          <p:nvPr/>
        </p:nvSpPr>
        <p:spPr bwMode="auto">
          <a:xfrm>
            <a:off x="8153412" y="1524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8"/>
          <p:cNvSpPr txBox="1">
            <a:spLocks noChangeArrowheads="1"/>
          </p:cNvSpPr>
          <p:nvPr/>
        </p:nvSpPr>
        <p:spPr bwMode="auto">
          <a:xfrm>
            <a:off x="8153400" y="528645"/>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61204584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4" descr="8.24 Jesus Close U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610" name="Rectangle 2"/>
          <p:cNvSpPr>
            <a:spLocks noGrp="1" noChangeArrowheads="1"/>
          </p:cNvSpPr>
          <p:nvPr>
            <p:ph type="title"/>
          </p:nvPr>
        </p:nvSpPr>
        <p:spPr>
          <a:xfrm>
            <a:off x="533400" y="228608"/>
            <a:ext cx="7772400" cy="1230313"/>
          </a:xfrm>
        </p:spPr>
        <p:txBody>
          <a:bodyPr/>
          <a:lstStyle/>
          <a:p>
            <a:pPr algn="ctr" eaLnBrk="1" hangingPunct="1"/>
            <a:r>
              <a:rPr lang="ar-IQ" sz="3600" dirty="0">
                <a:latin typeface="Arial" panose="020B0604020202020204" pitchFamily="34" charset="0"/>
                <a:cs typeface="Arial" panose="020B0604020202020204" pitchFamily="34" charset="0"/>
              </a:rPr>
              <a:t>نب</a:t>
            </a:r>
            <a:r>
              <a:rPr lang="ar-JO" sz="3600" dirty="0">
                <a:latin typeface="Arial" panose="020B0604020202020204" pitchFamily="34" charset="0"/>
                <a:cs typeface="Arial" panose="020B0604020202020204" pitchFamily="34" charset="0"/>
              </a:rPr>
              <a:t>و</a:t>
            </a:r>
            <a:r>
              <a:rPr lang="ar-IQ" sz="3600" dirty="0">
                <a:latin typeface="Arial" panose="020B0604020202020204" pitchFamily="34" charset="0"/>
                <a:cs typeface="Arial" panose="020B0604020202020204" pitchFamily="34" charset="0"/>
              </a:rPr>
              <a:t>ات في المزامير تحققت في المسيح</a:t>
            </a:r>
            <a:endParaRPr lang="en-US" sz="3600" dirty="0">
              <a:latin typeface="Arial" panose="020B0604020202020204" pitchFamily="34" charset="0"/>
              <a:cs typeface="Arial" panose="020B0604020202020204" pitchFamily="34" charset="0"/>
            </a:endParaRPr>
          </a:p>
        </p:txBody>
      </p:sp>
      <p:graphicFrame>
        <p:nvGraphicFramePr>
          <p:cNvPr id="147500" name="Group 44"/>
          <p:cNvGraphicFramePr>
            <a:graphicFrameLocks noGrp="1"/>
          </p:cNvGraphicFramePr>
          <p:nvPr>
            <p:ph idx="1"/>
            <p:extLst>
              <p:ext uri="{D42A27DB-BD31-4B8C-83A1-F6EECF244321}">
                <p14:modId xmlns:p14="http://schemas.microsoft.com/office/powerpoint/2010/main" val="4283343636"/>
              </p:ext>
            </p:extLst>
          </p:nvPr>
        </p:nvGraphicFramePr>
        <p:xfrm>
          <a:off x="457200" y="1600203"/>
          <a:ext cx="8458200" cy="5059365"/>
        </p:xfrm>
        <a:graphic>
          <a:graphicData uri="http://schemas.openxmlformats.org/drawingml/2006/table">
            <a:tbl>
              <a:tblPr/>
              <a:tblGrid>
                <a:gridCol w="1306488">
                  <a:extLst>
                    <a:ext uri="{9D8B030D-6E8A-4147-A177-3AD203B41FA5}">
                      <a16:colId xmlns:a16="http://schemas.microsoft.com/office/drawing/2014/main" val="20000"/>
                    </a:ext>
                  </a:extLst>
                </a:gridCol>
                <a:gridCol w="4713312">
                  <a:extLst>
                    <a:ext uri="{9D8B030D-6E8A-4147-A177-3AD203B41FA5}">
                      <a16:colId xmlns:a16="http://schemas.microsoft.com/office/drawing/2014/main" val="20001"/>
                    </a:ext>
                  </a:extLst>
                </a:gridCol>
                <a:gridCol w="2438400">
                  <a:extLst>
                    <a:ext uri="{9D8B030D-6E8A-4147-A177-3AD203B41FA5}">
                      <a16:colId xmlns:a16="http://schemas.microsoft.com/office/drawing/2014/main" val="20002"/>
                    </a:ext>
                  </a:extLst>
                </a:gridCol>
              </a:tblGrid>
              <a:tr h="646113">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المزمور</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اشارة الى المسيح</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وفاء العهد الجديد</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7254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2 : 7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المسيح سيكون ابن الله</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عبرانيين 1 : 5</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858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16 : 10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سوف يقوم من الاموات</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اعمال 2 : 25 – 30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000">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22 : 16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يداه وقدما</a:t>
                      </a:r>
                      <a:r>
                        <a:rPr kumimoji="0" lang="ar-JO"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a:t>
                      </a: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مثقوبتان</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يوحنا 20 : 25 -27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20725">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45 : 6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عرشه الى الابد</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عبرانيين 1 : 8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806451">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110 :1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هو ابن دود  وابن الله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متى 22 : 4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12788">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110 : 4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هو الكاهن والملك الابدي</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Tx/>
                        <a:buFontTx/>
                        <a:buNone/>
                        <a:tabLst/>
                      </a:pPr>
                      <a:r>
                        <a:rPr kumimoji="0" lang="ar-IQ"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ع 6 : 20 </a:t>
                      </a:r>
                      <a:endParaRPr kumimoji="0" lang="en-US" sz="2000" b="0"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324645" name="Text Box 4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8"/>
          <p:cNvSpPr txBox="1">
            <a:spLocks noChangeArrowheads="1"/>
          </p:cNvSpPr>
          <p:nvPr/>
        </p:nvSpPr>
        <p:spPr bwMode="auto">
          <a:xfrm>
            <a:off x="8255000"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rPr>
              <a:t>43</a:t>
            </a:r>
            <a:endParaRPr kumimoji="0" lang="en-US" sz="2400" b="1" i="0" u="none" strike="noStrike" kern="1200" cap="none" spc="0" normalizeH="0" baseline="0" noProof="0" dirty="0">
              <a:ln>
                <a:noFill/>
              </a:ln>
              <a:solidFill>
                <a:srgbClr val="FFFFFF"/>
              </a:solidFill>
              <a:effectLst>
                <a:outerShdw blurRad="38100" dist="38100" dir="2700000" algn="tl">
                  <a:srgbClr val="AF273E"/>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8142758"/>
      </p:ext>
    </p:extLst>
  </p:cSld>
  <p:clrMapOvr>
    <a:masterClrMapping/>
  </p:clrMapOvr>
  <p:transition spd="slow"/>
</p:sld>
</file>

<file path=ppt/slides/slide184.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264194"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43" name="Rectangle 3"/>
          <p:cNvSpPr>
            <a:spLocks noGrp="1" noChangeArrowheads="1"/>
          </p:cNvSpPr>
          <p:nvPr>
            <p:ph type="title"/>
          </p:nvPr>
        </p:nvSpPr>
        <p:spPr>
          <a:xfrm>
            <a:off x="457200" y="2514600"/>
            <a:ext cx="8229600" cy="1143000"/>
          </a:xfrm>
        </p:spPr>
        <p:txBody>
          <a:bodyPr/>
          <a:lstStyle/>
          <a:p>
            <a:pPr eaLnBrk="1" hangingPunct="1">
              <a:defRPr/>
            </a:pPr>
            <a:r>
              <a:rPr lang="en-US" sz="9600" b="1" dirty="0">
                <a:solidFill>
                  <a:srgbClr val="FFFFFF"/>
                </a:solidFill>
                <a:effectLst>
                  <a:outerShdw blurRad="38100" dist="38100" dir="2700000" algn="tl">
                    <a:srgbClr val="000000"/>
                  </a:outerShdw>
                </a:effectLst>
                <a:latin typeface="Arial" charset="0"/>
                <a:cs typeface="Arial" charset="0"/>
              </a:rPr>
              <a:t> </a:t>
            </a:r>
            <a:r>
              <a:rPr lang="ar-JO" sz="9600" b="1" dirty="0">
                <a:solidFill>
                  <a:srgbClr val="FFFFFF"/>
                </a:solidFill>
                <a:effectLst>
                  <a:outerShdw blurRad="38100" dist="38100" dir="2700000" algn="tl">
                    <a:srgbClr val="000000"/>
                  </a:outerShdw>
                </a:effectLst>
                <a:latin typeface="Arial" charset="0"/>
                <a:cs typeface="Arial" charset="0"/>
              </a:rPr>
              <a:t>أ</a:t>
            </a:r>
            <a:r>
              <a:rPr lang="ar-IQ" sz="9600" b="1" dirty="0">
                <a:solidFill>
                  <a:srgbClr val="FFFFFF"/>
                </a:solidFill>
                <a:effectLst>
                  <a:outerShdw blurRad="38100" dist="38100" dir="2700000" algn="tl">
                    <a:srgbClr val="000000"/>
                  </a:outerShdw>
                </a:effectLst>
                <a:latin typeface="Arial" charset="0"/>
                <a:cs typeface="Arial" charset="0"/>
              </a:rPr>
              <a:t>نواع المز</a:t>
            </a:r>
            <a:r>
              <a:rPr lang="ar-JO" sz="9600" b="1" dirty="0">
                <a:solidFill>
                  <a:srgbClr val="FFFFFF"/>
                </a:solidFill>
                <a:effectLst>
                  <a:outerShdw blurRad="38100" dist="38100" dir="2700000" algn="tl">
                    <a:srgbClr val="000000"/>
                  </a:outerShdw>
                </a:effectLst>
                <a:latin typeface="Arial" charset="0"/>
                <a:cs typeface="Arial" charset="0"/>
              </a:rPr>
              <a:t>ا</a:t>
            </a:r>
            <a:r>
              <a:rPr lang="ar-IQ" sz="9600" b="1" dirty="0">
                <a:solidFill>
                  <a:srgbClr val="FFFFFF"/>
                </a:solidFill>
                <a:effectLst>
                  <a:outerShdw blurRad="38100" dist="38100" dir="2700000" algn="tl">
                    <a:srgbClr val="000000"/>
                  </a:outerShdw>
                </a:effectLst>
                <a:latin typeface="Arial" charset="0"/>
                <a:cs typeface="Arial" charset="0"/>
              </a:rPr>
              <a:t>مير</a:t>
            </a:r>
            <a:endParaRPr lang="en-GB" sz="9600" b="1" dirty="0">
              <a:solidFill>
                <a:srgbClr val="FFFFFF"/>
              </a:solidFill>
              <a:effectLst>
                <a:outerShdw blurRad="38100" dist="38100" dir="2700000" algn="tl">
                  <a:srgbClr val="000000"/>
                </a:outerShdw>
              </a:effectLst>
              <a:latin typeface="Arial" charset="0"/>
              <a:cs typeface="Arial" charset="0"/>
            </a:endParaRPr>
          </a:p>
        </p:txBody>
      </p:sp>
      <p:sp>
        <p:nvSpPr>
          <p:cNvPr id="354308" name="Text Box 4"/>
          <p:cNvSpPr txBox="1">
            <a:spLocks noChangeArrowheads="1"/>
          </p:cNvSpPr>
          <p:nvPr/>
        </p:nvSpPr>
        <p:spPr bwMode="auto">
          <a:xfrm>
            <a:off x="8205799"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388ت</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5" name="Text Box 4"/>
          <p:cNvSpPr txBox="1">
            <a:spLocks noChangeArrowheads="1"/>
          </p:cNvSpPr>
          <p:nvPr/>
        </p:nvSpPr>
        <p:spPr bwMode="auto">
          <a:xfrm>
            <a:off x="8316924" y="533409"/>
            <a:ext cx="684803"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ص9</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p:fade/>
  </p:transition>
</p:sld>
</file>

<file path=ppt/slides/slide18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ea typeface="+mj-ea"/>
              </a:rPr>
              <a:t>تصنيفات المزامير </a:t>
            </a:r>
            <a:r>
              <a:rPr lang="en-US" dirty="0">
                <a:solidFill>
                  <a:schemeClr val="bg1"/>
                </a:solidFill>
                <a:ea typeface="+mj-ea"/>
              </a:rPr>
              <a:t> </a:t>
            </a:r>
          </a:p>
        </p:txBody>
      </p:sp>
      <p:sp>
        <p:nvSpPr>
          <p:cNvPr id="48131" name="Rectangle 3"/>
          <p:cNvSpPr>
            <a:spLocks noGrp="1" noChangeArrowheads="1"/>
          </p:cNvSpPr>
          <p:nvPr>
            <p:ph type="body" sz="half" idx="1"/>
          </p:nvPr>
        </p:nvSpPr>
        <p:spPr>
          <a:xfrm>
            <a:off x="1259632" y="1219200"/>
            <a:ext cx="2812504" cy="5638800"/>
          </a:xfrm>
          <a:ln>
            <a:miter lim="800000"/>
            <a:headEnd/>
            <a:tailEnd/>
          </a:ln>
        </p:spPr>
        <p:txBody>
          <a:bodyPr/>
          <a:lstStyle/>
          <a:p>
            <a:pPr algn="r" rtl="1" eaLnBrk="1" hangingPunct="1">
              <a:defRPr/>
            </a:pPr>
            <a:r>
              <a:rPr lang="ar-IQ" sz="3200" b="1" dirty="0">
                <a:solidFill>
                  <a:schemeClr val="bg1"/>
                </a:solidFill>
                <a:effectLst>
                  <a:glow rad="203200">
                    <a:schemeClr val="tx2">
                      <a:alpha val="75000"/>
                    </a:schemeClr>
                  </a:glow>
                </a:effectLst>
                <a:ea typeface="+mn-ea"/>
              </a:rPr>
              <a:t>التسبيح</a:t>
            </a:r>
            <a:endParaRPr lang="en-US" sz="3200" b="1" dirty="0">
              <a:solidFill>
                <a:schemeClr val="bg1"/>
              </a:solidFill>
              <a:effectLst>
                <a:glow rad="203200">
                  <a:schemeClr val="tx2">
                    <a:alpha val="75000"/>
                  </a:schemeClr>
                </a:glow>
              </a:effectLst>
              <a:ea typeface="+mn-ea"/>
            </a:endParaRPr>
          </a:p>
          <a:p>
            <a:pPr algn="r" rtl="1" eaLnBrk="1" hangingPunct="1">
              <a:defRPr/>
            </a:pPr>
            <a:endParaRPr lang="en-US" sz="3200" b="1" dirty="0">
              <a:solidFill>
                <a:schemeClr val="bg1"/>
              </a:solidFill>
              <a:effectLst>
                <a:glow rad="203200">
                  <a:schemeClr val="tx2">
                    <a:alpha val="75000"/>
                  </a:schemeClr>
                </a:glow>
              </a:effectLst>
              <a:ea typeface="+mn-ea"/>
            </a:endParaRPr>
          </a:p>
          <a:p>
            <a:pPr algn="r" rtl="1" eaLnBrk="1" hangingPunct="1">
              <a:defRPr/>
            </a:pPr>
            <a:r>
              <a:rPr lang="ar-IQ" sz="3200" b="1" dirty="0" err="1">
                <a:solidFill>
                  <a:schemeClr val="bg1"/>
                </a:solidFill>
                <a:effectLst>
                  <a:glow rad="203200">
                    <a:schemeClr val="tx2">
                      <a:alpha val="75000"/>
                    </a:schemeClr>
                  </a:glow>
                </a:effectLst>
                <a:ea typeface="+mn-ea"/>
              </a:rPr>
              <a:t>المسيانية</a:t>
            </a:r>
            <a:endParaRPr lang="en-US" sz="3200" b="1" dirty="0">
              <a:solidFill>
                <a:schemeClr val="bg1"/>
              </a:solidFill>
              <a:effectLst>
                <a:glow rad="203200">
                  <a:schemeClr val="tx2">
                    <a:alpha val="75000"/>
                  </a:schemeClr>
                </a:glow>
              </a:effectLst>
              <a:ea typeface="+mn-ea"/>
            </a:endParaRPr>
          </a:p>
          <a:p>
            <a:pPr algn="r" rtl="1" eaLnBrk="1" hangingPunct="1">
              <a:defRPr/>
            </a:pPr>
            <a:endParaRPr lang="en-US" sz="3200" b="1" dirty="0">
              <a:solidFill>
                <a:schemeClr val="bg1"/>
              </a:solidFill>
              <a:effectLst>
                <a:glow rad="203200">
                  <a:schemeClr val="tx2">
                    <a:alpha val="75000"/>
                  </a:schemeClr>
                </a:glow>
              </a:effectLst>
              <a:ea typeface="+mn-ea"/>
            </a:endParaRPr>
          </a:p>
          <a:p>
            <a:pPr algn="r" rtl="1" eaLnBrk="1" hangingPunct="1">
              <a:defRPr/>
            </a:pPr>
            <a:r>
              <a:rPr lang="ar-IQ" sz="3200" b="1" dirty="0">
                <a:solidFill>
                  <a:schemeClr val="bg1"/>
                </a:solidFill>
                <a:effectLst>
                  <a:glow rad="203200">
                    <a:schemeClr val="tx2">
                      <a:alpha val="75000"/>
                    </a:schemeClr>
                  </a:glow>
                </a:effectLst>
                <a:ea typeface="+mn-ea"/>
              </a:rPr>
              <a:t>الرثاء</a:t>
            </a:r>
            <a:endParaRPr lang="en-US" sz="3200" b="1" dirty="0">
              <a:solidFill>
                <a:schemeClr val="bg1"/>
              </a:solidFill>
              <a:effectLst>
                <a:glow rad="203200">
                  <a:schemeClr val="tx2">
                    <a:alpha val="75000"/>
                  </a:schemeClr>
                </a:glow>
              </a:effectLst>
              <a:ea typeface="+mn-ea"/>
            </a:endParaRPr>
          </a:p>
          <a:p>
            <a:pPr algn="r" rtl="1" eaLnBrk="1" hangingPunct="1">
              <a:defRPr/>
            </a:pPr>
            <a:endParaRPr lang="en-US" sz="3200" b="1" dirty="0">
              <a:solidFill>
                <a:schemeClr val="bg1"/>
              </a:solidFill>
              <a:effectLst>
                <a:glow rad="203200">
                  <a:schemeClr val="tx2">
                    <a:alpha val="75000"/>
                  </a:schemeClr>
                </a:glow>
              </a:effectLst>
              <a:ea typeface="+mn-ea"/>
            </a:endParaRPr>
          </a:p>
          <a:p>
            <a:pPr algn="r" rtl="1" eaLnBrk="1" hangingPunct="1">
              <a:defRPr/>
            </a:pPr>
            <a:r>
              <a:rPr lang="ar-IQ" sz="3200" b="1" dirty="0">
                <a:solidFill>
                  <a:schemeClr val="bg1"/>
                </a:solidFill>
                <a:effectLst>
                  <a:glow rad="203200">
                    <a:schemeClr val="tx2">
                      <a:alpha val="75000"/>
                    </a:schemeClr>
                  </a:glow>
                </a:effectLst>
                <a:ea typeface="+mn-ea"/>
              </a:rPr>
              <a:t>الشهادة</a:t>
            </a:r>
            <a:endParaRPr lang="en-US" sz="3200" b="1" dirty="0">
              <a:solidFill>
                <a:schemeClr val="bg1"/>
              </a:solidFill>
              <a:effectLst>
                <a:glow rad="203200">
                  <a:schemeClr val="tx2">
                    <a:alpha val="75000"/>
                  </a:schemeClr>
                </a:glow>
              </a:effectLst>
              <a:ea typeface="+mn-ea"/>
            </a:endParaRPr>
          </a:p>
          <a:p>
            <a:pPr algn="r" rtl="1" eaLnBrk="1" hangingPunct="1">
              <a:defRPr/>
            </a:pPr>
            <a:endParaRPr lang="en-US" sz="3200" b="1" dirty="0">
              <a:solidFill>
                <a:schemeClr val="bg1"/>
              </a:solidFill>
              <a:effectLst>
                <a:glow rad="203200">
                  <a:schemeClr val="tx2">
                    <a:alpha val="75000"/>
                  </a:schemeClr>
                </a:glow>
              </a:effectLst>
              <a:ea typeface="+mn-ea"/>
            </a:endParaRPr>
          </a:p>
          <a:p>
            <a:pPr algn="r" rtl="1" eaLnBrk="1" hangingPunct="1">
              <a:defRPr/>
            </a:pPr>
            <a:r>
              <a:rPr lang="ar-IQ" sz="3200" b="1" dirty="0">
                <a:solidFill>
                  <a:schemeClr val="bg1"/>
                </a:solidFill>
                <a:effectLst>
                  <a:glow rad="203200">
                    <a:schemeClr val="tx2">
                      <a:alpha val="75000"/>
                    </a:schemeClr>
                  </a:glow>
                </a:effectLst>
                <a:ea typeface="+mn-ea"/>
              </a:rPr>
              <a:t>الصعود</a:t>
            </a:r>
            <a:endParaRPr lang="en-US" sz="3200" b="1"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072136" y="1219200"/>
            <a:ext cx="2890664" cy="5638800"/>
          </a:xfrm>
          <a:noFill/>
          <a:ln>
            <a:noFill/>
            <a:miter lim="800000"/>
            <a:headEnd/>
            <a:tailEnd/>
          </a:ln>
        </p:spPr>
        <p:txBody>
          <a:bodyPr vert="horz" wrap="square" lIns="91440" tIns="45720" rIns="91440" bIns="45720" numCol="1" anchor="t" anchorCtr="0" compatLnSpc="1">
            <a:prstTxWarp prst="textNoShape">
              <a:avLst/>
            </a:prstTxWarp>
          </a:bodyPr>
          <a:lstStyle/>
          <a:p>
            <a:pPr algn="r" rtl="1" eaLnBrk="1" hangingPunct="1"/>
            <a:r>
              <a:rPr lang="ar-IQ" sz="3200" b="1" dirty="0">
                <a:solidFill>
                  <a:schemeClr val="bg1"/>
                </a:solidFill>
                <a:effectLst>
                  <a:glow rad="203200">
                    <a:schemeClr val="tx2">
                      <a:alpha val="75000"/>
                    </a:schemeClr>
                  </a:glow>
                </a:effectLst>
                <a:ea typeface="+mn-ea"/>
              </a:rPr>
              <a:t>الحكمة </a:t>
            </a:r>
            <a:endParaRPr lang="en-US" sz="3200" b="1" dirty="0">
              <a:solidFill>
                <a:schemeClr val="bg1"/>
              </a:solidFill>
              <a:effectLst>
                <a:glow rad="203200">
                  <a:schemeClr val="tx2">
                    <a:alpha val="75000"/>
                  </a:schemeClr>
                </a:glow>
              </a:effectLst>
              <a:ea typeface="+mn-ea"/>
            </a:endParaRPr>
          </a:p>
          <a:p>
            <a:pPr algn="r" rtl="1" eaLnBrk="1" hangingPunct="1"/>
            <a:endParaRPr lang="en-US" sz="3200" b="1" dirty="0">
              <a:solidFill>
                <a:schemeClr val="bg1"/>
              </a:solidFill>
              <a:effectLst>
                <a:glow rad="203200">
                  <a:schemeClr val="tx2">
                    <a:alpha val="75000"/>
                  </a:schemeClr>
                </a:glow>
              </a:effectLst>
              <a:ea typeface="+mn-ea"/>
            </a:endParaRPr>
          </a:p>
          <a:p>
            <a:pPr algn="r" rtl="1" eaLnBrk="1" hangingPunct="1"/>
            <a:r>
              <a:rPr lang="ar-IQ" sz="3200" b="1" dirty="0" err="1">
                <a:solidFill>
                  <a:schemeClr val="bg1"/>
                </a:solidFill>
                <a:effectLst>
                  <a:glow rad="203200">
                    <a:schemeClr val="tx2">
                      <a:alpha val="75000"/>
                    </a:schemeClr>
                  </a:glow>
                </a:effectLst>
                <a:ea typeface="+mn-ea"/>
              </a:rPr>
              <a:t>التوبه</a:t>
            </a:r>
            <a:endParaRPr lang="en-US" sz="3200" b="1" dirty="0">
              <a:solidFill>
                <a:schemeClr val="bg1"/>
              </a:solidFill>
              <a:effectLst>
                <a:glow rad="203200">
                  <a:schemeClr val="tx2">
                    <a:alpha val="75000"/>
                  </a:schemeClr>
                </a:glow>
              </a:effectLst>
              <a:ea typeface="+mn-ea"/>
            </a:endParaRPr>
          </a:p>
          <a:p>
            <a:pPr algn="r" rtl="1" eaLnBrk="1" hangingPunct="1"/>
            <a:endParaRPr lang="en-US" sz="3200" b="1" dirty="0">
              <a:solidFill>
                <a:schemeClr val="bg1"/>
              </a:solidFill>
              <a:effectLst>
                <a:glow rad="203200">
                  <a:schemeClr val="tx2">
                    <a:alpha val="75000"/>
                  </a:schemeClr>
                </a:glow>
              </a:effectLst>
              <a:ea typeface="+mn-ea"/>
            </a:endParaRPr>
          </a:p>
          <a:p>
            <a:pPr algn="r" rtl="1" eaLnBrk="1" hangingPunct="1"/>
            <a:r>
              <a:rPr lang="ar-IQ" sz="3200" b="1" dirty="0">
                <a:solidFill>
                  <a:schemeClr val="bg1"/>
                </a:solidFill>
                <a:effectLst>
                  <a:glow rad="203200">
                    <a:schemeClr val="tx2">
                      <a:alpha val="75000"/>
                    </a:schemeClr>
                  </a:glow>
                </a:effectLst>
                <a:ea typeface="+mn-ea"/>
              </a:rPr>
              <a:t>الطبيعة</a:t>
            </a:r>
            <a:endParaRPr lang="en-US" sz="3200" b="1" dirty="0">
              <a:solidFill>
                <a:schemeClr val="bg1"/>
              </a:solidFill>
              <a:effectLst>
                <a:glow rad="203200">
                  <a:schemeClr val="tx2">
                    <a:alpha val="75000"/>
                  </a:schemeClr>
                </a:glow>
              </a:effectLst>
              <a:ea typeface="+mn-ea"/>
            </a:endParaRPr>
          </a:p>
          <a:p>
            <a:pPr algn="r" rtl="1" eaLnBrk="1" hangingPunct="1"/>
            <a:endParaRPr lang="en-US" sz="3200" b="1" dirty="0">
              <a:solidFill>
                <a:schemeClr val="bg1"/>
              </a:solidFill>
              <a:effectLst>
                <a:glow rad="203200">
                  <a:schemeClr val="tx2">
                    <a:alpha val="75000"/>
                  </a:schemeClr>
                </a:glow>
              </a:effectLst>
              <a:ea typeface="+mn-ea"/>
            </a:endParaRPr>
          </a:p>
          <a:p>
            <a:pPr algn="r" rtl="1" eaLnBrk="1" hangingPunct="1"/>
            <a:r>
              <a:rPr lang="ar-IQ" sz="3200" b="1" dirty="0">
                <a:solidFill>
                  <a:schemeClr val="bg1"/>
                </a:solidFill>
                <a:effectLst>
                  <a:glow rad="203200">
                    <a:schemeClr val="tx2">
                      <a:alpha val="75000"/>
                    </a:schemeClr>
                  </a:glow>
                </a:effectLst>
                <a:ea typeface="+mn-ea"/>
              </a:rPr>
              <a:t>التاريخ</a:t>
            </a:r>
            <a:endParaRPr lang="en-US" sz="3200" b="1" dirty="0">
              <a:solidFill>
                <a:schemeClr val="bg1"/>
              </a:solidFill>
              <a:effectLst>
                <a:glow rad="203200">
                  <a:schemeClr val="tx2">
                    <a:alpha val="75000"/>
                  </a:schemeClr>
                </a:glow>
              </a:effectLst>
              <a:ea typeface="+mn-ea"/>
            </a:endParaRPr>
          </a:p>
          <a:p>
            <a:pPr marL="0" indent="0" algn="r" rtl="1" eaLnBrk="1" hangingPunct="1">
              <a:buNone/>
            </a:pPr>
            <a:r>
              <a:rPr lang="ar-IQ" sz="3200" b="1" dirty="0">
                <a:solidFill>
                  <a:schemeClr val="bg1"/>
                </a:solidFill>
                <a:effectLst>
                  <a:glow rad="203200">
                    <a:schemeClr val="tx2">
                      <a:alpha val="75000"/>
                    </a:schemeClr>
                  </a:glow>
                </a:effectLst>
                <a:ea typeface="+mn-ea"/>
              </a:rPr>
              <a:t> </a:t>
            </a:r>
            <a:endParaRPr lang="en-US" sz="3200" b="1" dirty="0">
              <a:solidFill>
                <a:schemeClr val="bg1"/>
              </a:solidFill>
              <a:effectLst>
                <a:glow rad="203200">
                  <a:schemeClr val="tx2">
                    <a:alpha val="75000"/>
                  </a:schemeClr>
                </a:glow>
              </a:effectLst>
              <a:ea typeface="+mn-ea"/>
            </a:endParaRPr>
          </a:p>
          <a:p>
            <a:pPr algn="r" rtl="1" eaLnBrk="1" hangingPunct="1"/>
            <a:r>
              <a:rPr lang="ar-IQ" sz="3200" b="1" dirty="0">
                <a:solidFill>
                  <a:schemeClr val="bg1"/>
                </a:solidFill>
                <a:effectLst>
                  <a:glow rad="203200">
                    <a:schemeClr val="tx2">
                      <a:alpha val="75000"/>
                    </a:schemeClr>
                  </a:glow>
                </a:effectLst>
                <a:ea typeface="+mn-ea"/>
              </a:rPr>
              <a:t>لعن</a:t>
            </a:r>
            <a:endParaRPr lang="en-US" sz="3200" b="1"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charset="0"/>
                <a:ea typeface="ＭＳ Ｐゴシック" charset="0"/>
              </a:rPr>
              <a:t>386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ص9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432949896"/>
      </p:ext>
    </p:extLst>
  </p:cSld>
  <p:clrMapOvr>
    <a:masterClrMapping/>
  </p:clrMapOvr>
  <p:transition spd="slow"/>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68" name="Rectangle 40"/>
          <p:cNvSpPr>
            <a:spLocks noGrp="1" noRot="1" noChangeArrowheads="1"/>
          </p:cNvSpPr>
          <p:nvPr>
            <p:ph type="title"/>
          </p:nvPr>
        </p:nvSpPr>
        <p:spPr>
          <a:xfrm>
            <a:off x="5181600" y="0"/>
            <a:ext cx="3581400" cy="792163"/>
          </a:xfrm>
          <a:effectLst>
            <a:outerShdw blurRad="63500" dist="38099" dir="2700000" algn="ctr" rotWithShape="0">
              <a:schemeClr val="bg2">
                <a:alpha val="74998"/>
              </a:schemeClr>
            </a:outerShdw>
          </a:effectLst>
        </p:spPr>
        <p:txBody>
          <a:bodyPr/>
          <a:lstStyle/>
          <a:p>
            <a:pPr algn="l" eaLnBrk="1" hangingPunct="1">
              <a:defRPr/>
            </a:pPr>
            <a:r>
              <a:rPr lang="ar-JO" dirty="0">
                <a:latin typeface="Arial"/>
                <a:ea typeface="ＭＳ Ｐゴシック" charset="0"/>
                <a:cs typeface="Arial"/>
              </a:rPr>
              <a:t>أ</a:t>
            </a:r>
            <a:r>
              <a:rPr lang="ar-IQ" dirty="0">
                <a:latin typeface="Arial"/>
                <a:ea typeface="ＭＳ Ｐゴシック" charset="0"/>
                <a:cs typeface="Arial"/>
              </a:rPr>
              <a:t>ورشليم    </a:t>
            </a:r>
            <a:endParaRPr lang="en-US" dirty="0">
              <a:latin typeface="Arial"/>
              <a:ea typeface="ＭＳ Ｐゴシック" charset="0"/>
              <a:cs typeface="Arial"/>
            </a:endParaRPr>
          </a:p>
        </p:txBody>
      </p:sp>
      <p:pic>
        <p:nvPicPr>
          <p:cNvPr id="226306" name="Picture 39"/>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t="2942" b="7843"/>
          <a:stretch>
            <a:fillRect/>
          </a:stretch>
        </p:blipFill>
        <p:spPr>
          <a:xfrm>
            <a:off x="-76200" y="0"/>
            <a:ext cx="4948238" cy="6934200"/>
          </a:xfrm>
          <a:noFill/>
          <a:extLst>
            <a:ext uri="{909E8E84-426E-40DD-AFC4-6F175D3DCCD1}">
              <a14:hiddenFill xmlns:a14="http://schemas.microsoft.com/office/drawing/2010/main">
                <a:solidFill>
                  <a:srgbClr val="FFFFFF"/>
                </a:solidFill>
              </a14:hiddenFill>
            </a:ext>
          </a:extLst>
        </p:spPr>
      </p:pic>
      <p:sp>
        <p:nvSpPr>
          <p:cNvPr id="22566" name="Text Box 38"/>
          <p:cNvSpPr txBox="1">
            <a:spLocks noChangeArrowheads="1"/>
          </p:cNvSpPr>
          <p:nvPr/>
        </p:nvSpPr>
        <p:spPr bwMode="auto">
          <a:xfrm>
            <a:off x="5486400" y="762000"/>
            <a:ext cx="3334072" cy="22891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IQ" sz="3600" b="1" i="0" u="none" strike="noStrike" kern="1200" cap="none" spc="0" normalizeH="0" baseline="0" noProof="0" dirty="0">
                <a:ln>
                  <a:noFill/>
                </a:ln>
                <a:solidFill>
                  <a:srgbClr val="FFFFFF"/>
                </a:solidFill>
                <a:effectLst/>
                <a:uLnTx/>
                <a:uFillTx/>
                <a:latin typeface="Arial"/>
                <a:ea typeface="ＭＳ Ｐゴシック" charset="0"/>
                <a:cs typeface="Arial"/>
              </a:rPr>
              <a:t>سلبيات </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ar-IQ" sz="3600" b="1" i="0" u="none" strike="noStrike" kern="1200" cap="none" spc="0" normalizeH="0" baseline="0" noProof="0" dirty="0">
                <a:ln>
                  <a:noFill/>
                </a:ln>
                <a:solidFill>
                  <a:srgbClr val="FFFFFF"/>
                </a:solidFill>
                <a:effectLst/>
                <a:uLnTx/>
                <a:uFillTx/>
                <a:latin typeface="Arial"/>
                <a:ea typeface="ＭＳ Ｐゴシック" charset="0"/>
                <a:cs typeface="Arial"/>
              </a:rPr>
              <a:t> مزايا </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1" eaLnBrk="0" fontAlgn="base" latinLnBrk="0" hangingPunct="0">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IQ" sz="3600" b="1" i="0" u="none" strike="noStrike" kern="1200" cap="none" spc="0" normalizeH="0" baseline="0" noProof="0" dirty="0">
                <a:ln>
                  <a:noFill/>
                </a:ln>
                <a:solidFill>
                  <a:srgbClr val="FFFFFF"/>
                </a:solidFill>
                <a:effectLst/>
                <a:uLnTx/>
                <a:uFillTx/>
                <a:latin typeface="Arial"/>
                <a:ea typeface="ＭＳ Ｐゴシック" charset="0"/>
                <a:cs typeface="Arial"/>
              </a:rPr>
              <a:t>مراحل </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nvGrpSpPr>
          <p:cNvPr id="226308" name="Group 34"/>
          <p:cNvGrpSpPr>
            <a:grpSpLocks/>
          </p:cNvGrpSpPr>
          <p:nvPr/>
        </p:nvGrpSpPr>
        <p:grpSpPr bwMode="auto">
          <a:xfrm>
            <a:off x="3044825" y="3141118"/>
            <a:ext cx="5292733" cy="3024189"/>
            <a:chOff x="1918" y="1989"/>
            <a:chExt cx="3334" cy="1905"/>
          </a:xfrm>
        </p:grpSpPr>
        <p:sp>
          <p:nvSpPr>
            <p:cNvPr id="22565" name="Freeform 37" descr="Horizontal brick"/>
            <p:cNvSpPr>
              <a:spLocks/>
            </p:cNvSpPr>
            <p:nvPr/>
          </p:nvSpPr>
          <p:spPr bwMode="auto">
            <a:xfrm>
              <a:off x="1918" y="2928"/>
              <a:ext cx="386" cy="966"/>
            </a:xfrm>
            <a:custGeom>
              <a:avLst/>
              <a:gdLst/>
              <a:ahLst/>
              <a:cxnLst>
                <a:cxn ang="0">
                  <a:pos x="179" y="937"/>
                </a:cxn>
                <a:cxn ang="0">
                  <a:pos x="203" y="885"/>
                </a:cxn>
                <a:cxn ang="0">
                  <a:pos x="217" y="865"/>
                </a:cxn>
                <a:cxn ang="0">
                  <a:pos x="241" y="755"/>
                </a:cxn>
                <a:cxn ang="0">
                  <a:pos x="275" y="693"/>
                </a:cxn>
                <a:cxn ang="0">
                  <a:pos x="289" y="683"/>
                </a:cxn>
                <a:cxn ang="0">
                  <a:pos x="299" y="669"/>
                </a:cxn>
                <a:cxn ang="0">
                  <a:pos x="328" y="611"/>
                </a:cxn>
                <a:cxn ang="0">
                  <a:pos x="318" y="486"/>
                </a:cxn>
                <a:cxn ang="0">
                  <a:pos x="361" y="342"/>
                </a:cxn>
                <a:cxn ang="0">
                  <a:pos x="385" y="285"/>
                </a:cxn>
                <a:cxn ang="0">
                  <a:pos x="380" y="121"/>
                </a:cxn>
                <a:cxn ang="0">
                  <a:pos x="304" y="88"/>
                </a:cxn>
                <a:cxn ang="0">
                  <a:pos x="260" y="73"/>
                </a:cxn>
                <a:cxn ang="0">
                  <a:pos x="208" y="11"/>
                </a:cxn>
                <a:cxn ang="0">
                  <a:pos x="179" y="1"/>
                </a:cxn>
                <a:cxn ang="0">
                  <a:pos x="160" y="21"/>
                </a:cxn>
                <a:cxn ang="0">
                  <a:pos x="150" y="49"/>
                </a:cxn>
                <a:cxn ang="0">
                  <a:pos x="121" y="155"/>
                </a:cxn>
                <a:cxn ang="0">
                  <a:pos x="107" y="169"/>
                </a:cxn>
                <a:cxn ang="0">
                  <a:pos x="88" y="198"/>
                </a:cxn>
                <a:cxn ang="0">
                  <a:pos x="73" y="241"/>
                </a:cxn>
                <a:cxn ang="0">
                  <a:pos x="68" y="256"/>
                </a:cxn>
                <a:cxn ang="0">
                  <a:pos x="11" y="501"/>
                </a:cxn>
                <a:cxn ang="0">
                  <a:pos x="40" y="678"/>
                </a:cxn>
                <a:cxn ang="0">
                  <a:pos x="54" y="726"/>
                </a:cxn>
                <a:cxn ang="0">
                  <a:pos x="59" y="909"/>
                </a:cxn>
                <a:cxn ang="0">
                  <a:pos x="68" y="937"/>
                </a:cxn>
                <a:cxn ang="0">
                  <a:pos x="140" y="952"/>
                </a:cxn>
                <a:cxn ang="0">
                  <a:pos x="184" y="961"/>
                </a:cxn>
                <a:cxn ang="0">
                  <a:pos x="212" y="923"/>
                </a:cxn>
              </a:cxnLst>
              <a:rect l="0" t="0" r="r" b="b"/>
              <a:pathLst>
                <a:path w="386" h="966">
                  <a:moveTo>
                    <a:pt x="179" y="937"/>
                  </a:moveTo>
                  <a:cubicBezTo>
                    <a:pt x="187" y="920"/>
                    <a:pt x="194" y="902"/>
                    <a:pt x="203" y="885"/>
                  </a:cubicBezTo>
                  <a:cubicBezTo>
                    <a:pt x="207" y="878"/>
                    <a:pt x="215" y="873"/>
                    <a:pt x="217" y="865"/>
                  </a:cubicBezTo>
                  <a:cubicBezTo>
                    <a:pt x="227" y="829"/>
                    <a:pt x="225" y="790"/>
                    <a:pt x="241" y="755"/>
                  </a:cubicBezTo>
                  <a:cubicBezTo>
                    <a:pt x="251" y="732"/>
                    <a:pt x="261" y="714"/>
                    <a:pt x="275" y="693"/>
                  </a:cubicBezTo>
                  <a:cubicBezTo>
                    <a:pt x="278" y="688"/>
                    <a:pt x="285" y="687"/>
                    <a:pt x="289" y="683"/>
                  </a:cubicBezTo>
                  <a:cubicBezTo>
                    <a:pt x="293" y="679"/>
                    <a:pt x="296" y="674"/>
                    <a:pt x="299" y="669"/>
                  </a:cubicBezTo>
                  <a:cubicBezTo>
                    <a:pt x="311" y="650"/>
                    <a:pt x="315" y="629"/>
                    <a:pt x="328" y="611"/>
                  </a:cubicBezTo>
                  <a:cubicBezTo>
                    <a:pt x="334" y="567"/>
                    <a:pt x="329" y="528"/>
                    <a:pt x="318" y="486"/>
                  </a:cubicBezTo>
                  <a:cubicBezTo>
                    <a:pt x="321" y="427"/>
                    <a:pt x="311" y="377"/>
                    <a:pt x="361" y="342"/>
                  </a:cubicBezTo>
                  <a:cubicBezTo>
                    <a:pt x="368" y="322"/>
                    <a:pt x="378" y="305"/>
                    <a:pt x="385" y="285"/>
                  </a:cubicBezTo>
                  <a:cubicBezTo>
                    <a:pt x="383" y="230"/>
                    <a:pt x="386" y="175"/>
                    <a:pt x="380" y="121"/>
                  </a:cubicBezTo>
                  <a:cubicBezTo>
                    <a:pt x="380" y="119"/>
                    <a:pt x="314" y="91"/>
                    <a:pt x="304" y="88"/>
                  </a:cubicBezTo>
                  <a:cubicBezTo>
                    <a:pt x="289" y="83"/>
                    <a:pt x="260" y="73"/>
                    <a:pt x="260" y="73"/>
                  </a:cubicBezTo>
                  <a:cubicBezTo>
                    <a:pt x="252" y="45"/>
                    <a:pt x="234" y="23"/>
                    <a:pt x="208" y="11"/>
                  </a:cubicBezTo>
                  <a:cubicBezTo>
                    <a:pt x="199" y="7"/>
                    <a:pt x="179" y="1"/>
                    <a:pt x="179" y="1"/>
                  </a:cubicBezTo>
                  <a:cubicBezTo>
                    <a:pt x="158" y="8"/>
                    <a:pt x="167" y="0"/>
                    <a:pt x="160" y="21"/>
                  </a:cubicBezTo>
                  <a:cubicBezTo>
                    <a:pt x="157" y="30"/>
                    <a:pt x="150" y="49"/>
                    <a:pt x="150" y="49"/>
                  </a:cubicBezTo>
                  <a:cubicBezTo>
                    <a:pt x="144" y="86"/>
                    <a:pt x="133" y="120"/>
                    <a:pt x="121" y="155"/>
                  </a:cubicBezTo>
                  <a:cubicBezTo>
                    <a:pt x="119" y="161"/>
                    <a:pt x="111" y="164"/>
                    <a:pt x="107" y="169"/>
                  </a:cubicBezTo>
                  <a:cubicBezTo>
                    <a:pt x="100" y="178"/>
                    <a:pt x="94" y="188"/>
                    <a:pt x="88" y="198"/>
                  </a:cubicBezTo>
                  <a:cubicBezTo>
                    <a:pt x="80" y="211"/>
                    <a:pt x="78" y="227"/>
                    <a:pt x="73" y="241"/>
                  </a:cubicBezTo>
                  <a:cubicBezTo>
                    <a:pt x="71" y="246"/>
                    <a:pt x="68" y="256"/>
                    <a:pt x="68" y="256"/>
                  </a:cubicBezTo>
                  <a:cubicBezTo>
                    <a:pt x="62" y="343"/>
                    <a:pt x="24" y="415"/>
                    <a:pt x="11" y="501"/>
                  </a:cubicBezTo>
                  <a:cubicBezTo>
                    <a:pt x="14" y="582"/>
                    <a:pt x="0" y="622"/>
                    <a:pt x="40" y="678"/>
                  </a:cubicBezTo>
                  <a:cubicBezTo>
                    <a:pt x="44" y="694"/>
                    <a:pt x="50" y="710"/>
                    <a:pt x="54" y="726"/>
                  </a:cubicBezTo>
                  <a:cubicBezTo>
                    <a:pt x="56" y="787"/>
                    <a:pt x="56" y="848"/>
                    <a:pt x="59" y="909"/>
                  </a:cubicBezTo>
                  <a:cubicBezTo>
                    <a:pt x="59" y="919"/>
                    <a:pt x="61" y="930"/>
                    <a:pt x="68" y="937"/>
                  </a:cubicBezTo>
                  <a:cubicBezTo>
                    <a:pt x="82" y="951"/>
                    <a:pt x="120" y="948"/>
                    <a:pt x="140" y="952"/>
                  </a:cubicBezTo>
                  <a:cubicBezTo>
                    <a:pt x="155" y="955"/>
                    <a:pt x="184" y="961"/>
                    <a:pt x="184" y="961"/>
                  </a:cubicBezTo>
                  <a:cubicBezTo>
                    <a:pt x="223" y="955"/>
                    <a:pt x="212" y="966"/>
                    <a:pt x="212" y="923"/>
                  </a:cubicBezTo>
                </a:path>
              </a:pathLst>
            </a:custGeom>
            <a:pattFill prst="horzBrick">
              <a:fgClr>
                <a:schemeClr val="accent1"/>
              </a:fgClr>
              <a:bgClr>
                <a:srgbClr val="FFFFFF"/>
              </a:bgClr>
            </a:pattFill>
            <a:ln w="9525">
              <a:solidFill>
                <a:schemeClr val="tx1"/>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64" name="Line 36"/>
            <p:cNvSpPr>
              <a:spLocks noChangeShapeType="1"/>
            </p:cNvSpPr>
            <p:nvPr/>
          </p:nvSpPr>
          <p:spPr bwMode="auto">
            <a:xfrm>
              <a:off x="3120" y="2125"/>
              <a:ext cx="288" cy="0"/>
            </a:xfrm>
            <a:prstGeom prst="line">
              <a:avLst/>
            </a:prstGeom>
            <a:noFill/>
            <a:ln w="76200">
              <a:pattFill prst="horzBrick">
                <a:fgClr>
                  <a:schemeClr val="accent1"/>
                </a:fgClr>
                <a:bgClr>
                  <a:srgbClr val="FFFFFF"/>
                </a:bgClr>
              </a:patt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63" name="Text Box 35"/>
            <p:cNvSpPr txBox="1">
              <a:spLocks noChangeArrowheads="1"/>
            </p:cNvSpPr>
            <p:nvPr/>
          </p:nvSpPr>
          <p:spPr bwMode="auto">
            <a:xfrm>
              <a:off x="3504" y="1989"/>
              <a:ext cx="1748"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اليبوسي</a:t>
              </a:r>
              <a:r>
                <a:rPr lang="ar-JO" b="1" dirty="0">
                  <a:solidFill>
                    <a:srgbClr val="FFFFFF"/>
                  </a:solidFill>
                  <a:latin typeface="Arial"/>
                  <a:cs typeface="Arial"/>
                </a:rPr>
                <a:t>ن</a:t>
              </a: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  ( 1500 ) ق م</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grpSp>
        <p:nvGrpSpPr>
          <p:cNvPr id="3" name="Group 30"/>
          <p:cNvGrpSpPr>
            <a:grpSpLocks/>
          </p:cNvGrpSpPr>
          <p:nvPr/>
        </p:nvGrpSpPr>
        <p:grpSpPr bwMode="auto">
          <a:xfrm>
            <a:off x="2700338" y="2316163"/>
            <a:ext cx="5205418" cy="2554287"/>
            <a:chOff x="1701" y="1459"/>
            <a:chExt cx="3279" cy="1609"/>
          </a:xfrm>
        </p:grpSpPr>
        <p:sp>
          <p:nvSpPr>
            <p:cNvPr id="22561" name="Freeform 33"/>
            <p:cNvSpPr>
              <a:spLocks/>
            </p:cNvSpPr>
            <p:nvPr/>
          </p:nvSpPr>
          <p:spPr bwMode="auto">
            <a:xfrm>
              <a:off x="1701" y="1459"/>
              <a:ext cx="853" cy="1609"/>
            </a:xfrm>
            <a:custGeom>
              <a:avLst/>
              <a:gdLst/>
              <a:ahLst/>
              <a:cxnLst>
                <a:cxn ang="0">
                  <a:pos x="598" y="1608"/>
                </a:cxn>
                <a:cxn ang="0">
                  <a:pos x="617" y="1570"/>
                </a:cxn>
                <a:cxn ang="0">
                  <a:pos x="656" y="1522"/>
                </a:cxn>
                <a:cxn ang="0">
                  <a:pos x="699" y="1397"/>
                </a:cxn>
                <a:cxn ang="0">
                  <a:pos x="728" y="1306"/>
                </a:cxn>
                <a:cxn ang="0">
                  <a:pos x="752" y="1253"/>
                </a:cxn>
                <a:cxn ang="0">
                  <a:pos x="819" y="1147"/>
                </a:cxn>
                <a:cxn ang="0">
                  <a:pos x="853" y="1099"/>
                </a:cxn>
                <a:cxn ang="0">
                  <a:pos x="824" y="874"/>
                </a:cxn>
                <a:cxn ang="0">
                  <a:pos x="800" y="663"/>
                </a:cxn>
                <a:cxn ang="0">
                  <a:pos x="728" y="245"/>
                </a:cxn>
                <a:cxn ang="0">
                  <a:pos x="709" y="168"/>
                </a:cxn>
                <a:cxn ang="0">
                  <a:pos x="675" y="0"/>
                </a:cxn>
                <a:cxn ang="0">
                  <a:pos x="430" y="10"/>
                </a:cxn>
                <a:cxn ang="0">
                  <a:pos x="17" y="48"/>
                </a:cxn>
                <a:cxn ang="0">
                  <a:pos x="13" y="101"/>
                </a:cxn>
                <a:cxn ang="0">
                  <a:pos x="27" y="283"/>
                </a:cxn>
                <a:cxn ang="0">
                  <a:pos x="61" y="451"/>
                </a:cxn>
                <a:cxn ang="0">
                  <a:pos x="118" y="591"/>
                </a:cxn>
                <a:cxn ang="0">
                  <a:pos x="152" y="667"/>
                </a:cxn>
                <a:cxn ang="0">
                  <a:pos x="176" y="735"/>
                </a:cxn>
                <a:cxn ang="0">
                  <a:pos x="224" y="970"/>
                </a:cxn>
                <a:cxn ang="0">
                  <a:pos x="267" y="1128"/>
                </a:cxn>
                <a:cxn ang="0">
                  <a:pos x="344" y="1397"/>
                </a:cxn>
                <a:cxn ang="0">
                  <a:pos x="377" y="1469"/>
                </a:cxn>
                <a:cxn ang="0">
                  <a:pos x="382" y="1483"/>
                </a:cxn>
                <a:cxn ang="0">
                  <a:pos x="425" y="1493"/>
                </a:cxn>
                <a:cxn ang="0">
                  <a:pos x="459" y="1527"/>
                </a:cxn>
                <a:cxn ang="0">
                  <a:pos x="469" y="1541"/>
                </a:cxn>
                <a:cxn ang="0">
                  <a:pos x="526" y="1560"/>
                </a:cxn>
                <a:cxn ang="0">
                  <a:pos x="569" y="1584"/>
                </a:cxn>
                <a:cxn ang="0">
                  <a:pos x="603" y="1599"/>
                </a:cxn>
                <a:cxn ang="0">
                  <a:pos x="617" y="1603"/>
                </a:cxn>
                <a:cxn ang="0">
                  <a:pos x="598" y="1608"/>
                </a:cxn>
              </a:cxnLst>
              <a:rect l="0" t="0" r="r" b="b"/>
              <a:pathLst>
                <a:path w="853" h="1609">
                  <a:moveTo>
                    <a:pt x="598" y="1608"/>
                  </a:moveTo>
                  <a:cubicBezTo>
                    <a:pt x="604" y="1595"/>
                    <a:pt x="609" y="1581"/>
                    <a:pt x="617" y="1570"/>
                  </a:cubicBezTo>
                  <a:cubicBezTo>
                    <a:pt x="664" y="1506"/>
                    <a:pt x="643" y="1559"/>
                    <a:pt x="656" y="1522"/>
                  </a:cubicBezTo>
                  <a:cubicBezTo>
                    <a:pt x="663" y="1481"/>
                    <a:pt x="674" y="1432"/>
                    <a:pt x="699" y="1397"/>
                  </a:cubicBezTo>
                  <a:cubicBezTo>
                    <a:pt x="707" y="1365"/>
                    <a:pt x="712" y="1335"/>
                    <a:pt x="728" y="1306"/>
                  </a:cubicBezTo>
                  <a:cubicBezTo>
                    <a:pt x="733" y="1281"/>
                    <a:pt x="741" y="1274"/>
                    <a:pt x="752" y="1253"/>
                  </a:cubicBezTo>
                  <a:cubicBezTo>
                    <a:pt x="773" y="1214"/>
                    <a:pt x="770" y="1165"/>
                    <a:pt x="819" y="1147"/>
                  </a:cubicBezTo>
                  <a:cubicBezTo>
                    <a:pt x="834" y="1126"/>
                    <a:pt x="847" y="1124"/>
                    <a:pt x="853" y="1099"/>
                  </a:cubicBezTo>
                  <a:cubicBezTo>
                    <a:pt x="849" y="1026"/>
                    <a:pt x="849" y="944"/>
                    <a:pt x="824" y="874"/>
                  </a:cubicBezTo>
                  <a:cubicBezTo>
                    <a:pt x="821" y="784"/>
                    <a:pt x="814" y="740"/>
                    <a:pt x="800" y="663"/>
                  </a:cubicBezTo>
                  <a:cubicBezTo>
                    <a:pt x="794" y="505"/>
                    <a:pt x="774" y="393"/>
                    <a:pt x="728" y="245"/>
                  </a:cubicBezTo>
                  <a:cubicBezTo>
                    <a:pt x="724" y="218"/>
                    <a:pt x="716" y="194"/>
                    <a:pt x="709" y="168"/>
                  </a:cubicBezTo>
                  <a:cubicBezTo>
                    <a:pt x="705" y="125"/>
                    <a:pt x="707" y="23"/>
                    <a:pt x="675" y="0"/>
                  </a:cubicBezTo>
                  <a:cubicBezTo>
                    <a:pt x="566" y="39"/>
                    <a:pt x="777" y="18"/>
                    <a:pt x="430" y="10"/>
                  </a:cubicBezTo>
                  <a:cubicBezTo>
                    <a:pt x="292" y="13"/>
                    <a:pt x="150" y="4"/>
                    <a:pt x="17" y="48"/>
                  </a:cubicBezTo>
                  <a:cubicBezTo>
                    <a:pt x="0" y="76"/>
                    <a:pt x="10" y="52"/>
                    <a:pt x="13" y="101"/>
                  </a:cubicBezTo>
                  <a:cubicBezTo>
                    <a:pt x="16" y="164"/>
                    <a:pt x="11" y="223"/>
                    <a:pt x="27" y="283"/>
                  </a:cubicBezTo>
                  <a:cubicBezTo>
                    <a:pt x="34" y="339"/>
                    <a:pt x="42" y="397"/>
                    <a:pt x="61" y="451"/>
                  </a:cubicBezTo>
                  <a:cubicBezTo>
                    <a:pt x="69" y="501"/>
                    <a:pt x="96" y="546"/>
                    <a:pt x="118" y="591"/>
                  </a:cubicBezTo>
                  <a:cubicBezTo>
                    <a:pt x="130" y="616"/>
                    <a:pt x="136" y="644"/>
                    <a:pt x="152" y="667"/>
                  </a:cubicBezTo>
                  <a:cubicBezTo>
                    <a:pt x="158" y="691"/>
                    <a:pt x="168" y="712"/>
                    <a:pt x="176" y="735"/>
                  </a:cubicBezTo>
                  <a:cubicBezTo>
                    <a:pt x="201" y="808"/>
                    <a:pt x="217" y="893"/>
                    <a:pt x="224" y="970"/>
                  </a:cubicBezTo>
                  <a:cubicBezTo>
                    <a:pt x="227" y="1007"/>
                    <a:pt x="216" y="1110"/>
                    <a:pt x="267" y="1128"/>
                  </a:cubicBezTo>
                  <a:cubicBezTo>
                    <a:pt x="291" y="1218"/>
                    <a:pt x="317" y="1308"/>
                    <a:pt x="344" y="1397"/>
                  </a:cubicBezTo>
                  <a:cubicBezTo>
                    <a:pt x="352" y="1425"/>
                    <a:pt x="360" y="1444"/>
                    <a:pt x="377" y="1469"/>
                  </a:cubicBezTo>
                  <a:cubicBezTo>
                    <a:pt x="380" y="1473"/>
                    <a:pt x="378" y="1481"/>
                    <a:pt x="382" y="1483"/>
                  </a:cubicBezTo>
                  <a:cubicBezTo>
                    <a:pt x="395" y="1490"/>
                    <a:pt x="411" y="1490"/>
                    <a:pt x="425" y="1493"/>
                  </a:cubicBezTo>
                  <a:cubicBezTo>
                    <a:pt x="448" y="1526"/>
                    <a:pt x="434" y="1518"/>
                    <a:pt x="459" y="1527"/>
                  </a:cubicBezTo>
                  <a:cubicBezTo>
                    <a:pt x="462" y="1532"/>
                    <a:pt x="464" y="1538"/>
                    <a:pt x="469" y="1541"/>
                  </a:cubicBezTo>
                  <a:cubicBezTo>
                    <a:pt x="486" y="1552"/>
                    <a:pt x="508" y="1551"/>
                    <a:pt x="526" y="1560"/>
                  </a:cubicBezTo>
                  <a:cubicBezTo>
                    <a:pt x="541" y="1568"/>
                    <a:pt x="555" y="1576"/>
                    <a:pt x="569" y="1584"/>
                  </a:cubicBezTo>
                  <a:cubicBezTo>
                    <a:pt x="583" y="1592"/>
                    <a:pt x="589" y="1595"/>
                    <a:pt x="603" y="1599"/>
                  </a:cubicBezTo>
                  <a:cubicBezTo>
                    <a:pt x="608" y="1600"/>
                    <a:pt x="619" y="1599"/>
                    <a:pt x="617" y="1603"/>
                  </a:cubicBezTo>
                  <a:cubicBezTo>
                    <a:pt x="614" y="1609"/>
                    <a:pt x="604" y="1606"/>
                    <a:pt x="598" y="1608"/>
                  </a:cubicBezTo>
                  <a:close/>
                </a:path>
              </a:pathLst>
            </a:custGeom>
            <a:noFill/>
            <a:ln w="76200">
              <a:solidFill>
                <a:schemeClr val="tx1"/>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60" name="Line 32"/>
            <p:cNvSpPr>
              <a:spLocks noChangeShapeType="1"/>
            </p:cNvSpPr>
            <p:nvPr/>
          </p:nvSpPr>
          <p:spPr bwMode="auto">
            <a:xfrm>
              <a:off x="3120" y="2387"/>
              <a:ext cx="288" cy="0"/>
            </a:xfrm>
            <a:prstGeom prst="line">
              <a:avLst/>
            </a:prstGeom>
            <a:noFill/>
            <a:ln w="76200">
              <a:solidFill>
                <a:schemeClr val="tx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59" name="Text Box 31"/>
            <p:cNvSpPr txBox="1">
              <a:spLocks noChangeArrowheads="1"/>
            </p:cNvSpPr>
            <p:nvPr/>
          </p:nvSpPr>
          <p:spPr bwMode="auto">
            <a:xfrm>
              <a:off x="3504" y="2251"/>
              <a:ext cx="147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سليمان  (971 ) ق م</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grpSp>
        <p:nvGrpSpPr>
          <p:cNvPr id="4" name="Group 26"/>
          <p:cNvGrpSpPr>
            <a:grpSpLocks/>
          </p:cNvGrpSpPr>
          <p:nvPr/>
        </p:nvGrpSpPr>
        <p:grpSpPr bwMode="auto">
          <a:xfrm>
            <a:off x="3435354" y="4365627"/>
            <a:ext cx="4391031" cy="2095501"/>
            <a:chOff x="2164" y="2750"/>
            <a:chExt cx="2766" cy="1320"/>
          </a:xfrm>
        </p:grpSpPr>
        <p:sp>
          <p:nvSpPr>
            <p:cNvPr id="22557" name="Freeform 29"/>
            <p:cNvSpPr>
              <a:spLocks/>
            </p:cNvSpPr>
            <p:nvPr/>
          </p:nvSpPr>
          <p:spPr bwMode="auto">
            <a:xfrm>
              <a:off x="2164" y="3091"/>
              <a:ext cx="288" cy="979"/>
            </a:xfrm>
            <a:custGeom>
              <a:avLst/>
              <a:gdLst/>
              <a:ahLst/>
              <a:cxnLst>
                <a:cxn ang="0">
                  <a:pos x="15" y="979"/>
                </a:cxn>
                <a:cxn ang="0">
                  <a:pos x="10" y="869"/>
                </a:cxn>
                <a:cxn ang="0">
                  <a:pos x="30" y="840"/>
                </a:cxn>
                <a:cxn ang="0">
                  <a:pos x="73" y="739"/>
                </a:cxn>
                <a:cxn ang="0">
                  <a:pos x="169" y="567"/>
                </a:cxn>
                <a:cxn ang="0">
                  <a:pos x="202" y="528"/>
                </a:cxn>
                <a:cxn ang="0">
                  <a:pos x="255" y="365"/>
                </a:cxn>
                <a:cxn ang="0">
                  <a:pos x="260" y="331"/>
                </a:cxn>
                <a:cxn ang="0">
                  <a:pos x="270" y="293"/>
                </a:cxn>
                <a:cxn ang="0">
                  <a:pos x="274" y="245"/>
                </a:cxn>
                <a:cxn ang="0">
                  <a:pos x="284" y="216"/>
                </a:cxn>
                <a:cxn ang="0">
                  <a:pos x="231" y="67"/>
                </a:cxn>
                <a:cxn ang="0">
                  <a:pos x="212" y="24"/>
                </a:cxn>
                <a:cxn ang="0">
                  <a:pos x="178" y="0"/>
                </a:cxn>
              </a:cxnLst>
              <a:rect l="0" t="0" r="r" b="b"/>
              <a:pathLst>
                <a:path w="288" h="979">
                  <a:moveTo>
                    <a:pt x="15" y="979"/>
                  </a:moveTo>
                  <a:cubicBezTo>
                    <a:pt x="2" y="942"/>
                    <a:pt x="0" y="911"/>
                    <a:pt x="10" y="869"/>
                  </a:cubicBezTo>
                  <a:cubicBezTo>
                    <a:pt x="13" y="858"/>
                    <a:pt x="30" y="840"/>
                    <a:pt x="30" y="840"/>
                  </a:cubicBezTo>
                  <a:cubicBezTo>
                    <a:pt x="32" y="814"/>
                    <a:pt x="43" y="749"/>
                    <a:pt x="73" y="739"/>
                  </a:cubicBezTo>
                  <a:cubicBezTo>
                    <a:pt x="94" y="676"/>
                    <a:pt x="114" y="608"/>
                    <a:pt x="169" y="567"/>
                  </a:cubicBezTo>
                  <a:cubicBezTo>
                    <a:pt x="179" y="550"/>
                    <a:pt x="186" y="539"/>
                    <a:pt x="202" y="528"/>
                  </a:cubicBezTo>
                  <a:cubicBezTo>
                    <a:pt x="222" y="473"/>
                    <a:pt x="245" y="424"/>
                    <a:pt x="255" y="365"/>
                  </a:cubicBezTo>
                  <a:cubicBezTo>
                    <a:pt x="257" y="354"/>
                    <a:pt x="258" y="342"/>
                    <a:pt x="260" y="331"/>
                  </a:cubicBezTo>
                  <a:cubicBezTo>
                    <a:pt x="263" y="318"/>
                    <a:pt x="270" y="293"/>
                    <a:pt x="270" y="293"/>
                  </a:cubicBezTo>
                  <a:cubicBezTo>
                    <a:pt x="271" y="277"/>
                    <a:pt x="271" y="261"/>
                    <a:pt x="274" y="245"/>
                  </a:cubicBezTo>
                  <a:cubicBezTo>
                    <a:pt x="276" y="235"/>
                    <a:pt x="284" y="216"/>
                    <a:pt x="284" y="216"/>
                  </a:cubicBezTo>
                  <a:cubicBezTo>
                    <a:pt x="281" y="169"/>
                    <a:pt x="288" y="86"/>
                    <a:pt x="231" y="67"/>
                  </a:cubicBezTo>
                  <a:cubicBezTo>
                    <a:pt x="226" y="52"/>
                    <a:pt x="224" y="36"/>
                    <a:pt x="212" y="24"/>
                  </a:cubicBezTo>
                  <a:cubicBezTo>
                    <a:pt x="199" y="11"/>
                    <a:pt x="186" y="16"/>
                    <a:pt x="178" y="0"/>
                  </a:cubicBezTo>
                </a:path>
              </a:pathLst>
            </a:custGeom>
            <a:noFill/>
            <a:ln w="76200">
              <a:solidFill>
                <a:srgbClr val="008000"/>
              </a:solidFill>
              <a:round/>
              <a:headEnd/>
              <a:tailEn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56" name="Line 28"/>
            <p:cNvSpPr>
              <a:spLocks noChangeShapeType="1"/>
            </p:cNvSpPr>
            <p:nvPr/>
          </p:nvSpPr>
          <p:spPr bwMode="auto">
            <a:xfrm>
              <a:off x="3120" y="2886"/>
              <a:ext cx="288" cy="0"/>
            </a:xfrm>
            <a:prstGeom prst="line">
              <a:avLst/>
            </a:prstGeom>
            <a:noFill/>
            <a:ln w="76200">
              <a:solidFill>
                <a:srgbClr val="008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55" name="Text Box 27"/>
            <p:cNvSpPr txBox="1">
              <a:spLocks noChangeArrowheads="1"/>
            </p:cNvSpPr>
            <p:nvPr/>
          </p:nvSpPr>
          <p:spPr bwMode="auto">
            <a:xfrm>
              <a:off x="3504" y="2750"/>
              <a:ext cx="142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حزق</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ي</a:t>
              </a: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ا ( 700 ) ق م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grpSp>
        <p:nvGrpSpPr>
          <p:cNvPr id="5" name="Group 22"/>
          <p:cNvGrpSpPr>
            <a:grpSpLocks/>
          </p:cNvGrpSpPr>
          <p:nvPr/>
        </p:nvGrpSpPr>
        <p:grpSpPr bwMode="auto">
          <a:xfrm>
            <a:off x="1552575" y="2422525"/>
            <a:ext cx="6273806" cy="4117975"/>
            <a:chOff x="978" y="1526"/>
            <a:chExt cx="3952" cy="2594"/>
          </a:xfrm>
        </p:grpSpPr>
        <p:sp>
          <p:nvSpPr>
            <p:cNvPr id="22553" name="Line 25"/>
            <p:cNvSpPr>
              <a:spLocks noChangeShapeType="1"/>
            </p:cNvSpPr>
            <p:nvPr/>
          </p:nvSpPr>
          <p:spPr bwMode="auto">
            <a:xfrm>
              <a:off x="3120" y="2659"/>
              <a:ext cx="288" cy="0"/>
            </a:xfrm>
            <a:prstGeom prst="line">
              <a:avLst/>
            </a:prstGeom>
            <a:noFill/>
            <a:ln w="76200">
              <a:solidFill>
                <a:srgbClr val="FF0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52" name="Text Box 24"/>
            <p:cNvSpPr txBox="1">
              <a:spLocks noChangeArrowheads="1"/>
            </p:cNvSpPr>
            <p:nvPr/>
          </p:nvSpPr>
          <p:spPr bwMode="auto">
            <a:xfrm>
              <a:off x="3504" y="2523"/>
              <a:ext cx="1426"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حزق</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ي</a:t>
              </a: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ا ( 700 ) ق م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2551" name="Freeform 23"/>
            <p:cNvSpPr>
              <a:spLocks/>
            </p:cNvSpPr>
            <p:nvPr/>
          </p:nvSpPr>
          <p:spPr bwMode="auto">
            <a:xfrm>
              <a:off x="978" y="1526"/>
              <a:ext cx="1184" cy="2594"/>
            </a:xfrm>
            <a:custGeom>
              <a:avLst/>
              <a:gdLst/>
              <a:ahLst/>
              <a:cxnLst>
                <a:cxn ang="0">
                  <a:pos x="721" y="0"/>
                </a:cxn>
                <a:cxn ang="0">
                  <a:pos x="625" y="58"/>
                </a:cxn>
                <a:cxn ang="0">
                  <a:pos x="587" y="106"/>
                </a:cxn>
                <a:cxn ang="0">
                  <a:pos x="548" y="164"/>
                </a:cxn>
                <a:cxn ang="0">
                  <a:pos x="520" y="192"/>
                </a:cxn>
                <a:cxn ang="0">
                  <a:pos x="500" y="231"/>
                </a:cxn>
                <a:cxn ang="0">
                  <a:pos x="452" y="269"/>
                </a:cxn>
                <a:cxn ang="0">
                  <a:pos x="414" y="327"/>
                </a:cxn>
                <a:cxn ang="0">
                  <a:pos x="376" y="394"/>
                </a:cxn>
                <a:cxn ang="0">
                  <a:pos x="347" y="461"/>
                </a:cxn>
                <a:cxn ang="0">
                  <a:pos x="280" y="682"/>
                </a:cxn>
                <a:cxn ang="0">
                  <a:pos x="241" y="1008"/>
                </a:cxn>
                <a:cxn ang="0">
                  <a:pos x="174" y="1172"/>
                </a:cxn>
                <a:cxn ang="0">
                  <a:pos x="136" y="1229"/>
                </a:cxn>
                <a:cxn ang="0">
                  <a:pos x="116" y="1258"/>
                </a:cxn>
                <a:cxn ang="0">
                  <a:pos x="88" y="1392"/>
                </a:cxn>
                <a:cxn ang="0">
                  <a:pos x="126" y="1940"/>
                </a:cxn>
                <a:cxn ang="0">
                  <a:pos x="155" y="1988"/>
                </a:cxn>
                <a:cxn ang="0">
                  <a:pos x="164" y="2016"/>
                </a:cxn>
                <a:cxn ang="0">
                  <a:pos x="184" y="2045"/>
                </a:cxn>
                <a:cxn ang="0">
                  <a:pos x="212" y="2151"/>
                </a:cxn>
                <a:cxn ang="0">
                  <a:pos x="251" y="2304"/>
                </a:cxn>
                <a:cxn ang="0">
                  <a:pos x="385" y="2410"/>
                </a:cxn>
                <a:cxn ang="0">
                  <a:pos x="462" y="2468"/>
                </a:cxn>
                <a:cxn ang="0">
                  <a:pos x="520" y="2487"/>
                </a:cxn>
                <a:cxn ang="0">
                  <a:pos x="644" y="2525"/>
                </a:cxn>
                <a:cxn ang="0">
                  <a:pos x="932" y="2554"/>
                </a:cxn>
                <a:cxn ang="0">
                  <a:pos x="1163" y="2554"/>
                </a:cxn>
                <a:cxn ang="0">
                  <a:pos x="1124" y="2381"/>
                </a:cxn>
              </a:cxnLst>
              <a:rect l="0" t="0" r="r" b="b"/>
              <a:pathLst>
                <a:path w="1184" h="2594">
                  <a:moveTo>
                    <a:pt x="721" y="0"/>
                  </a:moveTo>
                  <a:cubicBezTo>
                    <a:pt x="670" y="11"/>
                    <a:pt x="653" y="15"/>
                    <a:pt x="625" y="58"/>
                  </a:cubicBezTo>
                  <a:cubicBezTo>
                    <a:pt x="605" y="122"/>
                    <a:pt x="633" y="54"/>
                    <a:pt x="587" y="106"/>
                  </a:cubicBezTo>
                  <a:cubicBezTo>
                    <a:pt x="572" y="123"/>
                    <a:pt x="561" y="145"/>
                    <a:pt x="548" y="164"/>
                  </a:cubicBezTo>
                  <a:cubicBezTo>
                    <a:pt x="541" y="175"/>
                    <a:pt x="528" y="181"/>
                    <a:pt x="520" y="192"/>
                  </a:cubicBezTo>
                  <a:cubicBezTo>
                    <a:pt x="511" y="204"/>
                    <a:pt x="509" y="220"/>
                    <a:pt x="500" y="231"/>
                  </a:cubicBezTo>
                  <a:cubicBezTo>
                    <a:pt x="487" y="247"/>
                    <a:pt x="467" y="255"/>
                    <a:pt x="452" y="269"/>
                  </a:cubicBezTo>
                  <a:cubicBezTo>
                    <a:pt x="433" y="330"/>
                    <a:pt x="458" y="266"/>
                    <a:pt x="414" y="327"/>
                  </a:cubicBezTo>
                  <a:cubicBezTo>
                    <a:pt x="399" y="348"/>
                    <a:pt x="390" y="373"/>
                    <a:pt x="376" y="394"/>
                  </a:cubicBezTo>
                  <a:cubicBezTo>
                    <a:pt x="355" y="473"/>
                    <a:pt x="380" y="395"/>
                    <a:pt x="347" y="461"/>
                  </a:cubicBezTo>
                  <a:cubicBezTo>
                    <a:pt x="315" y="525"/>
                    <a:pt x="294" y="612"/>
                    <a:pt x="280" y="682"/>
                  </a:cubicBezTo>
                  <a:cubicBezTo>
                    <a:pt x="259" y="789"/>
                    <a:pt x="270" y="903"/>
                    <a:pt x="241" y="1008"/>
                  </a:cubicBezTo>
                  <a:cubicBezTo>
                    <a:pt x="226" y="1063"/>
                    <a:pt x="208" y="1127"/>
                    <a:pt x="174" y="1172"/>
                  </a:cubicBezTo>
                  <a:cubicBezTo>
                    <a:pt x="160" y="1190"/>
                    <a:pt x="149" y="1210"/>
                    <a:pt x="136" y="1229"/>
                  </a:cubicBezTo>
                  <a:cubicBezTo>
                    <a:pt x="129" y="1239"/>
                    <a:pt x="116" y="1258"/>
                    <a:pt x="116" y="1258"/>
                  </a:cubicBezTo>
                  <a:cubicBezTo>
                    <a:pt x="102" y="1304"/>
                    <a:pt x="94" y="1344"/>
                    <a:pt x="88" y="1392"/>
                  </a:cubicBezTo>
                  <a:cubicBezTo>
                    <a:pt x="91" y="1575"/>
                    <a:pt x="0" y="1807"/>
                    <a:pt x="126" y="1940"/>
                  </a:cubicBezTo>
                  <a:cubicBezTo>
                    <a:pt x="156" y="2024"/>
                    <a:pt x="113" y="1917"/>
                    <a:pt x="155" y="1988"/>
                  </a:cubicBezTo>
                  <a:cubicBezTo>
                    <a:pt x="160" y="1996"/>
                    <a:pt x="160" y="2007"/>
                    <a:pt x="164" y="2016"/>
                  </a:cubicBezTo>
                  <a:cubicBezTo>
                    <a:pt x="169" y="2026"/>
                    <a:pt x="177" y="2035"/>
                    <a:pt x="184" y="2045"/>
                  </a:cubicBezTo>
                  <a:cubicBezTo>
                    <a:pt x="192" y="2081"/>
                    <a:pt x="206" y="2115"/>
                    <a:pt x="212" y="2151"/>
                  </a:cubicBezTo>
                  <a:cubicBezTo>
                    <a:pt x="220" y="2197"/>
                    <a:pt x="226" y="2262"/>
                    <a:pt x="251" y="2304"/>
                  </a:cubicBezTo>
                  <a:cubicBezTo>
                    <a:pt x="286" y="2361"/>
                    <a:pt x="324" y="2390"/>
                    <a:pt x="385" y="2410"/>
                  </a:cubicBezTo>
                  <a:cubicBezTo>
                    <a:pt x="518" y="2454"/>
                    <a:pt x="400" y="2431"/>
                    <a:pt x="462" y="2468"/>
                  </a:cubicBezTo>
                  <a:cubicBezTo>
                    <a:pt x="479" y="2479"/>
                    <a:pt x="502" y="2478"/>
                    <a:pt x="520" y="2487"/>
                  </a:cubicBezTo>
                  <a:cubicBezTo>
                    <a:pt x="570" y="2513"/>
                    <a:pt x="581" y="2516"/>
                    <a:pt x="644" y="2525"/>
                  </a:cubicBezTo>
                  <a:cubicBezTo>
                    <a:pt x="733" y="2556"/>
                    <a:pt x="844" y="2549"/>
                    <a:pt x="932" y="2554"/>
                  </a:cubicBezTo>
                  <a:cubicBezTo>
                    <a:pt x="1002" y="2569"/>
                    <a:pt x="1103" y="2594"/>
                    <a:pt x="1163" y="2554"/>
                  </a:cubicBezTo>
                  <a:cubicBezTo>
                    <a:pt x="1184" y="2540"/>
                    <a:pt x="1149" y="2406"/>
                    <a:pt x="1124" y="2381"/>
                  </a:cubicBezTo>
                </a:path>
              </a:pathLst>
            </a:custGeom>
            <a:noFill/>
            <a:ln w="57150">
              <a:solidFill>
                <a:srgbClr val="FF00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grpSp>
        <p:nvGrpSpPr>
          <p:cNvPr id="6" name="Group 18"/>
          <p:cNvGrpSpPr>
            <a:grpSpLocks/>
          </p:cNvGrpSpPr>
          <p:nvPr/>
        </p:nvGrpSpPr>
        <p:grpSpPr bwMode="auto">
          <a:xfrm>
            <a:off x="720725" y="980728"/>
            <a:ext cx="7905759" cy="5479305"/>
            <a:chOff x="454" y="795"/>
            <a:chExt cx="4980" cy="3237"/>
          </a:xfrm>
        </p:grpSpPr>
        <p:sp>
          <p:nvSpPr>
            <p:cNvPr id="22549" name="Line 21"/>
            <p:cNvSpPr>
              <a:spLocks noChangeShapeType="1"/>
            </p:cNvSpPr>
            <p:nvPr/>
          </p:nvSpPr>
          <p:spPr bwMode="auto">
            <a:xfrm>
              <a:off x="3120" y="3657"/>
              <a:ext cx="288" cy="0"/>
            </a:xfrm>
            <a:prstGeom prst="line">
              <a:avLst/>
            </a:prstGeom>
            <a:noFill/>
            <a:ln w="76200">
              <a:solidFill>
                <a:schemeClr val="accent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48" name="Text Box 20"/>
            <p:cNvSpPr txBox="1">
              <a:spLocks noChangeArrowheads="1"/>
            </p:cNvSpPr>
            <p:nvPr/>
          </p:nvSpPr>
          <p:spPr bwMode="auto">
            <a:xfrm>
              <a:off x="3504" y="3518"/>
              <a:ext cx="1930" cy="273"/>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i="0" u="none" strike="noStrike" kern="1200" cap="none" spc="0" normalizeH="0" baseline="0" noProof="0" dirty="0" err="1">
                  <a:ln>
                    <a:noFill/>
                  </a:ln>
                  <a:solidFill>
                    <a:srgbClr val="FFFFFF"/>
                  </a:solidFill>
                  <a:effectLst/>
                  <a:uLnTx/>
                  <a:uFillTx/>
                  <a:latin typeface="Arial"/>
                  <a:ea typeface="ＭＳ Ｐゴシック" charset="0"/>
                  <a:cs typeface="Arial"/>
                </a:rPr>
                <a:t>هيرودس</a:t>
              </a: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 الكبير ( 20 ) ق م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2547" name="Freeform 19"/>
            <p:cNvSpPr>
              <a:spLocks/>
            </p:cNvSpPr>
            <p:nvPr/>
          </p:nvSpPr>
          <p:spPr bwMode="auto">
            <a:xfrm>
              <a:off x="454" y="795"/>
              <a:ext cx="1716" cy="3237"/>
            </a:xfrm>
            <a:custGeom>
              <a:avLst/>
              <a:gdLst/>
              <a:ahLst/>
              <a:cxnLst>
                <a:cxn ang="0">
                  <a:pos x="1389" y="271"/>
                </a:cxn>
                <a:cxn ang="0">
                  <a:pos x="1216" y="50"/>
                </a:cxn>
                <a:cxn ang="0">
                  <a:pos x="1053" y="11"/>
                </a:cxn>
                <a:cxn ang="0">
                  <a:pos x="996" y="79"/>
                </a:cxn>
                <a:cxn ang="0">
                  <a:pos x="775" y="107"/>
                </a:cxn>
                <a:cxn ang="0">
                  <a:pos x="564" y="280"/>
                </a:cxn>
                <a:cxn ang="0">
                  <a:pos x="487" y="424"/>
                </a:cxn>
                <a:cxn ang="0">
                  <a:pos x="554" y="703"/>
                </a:cxn>
                <a:cxn ang="0">
                  <a:pos x="679" y="1163"/>
                </a:cxn>
                <a:cxn ang="0">
                  <a:pos x="564" y="1279"/>
                </a:cxn>
                <a:cxn ang="0">
                  <a:pos x="352" y="1461"/>
                </a:cxn>
                <a:cxn ang="0">
                  <a:pos x="295" y="1682"/>
                </a:cxn>
                <a:cxn ang="0">
                  <a:pos x="64" y="1787"/>
                </a:cxn>
                <a:cxn ang="0">
                  <a:pos x="16" y="2488"/>
                </a:cxn>
                <a:cxn ang="0">
                  <a:pos x="84" y="2757"/>
                </a:cxn>
                <a:cxn ang="0">
                  <a:pos x="122" y="2959"/>
                </a:cxn>
                <a:cxn ang="0">
                  <a:pos x="180" y="3026"/>
                </a:cxn>
                <a:cxn ang="0">
                  <a:pos x="352" y="3227"/>
                </a:cxn>
                <a:cxn ang="0">
                  <a:pos x="477" y="3122"/>
                </a:cxn>
                <a:cxn ang="0">
                  <a:pos x="535" y="3083"/>
                </a:cxn>
                <a:cxn ang="0">
                  <a:pos x="592" y="2978"/>
                </a:cxn>
                <a:cxn ang="0">
                  <a:pos x="688" y="2853"/>
                </a:cxn>
                <a:cxn ang="0">
                  <a:pos x="852" y="2719"/>
                </a:cxn>
                <a:cxn ang="0">
                  <a:pos x="957" y="2546"/>
                </a:cxn>
                <a:cxn ang="0">
                  <a:pos x="1015" y="2421"/>
                </a:cxn>
                <a:cxn ang="0">
                  <a:pos x="1082" y="2306"/>
                </a:cxn>
                <a:cxn ang="0">
                  <a:pos x="1226" y="2123"/>
                </a:cxn>
                <a:cxn ang="0">
                  <a:pos x="1255" y="2075"/>
                </a:cxn>
                <a:cxn ang="0">
                  <a:pos x="1437" y="2037"/>
                </a:cxn>
                <a:cxn ang="0">
                  <a:pos x="1533" y="2037"/>
                </a:cxn>
                <a:cxn ang="0">
                  <a:pos x="1572" y="2114"/>
                </a:cxn>
                <a:cxn ang="0">
                  <a:pos x="1476" y="2555"/>
                </a:cxn>
                <a:cxn ang="0">
                  <a:pos x="1456" y="2613"/>
                </a:cxn>
                <a:cxn ang="0">
                  <a:pos x="1495" y="2863"/>
                </a:cxn>
                <a:cxn ang="0">
                  <a:pos x="1543" y="3064"/>
                </a:cxn>
                <a:cxn ang="0">
                  <a:pos x="1639" y="3122"/>
                </a:cxn>
              </a:cxnLst>
              <a:rect l="0" t="0" r="r" b="b"/>
              <a:pathLst>
                <a:path w="1716" h="3237">
                  <a:moveTo>
                    <a:pt x="1476" y="645"/>
                  </a:moveTo>
                  <a:cubicBezTo>
                    <a:pt x="1376" y="550"/>
                    <a:pt x="1536" y="317"/>
                    <a:pt x="1389" y="271"/>
                  </a:cubicBezTo>
                  <a:cubicBezTo>
                    <a:pt x="1376" y="229"/>
                    <a:pt x="1334" y="188"/>
                    <a:pt x="1303" y="155"/>
                  </a:cubicBezTo>
                  <a:cubicBezTo>
                    <a:pt x="1285" y="104"/>
                    <a:pt x="1271" y="67"/>
                    <a:pt x="1216" y="50"/>
                  </a:cubicBezTo>
                  <a:cubicBezTo>
                    <a:pt x="1188" y="31"/>
                    <a:pt x="1172" y="12"/>
                    <a:pt x="1140" y="2"/>
                  </a:cubicBezTo>
                  <a:cubicBezTo>
                    <a:pt x="1111" y="5"/>
                    <a:pt x="1080" y="0"/>
                    <a:pt x="1053" y="11"/>
                  </a:cubicBezTo>
                  <a:cubicBezTo>
                    <a:pt x="1044" y="15"/>
                    <a:pt x="1049" y="31"/>
                    <a:pt x="1044" y="40"/>
                  </a:cubicBezTo>
                  <a:cubicBezTo>
                    <a:pt x="1039" y="48"/>
                    <a:pt x="1002" y="77"/>
                    <a:pt x="996" y="79"/>
                  </a:cubicBezTo>
                  <a:cubicBezTo>
                    <a:pt x="937" y="97"/>
                    <a:pt x="874" y="93"/>
                    <a:pt x="813" y="98"/>
                  </a:cubicBezTo>
                  <a:cubicBezTo>
                    <a:pt x="800" y="101"/>
                    <a:pt x="787" y="103"/>
                    <a:pt x="775" y="107"/>
                  </a:cubicBezTo>
                  <a:cubicBezTo>
                    <a:pt x="755" y="113"/>
                    <a:pt x="717" y="127"/>
                    <a:pt x="717" y="127"/>
                  </a:cubicBezTo>
                  <a:cubicBezTo>
                    <a:pt x="674" y="170"/>
                    <a:pt x="616" y="263"/>
                    <a:pt x="564" y="280"/>
                  </a:cubicBezTo>
                  <a:cubicBezTo>
                    <a:pt x="541" y="302"/>
                    <a:pt x="523" y="321"/>
                    <a:pt x="496" y="338"/>
                  </a:cubicBezTo>
                  <a:cubicBezTo>
                    <a:pt x="469" y="380"/>
                    <a:pt x="471" y="361"/>
                    <a:pt x="487" y="424"/>
                  </a:cubicBezTo>
                  <a:cubicBezTo>
                    <a:pt x="492" y="444"/>
                    <a:pt x="506" y="482"/>
                    <a:pt x="506" y="482"/>
                  </a:cubicBezTo>
                  <a:cubicBezTo>
                    <a:pt x="511" y="550"/>
                    <a:pt x="501" y="647"/>
                    <a:pt x="554" y="703"/>
                  </a:cubicBezTo>
                  <a:cubicBezTo>
                    <a:pt x="576" y="766"/>
                    <a:pt x="586" y="830"/>
                    <a:pt x="602" y="895"/>
                  </a:cubicBezTo>
                  <a:cubicBezTo>
                    <a:pt x="624" y="985"/>
                    <a:pt x="655" y="1073"/>
                    <a:pt x="679" y="1163"/>
                  </a:cubicBezTo>
                  <a:cubicBezTo>
                    <a:pt x="668" y="1336"/>
                    <a:pt x="711" y="1335"/>
                    <a:pt x="592" y="1298"/>
                  </a:cubicBezTo>
                  <a:cubicBezTo>
                    <a:pt x="583" y="1292"/>
                    <a:pt x="575" y="1280"/>
                    <a:pt x="564" y="1279"/>
                  </a:cubicBezTo>
                  <a:cubicBezTo>
                    <a:pt x="507" y="1272"/>
                    <a:pt x="436" y="1313"/>
                    <a:pt x="381" y="1327"/>
                  </a:cubicBezTo>
                  <a:cubicBezTo>
                    <a:pt x="339" y="1389"/>
                    <a:pt x="373" y="1329"/>
                    <a:pt x="352" y="1461"/>
                  </a:cubicBezTo>
                  <a:cubicBezTo>
                    <a:pt x="344" y="1509"/>
                    <a:pt x="332" y="1557"/>
                    <a:pt x="324" y="1605"/>
                  </a:cubicBezTo>
                  <a:cubicBezTo>
                    <a:pt x="320" y="1629"/>
                    <a:pt x="317" y="1665"/>
                    <a:pt x="295" y="1682"/>
                  </a:cubicBezTo>
                  <a:cubicBezTo>
                    <a:pt x="270" y="1702"/>
                    <a:pt x="159" y="1728"/>
                    <a:pt x="122" y="1749"/>
                  </a:cubicBezTo>
                  <a:cubicBezTo>
                    <a:pt x="102" y="1760"/>
                    <a:pt x="64" y="1787"/>
                    <a:pt x="64" y="1787"/>
                  </a:cubicBezTo>
                  <a:cubicBezTo>
                    <a:pt x="20" y="1854"/>
                    <a:pt x="34" y="1823"/>
                    <a:pt x="16" y="1874"/>
                  </a:cubicBezTo>
                  <a:cubicBezTo>
                    <a:pt x="7" y="2161"/>
                    <a:pt x="0" y="2190"/>
                    <a:pt x="16" y="2488"/>
                  </a:cubicBezTo>
                  <a:cubicBezTo>
                    <a:pt x="19" y="2543"/>
                    <a:pt x="55" y="2596"/>
                    <a:pt x="64" y="2651"/>
                  </a:cubicBezTo>
                  <a:cubicBezTo>
                    <a:pt x="81" y="2755"/>
                    <a:pt x="63" y="2697"/>
                    <a:pt x="84" y="2757"/>
                  </a:cubicBezTo>
                  <a:cubicBezTo>
                    <a:pt x="91" y="2805"/>
                    <a:pt x="97" y="2876"/>
                    <a:pt x="112" y="2930"/>
                  </a:cubicBezTo>
                  <a:cubicBezTo>
                    <a:pt x="115" y="2940"/>
                    <a:pt x="116" y="2951"/>
                    <a:pt x="122" y="2959"/>
                  </a:cubicBezTo>
                  <a:cubicBezTo>
                    <a:pt x="129" y="2968"/>
                    <a:pt x="141" y="2972"/>
                    <a:pt x="151" y="2978"/>
                  </a:cubicBezTo>
                  <a:cubicBezTo>
                    <a:pt x="176" y="3059"/>
                    <a:pt x="140" y="2960"/>
                    <a:pt x="180" y="3026"/>
                  </a:cubicBezTo>
                  <a:cubicBezTo>
                    <a:pt x="212" y="3079"/>
                    <a:pt x="184" y="3119"/>
                    <a:pt x="247" y="3160"/>
                  </a:cubicBezTo>
                  <a:cubicBezTo>
                    <a:pt x="277" y="3205"/>
                    <a:pt x="299" y="3209"/>
                    <a:pt x="352" y="3227"/>
                  </a:cubicBezTo>
                  <a:cubicBezTo>
                    <a:pt x="362" y="3230"/>
                    <a:pt x="381" y="3237"/>
                    <a:pt x="381" y="3237"/>
                  </a:cubicBezTo>
                  <a:cubicBezTo>
                    <a:pt x="413" y="3189"/>
                    <a:pt x="417" y="3141"/>
                    <a:pt x="477" y="3122"/>
                  </a:cubicBezTo>
                  <a:cubicBezTo>
                    <a:pt x="487" y="3112"/>
                    <a:pt x="495" y="3101"/>
                    <a:pt x="506" y="3093"/>
                  </a:cubicBezTo>
                  <a:cubicBezTo>
                    <a:pt x="514" y="3087"/>
                    <a:pt x="527" y="3089"/>
                    <a:pt x="535" y="3083"/>
                  </a:cubicBezTo>
                  <a:cubicBezTo>
                    <a:pt x="551" y="3070"/>
                    <a:pt x="559" y="3050"/>
                    <a:pt x="573" y="3035"/>
                  </a:cubicBezTo>
                  <a:cubicBezTo>
                    <a:pt x="580" y="3016"/>
                    <a:pt x="582" y="2995"/>
                    <a:pt x="592" y="2978"/>
                  </a:cubicBezTo>
                  <a:cubicBezTo>
                    <a:pt x="603" y="2960"/>
                    <a:pt x="620" y="2947"/>
                    <a:pt x="631" y="2930"/>
                  </a:cubicBezTo>
                  <a:cubicBezTo>
                    <a:pt x="647" y="2880"/>
                    <a:pt x="633" y="2907"/>
                    <a:pt x="688" y="2853"/>
                  </a:cubicBezTo>
                  <a:cubicBezTo>
                    <a:pt x="695" y="2847"/>
                    <a:pt x="708" y="2834"/>
                    <a:pt x="708" y="2834"/>
                  </a:cubicBezTo>
                  <a:cubicBezTo>
                    <a:pt x="729" y="2766"/>
                    <a:pt x="807" y="2766"/>
                    <a:pt x="852" y="2719"/>
                  </a:cubicBezTo>
                  <a:cubicBezTo>
                    <a:pt x="873" y="2697"/>
                    <a:pt x="888" y="2673"/>
                    <a:pt x="909" y="2651"/>
                  </a:cubicBezTo>
                  <a:cubicBezTo>
                    <a:pt x="929" y="2596"/>
                    <a:pt x="915" y="2632"/>
                    <a:pt x="957" y="2546"/>
                  </a:cubicBezTo>
                  <a:cubicBezTo>
                    <a:pt x="963" y="2534"/>
                    <a:pt x="962" y="2519"/>
                    <a:pt x="967" y="2507"/>
                  </a:cubicBezTo>
                  <a:cubicBezTo>
                    <a:pt x="979" y="2479"/>
                    <a:pt x="998" y="2447"/>
                    <a:pt x="1015" y="2421"/>
                  </a:cubicBezTo>
                  <a:cubicBezTo>
                    <a:pt x="1021" y="2403"/>
                    <a:pt x="1037" y="2344"/>
                    <a:pt x="1053" y="2325"/>
                  </a:cubicBezTo>
                  <a:cubicBezTo>
                    <a:pt x="1060" y="2316"/>
                    <a:pt x="1073" y="2314"/>
                    <a:pt x="1082" y="2306"/>
                  </a:cubicBezTo>
                  <a:cubicBezTo>
                    <a:pt x="1122" y="2271"/>
                    <a:pt x="1156" y="2223"/>
                    <a:pt x="1188" y="2181"/>
                  </a:cubicBezTo>
                  <a:cubicBezTo>
                    <a:pt x="1202" y="2163"/>
                    <a:pt x="1218" y="2145"/>
                    <a:pt x="1226" y="2123"/>
                  </a:cubicBezTo>
                  <a:cubicBezTo>
                    <a:pt x="1229" y="2114"/>
                    <a:pt x="1231" y="2103"/>
                    <a:pt x="1236" y="2095"/>
                  </a:cubicBezTo>
                  <a:cubicBezTo>
                    <a:pt x="1241" y="2087"/>
                    <a:pt x="1246" y="2077"/>
                    <a:pt x="1255" y="2075"/>
                  </a:cubicBezTo>
                  <a:cubicBezTo>
                    <a:pt x="1286" y="2067"/>
                    <a:pt x="1319" y="2069"/>
                    <a:pt x="1351" y="2066"/>
                  </a:cubicBezTo>
                  <a:cubicBezTo>
                    <a:pt x="1418" y="2044"/>
                    <a:pt x="1389" y="2054"/>
                    <a:pt x="1437" y="2037"/>
                  </a:cubicBezTo>
                  <a:cubicBezTo>
                    <a:pt x="1447" y="2034"/>
                    <a:pt x="1466" y="2027"/>
                    <a:pt x="1466" y="2027"/>
                  </a:cubicBezTo>
                  <a:cubicBezTo>
                    <a:pt x="1488" y="2030"/>
                    <a:pt x="1513" y="2027"/>
                    <a:pt x="1533" y="2037"/>
                  </a:cubicBezTo>
                  <a:cubicBezTo>
                    <a:pt x="1542" y="2042"/>
                    <a:pt x="1540" y="2056"/>
                    <a:pt x="1543" y="2066"/>
                  </a:cubicBezTo>
                  <a:cubicBezTo>
                    <a:pt x="1556" y="2105"/>
                    <a:pt x="1544" y="2087"/>
                    <a:pt x="1572" y="2114"/>
                  </a:cubicBezTo>
                  <a:cubicBezTo>
                    <a:pt x="1610" y="2237"/>
                    <a:pt x="1598" y="2380"/>
                    <a:pt x="1504" y="2469"/>
                  </a:cubicBezTo>
                  <a:cubicBezTo>
                    <a:pt x="1495" y="2498"/>
                    <a:pt x="1486" y="2526"/>
                    <a:pt x="1476" y="2555"/>
                  </a:cubicBezTo>
                  <a:cubicBezTo>
                    <a:pt x="1473" y="2565"/>
                    <a:pt x="1469" y="2574"/>
                    <a:pt x="1466" y="2584"/>
                  </a:cubicBezTo>
                  <a:cubicBezTo>
                    <a:pt x="1463" y="2594"/>
                    <a:pt x="1456" y="2613"/>
                    <a:pt x="1456" y="2613"/>
                  </a:cubicBezTo>
                  <a:cubicBezTo>
                    <a:pt x="1468" y="2804"/>
                    <a:pt x="1448" y="2721"/>
                    <a:pt x="1476" y="2805"/>
                  </a:cubicBezTo>
                  <a:cubicBezTo>
                    <a:pt x="1482" y="2824"/>
                    <a:pt x="1489" y="2844"/>
                    <a:pt x="1495" y="2863"/>
                  </a:cubicBezTo>
                  <a:cubicBezTo>
                    <a:pt x="1498" y="2872"/>
                    <a:pt x="1504" y="2891"/>
                    <a:pt x="1504" y="2891"/>
                  </a:cubicBezTo>
                  <a:cubicBezTo>
                    <a:pt x="1512" y="2956"/>
                    <a:pt x="1523" y="3003"/>
                    <a:pt x="1543" y="3064"/>
                  </a:cubicBezTo>
                  <a:cubicBezTo>
                    <a:pt x="1546" y="3074"/>
                    <a:pt x="1544" y="3087"/>
                    <a:pt x="1552" y="3093"/>
                  </a:cubicBezTo>
                  <a:cubicBezTo>
                    <a:pt x="1583" y="3115"/>
                    <a:pt x="1609" y="3105"/>
                    <a:pt x="1639" y="3122"/>
                  </a:cubicBezTo>
                  <a:cubicBezTo>
                    <a:pt x="1709" y="3161"/>
                    <a:pt x="1673" y="3170"/>
                    <a:pt x="1716" y="3151"/>
                  </a:cubicBezTo>
                </a:path>
              </a:pathLst>
            </a:custGeom>
            <a:noFill/>
            <a:ln w="57150">
              <a:solidFill>
                <a:schemeClr val="accent1"/>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grpSp>
        <p:nvGrpSpPr>
          <p:cNvPr id="7" name="Group 14"/>
          <p:cNvGrpSpPr>
            <a:grpSpLocks/>
          </p:cNvGrpSpPr>
          <p:nvPr/>
        </p:nvGrpSpPr>
        <p:grpSpPr bwMode="auto">
          <a:xfrm>
            <a:off x="2867025" y="2573338"/>
            <a:ext cx="5027618" cy="3703637"/>
            <a:chOff x="1806" y="1621"/>
            <a:chExt cx="3167" cy="2333"/>
          </a:xfrm>
        </p:grpSpPr>
        <p:sp>
          <p:nvSpPr>
            <p:cNvPr id="22545" name="Text Box 17"/>
            <p:cNvSpPr txBox="1">
              <a:spLocks noChangeArrowheads="1"/>
            </p:cNvSpPr>
            <p:nvPr/>
          </p:nvSpPr>
          <p:spPr bwMode="auto">
            <a:xfrm>
              <a:off x="3504" y="3022"/>
              <a:ext cx="1469"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i="0" u="none" strike="noStrike" kern="1200" cap="none" spc="0" normalizeH="0" baseline="0" noProof="0" dirty="0" err="1">
                  <a:ln>
                    <a:noFill/>
                  </a:ln>
                  <a:solidFill>
                    <a:srgbClr val="FFFFFF"/>
                  </a:solidFill>
                  <a:effectLst/>
                  <a:uLnTx/>
                  <a:uFillTx/>
                  <a:latin typeface="Arial"/>
                  <a:ea typeface="ＭＳ Ｐゴシック" charset="0"/>
                  <a:cs typeface="Arial"/>
                </a:rPr>
                <a:t>نحميا</a:t>
              </a: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  ( 444 ) ق م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2544" name="Line 16"/>
            <p:cNvSpPr>
              <a:spLocks noChangeShapeType="1"/>
            </p:cNvSpPr>
            <p:nvPr/>
          </p:nvSpPr>
          <p:spPr bwMode="auto">
            <a:xfrm>
              <a:off x="3120" y="3158"/>
              <a:ext cx="288" cy="0"/>
            </a:xfrm>
            <a:prstGeom prst="line">
              <a:avLst/>
            </a:prstGeom>
            <a:noFill/>
            <a:ln w="76200">
              <a:solidFill>
                <a:srgbClr val="80008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43" name="Freeform 15"/>
            <p:cNvSpPr>
              <a:spLocks/>
            </p:cNvSpPr>
            <p:nvPr/>
          </p:nvSpPr>
          <p:spPr bwMode="auto">
            <a:xfrm>
              <a:off x="1806" y="1621"/>
              <a:ext cx="713" cy="2333"/>
            </a:xfrm>
            <a:custGeom>
              <a:avLst/>
              <a:gdLst/>
              <a:ahLst/>
              <a:cxnLst>
                <a:cxn ang="0">
                  <a:pos x="313" y="2333"/>
                </a:cxn>
                <a:cxn ang="0">
                  <a:pos x="313" y="2245"/>
                </a:cxn>
                <a:cxn ang="0">
                  <a:pos x="420" y="1972"/>
                </a:cxn>
                <a:cxn ang="0">
                  <a:pos x="469" y="1542"/>
                </a:cxn>
                <a:cxn ang="0">
                  <a:pos x="518" y="1454"/>
                </a:cxn>
                <a:cxn ang="0">
                  <a:pos x="566" y="1279"/>
                </a:cxn>
                <a:cxn ang="0">
                  <a:pos x="605" y="1191"/>
                </a:cxn>
                <a:cxn ang="0">
                  <a:pos x="625" y="1122"/>
                </a:cxn>
                <a:cxn ang="0">
                  <a:pos x="664" y="1064"/>
                </a:cxn>
                <a:cxn ang="0">
                  <a:pos x="703" y="937"/>
                </a:cxn>
                <a:cxn ang="0">
                  <a:pos x="713" y="908"/>
                </a:cxn>
                <a:cxn ang="0">
                  <a:pos x="683" y="556"/>
                </a:cxn>
                <a:cxn ang="0">
                  <a:pos x="664" y="449"/>
                </a:cxn>
                <a:cxn ang="0">
                  <a:pos x="644" y="390"/>
                </a:cxn>
                <a:cxn ang="0">
                  <a:pos x="635" y="322"/>
                </a:cxn>
                <a:cxn ang="0">
                  <a:pos x="586" y="175"/>
                </a:cxn>
                <a:cxn ang="0">
                  <a:pos x="576" y="146"/>
                </a:cxn>
                <a:cxn ang="0">
                  <a:pos x="547" y="127"/>
                </a:cxn>
                <a:cxn ang="0">
                  <a:pos x="469" y="78"/>
                </a:cxn>
                <a:cxn ang="0">
                  <a:pos x="439" y="68"/>
                </a:cxn>
                <a:cxn ang="0">
                  <a:pos x="410" y="58"/>
                </a:cxn>
                <a:cxn ang="0">
                  <a:pos x="332" y="0"/>
                </a:cxn>
                <a:cxn ang="0">
                  <a:pos x="68" y="9"/>
                </a:cxn>
                <a:cxn ang="0">
                  <a:pos x="39" y="19"/>
                </a:cxn>
                <a:cxn ang="0">
                  <a:pos x="0" y="78"/>
                </a:cxn>
                <a:cxn ang="0">
                  <a:pos x="107" y="449"/>
                </a:cxn>
                <a:cxn ang="0">
                  <a:pos x="166" y="537"/>
                </a:cxn>
                <a:cxn ang="0">
                  <a:pos x="186" y="595"/>
                </a:cxn>
                <a:cxn ang="0">
                  <a:pos x="225" y="654"/>
                </a:cxn>
                <a:cxn ang="0">
                  <a:pos x="244" y="712"/>
                </a:cxn>
                <a:cxn ang="0">
                  <a:pos x="254" y="742"/>
                </a:cxn>
                <a:cxn ang="0">
                  <a:pos x="264" y="1357"/>
                </a:cxn>
                <a:cxn ang="0">
                  <a:pos x="215" y="1484"/>
                </a:cxn>
                <a:cxn ang="0">
                  <a:pos x="186" y="1669"/>
                </a:cxn>
                <a:cxn ang="0">
                  <a:pos x="137" y="1728"/>
                </a:cxn>
                <a:cxn ang="0">
                  <a:pos x="98" y="1864"/>
                </a:cxn>
                <a:cxn ang="0">
                  <a:pos x="137" y="2030"/>
                </a:cxn>
                <a:cxn ang="0">
                  <a:pos x="205" y="2235"/>
                </a:cxn>
                <a:cxn ang="0">
                  <a:pos x="225" y="2294"/>
                </a:cxn>
                <a:cxn ang="0">
                  <a:pos x="254" y="2313"/>
                </a:cxn>
                <a:cxn ang="0">
                  <a:pos x="313" y="2333"/>
                </a:cxn>
              </a:cxnLst>
              <a:rect l="0" t="0" r="r" b="b"/>
              <a:pathLst>
                <a:path w="713" h="2333">
                  <a:moveTo>
                    <a:pt x="313" y="2333"/>
                  </a:moveTo>
                  <a:cubicBezTo>
                    <a:pt x="289" y="2263"/>
                    <a:pt x="281" y="2291"/>
                    <a:pt x="313" y="2245"/>
                  </a:cubicBezTo>
                  <a:cubicBezTo>
                    <a:pt x="336" y="2150"/>
                    <a:pt x="349" y="2043"/>
                    <a:pt x="420" y="1972"/>
                  </a:cubicBezTo>
                  <a:cubicBezTo>
                    <a:pt x="466" y="1833"/>
                    <a:pt x="378" y="1674"/>
                    <a:pt x="469" y="1542"/>
                  </a:cubicBezTo>
                  <a:cubicBezTo>
                    <a:pt x="479" y="1510"/>
                    <a:pt x="518" y="1454"/>
                    <a:pt x="518" y="1454"/>
                  </a:cubicBezTo>
                  <a:cubicBezTo>
                    <a:pt x="536" y="1398"/>
                    <a:pt x="543" y="1333"/>
                    <a:pt x="566" y="1279"/>
                  </a:cubicBezTo>
                  <a:cubicBezTo>
                    <a:pt x="579" y="1248"/>
                    <a:pt x="596" y="1225"/>
                    <a:pt x="605" y="1191"/>
                  </a:cubicBezTo>
                  <a:cubicBezTo>
                    <a:pt x="608" y="1182"/>
                    <a:pt x="619" y="1134"/>
                    <a:pt x="625" y="1122"/>
                  </a:cubicBezTo>
                  <a:cubicBezTo>
                    <a:pt x="636" y="1102"/>
                    <a:pt x="664" y="1064"/>
                    <a:pt x="664" y="1064"/>
                  </a:cubicBezTo>
                  <a:cubicBezTo>
                    <a:pt x="675" y="1020"/>
                    <a:pt x="688" y="980"/>
                    <a:pt x="703" y="937"/>
                  </a:cubicBezTo>
                  <a:cubicBezTo>
                    <a:pt x="706" y="927"/>
                    <a:pt x="713" y="908"/>
                    <a:pt x="713" y="908"/>
                  </a:cubicBezTo>
                  <a:cubicBezTo>
                    <a:pt x="707" y="760"/>
                    <a:pt x="706" y="683"/>
                    <a:pt x="683" y="556"/>
                  </a:cubicBezTo>
                  <a:cubicBezTo>
                    <a:pt x="677" y="520"/>
                    <a:pt x="672" y="484"/>
                    <a:pt x="664" y="449"/>
                  </a:cubicBezTo>
                  <a:cubicBezTo>
                    <a:pt x="659" y="429"/>
                    <a:pt x="644" y="390"/>
                    <a:pt x="644" y="390"/>
                  </a:cubicBezTo>
                  <a:cubicBezTo>
                    <a:pt x="641" y="367"/>
                    <a:pt x="640" y="344"/>
                    <a:pt x="635" y="322"/>
                  </a:cubicBezTo>
                  <a:cubicBezTo>
                    <a:pt x="624" y="276"/>
                    <a:pt x="601" y="221"/>
                    <a:pt x="586" y="175"/>
                  </a:cubicBezTo>
                  <a:cubicBezTo>
                    <a:pt x="583" y="165"/>
                    <a:pt x="585" y="152"/>
                    <a:pt x="576" y="146"/>
                  </a:cubicBezTo>
                  <a:cubicBezTo>
                    <a:pt x="566" y="140"/>
                    <a:pt x="557" y="133"/>
                    <a:pt x="547" y="127"/>
                  </a:cubicBezTo>
                  <a:cubicBezTo>
                    <a:pt x="516" y="80"/>
                    <a:pt x="539" y="101"/>
                    <a:pt x="469" y="78"/>
                  </a:cubicBezTo>
                  <a:cubicBezTo>
                    <a:pt x="459" y="75"/>
                    <a:pt x="449" y="71"/>
                    <a:pt x="439" y="68"/>
                  </a:cubicBezTo>
                  <a:cubicBezTo>
                    <a:pt x="429" y="65"/>
                    <a:pt x="410" y="58"/>
                    <a:pt x="410" y="58"/>
                  </a:cubicBezTo>
                  <a:cubicBezTo>
                    <a:pt x="384" y="19"/>
                    <a:pt x="370" y="25"/>
                    <a:pt x="332" y="0"/>
                  </a:cubicBezTo>
                  <a:cubicBezTo>
                    <a:pt x="244" y="3"/>
                    <a:pt x="156" y="3"/>
                    <a:pt x="68" y="9"/>
                  </a:cubicBezTo>
                  <a:cubicBezTo>
                    <a:pt x="58" y="10"/>
                    <a:pt x="46" y="12"/>
                    <a:pt x="39" y="19"/>
                  </a:cubicBezTo>
                  <a:cubicBezTo>
                    <a:pt x="22" y="36"/>
                    <a:pt x="16" y="61"/>
                    <a:pt x="0" y="78"/>
                  </a:cubicBezTo>
                  <a:cubicBezTo>
                    <a:pt x="10" y="254"/>
                    <a:pt x="6" y="320"/>
                    <a:pt x="107" y="449"/>
                  </a:cubicBezTo>
                  <a:cubicBezTo>
                    <a:pt x="127" y="474"/>
                    <a:pt x="148" y="509"/>
                    <a:pt x="166" y="537"/>
                  </a:cubicBezTo>
                  <a:cubicBezTo>
                    <a:pt x="177" y="554"/>
                    <a:pt x="175" y="578"/>
                    <a:pt x="186" y="595"/>
                  </a:cubicBezTo>
                  <a:cubicBezTo>
                    <a:pt x="199" y="615"/>
                    <a:pt x="225" y="654"/>
                    <a:pt x="225" y="654"/>
                  </a:cubicBezTo>
                  <a:cubicBezTo>
                    <a:pt x="231" y="673"/>
                    <a:pt x="238" y="693"/>
                    <a:pt x="244" y="712"/>
                  </a:cubicBezTo>
                  <a:cubicBezTo>
                    <a:pt x="247" y="722"/>
                    <a:pt x="254" y="742"/>
                    <a:pt x="254" y="742"/>
                  </a:cubicBezTo>
                  <a:cubicBezTo>
                    <a:pt x="281" y="950"/>
                    <a:pt x="273" y="1142"/>
                    <a:pt x="264" y="1357"/>
                  </a:cubicBezTo>
                  <a:cubicBezTo>
                    <a:pt x="262" y="1404"/>
                    <a:pt x="229" y="1441"/>
                    <a:pt x="215" y="1484"/>
                  </a:cubicBezTo>
                  <a:cubicBezTo>
                    <a:pt x="203" y="1631"/>
                    <a:pt x="218" y="1570"/>
                    <a:pt x="186" y="1669"/>
                  </a:cubicBezTo>
                  <a:cubicBezTo>
                    <a:pt x="178" y="1693"/>
                    <a:pt x="147" y="1705"/>
                    <a:pt x="137" y="1728"/>
                  </a:cubicBezTo>
                  <a:cubicBezTo>
                    <a:pt x="117" y="1773"/>
                    <a:pt x="107" y="1817"/>
                    <a:pt x="98" y="1864"/>
                  </a:cubicBezTo>
                  <a:cubicBezTo>
                    <a:pt x="105" y="1946"/>
                    <a:pt x="97" y="1972"/>
                    <a:pt x="137" y="2030"/>
                  </a:cubicBezTo>
                  <a:cubicBezTo>
                    <a:pt x="159" y="2099"/>
                    <a:pt x="182" y="2167"/>
                    <a:pt x="205" y="2235"/>
                  </a:cubicBezTo>
                  <a:cubicBezTo>
                    <a:pt x="212" y="2255"/>
                    <a:pt x="208" y="2283"/>
                    <a:pt x="225" y="2294"/>
                  </a:cubicBezTo>
                  <a:cubicBezTo>
                    <a:pt x="235" y="2300"/>
                    <a:pt x="243" y="2308"/>
                    <a:pt x="254" y="2313"/>
                  </a:cubicBezTo>
                  <a:cubicBezTo>
                    <a:pt x="273" y="2321"/>
                    <a:pt x="313" y="2333"/>
                    <a:pt x="313" y="2333"/>
                  </a:cubicBezTo>
                  <a:close/>
                </a:path>
              </a:pathLst>
            </a:custGeom>
            <a:noFill/>
            <a:ln w="57150">
              <a:solidFill>
                <a:srgbClr val="80008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grpSp>
        <p:nvGrpSpPr>
          <p:cNvPr id="8" name="Group 10"/>
          <p:cNvGrpSpPr>
            <a:grpSpLocks/>
          </p:cNvGrpSpPr>
          <p:nvPr/>
        </p:nvGrpSpPr>
        <p:grpSpPr bwMode="auto">
          <a:xfrm>
            <a:off x="644525" y="2122488"/>
            <a:ext cx="7894645" cy="4294187"/>
            <a:chOff x="406" y="1337"/>
            <a:chExt cx="4973" cy="2705"/>
          </a:xfrm>
        </p:grpSpPr>
        <p:sp>
          <p:nvSpPr>
            <p:cNvPr id="22541" name="Line 13"/>
            <p:cNvSpPr>
              <a:spLocks noChangeShapeType="1"/>
            </p:cNvSpPr>
            <p:nvPr/>
          </p:nvSpPr>
          <p:spPr bwMode="auto">
            <a:xfrm>
              <a:off x="3120" y="3430"/>
              <a:ext cx="288" cy="0"/>
            </a:xfrm>
            <a:prstGeom prst="line">
              <a:avLst/>
            </a:prstGeom>
            <a:noFill/>
            <a:ln w="76200">
              <a:solidFill>
                <a:srgbClr val="6633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40" name="Text Box 12"/>
            <p:cNvSpPr txBox="1">
              <a:spLocks noChangeArrowheads="1"/>
            </p:cNvSpPr>
            <p:nvPr/>
          </p:nvSpPr>
          <p:spPr bwMode="auto">
            <a:xfrm>
              <a:off x="3504" y="3275"/>
              <a:ext cx="1875"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الحشموئي</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ي</a:t>
              </a: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ن  ( 100 ) ق م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2539" name="Freeform 11"/>
            <p:cNvSpPr>
              <a:spLocks/>
            </p:cNvSpPr>
            <p:nvPr/>
          </p:nvSpPr>
          <p:spPr bwMode="auto">
            <a:xfrm>
              <a:off x="406" y="1337"/>
              <a:ext cx="1498" cy="2705"/>
            </a:xfrm>
            <a:custGeom>
              <a:avLst/>
              <a:gdLst/>
              <a:ahLst/>
              <a:cxnLst>
                <a:cxn ang="0">
                  <a:pos x="1498" y="127"/>
                </a:cxn>
                <a:cxn ang="0">
                  <a:pos x="1468" y="10"/>
                </a:cxn>
                <a:cxn ang="0">
                  <a:pos x="1439" y="0"/>
                </a:cxn>
                <a:cxn ang="0">
                  <a:pos x="1283" y="30"/>
                </a:cxn>
                <a:cxn ang="0">
                  <a:pos x="1322" y="206"/>
                </a:cxn>
                <a:cxn ang="0">
                  <a:pos x="1342" y="352"/>
                </a:cxn>
                <a:cxn ang="0">
                  <a:pos x="1371" y="411"/>
                </a:cxn>
                <a:cxn ang="0">
                  <a:pos x="1381" y="821"/>
                </a:cxn>
                <a:cxn ang="0">
                  <a:pos x="1390" y="860"/>
                </a:cxn>
                <a:cxn ang="0">
                  <a:pos x="1371" y="830"/>
                </a:cxn>
                <a:cxn ang="0">
                  <a:pos x="1312" y="811"/>
                </a:cxn>
                <a:cxn ang="0">
                  <a:pos x="1234" y="821"/>
                </a:cxn>
                <a:cxn ang="0">
                  <a:pos x="1176" y="860"/>
                </a:cxn>
                <a:cxn ang="0">
                  <a:pos x="1019" y="928"/>
                </a:cxn>
                <a:cxn ang="0">
                  <a:pos x="1000" y="957"/>
                </a:cxn>
                <a:cxn ang="0">
                  <a:pos x="971" y="977"/>
                </a:cxn>
                <a:cxn ang="0">
                  <a:pos x="931" y="1035"/>
                </a:cxn>
                <a:cxn ang="0">
                  <a:pos x="922" y="1006"/>
                </a:cxn>
                <a:cxn ang="0">
                  <a:pos x="834" y="1035"/>
                </a:cxn>
                <a:cxn ang="0">
                  <a:pos x="639" y="1074"/>
                </a:cxn>
                <a:cxn ang="0">
                  <a:pos x="541" y="1084"/>
                </a:cxn>
                <a:cxn ang="0">
                  <a:pos x="346" y="1143"/>
                </a:cxn>
                <a:cxn ang="0">
                  <a:pos x="238" y="1182"/>
                </a:cxn>
                <a:cxn ang="0">
                  <a:pos x="190" y="1231"/>
                </a:cxn>
                <a:cxn ang="0">
                  <a:pos x="111" y="1289"/>
                </a:cxn>
                <a:cxn ang="0">
                  <a:pos x="72" y="1377"/>
                </a:cxn>
                <a:cxn ang="0">
                  <a:pos x="53" y="1436"/>
                </a:cxn>
                <a:cxn ang="0">
                  <a:pos x="43" y="1465"/>
                </a:cxn>
                <a:cxn ang="0">
                  <a:pos x="111" y="2256"/>
                </a:cxn>
                <a:cxn ang="0">
                  <a:pos x="121" y="2412"/>
                </a:cxn>
                <a:cxn ang="0">
                  <a:pos x="150" y="2480"/>
                </a:cxn>
                <a:cxn ang="0">
                  <a:pos x="248" y="2656"/>
                </a:cxn>
                <a:cxn ang="0">
                  <a:pos x="512" y="2705"/>
                </a:cxn>
                <a:cxn ang="0">
                  <a:pos x="853" y="2666"/>
                </a:cxn>
                <a:cxn ang="0">
                  <a:pos x="1185" y="2675"/>
                </a:cxn>
              </a:cxnLst>
              <a:rect l="0" t="0" r="r" b="b"/>
              <a:pathLst>
                <a:path w="1498" h="2705">
                  <a:moveTo>
                    <a:pt x="1498" y="127"/>
                  </a:moveTo>
                  <a:cubicBezTo>
                    <a:pt x="1494" y="113"/>
                    <a:pt x="1472" y="16"/>
                    <a:pt x="1468" y="10"/>
                  </a:cubicBezTo>
                  <a:cubicBezTo>
                    <a:pt x="1462" y="1"/>
                    <a:pt x="1449" y="3"/>
                    <a:pt x="1439" y="0"/>
                  </a:cubicBezTo>
                  <a:cubicBezTo>
                    <a:pt x="1385" y="8"/>
                    <a:pt x="1337" y="21"/>
                    <a:pt x="1283" y="30"/>
                  </a:cubicBezTo>
                  <a:cubicBezTo>
                    <a:pt x="1294" y="94"/>
                    <a:pt x="1302" y="146"/>
                    <a:pt x="1322" y="206"/>
                  </a:cubicBezTo>
                  <a:cubicBezTo>
                    <a:pt x="1324" y="226"/>
                    <a:pt x="1327" y="316"/>
                    <a:pt x="1342" y="352"/>
                  </a:cubicBezTo>
                  <a:cubicBezTo>
                    <a:pt x="1398" y="483"/>
                    <a:pt x="1329" y="285"/>
                    <a:pt x="1371" y="411"/>
                  </a:cubicBezTo>
                  <a:cubicBezTo>
                    <a:pt x="1374" y="548"/>
                    <a:pt x="1375" y="684"/>
                    <a:pt x="1381" y="821"/>
                  </a:cubicBezTo>
                  <a:cubicBezTo>
                    <a:pt x="1382" y="834"/>
                    <a:pt x="1400" y="851"/>
                    <a:pt x="1390" y="860"/>
                  </a:cubicBezTo>
                  <a:cubicBezTo>
                    <a:pt x="1381" y="868"/>
                    <a:pt x="1381" y="836"/>
                    <a:pt x="1371" y="830"/>
                  </a:cubicBezTo>
                  <a:cubicBezTo>
                    <a:pt x="1354" y="819"/>
                    <a:pt x="1312" y="811"/>
                    <a:pt x="1312" y="811"/>
                  </a:cubicBezTo>
                  <a:cubicBezTo>
                    <a:pt x="1286" y="814"/>
                    <a:pt x="1259" y="812"/>
                    <a:pt x="1234" y="821"/>
                  </a:cubicBezTo>
                  <a:cubicBezTo>
                    <a:pt x="1212" y="829"/>
                    <a:pt x="1196" y="849"/>
                    <a:pt x="1176" y="860"/>
                  </a:cubicBezTo>
                  <a:cubicBezTo>
                    <a:pt x="1127" y="887"/>
                    <a:pt x="1072" y="910"/>
                    <a:pt x="1019" y="928"/>
                  </a:cubicBezTo>
                  <a:cubicBezTo>
                    <a:pt x="1013" y="938"/>
                    <a:pt x="1008" y="949"/>
                    <a:pt x="1000" y="957"/>
                  </a:cubicBezTo>
                  <a:cubicBezTo>
                    <a:pt x="992" y="965"/>
                    <a:pt x="977" y="967"/>
                    <a:pt x="971" y="977"/>
                  </a:cubicBezTo>
                  <a:cubicBezTo>
                    <a:pt x="923" y="1050"/>
                    <a:pt x="1003" y="989"/>
                    <a:pt x="931" y="1035"/>
                  </a:cubicBezTo>
                  <a:cubicBezTo>
                    <a:pt x="928" y="1025"/>
                    <a:pt x="932" y="1009"/>
                    <a:pt x="922" y="1006"/>
                  </a:cubicBezTo>
                  <a:cubicBezTo>
                    <a:pt x="866" y="990"/>
                    <a:pt x="871" y="1021"/>
                    <a:pt x="834" y="1035"/>
                  </a:cubicBezTo>
                  <a:cubicBezTo>
                    <a:pt x="771" y="1059"/>
                    <a:pt x="706" y="1067"/>
                    <a:pt x="639" y="1074"/>
                  </a:cubicBezTo>
                  <a:cubicBezTo>
                    <a:pt x="599" y="1084"/>
                    <a:pt x="580" y="1097"/>
                    <a:pt x="541" y="1084"/>
                  </a:cubicBezTo>
                  <a:cubicBezTo>
                    <a:pt x="475" y="1098"/>
                    <a:pt x="412" y="1131"/>
                    <a:pt x="346" y="1143"/>
                  </a:cubicBezTo>
                  <a:cubicBezTo>
                    <a:pt x="300" y="1151"/>
                    <a:pt x="276" y="1157"/>
                    <a:pt x="238" y="1182"/>
                  </a:cubicBezTo>
                  <a:cubicBezTo>
                    <a:pt x="190" y="1255"/>
                    <a:pt x="251" y="1170"/>
                    <a:pt x="190" y="1231"/>
                  </a:cubicBezTo>
                  <a:cubicBezTo>
                    <a:pt x="157" y="1264"/>
                    <a:pt x="160" y="1273"/>
                    <a:pt x="111" y="1289"/>
                  </a:cubicBezTo>
                  <a:cubicBezTo>
                    <a:pt x="101" y="1321"/>
                    <a:pt x="83" y="1345"/>
                    <a:pt x="72" y="1377"/>
                  </a:cubicBezTo>
                  <a:cubicBezTo>
                    <a:pt x="66" y="1397"/>
                    <a:pt x="59" y="1416"/>
                    <a:pt x="53" y="1436"/>
                  </a:cubicBezTo>
                  <a:cubicBezTo>
                    <a:pt x="50" y="1446"/>
                    <a:pt x="43" y="1465"/>
                    <a:pt x="43" y="1465"/>
                  </a:cubicBezTo>
                  <a:cubicBezTo>
                    <a:pt x="57" y="2365"/>
                    <a:pt x="0" y="1884"/>
                    <a:pt x="111" y="2256"/>
                  </a:cubicBezTo>
                  <a:cubicBezTo>
                    <a:pt x="114" y="2308"/>
                    <a:pt x="116" y="2360"/>
                    <a:pt x="121" y="2412"/>
                  </a:cubicBezTo>
                  <a:cubicBezTo>
                    <a:pt x="127" y="2469"/>
                    <a:pt x="130" y="2434"/>
                    <a:pt x="150" y="2480"/>
                  </a:cubicBezTo>
                  <a:cubicBezTo>
                    <a:pt x="177" y="2542"/>
                    <a:pt x="186" y="2614"/>
                    <a:pt x="248" y="2656"/>
                  </a:cubicBezTo>
                  <a:cubicBezTo>
                    <a:pt x="303" y="2693"/>
                    <a:pt x="447" y="2697"/>
                    <a:pt x="512" y="2705"/>
                  </a:cubicBezTo>
                  <a:cubicBezTo>
                    <a:pt x="624" y="2698"/>
                    <a:pt x="745" y="2700"/>
                    <a:pt x="853" y="2666"/>
                  </a:cubicBezTo>
                  <a:cubicBezTo>
                    <a:pt x="959" y="2595"/>
                    <a:pt x="1076" y="2675"/>
                    <a:pt x="1185" y="2675"/>
                  </a:cubicBezTo>
                </a:path>
              </a:pathLst>
            </a:custGeom>
            <a:noFill/>
            <a:ln w="57150">
              <a:solidFill>
                <a:srgbClr val="663300"/>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grpSp>
        <p:nvGrpSpPr>
          <p:cNvPr id="9" name="Group 6"/>
          <p:cNvGrpSpPr>
            <a:grpSpLocks/>
          </p:cNvGrpSpPr>
          <p:nvPr/>
        </p:nvGrpSpPr>
        <p:grpSpPr bwMode="auto">
          <a:xfrm>
            <a:off x="0" y="914400"/>
            <a:ext cx="7115177" cy="5661025"/>
            <a:chOff x="0" y="576"/>
            <a:chExt cx="4482" cy="3566"/>
          </a:xfrm>
        </p:grpSpPr>
        <p:sp>
          <p:nvSpPr>
            <p:cNvPr id="22537" name="Line 9"/>
            <p:cNvSpPr>
              <a:spLocks noChangeShapeType="1"/>
            </p:cNvSpPr>
            <p:nvPr/>
          </p:nvSpPr>
          <p:spPr bwMode="auto">
            <a:xfrm>
              <a:off x="3120" y="3929"/>
              <a:ext cx="288" cy="0"/>
            </a:xfrm>
            <a:prstGeom prst="line">
              <a:avLst/>
            </a:prstGeom>
            <a:noFill/>
            <a:ln w="76200">
              <a:solidFill>
                <a:schemeClr val="bg2"/>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36" name="Text Box 8"/>
            <p:cNvSpPr txBox="1">
              <a:spLocks noChangeArrowheads="1"/>
            </p:cNvSpPr>
            <p:nvPr/>
          </p:nvSpPr>
          <p:spPr bwMode="auto">
            <a:xfrm>
              <a:off x="3504" y="3819"/>
              <a:ext cx="978"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wrap="none">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جدران حديثة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2535" name="Freeform 7"/>
            <p:cNvSpPr>
              <a:spLocks/>
            </p:cNvSpPr>
            <p:nvPr/>
          </p:nvSpPr>
          <p:spPr bwMode="auto">
            <a:xfrm>
              <a:off x="0" y="576"/>
              <a:ext cx="2544" cy="3566"/>
            </a:xfrm>
            <a:custGeom>
              <a:avLst/>
              <a:gdLst/>
              <a:ahLst/>
              <a:cxnLst>
                <a:cxn ang="0">
                  <a:pos x="2390" y="230"/>
                </a:cxn>
                <a:cxn ang="0">
                  <a:pos x="2333" y="0"/>
                </a:cxn>
                <a:cxn ang="0">
                  <a:pos x="2016" y="67"/>
                </a:cxn>
                <a:cxn ang="0">
                  <a:pos x="1747" y="154"/>
                </a:cxn>
                <a:cxn ang="0">
                  <a:pos x="1613" y="211"/>
                </a:cxn>
                <a:cxn ang="0">
                  <a:pos x="1392" y="298"/>
                </a:cxn>
                <a:cxn ang="0">
                  <a:pos x="1046" y="432"/>
                </a:cxn>
                <a:cxn ang="0">
                  <a:pos x="941" y="566"/>
                </a:cxn>
                <a:cxn ang="0">
                  <a:pos x="816" y="643"/>
                </a:cxn>
                <a:cxn ang="0">
                  <a:pos x="643" y="845"/>
                </a:cxn>
                <a:cxn ang="0">
                  <a:pos x="480" y="989"/>
                </a:cxn>
                <a:cxn ang="0">
                  <a:pos x="250" y="1056"/>
                </a:cxn>
                <a:cxn ang="0">
                  <a:pos x="0" y="1171"/>
                </a:cxn>
                <a:cxn ang="0">
                  <a:pos x="115" y="1450"/>
                </a:cxn>
                <a:cxn ang="0">
                  <a:pos x="173" y="1517"/>
                </a:cxn>
                <a:cxn ang="0">
                  <a:pos x="374" y="1680"/>
                </a:cxn>
                <a:cxn ang="0">
                  <a:pos x="518" y="1930"/>
                </a:cxn>
                <a:cxn ang="0">
                  <a:pos x="461" y="2150"/>
                </a:cxn>
                <a:cxn ang="0">
                  <a:pos x="490" y="2726"/>
                </a:cxn>
                <a:cxn ang="0">
                  <a:pos x="566" y="3283"/>
                </a:cxn>
                <a:cxn ang="0">
                  <a:pos x="653" y="3360"/>
                </a:cxn>
                <a:cxn ang="0">
                  <a:pos x="768" y="3437"/>
                </a:cxn>
                <a:cxn ang="0">
                  <a:pos x="1075" y="3437"/>
                </a:cxn>
                <a:cxn ang="0">
                  <a:pos x="1968" y="3562"/>
                </a:cxn>
                <a:cxn ang="0">
                  <a:pos x="2131" y="3456"/>
                </a:cxn>
                <a:cxn ang="0">
                  <a:pos x="2150" y="3216"/>
                </a:cxn>
                <a:cxn ang="0">
                  <a:pos x="2227" y="2851"/>
                </a:cxn>
                <a:cxn ang="0">
                  <a:pos x="2333" y="2486"/>
                </a:cxn>
                <a:cxn ang="0">
                  <a:pos x="2390" y="2294"/>
                </a:cxn>
                <a:cxn ang="0">
                  <a:pos x="2486" y="2122"/>
                </a:cxn>
                <a:cxn ang="0">
                  <a:pos x="2458" y="1440"/>
                </a:cxn>
                <a:cxn ang="0">
                  <a:pos x="2371" y="883"/>
                </a:cxn>
                <a:cxn ang="0">
                  <a:pos x="2390" y="864"/>
                </a:cxn>
              </a:cxnLst>
              <a:rect l="0" t="0" r="r" b="b"/>
              <a:pathLst>
                <a:path w="2544" h="3566">
                  <a:moveTo>
                    <a:pt x="2390" y="864"/>
                  </a:moveTo>
                  <a:cubicBezTo>
                    <a:pt x="2323" y="660"/>
                    <a:pt x="2370" y="440"/>
                    <a:pt x="2390" y="230"/>
                  </a:cubicBezTo>
                  <a:cubicBezTo>
                    <a:pt x="2387" y="192"/>
                    <a:pt x="2386" y="153"/>
                    <a:pt x="2381" y="115"/>
                  </a:cubicBezTo>
                  <a:cubicBezTo>
                    <a:pt x="2377" y="86"/>
                    <a:pt x="2344" y="35"/>
                    <a:pt x="2333" y="0"/>
                  </a:cubicBezTo>
                  <a:cubicBezTo>
                    <a:pt x="2291" y="11"/>
                    <a:pt x="2250" y="25"/>
                    <a:pt x="2208" y="38"/>
                  </a:cubicBezTo>
                  <a:cubicBezTo>
                    <a:pt x="2148" y="57"/>
                    <a:pt x="2078" y="49"/>
                    <a:pt x="2016" y="67"/>
                  </a:cubicBezTo>
                  <a:cubicBezTo>
                    <a:pt x="1969" y="80"/>
                    <a:pt x="1924" y="139"/>
                    <a:pt x="1882" y="144"/>
                  </a:cubicBezTo>
                  <a:cubicBezTo>
                    <a:pt x="1837" y="149"/>
                    <a:pt x="1792" y="151"/>
                    <a:pt x="1747" y="154"/>
                  </a:cubicBezTo>
                  <a:cubicBezTo>
                    <a:pt x="1718" y="163"/>
                    <a:pt x="1690" y="173"/>
                    <a:pt x="1661" y="182"/>
                  </a:cubicBezTo>
                  <a:cubicBezTo>
                    <a:pt x="1618" y="227"/>
                    <a:pt x="1669" y="180"/>
                    <a:pt x="1613" y="211"/>
                  </a:cubicBezTo>
                  <a:cubicBezTo>
                    <a:pt x="1501" y="273"/>
                    <a:pt x="1614" y="236"/>
                    <a:pt x="1478" y="269"/>
                  </a:cubicBezTo>
                  <a:cubicBezTo>
                    <a:pt x="1449" y="276"/>
                    <a:pt x="1422" y="292"/>
                    <a:pt x="1392" y="298"/>
                  </a:cubicBezTo>
                  <a:cubicBezTo>
                    <a:pt x="1298" y="316"/>
                    <a:pt x="1204" y="352"/>
                    <a:pt x="1114" y="384"/>
                  </a:cubicBezTo>
                  <a:cubicBezTo>
                    <a:pt x="1092" y="401"/>
                    <a:pt x="1064" y="411"/>
                    <a:pt x="1046" y="432"/>
                  </a:cubicBezTo>
                  <a:cubicBezTo>
                    <a:pt x="1023" y="458"/>
                    <a:pt x="1013" y="494"/>
                    <a:pt x="989" y="518"/>
                  </a:cubicBezTo>
                  <a:cubicBezTo>
                    <a:pt x="973" y="534"/>
                    <a:pt x="941" y="566"/>
                    <a:pt x="941" y="566"/>
                  </a:cubicBezTo>
                  <a:cubicBezTo>
                    <a:pt x="924" y="615"/>
                    <a:pt x="894" y="617"/>
                    <a:pt x="845" y="634"/>
                  </a:cubicBezTo>
                  <a:cubicBezTo>
                    <a:pt x="835" y="637"/>
                    <a:pt x="816" y="643"/>
                    <a:pt x="816" y="643"/>
                  </a:cubicBezTo>
                  <a:cubicBezTo>
                    <a:pt x="764" y="677"/>
                    <a:pt x="742" y="735"/>
                    <a:pt x="691" y="768"/>
                  </a:cubicBezTo>
                  <a:cubicBezTo>
                    <a:pt x="680" y="802"/>
                    <a:pt x="661" y="814"/>
                    <a:pt x="643" y="845"/>
                  </a:cubicBezTo>
                  <a:cubicBezTo>
                    <a:pt x="617" y="890"/>
                    <a:pt x="609" y="934"/>
                    <a:pt x="557" y="950"/>
                  </a:cubicBezTo>
                  <a:cubicBezTo>
                    <a:pt x="532" y="977"/>
                    <a:pt x="511" y="972"/>
                    <a:pt x="480" y="989"/>
                  </a:cubicBezTo>
                  <a:cubicBezTo>
                    <a:pt x="460" y="1000"/>
                    <a:pt x="441" y="1014"/>
                    <a:pt x="422" y="1027"/>
                  </a:cubicBezTo>
                  <a:cubicBezTo>
                    <a:pt x="352" y="1073"/>
                    <a:pt x="413" y="1045"/>
                    <a:pt x="250" y="1056"/>
                  </a:cubicBezTo>
                  <a:cubicBezTo>
                    <a:pt x="235" y="1070"/>
                    <a:pt x="226" y="1090"/>
                    <a:pt x="211" y="1104"/>
                  </a:cubicBezTo>
                  <a:cubicBezTo>
                    <a:pt x="149" y="1159"/>
                    <a:pt x="79" y="1160"/>
                    <a:pt x="0" y="1171"/>
                  </a:cubicBezTo>
                  <a:cubicBezTo>
                    <a:pt x="11" y="1280"/>
                    <a:pt x="8" y="1322"/>
                    <a:pt x="67" y="1411"/>
                  </a:cubicBezTo>
                  <a:cubicBezTo>
                    <a:pt x="78" y="1428"/>
                    <a:pt x="101" y="1435"/>
                    <a:pt x="115" y="1450"/>
                  </a:cubicBezTo>
                  <a:cubicBezTo>
                    <a:pt x="137" y="1512"/>
                    <a:pt x="107" y="1449"/>
                    <a:pt x="154" y="1488"/>
                  </a:cubicBezTo>
                  <a:cubicBezTo>
                    <a:pt x="163" y="1495"/>
                    <a:pt x="166" y="1508"/>
                    <a:pt x="173" y="1517"/>
                  </a:cubicBezTo>
                  <a:cubicBezTo>
                    <a:pt x="216" y="1569"/>
                    <a:pt x="186" y="1526"/>
                    <a:pt x="230" y="1565"/>
                  </a:cubicBezTo>
                  <a:cubicBezTo>
                    <a:pt x="277" y="1606"/>
                    <a:pt x="314" y="1659"/>
                    <a:pt x="374" y="1680"/>
                  </a:cubicBezTo>
                  <a:cubicBezTo>
                    <a:pt x="397" y="1701"/>
                    <a:pt x="419" y="1707"/>
                    <a:pt x="442" y="1728"/>
                  </a:cubicBezTo>
                  <a:cubicBezTo>
                    <a:pt x="454" y="1816"/>
                    <a:pt x="455" y="1864"/>
                    <a:pt x="518" y="1930"/>
                  </a:cubicBezTo>
                  <a:cubicBezTo>
                    <a:pt x="510" y="1990"/>
                    <a:pt x="499" y="2036"/>
                    <a:pt x="480" y="2093"/>
                  </a:cubicBezTo>
                  <a:cubicBezTo>
                    <a:pt x="474" y="2112"/>
                    <a:pt x="467" y="2131"/>
                    <a:pt x="461" y="2150"/>
                  </a:cubicBezTo>
                  <a:cubicBezTo>
                    <a:pt x="458" y="2160"/>
                    <a:pt x="451" y="2179"/>
                    <a:pt x="451" y="2179"/>
                  </a:cubicBezTo>
                  <a:cubicBezTo>
                    <a:pt x="459" y="2362"/>
                    <a:pt x="473" y="2544"/>
                    <a:pt x="490" y="2726"/>
                  </a:cubicBezTo>
                  <a:cubicBezTo>
                    <a:pt x="495" y="2860"/>
                    <a:pt x="493" y="3001"/>
                    <a:pt x="538" y="3130"/>
                  </a:cubicBezTo>
                  <a:cubicBezTo>
                    <a:pt x="546" y="3181"/>
                    <a:pt x="539" y="3239"/>
                    <a:pt x="566" y="3283"/>
                  </a:cubicBezTo>
                  <a:cubicBezTo>
                    <a:pt x="576" y="3299"/>
                    <a:pt x="594" y="3308"/>
                    <a:pt x="605" y="3322"/>
                  </a:cubicBezTo>
                  <a:cubicBezTo>
                    <a:pt x="635" y="3360"/>
                    <a:pt x="608" y="3345"/>
                    <a:pt x="653" y="3360"/>
                  </a:cubicBezTo>
                  <a:cubicBezTo>
                    <a:pt x="720" y="3427"/>
                    <a:pt x="647" y="3363"/>
                    <a:pt x="710" y="3398"/>
                  </a:cubicBezTo>
                  <a:cubicBezTo>
                    <a:pt x="730" y="3409"/>
                    <a:pt x="768" y="3437"/>
                    <a:pt x="768" y="3437"/>
                  </a:cubicBezTo>
                  <a:cubicBezTo>
                    <a:pt x="803" y="3491"/>
                    <a:pt x="826" y="3474"/>
                    <a:pt x="893" y="3466"/>
                  </a:cubicBezTo>
                  <a:cubicBezTo>
                    <a:pt x="951" y="3446"/>
                    <a:pt x="1014" y="3443"/>
                    <a:pt x="1075" y="3437"/>
                  </a:cubicBezTo>
                  <a:cubicBezTo>
                    <a:pt x="1293" y="3442"/>
                    <a:pt x="1459" y="3419"/>
                    <a:pt x="1651" y="3485"/>
                  </a:cubicBezTo>
                  <a:cubicBezTo>
                    <a:pt x="1731" y="3565"/>
                    <a:pt x="1865" y="3556"/>
                    <a:pt x="1968" y="3562"/>
                  </a:cubicBezTo>
                  <a:cubicBezTo>
                    <a:pt x="2063" y="3555"/>
                    <a:pt x="2094" y="3566"/>
                    <a:pt x="2160" y="3523"/>
                  </a:cubicBezTo>
                  <a:cubicBezTo>
                    <a:pt x="2132" y="3417"/>
                    <a:pt x="2170" y="3546"/>
                    <a:pt x="2131" y="3456"/>
                  </a:cubicBezTo>
                  <a:cubicBezTo>
                    <a:pt x="2123" y="3437"/>
                    <a:pt x="2112" y="3398"/>
                    <a:pt x="2112" y="3398"/>
                  </a:cubicBezTo>
                  <a:cubicBezTo>
                    <a:pt x="2124" y="3337"/>
                    <a:pt x="2139" y="3277"/>
                    <a:pt x="2150" y="3216"/>
                  </a:cubicBezTo>
                  <a:cubicBezTo>
                    <a:pt x="2157" y="3128"/>
                    <a:pt x="2147" y="3063"/>
                    <a:pt x="2218" y="3014"/>
                  </a:cubicBezTo>
                  <a:cubicBezTo>
                    <a:pt x="2255" y="2960"/>
                    <a:pt x="2249" y="2913"/>
                    <a:pt x="2227" y="2851"/>
                  </a:cubicBezTo>
                  <a:cubicBezTo>
                    <a:pt x="2234" y="2753"/>
                    <a:pt x="2232" y="2674"/>
                    <a:pt x="2285" y="2592"/>
                  </a:cubicBezTo>
                  <a:cubicBezTo>
                    <a:pt x="2299" y="2548"/>
                    <a:pt x="2303" y="2518"/>
                    <a:pt x="2333" y="2486"/>
                  </a:cubicBezTo>
                  <a:cubicBezTo>
                    <a:pt x="2351" y="2431"/>
                    <a:pt x="2349" y="2382"/>
                    <a:pt x="2381" y="2333"/>
                  </a:cubicBezTo>
                  <a:cubicBezTo>
                    <a:pt x="2384" y="2320"/>
                    <a:pt x="2384" y="2306"/>
                    <a:pt x="2390" y="2294"/>
                  </a:cubicBezTo>
                  <a:cubicBezTo>
                    <a:pt x="2400" y="2273"/>
                    <a:pt x="2429" y="2237"/>
                    <a:pt x="2429" y="2237"/>
                  </a:cubicBezTo>
                  <a:cubicBezTo>
                    <a:pt x="2442" y="2195"/>
                    <a:pt x="2468" y="2161"/>
                    <a:pt x="2486" y="2122"/>
                  </a:cubicBezTo>
                  <a:cubicBezTo>
                    <a:pt x="2508" y="2073"/>
                    <a:pt x="2514" y="2023"/>
                    <a:pt x="2544" y="1978"/>
                  </a:cubicBezTo>
                  <a:cubicBezTo>
                    <a:pt x="2533" y="1802"/>
                    <a:pt x="2511" y="1610"/>
                    <a:pt x="2458" y="1440"/>
                  </a:cubicBezTo>
                  <a:cubicBezTo>
                    <a:pt x="2447" y="1309"/>
                    <a:pt x="2443" y="1181"/>
                    <a:pt x="2400" y="1056"/>
                  </a:cubicBezTo>
                  <a:cubicBezTo>
                    <a:pt x="2391" y="974"/>
                    <a:pt x="2394" y="958"/>
                    <a:pt x="2371" y="883"/>
                  </a:cubicBezTo>
                  <a:cubicBezTo>
                    <a:pt x="2368" y="873"/>
                    <a:pt x="2355" y="861"/>
                    <a:pt x="2362" y="854"/>
                  </a:cubicBezTo>
                  <a:cubicBezTo>
                    <a:pt x="2369" y="847"/>
                    <a:pt x="2381" y="861"/>
                    <a:pt x="2390" y="864"/>
                  </a:cubicBezTo>
                  <a:close/>
                </a:path>
              </a:pathLst>
            </a:custGeom>
            <a:noFill/>
            <a:ln w="57150">
              <a:solidFill>
                <a:schemeClr val="bg2"/>
              </a:solidFill>
              <a:round/>
              <a:headEnd/>
              <a:tailEnd/>
            </a:ln>
            <a:effectLst>
              <a:outerShdw blurRad="63500" dist="38099" dir="2700000" algn="ctr" rotWithShape="0">
                <a:schemeClr val="bg2">
                  <a:alpha val="50000"/>
                </a:schemeClr>
              </a:outerShdw>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grpSp>
      <p:grpSp>
        <p:nvGrpSpPr>
          <p:cNvPr id="10" name="Group 3"/>
          <p:cNvGrpSpPr>
            <a:grpSpLocks/>
          </p:cNvGrpSpPr>
          <p:nvPr/>
        </p:nvGrpSpPr>
        <p:grpSpPr bwMode="auto">
          <a:xfrm>
            <a:off x="7731165" y="3921116"/>
            <a:ext cx="3536629" cy="1452563"/>
            <a:chOff x="4955" y="2470"/>
            <a:chExt cx="850" cy="915"/>
          </a:xfrm>
        </p:grpSpPr>
        <p:sp>
          <p:nvSpPr>
            <p:cNvPr id="22533" name="AutoShape 5"/>
            <p:cNvSpPr>
              <a:spLocks noChangeArrowheads="1"/>
            </p:cNvSpPr>
            <p:nvPr/>
          </p:nvSpPr>
          <p:spPr bwMode="auto">
            <a:xfrm>
              <a:off x="4955" y="2470"/>
              <a:ext cx="368" cy="915"/>
            </a:xfrm>
            <a:prstGeom prst="irregularSeal2">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wrap="square"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22532" name="Text Box 4"/>
            <p:cNvSpPr txBox="1">
              <a:spLocks noChangeArrowheads="1"/>
            </p:cNvSpPr>
            <p:nvPr/>
          </p:nvSpPr>
          <p:spPr bwMode="auto">
            <a:xfrm>
              <a:off x="4992" y="2795"/>
              <a:ext cx="813" cy="291"/>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a:ea typeface="ＭＳ Ｐゴシック" charset="0"/>
                  <a:cs typeface="Arial"/>
                </a:rPr>
                <a:t>586 ق م</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sp>
        <p:nvSpPr>
          <p:cNvPr id="22530" name="Text Box 2"/>
          <p:cNvSpPr txBox="1">
            <a:spLocks noChangeArrowheads="1"/>
          </p:cNvSpPr>
          <p:nvPr/>
        </p:nvSpPr>
        <p:spPr bwMode="auto">
          <a:xfrm>
            <a:off x="9264339" y="317599"/>
            <a:ext cx="685800" cy="51911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IQ"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27</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281488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Horizontal)">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nodeType="clickEffect">
                                  <p:stCondLst>
                                    <p:cond delay="0"/>
                                  </p:stCondLst>
                                  <p:childTnLst>
                                    <p:set>
                                      <p:cBhvr>
                                        <p:cTn id="21" dur="1" fill="hold">
                                          <p:stCondLst>
                                            <p:cond delay="499"/>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499"/>
                                          </p:stCondLst>
                                        </p:cTn>
                                        <p:tgtEl>
                                          <p:spTgt spid="7"/>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right)">
                                      <p:cBhvr>
                                        <p:cTn id="36" dur="5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8305800" y="0"/>
            <a:ext cx="838200" cy="68580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70338" name="Group 3"/>
          <p:cNvGrpSpPr>
            <a:grpSpLocks/>
          </p:cNvGrpSpPr>
          <p:nvPr/>
        </p:nvGrpSpPr>
        <p:grpSpPr bwMode="auto">
          <a:xfrm>
            <a:off x="0" y="0"/>
            <a:ext cx="8382000" cy="7086600"/>
            <a:chOff x="46" y="-182"/>
            <a:chExt cx="5668" cy="4742"/>
          </a:xfrm>
        </p:grpSpPr>
        <p:pic>
          <p:nvPicPr>
            <p:cNvPr id="270344" name="Picture 4" descr="Ophal Toda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 y="-182"/>
              <a:ext cx="5668" cy="4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45" name="Picture 5" descr="Ophal Toda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48" y="-125"/>
              <a:ext cx="4322" cy="4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6744" name="Rectangle 8"/>
          <p:cNvSpPr>
            <a:spLocks noGrp="1" noChangeArrowheads="1"/>
          </p:cNvSpPr>
          <p:nvPr>
            <p:ph type="ctrTitle"/>
          </p:nvPr>
        </p:nvSpPr>
        <p:spPr>
          <a:xfrm>
            <a:off x="4724400" y="0"/>
            <a:ext cx="4267200" cy="762000"/>
          </a:xfrm>
        </p:spPr>
        <p:txBody>
          <a:bodyPr>
            <a:normAutofit fontScale="90000"/>
          </a:bodyPr>
          <a:lstStyle/>
          <a:p>
            <a:pPr eaLnBrk="1" hangingPunct="1">
              <a:defRPr/>
            </a:pPr>
            <a:r>
              <a:rPr lang="ar-IQ" dirty="0">
                <a:latin typeface="Arial" panose="020B0604020202020204" pitchFamily="34" charset="0"/>
                <a:ea typeface="ＭＳ Ｐゴシック" charset="0"/>
                <a:cs typeface="Arial" panose="020B0604020202020204" pitchFamily="34" charset="0"/>
              </a:rPr>
              <a:t>المدينة الحالية</a:t>
            </a:r>
            <a:endParaRPr lang="en-US" dirty="0">
              <a:latin typeface="Arial" panose="020B0604020202020204" pitchFamily="34" charset="0"/>
              <a:ea typeface="ＭＳ Ｐゴシック" charset="0"/>
              <a:cs typeface="Arial" panose="020B0604020202020204" pitchFamily="34" charset="0"/>
            </a:endParaRPr>
          </a:p>
        </p:txBody>
      </p:sp>
      <p:sp>
        <p:nvSpPr>
          <p:cNvPr id="116742" name="Rectangle 6"/>
          <p:cNvSpPr>
            <a:spLocks noGrp="1" noChangeArrowheads="1"/>
          </p:cNvSpPr>
          <p:nvPr>
            <p:ph type="subTitle" idx="1"/>
          </p:nvPr>
        </p:nvSpPr>
        <p:spPr>
          <a:xfrm>
            <a:off x="2362200" y="3068960"/>
            <a:ext cx="1447800" cy="1600200"/>
          </a:xfrm>
        </p:spPr>
        <p:txBody>
          <a:bodyPr>
            <a:normAutofit/>
          </a:bodyPr>
          <a:lstStyle/>
          <a:p>
            <a:pPr eaLnBrk="1" hangingPunct="1">
              <a:lnSpc>
                <a:spcPct val="90000"/>
              </a:lnSpc>
              <a:defRPr/>
            </a:pPr>
            <a:r>
              <a:rPr lang="ar-IQ" sz="4000" dirty="0">
                <a:effectLst>
                  <a:glow rad="228600">
                    <a:schemeClr val="bg1">
                      <a:alpha val="72195"/>
                    </a:schemeClr>
                  </a:glow>
                </a:effectLst>
                <a:latin typeface="Arial" panose="020B0604020202020204" pitchFamily="34" charset="0"/>
                <a:ea typeface="ＭＳ Ｐゴシック" charset="0"/>
                <a:cs typeface="Arial" panose="020B0604020202020204" pitchFamily="34" charset="0"/>
              </a:rPr>
              <a:t>مدينة</a:t>
            </a:r>
          </a:p>
          <a:p>
            <a:pPr eaLnBrk="1" hangingPunct="1">
              <a:lnSpc>
                <a:spcPct val="90000"/>
              </a:lnSpc>
              <a:defRPr/>
            </a:pPr>
            <a:r>
              <a:rPr lang="ar-IQ" sz="4000" dirty="0">
                <a:effectLst>
                  <a:glow rad="228600">
                    <a:schemeClr val="bg1">
                      <a:alpha val="72195"/>
                    </a:schemeClr>
                  </a:glow>
                </a:effectLst>
                <a:latin typeface="Arial" panose="020B0604020202020204" pitchFamily="34" charset="0"/>
                <a:ea typeface="ＭＳ Ｐゴシック" charset="0"/>
                <a:cs typeface="Arial" panose="020B0604020202020204" pitchFamily="34" charset="0"/>
              </a:rPr>
              <a:t>داود</a:t>
            </a:r>
            <a:endParaRPr lang="en-US" sz="4000" dirty="0">
              <a:effectLst>
                <a:glow rad="228600">
                  <a:schemeClr val="bg1">
                    <a:alpha val="72195"/>
                  </a:schemeClr>
                </a:glow>
              </a:effectLst>
              <a:latin typeface="Arial" panose="020B0604020202020204" pitchFamily="34" charset="0"/>
              <a:ea typeface="ＭＳ Ｐゴシック" charset="0"/>
              <a:cs typeface="Arial" panose="020B0604020202020204" pitchFamily="34" charset="0"/>
            </a:endParaRPr>
          </a:p>
        </p:txBody>
      </p:sp>
      <p:sp>
        <p:nvSpPr>
          <p:cNvPr id="116743" name="Rectangle 7"/>
          <p:cNvSpPr>
            <a:spLocks noChangeArrowheads="1"/>
          </p:cNvSpPr>
          <p:nvPr/>
        </p:nvSpPr>
        <p:spPr bwMode="auto">
          <a:xfrm>
            <a:off x="2057400" y="838200"/>
            <a:ext cx="4191000" cy="1143000"/>
          </a:xfrm>
          <a:prstGeom prst="rect">
            <a:avLst/>
          </a:prstGeom>
          <a:noFill/>
          <a:ln>
            <a:noFill/>
          </a:ln>
          <a:effectLst/>
        </p:spPr>
        <p:txBody>
          <a:bodyPr/>
          <a:lstStyle/>
          <a:p>
            <a:pPr marL="0" marR="0" lvl="0" indent="0" algn="ct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IQ" sz="4000" b="0" i="0" u="none" strike="noStrike" kern="1200" cap="none" spc="0" normalizeH="0" baseline="0" noProof="0" dirty="0">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rPr>
              <a:t>الركن الجنوبي الشرقي </a:t>
            </a:r>
            <a:r>
              <a:rPr kumimoji="0" lang="ar-IQ" sz="4000" b="0" i="0" u="none" strike="noStrike" kern="1200" cap="none" spc="0" normalizeH="0" baseline="0" noProof="0" dirty="0" err="1">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rPr>
              <a:t>لهيرودس</a:t>
            </a:r>
            <a:endParaRPr kumimoji="0" lang="en-US" sz="4000" b="0" i="0" u="none" strike="noStrike" kern="1200" cap="none" spc="0" normalizeH="0" baseline="0" noProof="0" dirty="0">
              <a:ln>
                <a:noFill/>
              </a:ln>
              <a:solidFill>
                <a:srgbClr val="FFFFFF"/>
              </a:solidFill>
              <a:effectLst>
                <a:glow rad="228600">
                  <a:schemeClr val="bg1">
                    <a:alpha val="72195"/>
                  </a:scheme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16745" name="Oval 9"/>
          <p:cNvSpPr>
            <a:spLocks noChangeArrowheads="1"/>
          </p:cNvSpPr>
          <p:nvPr/>
        </p:nvSpPr>
        <p:spPr bwMode="auto">
          <a:xfrm>
            <a:off x="3810000" y="838200"/>
            <a:ext cx="2971800" cy="838200"/>
          </a:xfrm>
          <a:prstGeom prst="ellipse">
            <a:avLst/>
          </a:prstGeom>
          <a:noFill/>
          <a:ln w="762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16746" name="Rectangle 10"/>
          <p:cNvSpPr>
            <a:spLocks noChangeArrowheads="1"/>
          </p:cNvSpPr>
          <p:nvPr/>
        </p:nvSpPr>
        <p:spPr bwMode="auto">
          <a:xfrm>
            <a:off x="6172200" y="1066800"/>
            <a:ext cx="2286000" cy="1143000"/>
          </a:xfrm>
          <a:prstGeom prst="rect">
            <a:avLst/>
          </a:prstGeom>
          <a:noFill/>
          <a:ln>
            <a:noFill/>
          </a:ln>
          <a:effectLst/>
        </p:spPr>
        <p:txBody>
          <a:bodyPr/>
          <a:lstStyle/>
          <a:p>
            <a:pPr marL="0" marR="0" lvl="0" indent="0" algn="ctr" defTabSz="914400" rtl="0" eaLnBrk="1" fontAlgn="base" latinLnBrk="0" hangingPunct="1">
              <a:lnSpc>
                <a:spcPct val="90000"/>
              </a:lnSpc>
              <a:spcBef>
                <a:spcPct val="20000"/>
              </a:spcBef>
              <a:spcAft>
                <a:spcPct val="0"/>
              </a:spcAft>
              <a:buClr>
                <a:srgbClr val="86D1EC"/>
              </a:buClr>
              <a:buSzPct val="90000"/>
              <a:buFont typeface="Wingdings" charset="0"/>
              <a:buNone/>
              <a:tabLst/>
              <a:defRPr/>
            </a:pPr>
            <a:endParaRPr kumimoji="0" lang="en-US" sz="36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16745"/>
                                        </p:tgtEl>
                                        <p:attrNameLst>
                                          <p:attrName>style.visibility</p:attrName>
                                        </p:attrNameLst>
                                      </p:cBhvr>
                                      <p:to>
                                        <p:strVal val="visible"/>
                                      </p:to>
                                    </p:set>
                                    <p:animEffect transition="in" filter="fade">
                                      <p:cBhvr>
                                        <p:cTn id="7" dur="770" decel="100000"/>
                                        <p:tgtEl>
                                          <p:spTgt spid="116745"/>
                                        </p:tgtEl>
                                      </p:cBhvr>
                                    </p:animEffect>
                                    <p:animScale>
                                      <p:cBhvr>
                                        <p:cTn id="8" dur="770" decel="100000"/>
                                        <p:tgtEl>
                                          <p:spTgt spid="116745"/>
                                        </p:tgtEl>
                                      </p:cBhvr>
                                      <p:from x="10000" y="10000"/>
                                      <p:to x="200000" y="450000"/>
                                    </p:animScale>
                                    <p:animScale>
                                      <p:cBhvr>
                                        <p:cTn id="9" dur="1230" accel="100000" fill="hold">
                                          <p:stCondLst>
                                            <p:cond delay="770"/>
                                          </p:stCondLst>
                                        </p:cTn>
                                        <p:tgtEl>
                                          <p:spTgt spid="116745"/>
                                        </p:tgtEl>
                                      </p:cBhvr>
                                      <p:from x="200000" y="450000"/>
                                      <p:to x="100000" y="100000"/>
                                    </p:animScale>
                                    <p:set>
                                      <p:cBhvr>
                                        <p:cTn id="10" dur="770" fill="hold"/>
                                        <p:tgtEl>
                                          <p:spTgt spid="116745"/>
                                        </p:tgtEl>
                                        <p:attrNameLst>
                                          <p:attrName>ppt_x</p:attrName>
                                        </p:attrNameLst>
                                      </p:cBhvr>
                                      <p:to>
                                        <p:strVal val="(0.5)"/>
                                      </p:to>
                                    </p:set>
                                    <p:anim from="(0.5)" to="(#ppt_x)" calcmode="lin" valueType="num">
                                      <p:cBhvr>
                                        <p:cTn id="11" dur="1230" accel="100000" fill="hold">
                                          <p:stCondLst>
                                            <p:cond delay="770"/>
                                          </p:stCondLst>
                                        </p:cTn>
                                        <p:tgtEl>
                                          <p:spTgt spid="116745"/>
                                        </p:tgtEl>
                                        <p:attrNameLst>
                                          <p:attrName>ppt_x</p:attrName>
                                        </p:attrNameLst>
                                      </p:cBhvr>
                                    </p:anim>
                                    <p:set>
                                      <p:cBhvr>
                                        <p:cTn id="12" dur="770" fill="hold"/>
                                        <p:tgtEl>
                                          <p:spTgt spid="116745"/>
                                        </p:tgtEl>
                                        <p:attrNameLst>
                                          <p:attrName>ppt_y</p:attrName>
                                        </p:attrNameLst>
                                      </p:cBhvr>
                                      <p:to>
                                        <p:strVal val="(#ppt_y+0.4)"/>
                                      </p:to>
                                    </p:set>
                                    <p:anim from="(#ppt_y+0.4)" to="(#ppt_y)" calcmode="lin" valueType="num">
                                      <p:cBhvr>
                                        <p:cTn id="13" dur="1230" accel="100000" fill="hold">
                                          <p:stCondLst>
                                            <p:cond delay="770"/>
                                          </p:stCondLst>
                                        </p:cTn>
                                        <p:tgtEl>
                                          <p:spTgt spid="116745"/>
                                        </p:tgtEl>
                                        <p:attrNameLst>
                                          <p:attrName>ppt_y</p:attrName>
                                        </p:attrNameLst>
                                      </p:cBhvr>
                                    </p:anim>
                                  </p:childTnLst>
                                </p:cTn>
                              </p:par>
                              <p:par>
                                <p:cTn id="14" presetID="51" presetClass="entr" presetSubtype="0" fill="hold" grpId="0" nodeType="withEffect" nodePh="1">
                                  <p:stCondLst>
                                    <p:cond delay="0"/>
                                  </p:stCondLst>
                                  <p:endCondLst>
                                    <p:cond evt="begin" delay="0">
                                      <p:tn val="14"/>
                                    </p:cond>
                                  </p:endCondLst>
                                  <p:childTnLst>
                                    <p:set>
                                      <p:cBhvr>
                                        <p:cTn id="15" dur="1" fill="hold">
                                          <p:stCondLst>
                                            <p:cond delay="0"/>
                                          </p:stCondLst>
                                        </p:cTn>
                                        <p:tgtEl>
                                          <p:spTgt spid="116746"/>
                                        </p:tgtEl>
                                        <p:attrNameLst>
                                          <p:attrName>style.visibility</p:attrName>
                                        </p:attrNameLst>
                                      </p:cBhvr>
                                      <p:to>
                                        <p:strVal val="visible"/>
                                      </p:to>
                                    </p:set>
                                    <p:animEffect transition="in" filter="fade">
                                      <p:cBhvr>
                                        <p:cTn id="16" dur="770" decel="100000"/>
                                        <p:tgtEl>
                                          <p:spTgt spid="116746"/>
                                        </p:tgtEl>
                                      </p:cBhvr>
                                    </p:animEffect>
                                    <p:animScale>
                                      <p:cBhvr>
                                        <p:cTn id="17" dur="770" decel="100000"/>
                                        <p:tgtEl>
                                          <p:spTgt spid="116746"/>
                                        </p:tgtEl>
                                      </p:cBhvr>
                                      <p:from x="10000" y="10000"/>
                                      <p:to x="200000" y="450000"/>
                                    </p:animScale>
                                    <p:animScale>
                                      <p:cBhvr>
                                        <p:cTn id="18" dur="1230" accel="100000" fill="hold">
                                          <p:stCondLst>
                                            <p:cond delay="770"/>
                                          </p:stCondLst>
                                        </p:cTn>
                                        <p:tgtEl>
                                          <p:spTgt spid="116746"/>
                                        </p:tgtEl>
                                      </p:cBhvr>
                                      <p:from x="200000" y="450000"/>
                                      <p:to x="100000" y="100000"/>
                                    </p:animScale>
                                    <p:set>
                                      <p:cBhvr>
                                        <p:cTn id="19" dur="770" fill="hold"/>
                                        <p:tgtEl>
                                          <p:spTgt spid="116746"/>
                                        </p:tgtEl>
                                        <p:attrNameLst>
                                          <p:attrName>ppt_x</p:attrName>
                                        </p:attrNameLst>
                                      </p:cBhvr>
                                      <p:to>
                                        <p:strVal val="(0.5)"/>
                                      </p:to>
                                    </p:set>
                                    <p:anim from="(0.5)" to="(#ppt_x)" calcmode="lin" valueType="num">
                                      <p:cBhvr>
                                        <p:cTn id="20" dur="1230" accel="100000" fill="hold">
                                          <p:stCondLst>
                                            <p:cond delay="770"/>
                                          </p:stCondLst>
                                        </p:cTn>
                                        <p:tgtEl>
                                          <p:spTgt spid="116746"/>
                                        </p:tgtEl>
                                        <p:attrNameLst>
                                          <p:attrName>ppt_x</p:attrName>
                                        </p:attrNameLst>
                                      </p:cBhvr>
                                    </p:anim>
                                    <p:set>
                                      <p:cBhvr>
                                        <p:cTn id="21" dur="770" fill="hold"/>
                                        <p:tgtEl>
                                          <p:spTgt spid="116746"/>
                                        </p:tgtEl>
                                        <p:attrNameLst>
                                          <p:attrName>ppt_y</p:attrName>
                                        </p:attrNameLst>
                                      </p:cBhvr>
                                      <p:to>
                                        <p:strVal val="(#ppt_y+0.4)"/>
                                      </p:to>
                                    </p:set>
                                    <p:anim from="(#ppt_y+0.4)" to="(#ppt_y)" calcmode="lin" valueType="num">
                                      <p:cBhvr>
                                        <p:cTn id="22" dur="1230" accel="100000" fill="hold">
                                          <p:stCondLst>
                                            <p:cond delay="770"/>
                                          </p:stCondLst>
                                        </p:cTn>
                                        <p:tgtEl>
                                          <p:spTgt spid="11674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5" grpId="0" animBg="1"/>
      <p:bldP spid="11674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2" descr="herods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496"/>
            <a:ext cx="9144000" cy="697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5" name="Rectangle 3"/>
          <p:cNvSpPr>
            <a:spLocks noGrp="1" noChangeArrowheads="1"/>
          </p:cNvSpPr>
          <p:nvPr>
            <p:ph type="title"/>
          </p:nvPr>
        </p:nvSpPr>
        <p:spPr>
          <a:xfrm>
            <a:off x="410344" y="0"/>
            <a:ext cx="3657600" cy="762000"/>
          </a:xfrm>
        </p:spPr>
        <p:txBody>
          <a:bodyPr>
            <a:normAutofit/>
          </a:bodyPr>
          <a:lstStyle/>
          <a:p>
            <a:pPr eaLnBrk="1" hangingPunct="1">
              <a:defRPr/>
            </a:pPr>
            <a:r>
              <a:rPr lang="ar-IQ"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جبل </a:t>
            </a:r>
            <a:r>
              <a:rPr lang="ar-IQ" sz="3200" b="1" dirty="0" err="1">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هيرودس</a:t>
            </a:r>
            <a:r>
              <a:rPr lang="ar-IQ"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 </a:t>
            </a:r>
            <a:endParaRPr lang="en-US" sz="3200" b="1" dirty="0">
              <a:solidFill>
                <a:srgbClr val="0604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pic>
        <p:nvPicPr>
          <p:cNvPr id="272387" name="Picture 4" descr="herodste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239000" y="4267200"/>
            <a:ext cx="19050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Up Arrow 1"/>
          <p:cNvSpPr/>
          <p:nvPr/>
        </p:nvSpPr>
        <p:spPr bwMode="auto">
          <a:xfrm rot="2242808">
            <a:off x="505506" y="5500634"/>
            <a:ext cx="1152128" cy="1463690"/>
          </a:xfrm>
          <a:prstGeom prst="up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ar-IQ" sz="4400" b="1" dirty="0">
                <a:solidFill>
                  <a:schemeClr val="tx1"/>
                </a:solidFill>
                <a:effectLst/>
                <a:latin typeface="Arial" panose="020B0604020202020204" pitchFamily="34" charset="0"/>
                <a:cs typeface="Arial" panose="020B0604020202020204" pitchFamily="34" charset="0"/>
              </a:rPr>
              <a:t>مزامير الصعود 15</a:t>
            </a:r>
            <a:endParaRPr lang="en-US" sz="4400" b="1" dirty="0">
              <a:solidFill>
                <a:schemeClr val="tx1"/>
              </a:solidFill>
              <a:effectLst/>
              <a:latin typeface="Arial" panose="020B0604020202020204" pitchFamily="34" charset="0"/>
              <a:cs typeface="Arial" panose="020B0604020202020204" pitchFamily="34" charset="0"/>
            </a:endParaRP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IQ" sz="36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المزام</a:t>
            </a:r>
            <a:r>
              <a:rPr kumimoji="0" lang="ar-JO" sz="36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a:t>
            </a:r>
            <a:r>
              <a:rPr kumimoji="0" lang="ar-IQ" sz="36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 120 – 134 </a:t>
            </a:r>
            <a:endParaRPr kumimoji="0" lang="en-US" sz="36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2351492"/>
      </p:ext>
    </p:extLst>
  </p:cSld>
  <p:clrMapOvr>
    <a:overrideClrMapping bg1="dk2" tx1="lt1" bg2="dk1" tx2="lt2" accent1="accent1" accent2="accent2" accent3="accent3" accent4="accent4" accent5="accent5" accent6="accent6" hlink="hlink" folHlink="folHlink"/>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rPr>
              <a:t>كيف تصلي من خلال المزامير</a:t>
            </a:r>
            <a:endParaRPr lang="en-US" sz="40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 name="Rectangle 3"/>
          <p:cNvSpPr/>
          <p:nvPr/>
        </p:nvSpPr>
        <p:spPr>
          <a:xfrm>
            <a:off x="2195736" y="1558054"/>
            <a:ext cx="4572000" cy="2308324"/>
          </a:xfrm>
          <a:prstGeom prst="rect">
            <a:avLst/>
          </a:prstGeom>
        </p:spPr>
        <p:txBody>
          <a:bodyPr>
            <a:spAutoFit/>
          </a:bodyPr>
          <a:lstStyle/>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آية واحدة لكل شخص</a:t>
            </a:r>
          </a:p>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أعد صياغته وخصّصّه</a:t>
            </a:r>
          </a:p>
          <a:p>
            <a:pPr algn="ctr">
              <a:spcBef>
                <a:spcPct val="50000"/>
              </a:spcBef>
            </a:pPr>
            <a:r>
              <a:rPr lang="ar-JO" sz="3600" b="1" dirty="0">
                <a:solidFill>
                  <a:srgbClr val="FFFFFF"/>
                </a:solidFill>
                <a:effectLst>
                  <a:glow rad="228600">
                    <a:srgbClr val="100D00"/>
                  </a:glow>
                </a:effectLst>
                <a:latin typeface="Arial" panose="020B0604020202020204" pitchFamily="34" charset="0"/>
                <a:cs typeface="Arial" panose="020B0604020202020204" pitchFamily="34" charset="0"/>
              </a:rPr>
              <a:t>لا تقدِّم أي طلبات</a:t>
            </a:r>
          </a:p>
        </p:txBody>
      </p:sp>
    </p:spTree>
    <p:extLst>
      <p:ext uri="{BB962C8B-B14F-4D97-AF65-F5344CB8AC3E}">
        <p14:creationId xmlns:p14="http://schemas.microsoft.com/office/powerpoint/2010/main" val="73210865"/>
      </p:ext>
    </p:extLst>
  </p:cSld>
  <p:clrMapOvr>
    <a:masterClrMapping/>
  </p:clrMapOvr>
  <p:transition spd="slow"/>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ar-IQ" dirty="0">
                <a:latin typeface="Arial" panose="020B0604020202020204" pitchFamily="34" charset="0"/>
                <a:cs typeface="Arial" panose="020B0604020202020204" pitchFamily="34" charset="0"/>
              </a:rPr>
              <a:t>الحجاج العصريون</a:t>
            </a:r>
            <a:endParaRPr lang="en-US"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ar-IQ" dirty="0">
                <a:latin typeface="Arial" panose="020B0604020202020204" pitchFamily="34" charset="0"/>
                <a:cs typeface="Arial" panose="020B0604020202020204" pitchFamily="34" charset="0"/>
              </a:rPr>
              <a:t>الحجاج العصريون </a:t>
            </a:r>
            <a:endParaRPr lang="en-US"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cs typeface="Arial"/>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en-US" sz="1800" b="1" dirty="0">
                <a:solidFill>
                  <a:schemeClr val="bg1"/>
                </a:solidFill>
                <a:latin typeface="Arial" charset="0"/>
              </a:rPr>
              <a:t>AD 67 coin showing high priest on Siloam Pool to the Temple pilgrimage road</a:t>
            </a: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rPr>
              <a:t>11-Year-Old Finds Ancient Jerusalem Coin That May Have Been Minted at the Temple </a:t>
            </a:r>
          </a:p>
        </p:txBody>
      </p:sp>
    </p:spTree>
  </p:cSld>
  <p:clrMapOvr>
    <a:masterClrMapping/>
  </p:clrMapOvr>
  <p:transition spd="slow"/>
</p:sld>
</file>

<file path=ppt/slides/slide193.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90600"/>
          </a:xfrm>
          <a:solidFill>
            <a:schemeClr val="tx1"/>
          </a:solidFill>
          <a:effectLst>
            <a:outerShdw blurRad="63500" dist="38099" dir="2700000" algn="ctr" rotWithShape="0">
              <a:schemeClr val="tx2">
                <a:alpha val="74998"/>
              </a:schemeClr>
            </a:outerShdw>
          </a:effectLst>
        </p:spPr>
        <p:txBody>
          <a:bodyPr/>
          <a:lstStyle/>
          <a:p>
            <a:pPr eaLnBrk="1" hangingPunct="1">
              <a:defRPr/>
            </a:pPr>
            <a:r>
              <a:rPr lang="ar-IQ" dirty="0">
                <a:solidFill>
                  <a:schemeClr val="bg1"/>
                </a:solidFill>
                <a:ea typeface="+mj-ea"/>
              </a:rPr>
              <a:t>تصنيفات المزامير </a:t>
            </a:r>
            <a:r>
              <a:rPr lang="en-US" dirty="0">
                <a:solidFill>
                  <a:schemeClr val="bg1"/>
                </a:solidFill>
                <a:ea typeface="+mj-ea"/>
              </a:rPr>
              <a:t> </a:t>
            </a:r>
          </a:p>
        </p:txBody>
      </p:sp>
      <p:sp>
        <p:nvSpPr>
          <p:cNvPr id="48131" name="Rectangle 3"/>
          <p:cNvSpPr>
            <a:spLocks noGrp="1" noChangeArrowheads="1"/>
          </p:cNvSpPr>
          <p:nvPr>
            <p:ph type="body" sz="half" idx="1"/>
          </p:nvPr>
        </p:nvSpPr>
        <p:spPr>
          <a:xfrm>
            <a:off x="1259632" y="1219200"/>
            <a:ext cx="2812504" cy="5638800"/>
          </a:xfrm>
          <a:ln>
            <a:miter lim="800000"/>
            <a:headEnd/>
            <a:tailEnd/>
          </a:ln>
        </p:spPr>
        <p:txBody>
          <a:bodyPr/>
          <a:lstStyle/>
          <a:p>
            <a:pPr algn="r" rtl="1" eaLnBrk="1" hangingPunct="1">
              <a:defRPr/>
            </a:pPr>
            <a:r>
              <a:rPr lang="ar-IQ" sz="3200" b="1" dirty="0">
                <a:solidFill>
                  <a:schemeClr val="bg1"/>
                </a:solidFill>
                <a:effectLst>
                  <a:glow rad="203200">
                    <a:schemeClr val="tx2">
                      <a:alpha val="75000"/>
                    </a:schemeClr>
                  </a:glow>
                </a:effectLst>
                <a:ea typeface="+mn-ea"/>
              </a:rPr>
              <a:t>التسبيح</a:t>
            </a:r>
            <a:endParaRPr lang="en-US" sz="3200" b="1" dirty="0">
              <a:solidFill>
                <a:schemeClr val="bg1"/>
              </a:solidFill>
              <a:effectLst>
                <a:glow rad="203200">
                  <a:schemeClr val="tx2">
                    <a:alpha val="75000"/>
                  </a:schemeClr>
                </a:glow>
              </a:effectLst>
              <a:ea typeface="+mn-ea"/>
            </a:endParaRPr>
          </a:p>
          <a:p>
            <a:pPr algn="r" rtl="1" eaLnBrk="1" hangingPunct="1">
              <a:defRPr/>
            </a:pPr>
            <a:endParaRPr lang="en-US" sz="3200" b="1" dirty="0">
              <a:solidFill>
                <a:schemeClr val="bg1"/>
              </a:solidFill>
              <a:effectLst>
                <a:glow rad="203200">
                  <a:schemeClr val="tx2">
                    <a:alpha val="75000"/>
                  </a:schemeClr>
                </a:glow>
              </a:effectLst>
              <a:ea typeface="+mn-ea"/>
            </a:endParaRPr>
          </a:p>
          <a:p>
            <a:pPr algn="r" rtl="1" eaLnBrk="1" hangingPunct="1">
              <a:defRPr/>
            </a:pPr>
            <a:r>
              <a:rPr lang="ar-IQ" sz="3200" b="1" dirty="0" err="1">
                <a:solidFill>
                  <a:schemeClr val="bg1"/>
                </a:solidFill>
                <a:effectLst>
                  <a:glow rad="203200">
                    <a:schemeClr val="tx2">
                      <a:alpha val="75000"/>
                    </a:schemeClr>
                  </a:glow>
                </a:effectLst>
                <a:ea typeface="+mn-ea"/>
              </a:rPr>
              <a:t>المسيانية</a:t>
            </a:r>
            <a:endParaRPr lang="en-US" sz="3200" b="1" dirty="0">
              <a:solidFill>
                <a:schemeClr val="bg1"/>
              </a:solidFill>
              <a:effectLst>
                <a:glow rad="203200">
                  <a:schemeClr val="tx2">
                    <a:alpha val="75000"/>
                  </a:schemeClr>
                </a:glow>
              </a:effectLst>
              <a:ea typeface="+mn-ea"/>
            </a:endParaRPr>
          </a:p>
          <a:p>
            <a:pPr algn="r" rtl="1" eaLnBrk="1" hangingPunct="1">
              <a:defRPr/>
            </a:pPr>
            <a:endParaRPr lang="en-US" sz="3200" b="1" dirty="0">
              <a:solidFill>
                <a:schemeClr val="bg1"/>
              </a:solidFill>
              <a:effectLst>
                <a:glow rad="203200">
                  <a:schemeClr val="tx2">
                    <a:alpha val="75000"/>
                  </a:schemeClr>
                </a:glow>
              </a:effectLst>
              <a:ea typeface="+mn-ea"/>
            </a:endParaRPr>
          </a:p>
          <a:p>
            <a:pPr algn="r" rtl="1" eaLnBrk="1" hangingPunct="1">
              <a:defRPr/>
            </a:pPr>
            <a:r>
              <a:rPr lang="ar-IQ" sz="3200" b="1" dirty="0">
                <a:solidFill>
                  <a:schemeClr val="bg1"/>
                </a:solidFill>
                <a:effectLst>
                  <a:glow rad="203200">
                    <a:schemeClr val="tx2">
                      <a:alpha val="75000"/>
                    </a:schemeClr>
                  </a:glow>
                </a:effectLst>
                <a:ea typeface="+mn-ea"/>
              </a:rPr>
              <a:t>الرثاء</a:t>
            </a:r>
            <a:endParaRPr lang="en-US" sz="3200" b="1" dirty="0">
              <a:solidFill>
                <a:schemeClr val="bg1"/>
              </a:solidFill>
              <a:effectLst>
                <a:glow rad="203200">
                  <a:schemeClr val="tx2">
                    <a:alpha val="75000"/>
                  </a:schemeClr>
                </a:glow>
              </a:effectLst>
              <a:ea typeface="+mn-ea"/>
            </a:endParaRPr>
          </a:p>
          <a:p>
            <a:pPr algn="r" rtl="1" eaLnBrk="1" hangingPunct="1">
              <a:defRPr/>
            </a:pPr>
            <a:endParaRPr lang="en-US" sz="3200" b="1" dirty="0">
              <a:solidFill>
                <a:schemeClr val="bg1"/>
              </a:solidFill>
              <a:effectLst>
                <a:glow rad="203200">
                  <a:schemeClr val="tx2">
                    <a:alpha val="75000"/>
                  </a:schemeClr>
                </a:glow>
              </a:effectLst>
              <a:ea typeface="+mn-ea"/>
            </a:endParaRPr>
          </a:p>
          <a:p>
            <a:pPr algn="r" rtl="1" eaLnBrk="1" hangingPunct="1">
              <a:defRPr/>
            </a:pPr>
            <a:r>
              <a:rPr lang="ar-IQ" sz="3200" b="1" dirty="0">
                <a:solidFill>
                  <a:schemeClr val="bg1"/>
                </a:solidFill>
                <a:effectLst>
                  <a:glow rad="203200">
                    <a:schemeClr val="tx2">
                      <a:alpha val="75000"/>
                    </a:schemeClr>
                  </a:glow>
                </a:effectLst>
                <a:ea typeface="+mn-ea"/>
              </a:rPr>
              <a:t>الشهادة</a:t>
            </a:r>
            <a:endParaRPr lang="en-US" sz="3200" b="1" dirty="0">
              <a:solidFill>
                <a:schemeClr val="bg1"/>
              </a:solidFill>
              <a:effectLst>
                <a:glow rad="203200">
                  <a:schemeClr val="tx2">
                    <a:alpha val="75000"/>
                  </a:schemeClr>
                </a:glow>
              </a:effectLst>
              <a:ea typeface="+mn-ea"/>
            </a:endParaRPr>
          </a:p>
          <a:p>
            <a:pPr algn="r" rtl="1" eaLnBrk="1" hangingPunct="1">
              <a:defRPr/>
            </a:pPr>
            <a:endParaRPr lang="en-US" sz="3200" b="1" dirty="0">
              <a:solidFill>
                <a:schemeClr val="bg1"/>
              </a:solidFill>
              <a:effectLst>
                <a:glow rad="203200">
                  <a:schemeClr val="tx2">
                    <a:alpha val="75000"/>
                  </a:schemeClr>
                </a:glow>
              </a:effectLst>
              <a:ea typeface="+mn-ea"/>
            </a:endParaRPr>
          </a:p>
          <a:p>
            <a:pPr algn="r" rtl="1" eaLnBrk="1" hangingPunct="1">
              <a:defRPr/>
            </a:pPr>
            <a:r>
              <a:rPr lang="ar-IQ" sz="3200" b="1" dirty="0">
                <a:solidFill>
                  <a:schemeClr val="bg1"/>
                </a:solidFill>
                <a:effectLst>
                  <a:glow rad="203200">
                    <a:schemeClr val="tx2">
                      <a:alpha val="75000"/>
                    </a:schemeClr>
                  </a:glow>
                </a:effectLst>
                <a:ea typeface="+mn-ea"/>
              </a:rPr>
              <a:t>الصعود</a:t>
            </a:r>
            <a:endParaRPr lang="en-US" sz="3200" b="1" dirty="0">
              <a:solidFill>
                <a:schemeClr val="bg1"/>
              </a:solidFill>
              <a:effectLst>
                <a:glow rad="203200">
                  <a:schemeClr val="tx2">
                    <a:alpha val="75000"/>
                  </a:schemeClr>
                </a:glow>
              </a:effectLst>
              <a:ea typeface="+mn-ea"/>
            </a:endParaRPr>
          </a:p>
        </p:txBody>
      </p:sp>
      <p:sp>
        <p:nvSpPr>
          <p:cNvPr id="48132" name="Rectangle 4"/>
          <p:cNvSpPr>
            <a:spLocks noGrp="1" noChangeArrowheads="1"/>
          </p:cNvSpPr>
          <p:nvPr>
            <p:ph type="body" sz="half" idx="2"/>
          </p:nvPr>
        </p:nvSpPr>
        <p:spPr>
          <a:xfrm>
            <a:off x="4072136" y="1219200"/>
            <a:ext cx="2890664" cy="5638800"/>
          </a:xfrm>
          <a:noFill/>
          <a:ln>
            <a:noFill/>
            <a:miter lim="800000"/>
            <a:headEnd/>
            <a:tailEnd/>
          </a:ln>
        </p:spPr>
        <p:txBody>
          <a:bodyPr vert="horz" wrap="square" lIns="91440" tIns="45720" rIns="91440" bIns="45720" numCol="1" anchor="t" anchorCtr="0" compatLnSpc="1">
            <a:prstTxWarp prst="textNoShape">
              <a:avLst/>
            </a:prstTxWarp>
          </a:bodyPr>
          <a:lstStyle/>
          <a:p>
            <a:pPr algn="r" rtl="1" eaLnBrk="1" hangingPunct="1"/>
            <a:r>
              <a:rPr lang="ar-IQ" sz="3200" b="1" dirty="0">
                <a:solidFill>
                  <a:schemeClr val="bg1"/>
                </a:solidFill>
                <a:effectLst>
                  <a:glow rad="203200">
                    <a:schemeClr val="tx2">
                      <a:alpha val="75000"/>
                    </a:schemeClr>
                  </a:glow>
                </a:effectLst>
                <a:ea typeface="+mn-ea"/>
              </a:rPr>
              <a:t>الحكمة </a:t>
            </a:r>
            <a:endParaRPr lang="en-US" sz="3200" b="1" dirty="0">
              <a:solidFill>
                <a:schemeClr val="bg1"/>
              </a:solidFill>
              <a:effectLst>
                <a:glow rad="203200">
                  <a:schemeClr val="tx2">
                    <a:alpha val="75000"/>
                  </a:schemeClr>
                </a:glow>
              </a:effectLst>
              <a:ea typeface="+mn-ea"/>
            </a:endParaRPr>
          </a:p>
          <a:p>
            <a:pPr algn="r" rtl="1" eaLnBrk="1" hangingPunct="1"/>
            <a:endParaRPr lang="en-US" sz="3200" b="1" dirty="0">
              <a:solidFill>
                <a:schemeClr val="bg1"/>
              </a:solidFill>
              <a:effectLst>
                <a:glow rad="203200">
                  <a:schemeClr val="tx2">
                    <a:alpha val="75000"/>
                  </a:schemeClr>
                </a:glow>
              </a:effectLst>
              <a:ea typeface="+mn-ea"/>
            </a:endParaRPr>
          </a:p>
          <a:p>
            <a:pPr algn="r" rtl="1" eaLnBrk="1" hangingPunct="1"/>
            <a:r>
              <a:rPr lang="ar-IQ" sz="3200" b="1" dirty="0" err="1">
                <a:solidFill>
                  <a:schemeClr val="bg1"/>
                </a:solidFill>
                <a:effectLst>
                  <a:glow rad="203200">
                    <a:schemeClr val="tx2">
                      <a:alpha val="75000"/>
                    </a:schemeClr>
                  </a:glow>
                </a:effectLst>
                <a:ea typeface="+mn-ea"/>
              </a:rPr>
              <a:t>التوبه</a:t>
            </a:r>
            <a:endParaRPr lang="en-US" sz="3200" b="1" dirty="0">
              <a:solidFill>
                <a:schemeClr val="bg1"/>
              </a:solidFill>
              <a:effectLst>
                <a:glow rad="203200">
                  <a:schemeClr val="tx2">
                    <a:alpha val="75000"/>
                  </a:schemeClr>
                </a:glow>
              </a:effectLst>
              <a:ea typeface="+mn-ea"/>
            </a:endParaRPr>
          </a:p>
          <a:p>
            <a:pPr algn="r" rtl="1" eaLnBrk="1" hangingPunct="1"/>
            <a:endParaRPr lang="en-US" sz="3200" b="1" dirty="0">
              <a:solidFill>
                <a:schemeClr val="bg1"/>
              </a:solidFill>
              <a:effectLst>
                <a:glow rad="203200">
                  <a:schemeClr val="tx2">
                    <a:alpha val="75000"/>
                  </a:schemeClr>
                </a:glow>
              </a:effectLst>
              <a:ea typeface="+mn-ea"/>
            </a:endParaRPr>
          </a:p>
          <a:p>
            <a:pPr algn="r" rtl="1" eaLnBrk="1" hangingPunct="1"/>
            <a:r>
              <a:rPr lang="ar-IQ" sz="3200" b="1" dirty="0">
                <a:solidFill>
                  <a:schemeClr val="bg1"/>
                </a:solidFill>
                <a:effectLst>
                  <a:glow rad="203200">
                    <a:schemeClr val="tx2">
                      <a:alpha val="75000"/>
                    </a:schemeClr>
                  </a:glow>
                </a:effectLst>
                <a:ea typeface="+mn-ea"/>
              </a:rPr>
              <a:t>الطبيعة</a:t>
            </a:r>
            <a:endParaRPr lang="en-US" sz="3200" b="1" dirty="0">
              <a:solidFill>
                <a:schemeClr val="bg1"/>
              </a:solidFill>
              <a:effectLst>
                <a:glow rad="203200">
                  <a:schemeClr val="tx2">
                    <a:alpha val="75000"/>
                  </a:schemeClr>
                </a:glow>
              </a:effectLst>
              <a:ea typeface="+mn-ea"/>
            </a:endParaRPr>
          </a:p>
          <a:p>
            <a:pPr algn="r" rtl="1" eaLnBrk="1" hangingPunct="1"/>
            <a:endParaRPr lang="en-US" sz="3200" b="1" dirty="0">
              <a:solidFill>
                <a:schemeClr val="bg1"/>
              </a:solidFill>
              <a:effectLst>
                <a:glow rad="203200">
                  <a:schemeClr val="tx2">
                    <a:alpha val="75000"/>
                  </a:schemeClr>
                </a:glow>
              </a:effectLst>
              <a:ea typeface="+mn-ea"/>
            </a:endParaRPr>
          </a:p>
          <a:p>
            <a:pPr algn="r" rtl="1" eaLnBrk="1" hangingPunct="1"/>
            <a:r>
              <a:rPr lang="ar-IQ" sz="3200" b="1" dirty="0">
                <a:solidFill>
                  <a:schemeClr val="bg1"/>
                </a:solidFill>
                <a:effectLst>
                  <a:glow rad="203200">
                    <a:schemeClr val="tx2">
                      <a:alpha val="75000"/>
                    </a:schemeClr>
                  </a:glow>
                </a:effectLst>
                <a:ea typeface="+mn-ea"/>
              </a:rPr>
              <a:t>التاريخ</a:t>
            </a:r>
            <a:endParaRPr lang="en-US" sz="3200" b="1" dirty="0">
              <a:solidFill>
                <a:schemeClr val="bg1"/>
              </a:solidFill>
              <a:effectLst>
                <a:glow rad="203200">
                  <a:schemeClr val="tx2">
                    <a:alpha val="75000"/>
                  </a:schemeClr>
                </a:glow>
              </a:effectLst>
              <a:ea typeface="+mn-ea"/>
            </a:endParaRPr>
          </a:p>
          <a:p>
            <a:pPr marL="0" indent="0" algn="r" rtl="1" eaLnBrk="1" hangingPunct="1">
              <a:buNone/>
            </a:pPr>
            <a:r>
              <a:rPr lang="ar-IQ" sz="3200" b="1" dirty="0">
                <a:solidFill>
                  <a:schemeClr val="bg1"/>
                </a:solidFill>
                <a:effectLst>
                  <a:glow rad="203200">
                    <a:schemeClr val="tx2">
                      <a:alpha val="75000"/>
                    </a:schemeClr>
                  </a:glow>
                </a:effectLst>
                <a:ea typeface="+mn-ea"/>
              </a:rPr>
              <a:t> </a:t>
            </a:r>
            <a:endParaRPr lang="en-US" sz="3200" b="1" dirty="0">
              <a:solidFill>
                <a:schemeClr val="bg1"/>
              </a:solidFill>
              <a:effectLst>
                <a:glow rad="203200">
                  <a:schemeClr val="tx2">
                    <a:alpha val="75000"/>
                  </a:schemeClr>
                </a:glow>
              </a:effectLst>
              <a:ea typeface="+mn-ea"/>
            </a:endParaRPr>
          </a:p>
          <a:p>
            <a:pPr algn="r" rtl="1" eaLnBrk="1" hangingPunct="1"/>
            <a:r>
              <a:rPr lang="ar-IQ" sz="3200" b="1" dirty="0">
                <a:solidFill>
                  <a:schemeClr val="bg1"/>
                </a:solidFill>
                <a:effectLst>
                  <a:glow rad="203200">
                    <a:schemeClr val="tx2">
                      <a:alpha val="75000"/>
                    </a:schemeClr>
                  </a:glow>
                </a:effectLst>
                <a:ea typeface="+mn-ea"/>
              </a:rPr>
              <a:t>لعن</a:t>
            </a:r>
            <a:endParaRPr lang="en-US" sz="3200" b="1" dirty="0">
              <a:solidFill>
                <a:schemeClr val="bg1"/>
              </a:solidFill>
              <a:effectLst>
                <a:glow rad="203200">
                  <a:schemeClr val="tx2">
                    <a:alpha val="75000"/>
                  </a:schemeClr>
                </a:glow>
              </a:effectLst>
              <a:ea typeface="+mn-ea"/>
            </a:endParaRPr>
          </a:p>
        </p:txBody>
      </p:sp>
      <p:sp>
        <p:nvSpPr>
          <p:cNvPr id="154629" name="Text Box 5"/>
          <p:cNvSpPr txBox="1">
            <a:spLocks noChangeArrowheads="1"/>
          </p:cNvSpPr>
          <p:nvPr/>
        </p:nvSpPr>
        <p:spPr bwMode="auto">
          <a:xfrm>
            <a:off x="8299450" y="76208"/>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charset="0"/>
                <a:ea typeface="ＭＳ Ｐゴシック" charset="0"/>
              </a:rPr>
              <a:t>386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54630" name="Text Box 5"/>
          <p:cNvSpPr txBox="1">
            <a:spLocks noChangeArrowheads="1"/>
          </p:cNvSpPr>
          <p:nvPr/>
        </p:nvSpPr>
        <p:spPr bwMode="auto">
          <a:xfrm>
            <a:off x="8305811" y="533409"/>
            <a:ext cx="6848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ص9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470583841"/>
      </p:ext>
    </p:extLst>
  </p:cSld>
  <p:clrMapOvr>
    <a:masterClrMapping/>
  </p:clrMapOvr>
  <p:transition spd="slow"/>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p:txBody>
          <a:bodyPr/>
          <a:lstStyle/>
          <a:p>
            <a:pPr eaLnBrk="1" hangingPunct="1">
              <a:defRPr/>
            </a:pPr>
            <a:r>
              <a:rPr lang="ar-IQ" sz="4400" b="1" dirty="0">
                <a:effectLst/>
                <a:latin typeface="Arial" panose="020B0604020202020204" pitchFamily="34" charset="0"/>
                <a:cs typeface="Arial" panose="020B0604020202020204" pitchFamily="34" charset="0"/>
              </a:rPr>
              <a:t>التسبيح والرثاء</a:t>
            </a:r>
            <a:endParaRPr lang="en-US" sz="4400" b="1" dirty="0">
              <a:effectLst/>
              <a:latin typeface="Arial" panose="020B0604020202020204" pitchFamily="34" charset="0"/>
              <a:cs typeface="Arial" panose="020B0604020202020204" pitchFamily="34" charset="0"/>
            </a:endParaRPr>
          </a:p>
        </p:txBody>
      </p:sp>
      <p:pic>
        <p:nvPicPr>
          <p:cNvPr id="278532" name="Picture 3" descr="praise &amp; lam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66812" y="1524003"/>
            <a:ext cx="6672263"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0577" name="Rectangle 2" descr="Green marble"/>
          <p:cNvSpPr>
            <a:spLocks noChangeArrowheads="1"/>
          </p:cNvSpPr>
          <p:nvPr/>
        </p:nvSpPr>
        <p:spPr bwMode="auto">
          <a:xfrm>
            <a:off x="20832" y="-27384"/>
            <a:ext cx="9220200" cy="6350311"/>
          </a:xfrm>
          <a:prstGeom prst="rect">
            <a:avLst/>
          </a:prstGeom>
          <a:blipFill dpi="0" rotWithShape="0">
            <a:blip r:embed="rId4"/>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charset="0"/>
              <a:ea typeface="ＭＳ Ｐゴシック" charset="0"/>
            </a:endParaRPr>
          </a:p>
        </p:txBody>
      </p:sp>
      <p:sp>
        <p:nvSpPr>
          <p:cNvPr id="280578" name="Text Box 3"/>
          <p:cNvSpPr txBox="1">
            <a:spLocks noChangeArrowheads="1"/>
          </p:cNvSpPr>
          <p:nvPr/>
        </p:nvSpPr>
        <p:spPr bwMode="auto">
          <a:xfrm>
            <a:off x="8458200" y="-76197"/>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384</a:t>
            </a:r>
          </a:p>
        </p:txBody>
      </p:sp>
      <p:sp>
        <p:nvSpPr>
          <p:cNvPr id="116811" name="Rectangle 75"/>
          <p:cNvSpPr>
            <a:spLocks noGrp="1" noChangeArrowheads="1"/>
          </p:cNvSpPr>
          <p:nvPr>
            <p:ph type="title"/>
          </p:nvPr>
        </p:nvSpPr>
        <p:spPr>
          <a:xfrm>
            <a:off x="0" y="384184"/>
            <a:ext cx="9220200" cy="1139825"/>
          </a:xfrm>
          <a:solidFill>
            <a:srgbClr val="000099"/>
          </a:solidFill>
          <a:ln>
            <a:solidFill>
              <a:schemeClr val="tx1"/>
            </a:solidFill>
          </a:ln>
        </p:spPr>
        <p:txBody>
          <a:bodyPr anchorCtr="0"/>
          <a:lstStyle/>
          <a:p>
            <a:pPr algn="ctr" eaLnBrk="1" hangingPunct="1">
              <a:defRPr/>
            </a:pPr>
            <a:r>
              <a:rPr lang="ar-IQ" sz="3200" b="1" dirty="0">
                <a:solidFill>
                  <a:srgbClr val="FFFF00"/>
                </a:solidFill>
                <a:latin typeface="Arial" charset="0"/>
                <a:cs typeface="Arial" charset="0"/>
              </a:rPr>
              <a:t>المزامير الفردية مصن</a:t>
            </a:r>
            <a:r>
              <a:rPr lang="ar-JO" sz="3200" b="1" dirty="0">
                <a:solidFill>
                  <a:srgbClr val="FFFF00"/>
                </a:solidFill>
                <a:latin typeface="Arial" charset="0"/>
                <a:cs typeface="Arial" charset="0"/>
              </a:rPr>
              <a:t>ف</a:t>
            </a:r>
            <a:r>
              <a:rPr lang="ar-IQ" sz="3200" b="1" dirty="0">
                <a:solidFill>
                  <a:srgbClr val="FFFF00"/>
                </a:solidFill>
                <a:latin typeface="Arial" charset="0"/>
                <a:cs typeface="Arial" charset="0"/>
              </a:rPr>
              <a:t>ة بشكل عام </a:t>
            </a:r>
            <a:endParaRPr lang="en-US" sz="3600" b="1" dirty="0">
              <a:solidFill>
                <a:srgbClr val="FFFF00"/>
              </a:solidFill>
              <a:latin typeface="Arial" charset="0"/>
              <a:cs typeface="Arial" charset="0"/>
            </a:endParaRPr>
          </a:p>
        </p:txBody>
      </p:sp>
      <p:graphicFrame>
        <p:nvGraphicFramePr>
          <p:cNvPr id="116842" name="Group 106"/>
          <p:cNvGraphicFramePr>
            <a:graphicFrameLocks noGrp="1"/>
          </p:cNvGraphicFramePr>
          <p:nvPr>
            <p:ph idx="1"/>
            <p:extLst>
              <p:ext uri="{D42A27DB-BD31-4B8C-83A1-F6EECF244321}">
                <p14:modId xmlns:p14="http://schemas.microsoft.com/office/powerpoint/2010/main" val="2409367697"/>
              </p:ext>
            </p:extLst>
          </p:nvPr>
        </p:nvGraphicFramePr>
        <p:xfrm>
          <a:off x="-69586" y="1522505"/>
          <a:ext cx="9289787" cy="4902511"/>
        </p:xfrm>
        <a:graphic>
          <a:graphicData uri="http://schemas.openxmlformats.org/drawingml/2006/table">
            <a:tbl>
              <a:tblPr/>
              <a:tblGrid>
                <a:gridCol w="1625713">
                  <a:extLst>
                    <a:ext uri="{9D8B030D-6E8A-4147-A177-3AD203B41FA5}">
                      <a16:colId xmlns:a16="http://schemas.microsoft.com/office/drawing/2014/main" val="20000"/>
                    </a:ext>
                  </a:extLst>
                </a:gridCol>
                <a:gridCol w="1161223">
                  <a:extLst>
                    <a:ext uri="{9D8B030D-6E8A-4147-A177-3AD203B41FA5}">
                      <a16:colId xmlns:a16="http://schemas.microsoft.com/office/drawing/2014/main" val="20001"/>
                    </a:ext>
                  </a:extLst>
                </a:gridCol>
                <a:gridCol w="2399862">
                  <a:extLst>
                    <a:ext uri="{9D8B030D-6E8A-4147-A177-3AD203B41FA5}">
                      <a16:colId xmlns:a16="http://schemas.microsoft.com/office/drawing/2014/main" val="20002"/>
                    </a:ext>
                  </a:extLst>
                </a:gridCol>
                <a:gridCol w="978976">
                  <a:extLst>
                    <a:ext uri="{9D8B030D-6E8A-4147-A177-3AD203B41FA5}">
                      <a16:colId xmlns:a16="http://schemas.microsoft.com/office/drawing/2014/main" val="20003"/>
                    </a:ext>
                  </a:extLst>
                </a:gridCol>
                <a:gridCol w="1316053">
                  <a:extLst>
                    <a:ext uri="{9D8B030D-6E8A-4147-A177-3AD203B41FA5}">
                      <a16:colId xmlns:a16="http://schemas.microsoft.com/office/drawing/2014/main" val="20004"/>
                    </a:ext>
                  </a:extLst>
                </a:gridCol>
                <a:gridCol w="1807960">
                  <a:extLst>
                    <a:ext uri="{9D8B030D-6E8A-4147-A177-3AD203B41FA5}">
                      <a16:colId xmlns:a16="http://schemas.microsoft.com/office/drawing/2014/main" val="20005"/>
                    </a:ext>
                  </a:extLst>
                </a:gridCol>
              </a:tblGrid>
              <a:tr h="2421965">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32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التسبيح ( عبادة )</a:t>
                      </a:r>
                      <a:r>
                        <a:rPr kumimoji="0" lang="en-US" sz="32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عبادة الله</a:t>
                      </a:r>
                      <a:r>
                        <a:rPr kumimoji="0" lang="en-US" sz="2800" b="1" i="0" u="none" strike="noStrike" cap="none" normalizeH="0" baseline="0" dirty="0">
                          <a:ln>
                            <a:noFill/>
                          </a:ln>
                          <a:solidFill>
                            <a:srgbClr val="FFFF00"/>
                          </a:solidFill>
                          <a:effectLst>
                            <a:outerShdw blurRad="38100" dist="38100" dir="2700000" algn="tl">
                              <a:srgbClr val="000000"/>
                            </a:outerShdw>
                          </a:effectLst>
                          <a:latin typeface="Arial"/>
                          <a:ea typeface="ＭＳ Ｐゴシック" charset="0"/>
                          <a:cs typeface="Arial"/>
                        </a:rPr>
                        <a:t> </a:t>
                      </a:r>
                      <a:br>
                        <a:rPr kumimoji="0" lang="en-US" sz="2800" b="1" i="0" u="none" strike="noStrike" cap="none" normalizeH="0" baseline="0" dirty="0">
                          <a:ln>
                            <a:noFill/>
                          </a:ln>
                          <a:solidFill>
                            <a:srgbClr val="FFFF00"/>
                          </a:solidFill>
                          <a:effectLst>
                            <a:outerShdw blurRad="38100" dist="38100" dir="2700000" algn="tl">
                              <a:srgbClr val="000000"/>
                            </a:outerShdw>
                          </a:effectLst>
                          <a:latin typeface="Arial"/>
                          <a:ea typeface="ＭＳ Ｐゴシック" charset="0"/>
                          <a:cs typeface="Arial"/>
                        </a:rPr>
                      </a:b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a:ea typeface="ＭＳ Ｐゴシック" charset="0"/>
                          <a:cs typeface="Arial"/>
                        </a:rPr>
                        <a:t>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a:ea typeface="ＭＳ Ｐゴシック" charset="0"/>
                          <a:cs typeface="Arial"/>
                        </a:rPr>
                        <a:t> ما فعله  </a:t>
                      </a: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a:ea typeface="ＭＳ Ｐゴシック" charset="0"/>
                          <a:cs typeface="Arial"/>
                        </a:rPr>
                        <a:t>ولاجل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a:ea typeface="ＭＳ Ｐゴシック" charset="0"/>
                          <a:cs typeface="Arial"/>
                        </a:rPr>
                        <a:t> من هو </a:t>
                      </a:r>
                      <a:endParaRPr kumimoji="0" lang="en-US" sz="2800" b="0" i="0" u="none" strike="noStrike" cap="none" normalizeH="0" baseline="0" dirty="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32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رثاء (صبر )</a:t>
                      </a:r>
                      <a:r>
                        <a:rPr kumimoji="0" lang="en-US" sz="32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en-US" sz="2800" b="1" i="0" u="none" strike="noStrike" cap="none" normalizeH="0" baseline="0" dirty="0">
                          <a:ln>
                            <a:noFill/>
                          </a:ln>
                          <a:solidFill>
                            <a:srgbClr val="FFFF00"/>
                          </a:solidFill>
                          <a:effectLst>
                            <a:outerShdw blurRad="38100" dist="38100" dir="2700000" algn="tl">
                              <a:srgbClr val="000000"/>
                            </a:outerShdw>
                          </a:effectLst>
                          <a:latin typeface="Arial"/>
                          <a:ea typeface="ＭＳ Ｐゴシック" charset="0"/>
                          <a:cs typeface="Arial"/>
                        </a:rPr>
                        <a:t> </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a:ea typeface="ＭＳ Ｐゴシック" charset="0"/>
                          <a:cs typeface="Arial"/>
                        </a:rPr>
                        <a:t>طلب من الله بناءً على ما فعله</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err="1">
                          <a:ln>
                            <a:noFill/>
                          </a:ln>
                          <a:solidFill>
                            <a:srgbClr val="FFFF00"/>
                          </a:solidFill>
                          <a:effectLst>
                            <a:outerShdw blurRad="38100" dist="38100" dir="2700000" algn="tl">
                              <a:srgbClr val="000000"/>
                            </a:outerShdw>
                          </a:effectLst>
                          <a:latin typeface="Arial"/>
                          <a:ea typeface="ＭＳ Ｐゴシック" charset="0"/>
                          <a:cs typeface="Arial"/>
                        </a:rPr>
                        <a:t>ولاجل</a:t>
                      </a:r>
                      <a:r>
                        <a:rPr kumimoji="0" lang="ar-IQ" sz="2800" b="1" i="0" u="none" strike="noStrike" cap="none" normalizeH="0" baseline="0" dirty="0">
                          <a:ln>
                            <a:noFill/>
                          </a:ln>
                          <a:solidFill>
                            <a:srgbClr val="FFFF00"/>
                          </a:solidFill>
                          <a:effectLst>
                            <a:outerShdw blurRad="38100" dist="38100" dir="2700000" algn="tl">
                              <a:srgbClr val="000000"/>
                            </a:outerShdw>
                          </a:effectLst>
                          <a:latin typeface="Arial"/>
                          <a:ea typeface="ＭＳ Ｐゴシック" charset="0"/>
                          <a:cs typeface="Arial"/>
                        </a:rPr>
                        <a:t> من هو</a:t>
                      </a:r>
                      <a:endParaRPr kumimoji="0" lang="en-US" sz="2800" b="0" i="0" u="none" strike="noStrike" cap="none" normalizeH="0" baseline="0" dirty="0">
                        <a:ln>
                          <a:noFill/>
                        </a:ln>
                        <a:solidFill>
                          <a:srgbClr val="FFFF00"/>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92407">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تصريحي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عمل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الله</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وصفي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صفات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الله</a:t>
                      </a:r>
                      <a:endParaRPr kumimoji="0" lang="en-US" sz="24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الفرد</a:t>
                      </a:r>
                      <a:endParaRPr kumimoji="0" lang="en-US" sz="28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xBody>
                    <a:bodyPr/>
                    <a:lstStyle/>
                    <a:p>
                      <a:endParaRPr lang="en-US"/>
                    </a:p>
                  </a:txBody>
                  <a:tcPr/>
                </a:tc>
                <a:tc rowSpan="2">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8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الناس</a:t>
                      </a:r>
                      <a:endParaRPr kumimoji="0" lang="en-US" sz="2800" b="0"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88139">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19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الفرد</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19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الناس</a:t>
                      </a:r>
                      <a:endParaRPr kumimoji="0" lang="en-US" sz="19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يفتح </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IQ"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rPr>
                        <a:t>يسمع</a:t>
                      </a:r>
                      <a:endParaRPr kumimoji="0" lang="en-US" sz="2000" b="1" i="0" u="none" strike="noStrike" cap="none" normalizeH="0" baseline="0" dirty="0">
                        <a:ln>
                          <a:noFill/>
                        </a:ln>
                        <a:solidFill>
                          <a:srgbClr val="FFFF66"/>
                        </a:solidFill>
                        <a:effectLst>
                          <a:outerShdw blurRad="38100" dist="38100" dir="2700000" algn="tl">
                            <a:srgbClr val="000000"/>
                          </a:outerShdw>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vMerge="1">
                  <a:txBody>
                    <a:bodyPr/>
                    <a:lstStyle/>
                    <a:p>
                      <a:endParaRPr lang="en-US"/>
                    </a:p>
                  </a:txBody>
                  <a:tcPr/>
                </a:tc>
                <a:extLst>
                  <a:ext uri="{0D108BD9-81ED-4DB2-BD59-A6C34878D82A}">
                    <a16:rowId xmlns:a16="http://schemas.microsoft.com/office/drawing/2014/main" val="10002"/>
                  </a:ext>
                </a:extLst>
              </a:tr>
            </a:tbl>
          </a:graphicData>
        </a:graphic>
      </p:graphicFrame>
      <p:sp>
        <p:nvSpPr>
          <p:cNvPr id="116841" name="Text Box 105"/>
          <p:cNvSpPr txBox="1">
            <a:spLocks noChangeArrowheads="1"/>
          </p:cNvSpPr>
          <p:nvPr/>
        </p:nvSpPr>
        <p:spPr bwMode="auto">
          <a:xfrm>
            <a:off x="12" y="-76197"/>
            <a:ext cx="2241319" cy="461665"/>
          </a:xfrm>
          <a:prstGeom prst="rect">
            <a:avLst/>
          </a:prstGeom>
          <a:noFill/>
          <a:ln w="9525">
            <a:noFill/>
            <a:miter lim="800000"/>
            <a:headEnd/>
            <a:tailEnd/>
          </a:ln>
          <a:effectLst>
            <a:outerShdw blurRad="63500" dist="35921" dir="2700000" algn="ctr" rotWithShape="0">
              <a:srgbClr val="100D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0" i="0" u="none" strike="noStrike" kern="1200" cap="none" spc="0" normalizeH="0" baseline="0" noProof="0" dirty="0">
                <a:ln>
                  <a:noFill/>
                </a:ln>
                <a:solidFill>
                  <a:srgbClr val="EAEAEA"/>
                </a:solidFill>
                <a:effectLst/>
                <a:uLnTx/>
                <a:uFillTx/>
                <a:latin typeface="Arial" pitchFamily="-105" charset="0"/>
                <a:ea typeface="Arial" pitchFamily="-105" charset="0"/>
                <a:cs typeface="Arial" pitchFamily="-105" charset="0"/>
              </a:rPr>
              <a:t>المصدر : ويسترمان </a:t>
            </a:r>
            <a:endParaRPr kumimoji="0" lang="en-US" sz="2400" b="0" i="0" u="none" strike="noStrike" kern="1200" cap="none" spc="0" normalizeH="0" baseline="0" noProof="0" dirty="0">
              <a:ln>
                <a:noFill/>
              </a:ln>
              <a:solidFill>
                <a:srgbClr val="EAEAEA"/>
              </a:solidFill>
              <a:effectLst/>
              <a:uLnTx/>
              <a:uFillTx/>
              <a:latin typeface="Arial" pitchFamily="-105" charset="0"/>
              <a:ea typeface="Arial" pitchFamily="-105" charset="0"/>
              <a:cs typeface="Arial" pitchFamily="-105" charset="0"/>
            </a:endParaRPr>
          </a:p>
        </p:txBody>
      </p:sp>
      <p:sp>
        <p:nvSpPr>
          <p:cNvPr id="280604" name="Text Box 3"/>
          <p:cNvSpPr txBox="1">
            <a:spLocks noChangeArrowheads="1"/>
          </p:cNvSpPr>
          <p:nvPr/>
        </p:nvSpPr>
        <p:spPr bwMode="auto">
          <a:xfrm>
            <a:off x="8458200" y="319096"/>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P 7</a:t>
            </a:r>
          </a:p>
        </p:txBody>
      </p:sp>
    </p:spTree>
    <p:extLst>
      <p:ext uri="{BB962C8B-B14F-4D97-AF65-F5344CB8AC3E}">
        <p14:creationId xmlns:p14="http://schemas.microsoft.com/office/powerpoint/2010/main" val="2529698072"/>
      </p:ext>
    </p:extLst>
  </p:cSld>
  <p:clrMapOvr>
    <a:overrideClrMapping bg1="lt1" tx1="dk1" bg2="lt2" tx2="dk2" accent1="accent1" accent2="accent2" accent3="accent3" accent4="accent4" accent5="accent5" accent6="accent6" hlink="hlink" folHlink="folHlink"/>
  </p:clrMapOvr>
  <p:transition spd="slow"/>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0" y="277821"/>
            <a:ext cx="6858000" cy="1139825"/>
          </a:xfrm>
        </p:spPr>
        <p:txBody>
          <a:bodyPr/>
          <a:lstStyle/>
          <a:p>
            <a:pPr eaLnBrk="1" hangingPunct="1">
              <a:defRPr/>
            </a:pPr>
            <a:r>
              <a:rPr lang="ar-IQ" sz="4400" b="1" dirty="0">
                <a:effectLst/>
                <a:latin typeface="Arial" panose="020B0604020202020204" pitchFamily="34" charset="0"/>
                <a:cs typeface="Arial" panose="020B0604020202020204" pitchFamily="34" charset="0"/>
              </a:rPr>
              <a:t>صلي المزامير</a:t>
            </a:r>
            <a:endParaRPr lang="en-US" sz="4400" b="1" dirty="0">
              <a:effectLst/>
              <a:latin typeface="Arial" panose="020B0604020202020204" pitchFamily="34" charset="0"/>
              <a:cs typeface="Arial" panose="020B0604020202020204" pitchFamily="34" charset="0"/>
            </a:endParaRPr>
          </a:p>
        </p:txBody>
      </p:sp>
      <p:pic>
        <p:nvPicPr>
          <p:cNvPr id="282628"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66800" y="1524003"/>
            <a:ext cx="3352800"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 y="2159016"/>
            <a:ext cx="91440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اهتفوا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يها الصديق</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 بالرب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بالمستقيمين يليق التسبيح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احمدوا الرب بالعود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بربابة ذات عشرة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وتار رنموا له ,غنو</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له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غنية جديدة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حسنوا العزف بهتاف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3 </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 </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33 : 1</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ar-IQ" b="1" dirty="0">
                <a:latin typeface="Arial" panose="020B0604020202020204" pitchFamily="34" charset="0"/>
                <a:cs typeface="Arial" panose="020B0604020202020204" pitchFamily="34" charset="0"/>
              </a:rPr>
              <a:t>مدح وصفي</a:t>
            </a:r>
            <a:endParaRPr lang="en-US"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5943600" cy="2438400"/>
          </a:xfrm>
          <a:solidFill>
            <a:schemeClr val="accent6"/>
          </a:solidFill>
        </p:spPr>
        <p:txBody>
          <a:bodyPr/>
          <a:lstStyle/>
          <a:p>
            <a:pPr>
              <a:defRPr/>
            </a:pPr>
            <a:r>
              <a:rPr lang="ar-IQ" sz="4800" b="1" dirty="0">
                <a:effectLst/>
                <a:latin typeface="Arial"/>
                <a:cs typeface="Arial"/>
              </a:rPr>
              <a:t>نحتاج </a:t>
            </a:r>
            <a:r>
              <a:rPr lang="ar-JO" sz="4800" b="1" dirty="0">
                <a:effectLst/>
                <a:latin typeface="Arial"/>
                <a:cs typeface="Arial"/>
              </a:rPr>
              <a:t>أ</a:t>
            </a:r>
            <a:r>
              <a:rPr lang="ar-IQ" sz="4800" b="1" dirty="0">
                <a:effectLst/>
                <a:latin typeface="Arial"/>
                <a:cs typeface="Arial"/>
              </a:rPr>
              <a:t>ن نسبح الرب </a:t>
            </a:r>
            <a:br>
              <a:rPr lang="ar-IQ" sz="4800" b="1" dirty="0">
                <a:effectLst/>
                <a:latin typeface="Arial"/>
                <a:cs typeface="Arial"/>
              </a:rPr>
            </a:br>
            <a:r>
              <a:rPr lang="ar-IQ" sz="4800" b="1" dirty="0">
                <a:effectLst/>
                <a:latin typeface="Arial"/>
                <a:cs typeface="Arial"/>
              </a:rPr>
              <a:t>اليوم</a:t>
            </a:r>
            <a:endParaRPr lang="en-US" sz="4800" b="1" dirty="0">
              <a:effectLst/>
              <a:latin typeface="Arial"/>
              <a:cs typeface="Arial"/>
            </a:endParaRPr>
          </a:p>
        </p:txBody>
      </p:sp>
      <p:pic>
        <p:nvPicPr>
          <p:cNvPr id="286722" name="Picture 2" descr="bored_in_churc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94403" y="2379672"/>
            <a:ext cx="9346923" cy="4577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23" name="Picture 3" descr="Praise God with Opened Arm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943600" y="3"/>
            <a:ext cx="32004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24" name="Text Box 3"/>
          <p:cNvSpPr txBox="1">
            <a:spLocks noChangeArrowheads="1"/>
          </p:cNvSpPr>
          <p:nvPr/>
        </p:nvSpPr>
        <p:spPr bwMode="auto">
          <a:xfrm>
            <a:off x="8305800" y="319096"/>
            <a:ext cx="762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ص7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ransition spd="slow"/>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algn="r" rtl="1" eaLnBrk="1" hangingPunct="1">
              <a:lnSpc>
                <a:spcPct val="90000"/>
              </a:lnSpc>
            </a:pPr>
            <a:r>
              <a:rPr lang="ar-IQ" b="1" dirty="0">
                <a:solidFill>
                  <a:srgbClr val="E5F8FB"/>
                </a:solidFill>
                <a:latin typeface="Arial" panose="020B0604020202020204" pitchFamily="34" charset="0"/>
                <a:cs typeface="Arial" panose="020B0604020202020204" pitchFamily="34" charset="0"/>
              </a:rPr>
              <a:t>ترنيمة مدح وصفي </a:t>
            </a:r>
            <a:endParaRPr lang="en-US" dirty="0">
              <a:solidFill>
                <a:srgbClr val="E5F8FB"/>
              </a:solidFill>
              <a:latin typeface="Arial" panose="020B0604020202020204" pitchFamily="34" charset="0"/>
              <a:cs typeface="Arial" panose="020B0604020202020204" pitchFamily="34" charset="0"/>
            </a:endParaRPr>
          </a:p>
        </p:txBody>
      </p:sp>
      <p:sp>
        <p:nvSpPr>
          <p:cNvPr id="356356" name="Text Box 4"/>
          <p:cNvSpPr txBox="1">
            <a:spLocks noChangeArrowheads="1"/>
          </p:cNvSpPr>
          <p:nvPr/>
        </p:nvSpPr>
        <p:spPr bwMode="auto">
          <a:xfrm>
            <a:off x="1066800" y="2071246"/>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رنموا للرب ترنيمة جديدة</a:t>
            </a:r>
            <a:endPar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ل</a:t>
            </a:r>
            <a:r>
              <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نه صنع عجائب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خلصتهُ يمينه وذراع قدسه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98 :  1</a:t>
            </a:r>
            <a:endParaRPr kumimoji="0" lang="en-US" sz="3600" b="0" i="0"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 </a:t>
            </a:r>
            <a:endParaRPr lang="en-US" sz="4000" dirty="0">
              <a:solidFill>
                <a:srgbClr val="E5F8FB"/>
              </a:solidFill>
              <a:latin typeface="Arial" panose="020B0604020202020204" pitchFamily="34" charset="0"/>
              <a:cs typeface="Arial" panose="020B0604020202020204" pitchFamily="34" charset="0"/>
            </a:endParaRPr>
          </a:p>
        </p:txBody>
      </p:sp>
      <p:sp>
        <p:nvSpPr>
          <p:cNvPr id="356359"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7740352" y="457209"/>
            <a:ext cx="1228528"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ص28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9" presetClass="entr" presetSubtype="0" decel="100000" fill="hold" grpId="0" nodeType="clickEffect">
                                  <p:stCondLst>
                                    <p:cond delay="0"/>
                                  </p:stCondLst>
                                  <p:childTnLst>
                                    <p:set>
                                      <p:cBhvr>
                                        <p:cTn id="10" dur="1" fill="hold">
                                          <p:stCondLst>
                                            <p:cond delay="0"/>
                                          </p:stCondLst>
                                        </p:cTn>
                                        <p:tgtEl>
                                          <p:spTgt spid="356356"/>
                                        </p:tgtEl>
                                        <p:attrNameLst>
                                          <p:attrName>style.visibility</p:attrName>
                                        </p:attrNameLst>
                                      </p:cBhvr>
                                      <p:to>
                                        <p:strVal val="visible"/>
                                      </p:to>
                                    </p:set>
                                    <p:anim calcmode="lin" valueType="num">
                                      <p:cBhvr>
                                        <p:cTn id="11" dur="3000" fill="hold"/>
                                        <p:tgtEl>
                                          <p:spTgt spid="356356"/>
                                        </p:tgtEl>
                                        <p:attrNameLst>
                                          <p:attrName>ppt_w</p:attrName>
                                        </p:attrNameLst>
                                      </p:cBhvr>
                                      <p:tavLst>
                                        <p:tav tm="0">
                                          <p:val>
                                            <p:fltVal val="0"/>
                                          </p:val>
                                        </p:tav>
                                        <p:tav tm="100000">
                                          <p:val>
                                            <p:strVal val="#ppt_w"/>
                                          </p:val>
                                        </p:tav>
                                      </p:tavLst>
                                    </p:anim>
                                    <p:anim calcmode="lin" valueType="num">
                                      <p:cBhvr>
                                        <p:cTn id="12" dur="3000" fill="hold"/>
                                        <p:tgtEl>
                                          <p:spTgt spid="356356"/>
                                        </p:tgtEl>
                                        <p:attrNameLst>
                                          <p:attrName>ppt_h</p:attrName>
                                        </p:attrNameLst>
                                      </p:cBhvr>
                                      <p:tavLst>
                                        <p:tav tm="0">
                                          <p:val>
                                            <p:fltVal val="0"/>
                                          </p:val>
                                        </p:tav>
                                        <p:tav tm="100000">
                                          <p:val>
                                            <p:strVal val="#ppt_h"/>
                                          </p:val>
                                        </p:tav>
                                      </p:tavLst>
                                    </p:anim>
                                    <p:anim calcmode="lin" valueType="num">
                                      <p:cBhvr>
                                        <p:cTn id="13" dur="3000" fill="hold"/>
                                        <p:tgtEl>
                                          <p:spTgt spid="356356"/>
                                        </p:tgtEl>
                                        <p:attrNameLst>
                                          <p:attrName>style.rotation</p:attrName>
                                        </p:attrNameLst>
                                      </p:cBhvr>
                                      <p:tavLst>
                                        <p:tav tm="0">
                                          <p:val>
                                            <p:fltVal val="360"/>
                                          </p:val>
                                        </p:tav>
                                        <p:tav tm="100000">
                                          <p:val>
                                            <p:fltVal val="0"/>
                                          </p:val>
                                        </p:tav>
                                      </p:tavLst>
                                    </p:anim>
                                    <p:animEffect transition="in" filter="fade">
                                      <p:cBhvr>
                                        <p:cTn id="14" dur="3000"/>
                                        <p:tgtEl>
                                          <p:spTgt spid="356356"/>
                                        </p:tgtEl>
                                      </p:cBhvr>
                                    </p:animEffect>
                                  </p:childTnLst>
                                </p:cTn>
                              </p:par>
                            </p:childTnLst>
                          </p:cTn>
                        </p:par>
                        <p:par>
                          <p:cTn id="15" fill="hold" nodeType="afterGroup">
                            <p:stCondLst>
                              <p:cond delay="3000"/>
                            </p:stCondLst>
                            <p:childTnLst>
                              <p:par>
                                <p:cTn id="16" presetID="34" presetClass="emph" presetSubtype="0" fill="hold" nodeType="afterEffect">
                                  <p:stCondLst>
                                    <p:cond delay="0"/>
                                  </p:stCondLst>
                                  <p:iterate type="lt">
                                    <p:tmPct val="10000"/>
                                  </p:iterate>
                                  <p:childTnLst>
                                    <p:animMotion origin="layout" path="M 0.0 0.0 L 0.0 -0.07213" pathEditMode="relative" ptsTypes="">
                                      <p:cBhvr>
                                        <p:cTn id="17" dur="250" accel="50000" decel="50000" autoRev="1" fill="hold">
                                          <p:stCondLst>
                                            <p:cond delay="0"/>
                                          </p:stCondLst>
                                        </p:cTn>
                                        <p:tgtEl>
                                          <p:spTgt spid="356355">
                                            <p:txEl>
                                              <p:pRg st="0" end="0"/>
                                            </p:txEl>
                                          </p:spTgt>
                                        </p:tgtEl>
                                        <p:attrNameLst>
                                          <p:attrName>ppt_x</p:attrName>
                                          <p:attrName>ppt_y</p:attrName>
                                        </p:attrNameLst>
                                      </p:cBhvr>
                                    </p:animMotion>
                                    <p:animRot by="1500000">
                                      <p:cBhvr>
                                        <p:cTn id="18" dur="125" fill="hold">
                                          <p:stCondLst>
                                            <p:cond delay="0"/>
                                          </p:stCondLst>
                                        </p:cTn>
                                        <p:tgtEl>
                                          <p:spTgt spid="356355">
                                            <p:txEl>
                                              <p:pRg st="0" end="0"/>
                                            </p:txEl>
                                          </p:spTgt>
                                        </p:tgtEl>
                                        <p:attrNameLst>
                                          <p:attrName>r</p:attrName>
                                        </p:attrNameLst>
                                      </p:cBhvr>
                                    </p:animRot>
                                    <p:animRot by="-1500000">
                                      <p:cBhvr>
                                        <p:cTn id="19" dur="125" fill="hold">
                                          <p:stCondLst>
                                            <p:cond delay="125"/>
                                          </p:stCondLst>
                                        </p:cTn>
                                        <p:tgtEl>
                                          <p:spTgt spid="356355">
                                            <p:txEl>
                                              <p:pRg st="0" end="0"/>
                                            </p:txEl>
                                          </p:spTgt>
                                        </p:tgtEl>
                                        <p:attrNameLst>
                                          <p:attrName>r</p:attrName>
                                        </p:attrNameLst>
                                      </p:cBhvr>
                                    </p:animRot>
                                    <p:animRot by="-1500000">
                                      <p:cBhvr>
                                        <p:cTn id="20" dur="125" fill="hold">
                                          <p:stCondLst>
                                            <p:cond delay="250"/>
                                          </p:stCondLst>
                                        </p:cTn>
                                        <p:tgtEl>
                                          <p:spTgt spid="356355">
                                            <p:txEl>
                                              <p:pRg st="0" end="0"/>
                                            </p:txEl>
                                          </p:spTgt>
                                        </p:tgtEl>
                                        <p:attrNameLst>
                                          <p:attrName>r</p:attrName>
                                        </p:attrNameLst>
                                      </p:cBhvr>
                                    </p:animRot>
                                    <p:animRot by="1500000">
                                      <p:cBhvr>
                                        <p:cTn id="21"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كلمة مفتاحية </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39799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التسبيح</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۳۸٠</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٣٤٣</a:t>
            </a: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796082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1329145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800" b="1" dirty="0">
                <a:solidFill>
                  <a:srgbClr val="E5F8FB"/>
                </a:solidFill>
                <a:latin typeface="Arial" panose="020B0604020202020204" pitchFamily="34" charset="0"/>
                <a:cs typeface="Arial" panose="020B0604020202020204" pitchFamily="34" charset="0"/>
              </a:rPr>
              <a:t>ترنيمة الهيكل  ( مدح وصفي )</a:t>
            </a:r>
            <a:endParaRPr lang="en-US" sz="2800" dirty="0">
              <a:solidFill>
                <a:srgbClr val="E5F8FB"/>
              </a:solidFill>
              <a:latin typeface="Arial" panose="020B0604020202020204" pitchFamily="34" charset="0"/>
              <a:cs typeface="Arial" panose="020B0604020202020204" pitchFamily="34" charset="0"/>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7663" marR="0" lvl="0" algn="r" defTabSz="914400" rtl="1" eaLnBrk="1" fontAlgn="base" latinLnBrk="0" hangingPunct="1">
              <a:lnSpc>
                <a:spcPct val="100000"/>
              </a:lnSpc>
              <a:spcBef>
                <a:spcPct val="0"/>
              </a:spcBef>
              <a:spcAft>
                <a:spcPct val="0"/>
              </a:spcAft>
              <a:buClrTx/>
              <a:buSzTx/>
              <a:buFontTx/>
              <a:buNone/>
              <a:defRPr/>
            </a:pPr>
            <a:r>
              <a:rPr kumimoji="0" lang="ar-IQ" altLang="ja-JP"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مقدمة  على سبيل المثال :</a:t>
            </a:r>
            <a:r>
              <a:rPr kumimoji="0" lang="ar-JO" altLang="ja-JP"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altLang="ja-JP"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هللويا</a:t>
            </a:r>
            <a:endParaRPr kumimoji="0" lang="en-US" altLang="ja-JP"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دعوة للتسبيح  </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سبب للتسبيح  </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الخلاصة  : دعوة متجددة للتسبيح </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الخاتمة على سبيل المثال   : هللويا </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IQ" sz="4000" dirty="0">
                <a:solidFill>
                  <a:srgbClr val="E5F8FB"/>
                </a:solidFill>
                <a:latin typeface="Arial" panose="020B0604020202020204" pitchFamily="34" charset="0"/>
                <a:cs typeface="Arial" panose="020B0604020202020204" pitchFamily="34" charset="0"/>
              </a:rPr>
              <a:t>انواع المزامير</a:t>
            </a:r>
            <a:endParaRPr lang="en-US" sz="4000" dirty="0">
              <a:solidFill>
                <a:srgbClr val="E5F8FB"/>
              </a:solidFill>
              <a:latin typeface="Arial" panose="020B0604020202020204" pitchFamily="34" charset="0"/>
              <a:cs typeface="Arial" panose="020B0604020202020204" pitchFamily="34" charset="0"/>
            </a:endParaRPr>
          </a:p>
        </p:txBody>
      </p:sp>
      <p:sp>
        <p:nvSpPr>
          <p:cNvPr id="487430" name="Text Box 6"/>
          <p:cNvSpPr txBox="1">
            <a:spLocks noChangeArrowheads="1"/>
          </p:cNvSpPr>
          <p:nvPr/>
        </p:nvSpPr>
        <p:spPr bwMode="auto">
          <a:xfrm>
            <a:off x="8116039" y="49697"/>
            <a:ext cx="904415"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ص30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7428">
                                            <p:txEl>
                                              <p:pRg st="0" end="0"/>
                                            </p:txEl>
                                          </p:spTgt>
                                        </p:tgtEl>
                                        <p:attrNameLst>
                                          <p:attrName>style.visibility</p:attrName>
                                        </p:attrNameLst>
                                      </p:cBhvr>
                                      <p:to>
                                        <p:strVal val="visible"/>
                                      </p:to>
                                    </p:set>
                                    <p:animEffect transition="in" filter="fade">
                                      <p:cBhvr>
                                        <p:cTn id="23" dur="2000"/>
                                        <p:tgtEl>
                                          <p:spTgt spid="4874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7428">
                                            <p:txEl>
                                              <p:pRg st="1" end="1"/>
                                            </p:txEl>
                                          </p:spTgt>
                                        </p:tgtEl>
                                        <p:attrNameLst>
                                          <p:attrName>style.visibility</p:attrName>
                                        </p:attrNameLst>
                                      </p:cBhvr>
                                      <p:to>
                                        <p:strVal val="visible"/>
                                      </p:to>
                                    </p:set>
                                    <p:animEffect transition="in" filter="fade">
                                      <p:cBhvr>
                                        <p:cTn id="28" dur="2000"/>
                                        <p:tgtEl>
                                          <p:spTgt spid="4874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7428">
                                            <p:txEl>
                                              <p:pRg st="2" end="2"/>
                                            </p:txEl>
                                          </p:spTgt>
                                        </p:tgtEl>
                                        <p:attrNameLst>
                                          <p:attrName>style.visibility</p:attrName>
                                        </p:attrNameLst>
                                      </p:cBhvr>
                                      <p:to>
                                        <p:strVal val="visible"/>
                                      </p:to>
                                    </p:set>
                                    <p:animEffect transition="in" filter="fade">
                                      <p:cBhvr>
                                        <p:cTn id="33" dur="2000"/>
                                        <p:tgtEl>
                                          <p:spTgt spid="487428">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7428">
                                            <p:txEl>
                                              <p:pRg st="3" end="3"/>
                                            </p:txEl>
                                          </p:spTgt>
                                        </p:tgtEl>
                                        <p:attrNameLst>
                                          <p:attrName>style.visibility</p:attrName>
                                        </p:attrNameLst>
                                      </p:cBhvr>
                                      <p:to>
                                        <p:strVal val="visible"/>
                                      </p:to>
                                    </p:set>
                                    <p:animEffect transition="in" filter="fade">
                                      <p:cBhvr>
                                        <p:cTn id="38" dur="2000"/>
                                        <p:tgtEl>
                                          <p:spTgt spid="487428">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87428">
                                            <p:txEl>
                                              <p:pRg st="4" end="4"/>
                                            </p:txEl>
                                          </p:spTgt>
                                        </p:tgtEl>
                                        <p:attrNameLst>
                                          <p:attrName>style.visibility</p:attrName>
                                        </p:attrNameLst>
                                      </p:cBhvr>
                                      <p:to>
                                        <p:strVal val="visible"/>
                                      </p:to>
                                    </p:set>
                                    <p:animEffect transition="in" filter="fade">
                                      <p:cBhvr>
                                        <p:cTn id="43" dur="2000"/>
                                        <p:tgtEl>
                                          <p:spTgt spid="4874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build="p" animBg="1"/>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2743200" y="536584"/>
            <a:ext cx="6400800" cy="1139825"/>
          </a:xfrm>
        </p:spPr>
        <p:txBody>
          <a:bodyPr/>
          <a:lstStyle/>
          <a:p>
            <a:pPr algn="r" eaLnBrk="1" hangingPunct="1">
              <a:defRPr/>
            </a:pPr>
            <a:r>
              <a:rPr lang="ar-IQ" sz="4400" b="1" dirty="0">
                <a:effectLst/>
                <a:latin typeface="Arial" panose="020B0604020202020204" pitchFamily="34" charset="0"/>
                <a:cs typeface="Arial" panose="020B0604020202020204" pitchFamily="34" charset="0"/>
              </a:rPr>
              <a:t>مزامير الرثاء </a:t>
            </a:r>
            <a:endParaRPr lang="en-US" sz="4400" b="1" dirty="0">
              <a:effectLst/>
              <a:latin typeface="Arial" panose="020B0604020202020204" pitchFamily="34" charset="0"/>
              <a:cs typeface="Arial" panose="020B0604020202020204" pitchFamily="34" charset="0"/>
            </a:endParaRPr>
          </a:p>
        </p:txBody>
      </p:sp>
      <p:pic>
        <p:nvPicPr>
          <p:cNvPr id="291844" name="Picture 3" descr="praise &amp; lamen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12" y="1524003"/>
            <a:ext cx="3243263" cy="455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overrideClrMapping bg1="dk2" tx1="lt1" bg2="dk1" tx2="lt2" accent1="accent1" accent2="accent2" accent3="accent3" accent4="accent4" accent5="accent5" accent6="accent6" hlink="hlink" folHlink="folHlink"/>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يا رب استمع صلاتي وليدخل </a:t>
            </a:r>
            <a:r>
              <a:rPr lang="ar-JO" sz="3600" b="1" dirty="0">
                <a:solidFill>
                  <a:srgbClr val="FFFFFF"/>
                </a:solidFill>
                <a:latin typeface="Arial" panose="020B0604020202020204" pitchFamily="34" charset="0"/>
                <a:cs typeface="Arial" panose="020B0604020202020204" pitchFamily="34" charset="0"/>
              </a:rPr>
              <a:t>إ</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ليك صراخي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أمل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 </a:t>
            </a:r>
            <a:r>
              <a:rPr lang="ar-JO" sz="3600" b="1" dirty="0">
                <a:solidFill>
                  <a:srgbClr val="FFFFFF"/>
                </a:solidFill>
                <a:latin typeface="Arial" panose="020B0604020202020204" pitchFamily="34" charset="0"/>
                <a:cs typeface="Arial" panose="020B0604020202020204" pitchFamily="34"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ذنك في يوم </a:t>
            </a:r>
            <a:r>
              <a:rPr lang="ar-JO" sz="3600" b="1" dirty="0">
                <a:solidFill>
                  <a:srgbClr val="FFFFFF"/>
                </a:solidFill>
                <a:latin typeface="Arial" panose="020B0604020202020204" pitchFamily="34" charset="0"/>
                <a:cs typeface="Arial" panose="020B0604020202020204" pitchFamily="34"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استجب لي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سريعاً</a:t>
            </a:r>
            <a:endPar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102 : 1- 2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ar-IQ" sz="4400" b="1" dirty="0">
                <a:latin typeface="Arial" panose="020B0604020202020204" pitchFamily="34" charset="0"/>
                <a:cs typeface="Arial" panose="020B0604020202020204" pitchFamily="34" charset="0"/>
              </a:rPr>
              <a:t>الرثاء</a:t>
            </a:r>
            <a:endParaRPr lang="en-US"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6" name="Picture 5" descr="complaining woma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descr="complaining ma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43400" y="7"/>
            <a:ext cx="4343400" cy="3257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complain1.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7620000" y="0"/>
            <a:ext cx="15240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989" name="Rectangle 5"/>
          <p:cNvSpPr>
            <a:spLocks noGrp="1" noChangeArrowheads="1"/>
          </p:cNvSpPr>
          <p:nvPr>
            <p:ph type="title" idx="4294967295"/>
          </p:nvPr>
        </p:nvSpPr>
        <p:spPr>
          <a:xfrm>
            <a:off x="0" y="3810000"/>
            <a:ext cx="9144000" cy="914400"/>
          </a:xfrm>
          <a:solidFill>
            <a:srgbClr val="000000"/>
          </a:solidFill>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ar-IQ" b="1" dirty="0">
                <a:effectLst/>
                <a:latin typeface="Arial" panose="020B0604020202020204" pitchFamily="34" charset="0"/>
                <a:cs typeface="Arial" panose="020B0604020202020204" pitchFamily="34" charset="0"/>
              </a:rPr>
              <a:t>متى يمكننا الشكوى ؟</a:t>
            </a:r>
            <a:endParaRPr lang="en-US" b="1" dirty="0">
              <a:effectLst/>
              <a:latin typeface="Arial" panose="020B0604020202020204" pitchFamily="34" charset="0"/>
              <a:cs typeface="Arial" panose="020B0604020202020204" pitchFamily="34" charset="0"/>
            </a:endParaRPr>
          </a:p>
        </p:txBody>
      </p:sp>
      <p:sp>
        <p:nvSpPr>
          <p:cNvPr id="5" name="Rectangle 5"/>
          <p:cNvSpPr txBox="1">
            <a:spLocks noChangeArrowheads="1"/>
          </p:cNvSpPr>
          <p:nvPr/>
        </p:nvSpPr>
        <p:spPr bwMode="auto">
          <a:xfrm>
            <a:off x="2590800" y="4572000"/>
            <a:ext cx="3810000" cy="2286000"/>
          </a:xfrm>
          <a:prstGeom prst="rect">
            <a:avLst/>
          </a:prstGeom>
          <a:noFill/>
          <a:ln w="9525">
            <a:noFill/>
            <a:miter lim="800000"/>
            <a:headEnd/>
            <a:tailEnd/>
          </a:ln>
          <a:effectLst/>
        </p:spPr>
        <p:txBody>
          <a:bodyPr anchor="ctr" anchorCtr="1"/>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الشكوى شرعية لمن يستطيع حل المشكلة </a:t>
            </a:r>
            <a:endPar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9" name="Picture 8" descr="complaining to peopl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0" y="5029203"/>
            <a:ext cx="2660650"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descr="overwhelmed woman.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629400" y="5016503"/>
            <a:ext cx="2514600" cy="184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533400" y="2055821"/>
            <a:ext cx="3429000" cy="1200329"/>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العدد</a:t>
            </a:r>
            <a:endParaRPr kumimoji="0" lang="ar-IQ" sz="3600" b="1" i="0"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الشكوى </a:t>
            </a:r>
            <a:r>
              <a:rPr kumimoji="0" lang="ar-JO" sz="3600" b="1" i="0"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مدانة</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
        <p:nvSpPr>
          <p:cNvPr id="4" name="Rectangle 4"/>
          <p:cNvSpPr>
            <a:spLocks noChangeArrowheads="1"/>
          </p:cNvSpPr>
          <p:nvPr/>
        </p:nvSpPr>
        <p:spPr bwMode="auto">
          <a:xfrm>
            <a:off x="4724400" y="2055821"/>
            <a:ext cx="3429000" cy="1200329"/>
          </a:xfrm>
          <a:prstGeom prst="rect">
            <a:avLst/>
          </a:prstGeom>
          <a:solidFill>
            <a:schemeClr val="accent6">
              <a:lumMod val="85000"/>
              <a:lumOff val="15000"/>
            </a:schemeClr>
          </a:solidFill>
          <a:ln w="38100" cap="flat" cmpd="sng" algn="ctr">
            <a:solidFill>
              <a:srgbClr val="FFFFFF"/>
            </a:solidFill>
            <a:prstDash val="solid"/>
            <a:miter lim="800000"/>
            <a:headEnd type="none" w="med" len="med"/>
            <a:tailEnd type="none" w="med" len="me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المزامير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sng"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الشكوى </a:t>
            </a:r>
            <a:r>
              <a:rPr kumimoji="0" lang="ar-IQ" sz="3600" b="1" i="0"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مسموح</a:t>
            </a:r>
            <a:r>
              <a:rPr kumimoji="0" lang="ar-JO" sz="3600" b="1" i="0"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ة</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112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par>
                          <p:cTn id="29" fill="hold" nodeType="afterGroup">
                            <p:stCondLst>
                              <p:cond delay="0"/>
                            </p:stCondLst>
                            <p:childTnLst>
                              <p:par>
                                <p:cTn id="30" presetID="1" presetClass="entr" presetSubtype="0"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61122" grpId="0" animBg="1"/>
      <p:bldP spid="4"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3785652"/>
          </a:xfrm>
          <a:prstGeom prst="rect">
            <a:avLst/>
          </a:prstGeom>
          <a:noFill/>
          <a:ln w="9525">
            <a:no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يا رب استمع صلاتي وليدخل </a:t>
            </a:r>
            <a:r>
              <a:rPr lang="ar-JO" sz="4000" b="1" dirty="0">
                <a:solidFill>
                  <a:srgbClr val="FFFFFF"/>
                </a:solidFill>
                <a:effectLst>
                  <a:glow rad="190500">
                    <a:srgbClr val="000000">
                      <a:alpha val="75000"/>
                    </a:srgbClr>
                  </a:glow>
                </a:effectLst>
                <a:ea typeface="Arial" charset="0"/>
                <a:cs typeface="Arial" charset="0"/>
              </a:rPr>
              <a:t>إ</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ليك صراخي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 </a:t>
            </a:r>
            <a:r>
              <a:rPr kumimoji="0" lang="ar-JO"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أ</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مل </a:t>
            </a:r>
            <a:r>
              <a:rPr lang="ar-JO" sz="4000" b="1" dirty="0">
                <a:solidFill>
                  <a:srgbClr val="FFFFFF"/>
                </a:solidFill>
                <a:effectLst>
                  <a:glow rad="190500">
                    <a:srgbClr val="000000">
                      <a:alpha val="75000"/>
                    </a:srgbClr>
                  </a:glow>
                </a:effectLst>
                <a:ea typeface="Arial" charset="0"/>
                <a:cs typeface="Arial" charset="0"/>
              </a:rPr>
              <a:t>إ</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لي </a:t>
            </a:r>
            <a:r>
              <a:rPr lang="ar-JO" sz="4000" b="1" dirty="0">
                <a:solidFill>
                  <a:srgbClr val="FFFFFF"/>
                </a:solidFill>
                <a:effectLst>
                  <a:glow rad="190500">
                    <a:srgbClr val="000000">
                      <a:alpha val="75000"/>
                    </a:srgbClr>
                  </a:glow>
                </a:effectLst>
                <a:ea typeface="Arial" charset="0"/>
                <a:cs typeface="Arial" charset="0"/>
              </a:rPr>
              <a:t>أ</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ذنك في يوم </a:t>
            </a:r>
            <a:r>
              <a:rPr kumimoji="0" lang="ar-JO"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أ</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استجب لي سريع</a:t>
            </a:r>
            <a:r>
              <a:rPr kumimoji="0" lang="ar-JO"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اً</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مزمور 102 : 1- 2 </a:t>
            </a:r>
            <a:endPar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endParaRP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ar-JO" sz="4400" b="1" dirty="0">
                <a:solidFill>
                  <a:srgbClr val="FFFFFF"/>
                </a:solidFill>
                <a:latin typeface="Arial"/>
                <a:cs typeface="Arial"/>
              </a:rPr>
              <a:t>أ</a:t>
            </a:r>
            <a:r>
              <a:rPr lang="ar-IQ" sz="4400" b="1" dirty="0">
                <a:solidFill>
                  <a:srgbClr val="FFFFFF"/>
                </a:solidFill>
                <a:latin typeface="Arial"/>
                <a:cs typeface="Arial"/>
              </a:rPr>
              <a:t>شكو </a:t>
            </a:r>
            <a:r>
              <a:rPr lang="ar-JO" sz="4400" b="1" dirty="0">
                <a:solidFill>
                  <a:srgbClr val="FFFFFF"/>
                </a:solidFill>
                <a:latin typeface="Arial"/>
                <a:cs typeface="Arial"/>
              </a:rPr>
              <a:t>إ</a:t>
            </a:r>
            <a:r>
              <a:rPr lang="ar-IQ" sz="4400" b="1" dirty="0">
                <a:solidFill>
                  <a:srgbClr val="FFFFFF"/>
                </a:solidFill>
                <a:latin typeface="Arial"/>
                <a:cs typeface="Arial"/>
              </a:rPr>
              <a:t>لى الله وحده</a:t>
            </a:r>
            <a:endParaRPr lang="en-US" sz="4400" b="1" dirty="0">
              <a:solidFill>
                <a:srgbClr val="FFFFFF"/>
              </a:solidFill>
              <a:latin typeface="Arial"/>
              <a:cs typeface="Arial"/>
            </a:endParaRPr>
          </a:p>
        </p:txBody>
      </p:sp>
    </p:spTree>
  </p:cSld>
  <p:clrMapOvr>
    <a:masterClrMapping/>
  </p:clrMapOvr>
  <p:transition spd="slow"/>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7" descr="song of tru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
            <a:ext cx="9144000" cy="6877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2" name="Rectangle 4"/>
          <p:cNvSpPr>
            <a:spLocks noChangeArrowheads="1"/>
          </p:cNvSpPr>
          <p:nvPr/>
        </p:nvSpPr>
        <p:spPr bwMode="auto">
          <a:xfrm>
            <a:off x="0" y="1371600"/>
            <a:ext cx="3810000" cy="1200329"/>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100D00"/>
                </a:solidFill>
                <a:effectLst>
                  <a:glow rad="203200">
                    <a:srgbClr val="FFFFFF">
                      <a:alpha val="75000"/>
                    </a:srgbClr>
                  </a:glow>
                </a:effectLst>
                <a:uLnTx/>
                <a:uFillTx/>
                <a:latin typeface="Arial" charset="0"/>
                <a:ea typeface="Arial" charset="0"/>
                <a:cs typeface="Arial" charset="0"/>
              </a:rPr>
              <a:t>مزامير الرثاء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100D00"/>
                </a:solidFill>
                <a:effectLst>
                  <a:glow rad="203200">
                    <a:srgbClr val="FFFFFF">
                      <a:alpha val="75000"/>
                    </a:srgbClr>
                  </a:glow>
                </a:effectLst>
                <a:uLnTx/>
                <a:uFillTx/>
                <a:latin typeface="Arial" charset="0"/>
                <a:ea typeface="Arial" charset="0"/>
                <a:cs typeface="Arial" charset="0"/>
              </a:rPr>
              <a:t>لها </a:t>
            </a:r>
            <a:r>
              <a:rPr kumimoji="0" lang="ar-JO" sz="3600" b="1" i="0" u="none" strike="noStrike" kern="1200" cap="none" spc="0" normalizeH="0" baseline="0" noProof="0" dirty="0">
                <a:ln>
                  <a:noFill/>
                </a:ln>
                <a:solidFill>
                  <a:srgbClr val="100D00"/>
                </a:solidFill>
                <a:effectLst>
                  <a:glow rad="203200">
                    <a:srgbClr val="FFFFFF">
                      <a:alpha val="75000"/>
                    </a:srgbClr>
                  </a:glow>
                </a:effectLst>
                <a:uLnTx/>
                <a:uFillTx/>
                <a:latin typeface="Arial" charset="0"/>
                <a:ea typeface="Arial" charset="0"/>
                <a:cs typeface="Arial" charset="0"/>
              </a:rPr>
              <a:t>أ</a:t>
            </a:r>
            <a:r>
              <a:rPr kumimoji="0" lang="ar-IQ" sz="3600" b="1" i="0" u="none" strike="noStrike" kern="1200" cap="none" spc="0" normalizeH="0" baseline="0" noProof="0" dirty="0">
                <a:ln>
                  <a:noFill/>
                </a:ln>
                <a:solidFill>
                  <a:srgbClr val="100D00"/>
                </a:solidFill>
                <a:effectLst>
                  <a:glow rad="203200">
                    <a:srgbClr val="FFFFFF">
                      <a:alpha val="75000"/>
                    </a:srgbClr>
                  </a:glow>
                </a:effectLst>
                <a:uLnTx/>
                <a:uFillTx/>
                <a:latin typeface="Arial" charset="0"/>
                <a:ea typeface="Arial" charset="0"/>
                <a:cs typeface="Arial" charset="0"/>
              </a:rPr>
              <a:t>قسام واسعة </a:t>
            </a:r>
            <a:endParaRPr kumimoji="0" lang="en-US" sz="3600" b="1" i="0" u="none" strike="noStrike" kern="1200" cap="none" spc="0" normalizeH="0" baseline="0" noProof="0" dirty="0">
              <a:ln>
                <a:noFill/>
              </a:ln>
              <a:solidFill>
                <a:srgbClr val="100D00"/>
              </a:solidFill>
              <a:effectLst>
                <a:glow rad="203200">
                  <a:srgbClr val="FFFFFF">
                    <a:alpha val="75000"/>
                  </a:srgbClr>
                </a:glow>
              </a:effectLst>
              <a:uLnTx/>
              <a:uFillTx/>
              <a:latin typeface="Arial" charset="0"/>
              <a:ea typeface="Arial" charset="0"/>
              <a:cs typeface="Arial" charset="0"/>
            </a:endParaRPr>
          </a:p>
        </p:txBody>
      </p:sp>
      <p:sp>
        <p:nvSpPr>
          <p:cNvPr id="124933" name="Rectangle 5"/>
          <p:cNvSpPr>
            <a:spLocks noGrp="1" noChangeArrowheads="1"/>
          </p:cNvSpPr>
          <p:nvPr>
            <p:ph type="title" idx="4294967295"/>
          </p:nvPr>
        </p:nvSpPr>
        <p:spPr>
          <a:xfrm>
            <a:off x="1752600" y="125413"/>
            <a:ext cx="5791200" cy="941387"/>
          </a:xfrm>
          <a:solidFill>
            <a:srgbClr val="100D00"/>
          </a:solidFill>
        </p:spPr>
        <p:txBody>
          <a:bodyPr/>
          <a:lstStyle/>
          <a:p>
            <a:pPr eaLnBrk="1" hangingPunct="1">
              <a:defRPr/>
            </a:pPr>
            <a:r>
              <a:rPr lang="ar-IQ" b="1" dirty="0">
                <a:latin typeface="Tahoma" charset="0"/>
                <a:cs typeface="Arial" charset="0"/>
              </a:rPr>
              <a:t>مزامير الثقة</a:t>
            </a:r>
            <a:endParaRPr lang="en-US" b="1" dirty="0">
              <a:latin typeface="Tahoma" charset="0"/>
              <a:cs typeface="Arial" charset="0"/>
            </a:endParaRPr>
          </a:p>
        </p:txBody>
      </p:sp>
      <p:sp>
        <p:nvSpPr>
          <p:cNvPr id="302084" name="Text Box 7"/>
          <p:cNvSpPr txBox="1">
            <a:spLocks noChangeArrowheads="1"/>
          </p:cNvSpPr>
          <p:nvPr/>
        </p:nvSpPr>
        <p:spPr bwMode="auto">
          <a:xfrm>
            <a:off x="8001001" y="8"/>
            <a:ext cx="11429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charset="0"/>
                <a:ea typeface="ＭＳ Ｐゴシック" charset="0"/>
              </a:rPr>
              <a:t>ص31</a:t>
            </a:r>
            <a:endParaRPr kumimoji="0" lang="en-US" sz="2400" b="1" i="0" u="none" strike="noStrike" kern="1200" cap="none" spc="0" normalizeH="0" baseline="0" noProof="0" dirty="0">
              <a:ln>
                <a:noFill/>
              </a:ln>
              <a:solidFill>
                <a:srgbClr val="100D00"/>
              </a:solidFill>
              <a:effectLst/>
              <a:uLnTx/>
              <a:uFillTx/>
              <a:latin typeface="Arial" charset="0"/>
              <a:ea typeface="ＭＳ Ｐゴシック" charset="0"/>
            </a:endParaRPr>
          </a:p>
        </p:txBody>
      </p:sp>
    </p:spTree>
  </p:cSld>
  <p:clrMapOvr>
    <a:masterClrMapping/>
  </p:clrMapOvr>
  <p:transition spd="slow"/>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0" y="-27384"/>
            <a:ext cx="9144000" cy="914400"/>
          </a:xfrm>
          <a:solidFill>
            <a:schemeClr val="tx1"/>
          </a:solidFill>
          <a:effectLst>
            <a:outerShdw blurRad="63500" dist="107763" dir="2700000" algn="ctr" rotWithShape="0">
              <a:srgbClr val="000000">
                <a:alpha val="74998"/>
              </a:srgbClr>
            </a:outerShdw>
          </a:effectLst>
        </p:spPr>
        <p:txBody>
          <a:bodyPr/>
          <a:lstStyle/>
          <a:p>
            <a:pPr eaLnBrk="1" hangingPunct="1">
              <a:spcBef>
                <a:spcPct val="50000"/>
              </a:spcBef>
              <a:defRPr/>
            </a:pPr>
            <a:r>
              <a:rPr lang="ar-JO" sz="5400" b="1" kern="1200" dirty="0">
                <a:solidFill>
                  <a:srgbClr val="FFFFFF"/>
                </a:solidFill>
                <a:effectLst>
                  <a:glow rad="228600">
                    <a:srgbClr val="100D00"/>
                  </a:glow>
                </a:effectLst>
                <a:latin typeface="Arial" panose="020B0604020202020204" pitchFamily="34" charset="0"/>
                <a:cs typeface="Arial" panose="020B0604020202020204" pitchFamily="34" charset="0"/>
              </a:rPr>
              <a:t>مزمور   23 وهو من مزامير الثقة</a:t>
            </a:r>
            <a:endParaRPr lang="en-US" sz="5400" b="1" kern="1200"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1 مزمور لداود.الرب راعي فلا يعوزني شيء.</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2 في مراع خضر يربضني.إلى مياه الراحة يوردني.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3 يرد نفسي.يهديني إلى سبل البر من أجل اسمه.</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4 أيضاً إذا سرت في وادي ظل الموت لا أخاف شرا لأنك أنت معي.عصاك وعكازك هما يعزيانني.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5 ترتب قدامي مائدة تجاه مضايقي.مسحت بالدهن رأسي.كاسي ريّا.</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6 إنما خير ورحمة يتبعانني كل إيام حياتي وأسكن في بيت الرب إلى مدى الأيام.</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868976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Rectangle 5"/>
          <p:cNvSpPr>
            <a:spLocks noGrp="1" noChangeArrowheads="1"/>
          </p:cNvSpPr>
          <p:nvPr>
            <p:ph type="title" idx="4294967295"/>
          </p:nvPr>
        </p:nvSpPr>
        <p:spPr>
          <a:xfrm>
            <a:off x="5257800" y="728672"/>
            <a:ext cx="3657600" cy="3995737"/>
          </a:xfrm>
        </p:spPr>
        <p:txBody>
          <a:bodyPr/>
          <a:lstStyle/>
          <a:p>
            <a:pPr eaLnBrk="1" hangingPunct="1">
              <a:defRPr/>
            </a:pPr>
            <a:r>
              <a:rPr lang="ar-IQ" sz="3600" b="1" dirty="0">
                <a:latin typeface="Tahoma" charset="0"/>
                <a:cs typeface="Arial" charset="0"/>
              </a:rPr>
              <a:t>تصنيف كل مزمور </a:t>
            </a:r>
            <a:br>
              <a:rPr lang="ar-IQ" sz="3600" b="1" dirty="0">
                <a:latin typeface="Tahoma" charset="0"/>
                <a:cs typeface="Arial" charset="0"/>
              </a:rPr>
            </a:br>
            <a:r>
              <a:rPr lang="ar-IQ" sz="3600" b="1" dirty="0">
                <a:latin typeface="Tahoma" charset="0"/>
                <a:cs typeface="Arial" charset="0"/>
              </a:rPr>
              <a:t>(</a:t>
            </a:r>
            <a:r>
              <a:rPr lang="ar-IQ" sz="3600" b="1" dirty="0" err="1">
                <a:latin typeface="Tahoma" charset="0"/>
                <a:cs typeface="Arial" charset="0"/>
              </a:rPr>
              <a:t>ليندسلي</a:t>
            </a:r>
            <a:r>
              <a:rPr lang="ar-IQ" sz="3600" b="1" dirty="0">
                <a:latin typeface="Tahoma" charset="0"/>
                <a:cs typeface="Arial" charset="0"/>
              </a:rPr>
              <a:t> )</a:t>
            </a:r>
            <a:endParaRPr lang="en-US" sz="3600" b="1" dirty="0">
              <a:latin typeface="Tahoma" charset="0"/>
              <a:cs typeface="Arial" charset="0"/>
            </a:endParaRPr>
          </a:p>
        </p:txBody>
      </p:sp>
      <p:sp>
        <p:nvSpPr>
          <p:cNvPr id="6" name="Text Box 7"/>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7"/>
          <p:cNvSpPr txBox="1">
            <a:spLocks noChangeArrowheads="1"/>
          </p:cNvSpPr>
          <p:nvPr/>
        </p:nvSpPr>
        <p:spPr bwMode="auto">
          <a:xfrm>
            <a:off x="8153412" y="457209"/>
            <a:ext cx="80008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306180" name="Picture 7" descr="Psalm Classification Char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197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ترنيمة</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sz="4400" b="1" dirty="0">
                <a:solidFill>
                  <a:srgbClr val="F8F8F8"/>
                </a:solidFill>
                <a:latin typeface="Arial" panose="020B0604020202020204" pitchFamily="34" charset="0"/>
                <a:cs typeface="Arial" panose="020B0604020202020204" pitchFamily="34" charset="0"/>
              </a:rPr>
              <a:t>رثاء</a:t>
            </a:r>
            <a:endParaRPr lang="en-US" b="1" dirty="0">
              <a:solidFill>
                <a:srgbClr val="F8F8F8"/>
              </a:solidFill>
              <a:latin typeface="Arial" panose="020B0604020202020204" pitchFamily="34" charset="0"/>
              <a:cs typeface="Arial" panose="020B0604020202020204" pitchFamily="34" charset="0"/>
            </a:endParaRP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8405" name="Text Box 5"/>
          <p:cNvSpPr txBox="1">
            <a:spLocks noChangeArrowheads="1"/>
          </p:cNvSpPr>
          <p:nvPr/>
        </p:nvSpPr>
        <p:spPr bwMode="auto">
          <a:xfrm>
            <a:off x="381000" y="2588711"/>
            <a:ext cx="8001000" cy="1200329"/>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82625" marR="0" lvl="0" indent="0" algn="ctr" defTabSz="914400" rtl="0" eaLnBrk="1" fontAlgn="base" latinLnBrk="0" hangingPunct="1">
              <a:lnSpc>
                <a:spcPct val="100000"/>
              </a:lnSpc>
              <a:spcBef>
                <a:spcPct val="50000"/>
              </a:spcBef>
              <a:spcAft>
                <a:spcPct val="0"/>
              </a:spcAft>
              <a:buClrTx/>
              <a:buSzTx/>
              <a:buFontTx/>
              <a:buNone/>
              <a:tabLst/>
              <a:defRPr/>
            </a:pPr>
            <a:r>
              <a:rPr lang="ar-JO" sz="3600" i="1" dirty="0">
                <a:solidFill>
                  <a:srgbClr val="0033CC"/>
                </a:solidFill>
                <a:latin typeface="Arial" panose="020B0604020202020204" pitchFamily="34" charset="0"/>
                <a:cs typeface="Arial" panose="020B0604020202020204" pitchFamily="34" charset="0"/>
              </a:rPr>
              <a:t>أ</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لك بخطيئتي ولا </a:t>
            </a:r>
            <a:r>
              <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كت</a:t>
            </a:r>
            <a:r>
              <a:rPr kumimoji="0" lang="ar-JO" sz="3600" b="0" i="1" u="none" strike="noStrike" kern="1200" cap="none" spc="0" normalizeH="0" noProof="0" dirty="0">
                <a:ln>
                  <a:noFill/>
                </a:ln>
                <a:solidFill>
                  <a:srgbClr val="0033CC"/>
                </a:solidFill>
                <a:effectLst/>
                <a:uLnTx/>
                <a:uFillTx/>
                <a:latin typeface="Arial" panose="020B0604020202020204" pitchFamily="34" charset="0"/>
                <a:cs typeface="Arial" panose="020B0604020202020204" pitchFamily="34" charset="0"/>
              </a:rPr>
              <a:t> </a:t>
            </a:r>
            <a:r>
              <a:rPr lang="ar-JO" sz="3600" i="1" dirty="0">
                <a:solidFill>
                  <a:srgbClr val="0033CC"/>
                </a:solidFill>
                <a:latin typeface="Arial" panose="020B0604020202020204" pitchFamily="34" charset="0"/>
                <a:cs typeface="Arial" panose="020B0604020202020204" pitchFamily="34" charset="0"/>
              </a:rPr>
              <a:t>إ</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ثمي  قلت </a:t>
            </a:r>
            <a:r>
              <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للرب بذنبي  و</a:t>
            </a:r>
            <a:r>
              <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نت رفعت آثام  خطيئتي </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dirty="0">
                <a:solidFill>
                  <a:srgbClr val="E5F8FB"/>
                </a:solidFill>
                <a:latin typeface="Arial" panose="020B0604020202020204" pitchFamily="34" charset="0"/>
                <a:cs typeface="Arial" panose="020B0604020202020204" pitchFamily="34" charset="0"/>
              </a:rPr>
              <a:t>      </a:t>
            </a:r>
            <a:r>
              <a:rPr lang="ar-IQ" sz="4000" dirty="0">
                <a:solidFill>
                  <a:srgbClr val="E5F8FB"/>
                </a:solidFill>
                <a:latin typeface="Arial" panose="020B0604020202020204" pitchFamily="34" charset="0"/>
                <a:cs typeface="Arial" panose="020B0604020202020204" pitchFamily="34" charset="0"/>
              </a:rPr>
              <a:t>32 : 5 </a:t>
            </a:r>
            <a:r>
              <a:rPr lang="en-US" sz="4000" dirty="0">
                <a:solidFill>
                  <a:srgbClr val="E5F8FB"/>
                </a:solidFill>
                <a:latin typeface="Arial" panose="020B0604020202020204" pitchFamily="34" charset="0"/>
                <a:cs typeface="Arial" panose="020B0604020202020204" pitchFamily="34" charset="0"/>
              </a:rPr>
              <a:t>    </a:t>
            </a:r>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a:t>
            </a:r>
            <a:endParaRPr lang="en-US" dirty="0">
              <a:latin typeface="Arial" panose="020B0604020202020204" pitchFamily="34" charset="0"/>
              <a:cs typeface="Arial" panose="020B0604020202020204" pitchFamily="34" charset="0"/>
            </a:endParaRPr>
          </a:p>
        </p:txBody>
      </p:sp>
      <p:sp>
        <p:nvSpPr>
          <p:cNvPr id="35840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0" end="0"/>
                                            </p:txEl>
                                          </p:spTgt>
                                        </p:tgtEl>
                                      </p:cBhvr>
                                    </p:animEffect>
                                    <p:animScale>
                                      <p:cBhvr>
                                        <p:cTn id="7" dur="1500" autoRev="1" fill="hold"/>
                                        <p:tgtEl>
                                          <p:spTgt spid="358403">
                                            <p:txEl>
                                              <p:pRg st="0" end="0"/>
                                            </p:txEl>
                                          </p:spTgt>
                                        </p:tgtEl>
                                      </p:cBhvr>
                                      <p:by x="105000" y="105000"/>
                                    </p:animScale>
                                  </p:childTnLst>
                                </p:cTn>
                              </p:par>
                              <p:par>
                                <p:cTn id="8" presetID="26" presetClass="emph" presetSubtype="0" fill="hold" nodeType="withEffect">
                                  <p:stCondLst>
                                    <p:cond delay="0"/>
                                  </p:stCondLst>
                                  <p:childTnLst>
                                    <p:animEffect transition="out" filter="fade">
                                      <p:cBhvr>
                                        <p:cTn id="9" dur="3000" tmFilter="0, 0; .2, .5; .8, .5; 1, 0"/>
                                        <p:tgtEl>
                                          <p:spTgt spid="358403">
                                            <p:txEl>
                                              <p:pRg st="1" end="1"/>
                                            </p:txEl>
                                          </p:spTgt>
                                        </p:tgtEl>
                                      </p:cBhvr>
                                    </p:animEffect>
                                    <p:animScale>
                                      <p:cBhvr>
                                        <p:cTn id="10" dur="1500" autoRev="1" fill="hold"/>
                                        <p:tgtEl>
                                          <p:spTgt spid="358403">
                                            <p:txEl>
                                              <p:pRg st="1" end="1"/>
                                            </p:txEl>
                                          </p:spTgt>
                                        </p:tgtEl>
                                      </p:cBhvr>
                                      <p:by x="105000" y="105000"/>
                                    </p:animScale>
                                  </p:childTnLst>
                                </p:cTn>
                              </p:par>
                            </p:childTnLst>
                          </p:cTn>
                        </p:par>
                        <p:par>
                          <p:cTn id="11" fill="hold" nodeType="afterGroup">
                            <p:stCondLst>
                              <p:cond delay="3000"/>
                            </p:stCondLst>
                            <p:childTnLst>
                              <p:par>
                                <p:cTn id="12" presetID="2" presetClass="entr" presetSubtype="4" fill="hold" grpId="0" nodeType="afterEffect">
                                  <p:stCondLst>
                                    <p:cond delay="0"/>
                                  </p:stCondLst>
                                  <p:childTnLst>
                                    <p:set>
                                      <p:cBhvr>
                                        <p:cTn id="13" dur="1" fill="hold">
                                          <p:stCondLst>
                                            <p:cond delay="0"/>
                                          </p:stCondLst>
                                        </p:cTn>
                                        <p:tgtEl>
                                          <p:spTgt spid="358405"/>
                                        </p:tgtEl>
                                        <p:attrNameLst>
                                          <p:attrName>style.visibility</p:attrName>
                                        </p:attrNameLst>
                                      </p:cBhvr>
                                      <p:to>
                                        <p:strVal val="visible"/>
                                      </p:to>
                                    </p:set>
                                    <p:anim calcmode="lin" valueType="num">
                                      <p:cBhvr additive="base">
                                        <p:cTn id="14" dur="2000" fill="hold"/>
                                        <p:tgtEl>
                                          <p:spTgt spid="358405"/>
                                        </p:tgtEl>
                                        <p:attrNameLst>
                                          <p:attrName>ppt_x</p:attrName>
                                        </p:attrNameLst>
                                      </p:cBhvr>
                                      <p:tavLst>
                                        <p:tav tm="0">
                                          <p:val>
                                            <p:strVal val="#ppt_x"/>
                                          </p:val>
                                        </p:tav>
                                        <p:tav tm="100000">
                                          <p:val>
                                            <p:strVal val="#ppt_x"/>
                                          </p:val>
                                        </p:tav>
                                      </p:tavLst>
                                    </p:anim>
                                    <p:anim calcmode="lin" valueType="num">
                                      <p:cBhvr additive="base">
                                        <p:cTn id="15"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ترنيمة</a:t>
            </a: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رثاء</a:t>
            </a: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حكمة</a:t>
            </a: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ملكي </a:t>
            </a: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مسياني</a:t>
            </a:r>
          </a:p>
          <a:p>
            <a:pPr algn="r" rtl="1" eaLnBrk="1" hangingPunct="1">
              <a:lnSpc>
                <a:spcPct val="90000"/>
              </a:lnSpc>
            </a:pPr>
            <a:r>
              <a:rPr lang="ar-SA" sz="4000" b="1" dirty="0">
                <a:solidFill>
                  <a:srgbClr val="FFFF66"/>
                </a:solidFill>
                <a:latin typeface="Arial" panose="020B0604020202020204" pitchFamily="34" charset="0"/>
                <a:cs typeface="Arial" panose="020B0604020202020204" pitchFamily="34" charset="0"/>
              </a:rPr>
              <a:t>رثاء</a:t>
            </a:r>
            <a:endParaRPr lang="ar-SA" b="1" dirty="0">
              <a:solidFill>
                <a:srgbClr val="FFFF66"/>
              </a:solidFill>
              <a:latin typeface="Arial" panose="020B0604020202020204" pitchFamily="34" charset="0"/>
              <a:cs typeface="Arial" panose="020B0604020202020204" pitchFamily="34" charset="0"/>
            </a:endParaRP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لعن</a:t>
            </a: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تاريخي</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6597" name="Text Box 5"/>
          <p:cNvSpPr txBox="1">
            <a:spLocks noChangeArrowheads="1"/>
          </p:cNvSpPr>
          <p:nvPr/>
        </p:nvSpPr>
        <p:spPr bwMode="auto">
          <a:xfrm>
            <a:off x="1524000" y="1747440"/>
            <a:ext cx="6400800" cy="28336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لماذا </a:t>
            </a:r>
            <a:r>
              <a:rPr kumimoji="0" lang="ar-JO"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مكتئية يا نفسي ؟        </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ولماذا </a:t>
            </a:r>
            <a:r>
              <a:rPr kumimoji="0" lang="ar-JO"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قلقة في داخلي ؟</a:t>
            </a:r>
            <a:endParaRPr kumimoji="0" lang="en-US"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lvl="0" algn="r" rtl="1" eaLnBrk="1" hangingPunct="1">
              <a:spcBef>
                <a:spcPct val="50000"/>
              </a:spcBef>
            </a:pPr>
            <a:r>
              <a:rPr lang="ar-IQ" sz="4000" i="1" dirty="0">
                <a:solidFill>
                  <a:srgbClr val="FFFF66"/>
                </a:solidFill>
                <a:latin typeface="Arial" panose="020B0604020202020204" pitchFamily="34" charset="0"/>
                <a:cs typeface="Arial" panose="020B0604020202020204" pitchFamily="34" charset="0"/>
              </a:rPr>
              <a:t>مزمور </a:t>
            </a:r>
            <a:r>
              <a:rPr lang="en-US" sz="4000" i="1" dirty="0">
                <a:solidFill>
                  <a:srgbClr val="FFFF66"/>
                </a:solidFill>
                <a:latin typeface="Arial" panose="020B0604020202020204" pitchFamily="34" charset="0"/>
                <a:cs typeface="Arial" panose="020B0604020202020204" pitchFamily="34" charset="0"/>
              </a:rPr>
              <a:t>5 : 42</a:t>
            </a:r>
            <a:r>
              <a:rPr lang="ar-IQ" sz="4000" i="1" dirty="0">
                <a:solidFill>
                  <a:srgbClr val="FFFF66"/>
                </a:solidFill>
                <a:latin typeface="Arial" panose="020B0604020202020204" pitchFamily="34" charset="0"/>
                <a:cs typeface="Arial" panose="020B0604020202020204" pitchFamily="34" charset="0"/>
              </a:rPr>
              <a:t>  </a:t>
            </a:r>
            <a:r>
              <a:rPr kumimoji="0" lang="ar-IQ"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endParaRPr kumimoji="0" lang="en-US"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10278" name="Rectangle 7"/>
          <p:cNvSpPr>
            <a:spLocks noGrp="1" noChangeArrowheads="1"/>
          </p:cNvSpPr>
          <p:nvPr>
            <p:ph type="title"/>
          </p:nvPr>
        </p:nvSpPr>
        <p:spPr>
          <a:xfrm>
            <a:off x="457200" y="274639"/>
            <a:ext cx="7543824" cy="1143000"/>
          </a:xfrm>
        </p:spPr>
        <p:txBody>
          <a:bodyPr/>
          <a:lstStyle/>
          <a:p>
            <a:pPr eaLnBrk="1" hangingPunct="1"/>
            <a:r>
              <a:rPr lang="ar-JO" dirty="0">
                <a:solidFill>
                  <a:schemeClr val="bg1"/>
                </a:solidFill>
                <a:latin typeface="Arial" panose="020B0604020202020204" pitchFamily="34" charset="0"/>
                <a:cs typeface="Arial" panose="020B0604020202020204" pitchFamily="34" charset="0"/>
              </a:rPr>
              <a:t>أ</a:t>
            </a:r>
            <a:r>
              <a:rPr lang="ar-IQ" dirty="0">
                <a:solidFill>
                  <a:schemeClr val="bg1"/>
                </a:solidFill>
                <a:latin typeface="Arial" panose="020B0604020202020204" pitchFamily="34" charset="0"/>
                <a:cs typeface="Arial" panose="020B0604020202020204" pitchFamily="34" charset="0"/>
              </a:rPr>
              <a:t>نواع المزامير </a:t>
            </a:r>
            <a:endParaRPr lang="en-US" dirty="0">
              <a:solidFill>
                <a:schemeClr val="bg1"/>
              </a:solidFill>
              <a:latin typeface="Arial" panose="020B0604020202020204" pitchFamily="34" charset="0"/>
              <a:cs typeface="Arial" panose="020B0604020202020204" pitchFamily="34" charset="0"/>
            </a:endParaRPr>
          </a:p>
        </p:txBody>
      </p:sp>
      <p:sp>
        <p:nvSpPr>
          <p:cNvPr id="366600"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366597"/>
                                        </p:tgtEl>
                                        <p:attrNameLst>
                                          <p:attrName>style.visibility</p:attrName>
                                        </p:attrNameLst>
                                      </p:cBhvr>
                                      <p:to>
                                        <p:strVal val="visible"/>
                                      </p:to>
                                    </p:set>
                                    <p:animEffect transition="in" filter="wipe(down)">
                                      <p:cBhvr>
                                        <p:cTn id="7" dur="580">
                                          <p:stCondLst>
                                            <p:cond delay="0"/>
                                          </p:stCondLst>
                                        </p:cTn>
                                        <p:tgtEl>
                                          <p:spTgt spid="366597"/>
                                        </p:tgtEl>
                                      </p:cBhvr>
                                    </p:animEffect>
                                    <p:anim calcmode="lin" valueType="num">
                                      <p:cBhvr>
                                        <p:cTn id="8"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3" dur="26">
                                          <p:stCondLst>
                                            <p:cond delay="650"/>
                                          </p:stCondLst>
                                        </p:cTn>
                                        <p:tgtEl>
                                          <p:spTgt spid="366597"/>
                                        </p:tgtEl>
                                      </p:cBhvr>
                                      <p:to x="100000" y="60000"/>
                                    </p:animScale>
                                    <p:animScale>
                                      <p:cBhvr>
                                        <p:cTn id="14" dur="166" decel="50000">
                                          <p:stCondLst>
                                            <p:cond delay="676"/>
                                          </p:stCondLst>
                                        </p:cTn>
                                        <p:tgtEl>
                                          <p:spTgt spid="366597"/>
                                        </p:tgtEl>
                                      </p:cBhvr>
                                      <p:to x="100000" y="100000"/>
                                    </p:animScale>
                                    <p:animScale>
                                      <p:cBhvr>
                                        <p:cTn id="15" dur="26">
                                          <p:stCondLst>
                                            <p:cond delay="1312"/>
                                          </p:stCondLst>
                                        </p:cTn>
                                        <p:tgtEl>
                                          <p:spTgt spid="366597"/>
                                        </p:tgtEl>
                                      </p:cBhvr>
                                      <p:to x="100000" y="80000"/>
                                    </p:animScale>
                                    <p:animScale>
                                      <p:cBhvr>
                                        <p:cTn id="16" dur="166" decel="50000">
                                          <p:stCondLst>
                                            <p:cond delay="1338"/>
                                          </p:stCondLst>
                                        </p:cTn>
                                        <p:tgtEl>
                                          <p:spTgt spid="366597"/>
                                        </p:tgtEl>
                                      </p:cBhvr>
                                      <p:to x="100000" y="100000"/>
                                    </p:animScale>
                                    <p:animScale>
                                      <p:cBhvr>
                                        <p:cTn id="17" dur="26">
                                          <p:stCondLst>
                                            <p:cond delay="1642"/>
                                          </p:stCondLst>
                                        </p:cTn>
                                        <p:tgtEl>
                                          <p:spTgt spid="366597"/>
                                        </p:tgtEl>
                                      </p:cBhvr>
                                      <p:to x="100000" y="90000"/>
                                    </p:animScale>
                                    <p:animScale>
                                      <p:cBhvr>
                                        <p:cTn id="18" dur="166" decel="50000">
                                          <p:stCondLst>
                                            <p:cond delay="1668"/>
                                          </p:stCondLst>
                                        </p:cTn>
                                        <p:tgtEl>
                                          <p:spTgt spid="366597"/>
                                        </p:tgtEl>
                                      </p:cBhvr>
                                      <p:to x="100000" y="100000"/>
                                    </p:animScale>
                                    <p:animScale>
                                      <p:cBhvr>
                                        <p:cTn id="19" dur="26">
                                          <p:stCondLst>
                                            <p:cond delay="1808"/>
                                          </p:stCondLst>
                                        </p:cTn>
                                        <p:tgtEl>
                                          <p:spTgt spid="366597"/>
                                        </p:tgtEl>
                                      </p:cBhvr>
                                      <p:to x="100000" y="95000"/>
                                    </p:animScale>
                                    <p:animScale>
                                      <p:cBhvr>
                                        <p:cTn id="20"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5719" name="Rectangle 7"/>
          <p:cNvSpPr>
            <a:spLocks noGrp="1" noChangeArrowheads="1"/>
          </p:cNvSpPr>
          <p:nvPr>
            <p:ph type="title"/>
          </p:nvPr>
        </p:nvSpPr>
        <p:spPr>
          <a:xfrm>
            <a:off x="6781800" y="6096000"/>
            <a:ext cx="2362200" cy="762000"/>
          </a:xfrm>
        </p:spPr>
        <p:txBody>
          <a:bodyPr/>
          <a:lstStyle/>
          <a:p>
            <a:pPr algn="l" eaLnBrk="1" hangingPunct="1">
              <a:defRPr/>
            </a:pPr>
            <a:r>
              <a:rPr lang="en-US" sz="2000">
                <a:effectLst/>
                <a:latin typeface="Arial" panose="020B0604020202020204" pitchFamily="34" charset="0"/>
                <a:cs typeface="Arial" panose="020B0604020202020204" pitchFamily="34" charset="0"/>
              </a:rPr>
              <a:t>Title Slide</a:t>
            </a:r>
            <a:endParaRPr lang="en-US" sz="3200">
              <a:latin typeface="Arial" panose="020B0604020202020204" pitchFamily="34" charset="0"/>
              <a:cs typeface="Arial" panose="020B0604020202020204" pitchFamily="34" charset="0"/>
            </a:endParaRPr>
          </a:p>
        </p:txBody>
      </p:sp>
      <p:pic>
        <p:nvPicPr>
          <p:cNvPr id="143362" name="Picture 3" descr="Psalms"/>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
            <a:ext cx="9144000" cy="6840539"/>
          </a:xfrm>
          <a:noFill/>
          <a:extLst>
            <a:ext uri="{909E8E84-426E-40dd-AFC4-6F175D3DCCD1}">
              <a14:hiddenFill xmlns:a14="http://schemas.microsoft.com/office/drawing/2010/main" xmlns="">
                <a:solidFill>
                  <a:srgbClr val="FFFFFF"/>
                </a:solidFill>
              </a14:hiddenFill>
            </a:ext>
          </a:extLst>
        </p:spPr>
      </p:pic>
      <p:sp>
        <p:nvSpPr>
          <p:cNvPr id="115717" name="Text Box 5"/>
          <p:cNvSpPr txBox="1">
            <a:spLocks noChangeArrowheads="1"/>
          </p:cNvSpPr>
          <p:nvPr/>
        </p:nvSpPr>
        <p:spPr bwMode="auto">
          <a:xfrm>
            <a:off x="4139952" y="218475"/>
            <a:ext cx="4070345" cy="1862048"/>
          </a:xfrm>
          <a:prstGeom prst="rect">
            <a:avLst/>
          </a:prstGeom>
          <a:noFill/>
          <a:ln w="9525">
            <a:noFill/>
            <a:miter lim="800000"/>
            <a:headEnd/>
            <a:tailEnd/>
          </a:ln>
          <a:effectLst>
            <a:outerShdw blurRad="63500" dist="107763" dir="13500000" algn="ctr" rotWithShape="0">
              <a:srgbClr val="000099">
                <a:alpha val="74998"/>
              </a:srgbClr>
            </a:outerShdw>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sz="11500" b="1" dirty="0">
                <a:solidFill>
                  <a:srgbClr val="FFFFFF"/>
                </a:solidFill>
                <a:effectLst>
                  <a:glow rad="228600">
                    <a:srgbClr val="100D00"/>
                  </a:glow>
                </a:effectLst>
                <a:latin typeface="Arial" panose="020B0604020202020204" pitchFamily="34" charset="0"/>
                <a:cs typeface="Arial" panose="020B0604020202020204" pitchFamily="34" charset="0"/>
              </a:rPr>
              <a:t>المزامير</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717"/>
                                        </p:tgtEl>
                                        <p:attrNameLst>
                                          <p:attrName>style.visibility</p:attrName>
                                        </p:attrNameLst>
                                      </p:cBhvr>
                                      <p:to>
                                        <p:strVal val="visible"/>
                                      </p:to>
                                    </p:set>
                                    <p:animEffect transition="in" filter="wipe(left)">
                                      <p:cBhvr>
                                        <p:cTn id="7" dur="500"/>
                                        <p:tgtEl>
                                          <p:spTgt spid="1157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7" grpId="0"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475"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400" b="1" dirty="0">
                <a:solidFill>
                  <a:srgbClr val="E5F8FB"/>
                </a:solidFill>
                <a:latin typeface="Arial" panose="020B0604020202020204" pitchFamily="34" charset="0"/>
                <a:cs typeface="Arial" panose="020B0604020202020204" pitchFamily="34" charset="0"/>
              </a:rPr>
              <a:t>مزامير الرثاء</a:t>
            </a:r>
            <a:endParaRPr lang="en-US" sz="2400" dirty="0">
              <a:solidFill>
                <a:srgbClr val="E5F8FB"/>
              </a:solidFill>
              <a:latin typeface="Arial" panose="020B0604020202020204" pitchFamily="34" charset="0"/>
              <a:cs typeface="Arial" panose="020B0604020202020204" pitchFamily="34" charset="0"/>
            </a:endParaRPr>
          </a:p>
        </p:txBody>
      </p:sp>
      <p:sp>
        <p:nvSpPr>
          <p:cNvPr id="489476"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العنوان / الرثاء</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a:t>
            </a:r>
            <a:r>
              <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إ</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عتراف بالثقة</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a:t>
            </a:r>
            <a:r>
              <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إ</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لتماس</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نذر التسبيح </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2324"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IQ" sz="4000" dirty="0">
                <a:solidFill>
                  <a:srgbClr val="E5F8FB"/>
                </a:solidFill>
                <a:latin typeface="Arial" panose="020B0604020202020204" pitchFamily="34" charset="0"/>
                <a:cs typeface="Arial" panose="020B0604020202020204" pitchFamily="34" charset="0"/>
              </a:rPr>
              <a:t>انواع المزام</a:t>
            </a:r>
            <a:r>
              <a:rPr lang="ar-JO" sz="4000" dirty="0">
                <a:solidFill>
                  <a:srgbClr val="E5F8FB"/>
                </a:solidFill>
                <a:latin typeface="Arial" panose="020B0604020202020204" pitchFamily="34" charset="0"/>
                <a:cs typeface="Arial" panose="020B0604020202020204" pitchFamily="34" charset="0"/>
              </a:rPr>
              <a:t>ي</a:t>
            </a:r>
            <a:r>
              <a:rPr lang="ar-IQ" sz="4000" dirty="0">
                <a:solidFill>
                  <a:srgbClr val="E5F8FB"/>
                </a:solidFill>
                <a:latin typeface="Arial" panose="020B0604020202020204" pitchFamily="34" charset="0"/>
                <a:cs typeface="Arial" panose="020B0604020202020204" pitchFamily="34" charset="0"/>
              </a:rPr>
              <a:t>ر</a:t>
            </a:r>
            <a:endParaRPr lang="en-US" sz="4000" dirty="0">
              <a:solidFill>
                <a:srgbClr val="E5F8FB"/>
              </a:solidFill>
              <a:latin typeface="Arial" panose="020B0604020202020204" pitchFamily="34" charset="0"/>
              <a:cs typeface="Arial" panose="020B0604020202020204" pitchFamily="34" charset="0"/>
            </a:endParaRPr>
          </a:p>
        </p:txBody>
      </p:sp>
      <p:sp>
        <p:nvSpPr>
          <p:cNvPr id="489478" name="Text Box 6"/>
          <p:cNvSpPr txBox="1">
            <a:spLocks noChangeArrowheads="1"/>
          </p:cNvSpPr>
          <p:nvPr/>
        </p:nvSpPr>
        <p:spPr bwMode="auto">
          <a:xfrm>
            <a:off x="8197861" y="9"/>
            <a:ext cx="904415"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ص18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489475">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9475">
                                            <p:txEl>
                                              <p:pRg st="0" end="0"/>
                                            </p:txEl>
                                          </p:spTgt>
                                        </p:tgtEl>
                                        <p:attrNameLst>
                                          <p:attrName>ppt_x</p:attrName>
                                          <p:attrName>ppt_y</p:attrName>
                                        </p:attrNameLst>
                                      </p:cBhvr>
                                    </p:animMotion>
                                    <p:animRot by="1500000">
                                      <p:cBhvr>
                                        <p:cTn id="10" dur="125" fill="hold">
                                          <p:stCondLst>
                                            <p:cond delay="0"/>
                                          </p:stCondLst>
                                        </p:cTn>
                                        <p:tgtEl>
                                          <p:spTgt spid="489475">
                                            <p:txEl>
                                              <p:pRg st="0" end="0"/>
                                            </p:txEl>
                                          </p:spTgt>
                                        </p:tgtEl>
                                        <p:attrNameLst>
                                          <p:attrName>r</p:attrName>
                                        </p:attrNameLst>
                                      </p:cBhvr>
                                    </p:animRot>
                                    <p:animRot by="-1500000">
                                      <p:cBhvr>
                                        <p:cTn id="11" dur="125" fill="hold">
                                          <p:stCondLst>
                                            <p:cond delay="125"/>
                                          </p:stCondLst>
                                        </p:cTn>
                                        <p:tgtEl>
                                          <p:spTgt spid="489475">
                                            <p:txEl>
                                              <p:pRg st="0" end="0"/>
                                            </p:txEl>
                                          </p:spTgt>
                                        </p:tgtEl>
                                        <p:attrNameLst>
                                          <p:attrName>r</p:attrName>
                                        </p:attrNameLst>
                                      </p:cBhvr>
                                    </p:animRot>
                                    <p:animRot by="-1500000">
                                      <p:cBhvr>
                                        <p:cTn id="12" dur="125" fill="hold">
                                          <p:stCondLst>
                                            <p:cond delay="250"/>
                                          </p:stCondLst>
                                        </p:cTn>
                                        <p:tgtEl>
                                          <p:spTgt spid="489475">
                                            <p:txEl>
                                              <p:pRg st="0" end="0"/>
                                            </p:txEl>
                                          </p:spTgt>
                                        </p:tgtEl>
                                        <p:attrNameLst>
                                          <p:attrName>r</p:attrName>
                                        </p:attrNameLst>
                                      </p:cBhvr>
                                    </p:animRot>
                                    <p:animRot by="1500000">
                                      <p:cBhvr>
                                        <p:cTn id="13" dur="125" fill="hold">
                                          <p:stCondLst>
                                            <p:cond delay="375"/>
                                          </p:stCondLst>
                                        </p:cTn>
                                        <p:tgtEl>
                                          <p:spTgt spid="489475">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9476">
                                            <p:bg/>
                                          </p:spTgt>
                                        </p:tgtEl>
                                        <p:attrNameLst>
                                          <p:attrName>style.visibility</p:attrName>
                                        </p:attrNameLst>
                                      </p:cBhvr>
                                      <p:to>
                                        <p:strVal val="visible"/>
                                      </p:to>
                                    </p:set>
                                    <p:animEffect transition="in" filter="fade">
                                      <p:cBhvr>
                                        <p:cTn id="18" dur="2000"/>
                                        <p:tgtEl>
                                          <p:spTgt spid="489476">
                                            <p:bg/>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89476">
                                            <p:txEl>
                                              <p:pRg st="1" end="1"/>
                                            </p:txEl>
                                          </p:spTgt>
                                        </p:tgtEl>
                                        <p:attrNameLst>
                                          <p:attrName>style.visibility</p:attrName>
                                        </p:attrNameLst>
                                      </p:cBhvr>
                                      <p:to>
                                        <p:strVal val="visible"/>
                                      </p:to>
                                    </p:set>
                                    <p:animEffect transition="in" filter="fade">
                                      <p:cBhvr>
                                        <p:cTn id="23" dur="2000"/>
                                        <p:tgtEl>
                                          <p:spTgt spid="489476">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89476">
                                            <p:txEl>
                                              <p:pRg st="2" end="2"/>
                                            </p:txEl>
                                          </p:spTgt>
                                        </p:tgtEl>
                                        <p:attrNameLst>
                                          <p:attrName>style.visibility</p:attrName>
                                        </p:attrNameLst>
                                      </p:cBhvr>
                                      <p:to>
                                        <p:strVal val="visible"/>
                                      </p:to>
                                    </p:set>
                                    <p:animEffect transition="in" filter="fade">
                                      <p:cBhvr>
                                        <p:cTn id="28" dur="2000"/>
                                        <p:tgtEl>
                                          <p:spTgt spid="489476">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89476">
                                            <p:txEl>
                                              <p:pRg st="3" end="3"/>
                                            </p:txEl>
                                          </p:spTgt>
                                        </p:tgtEl>
                                        <p:attrNameLst>
                                          <p:attrName>style.visibility</p:attrName>
                                        </p:attrNameLst>
                                      </p:cBhvr>
                                      <p:to>
                                        <p:strVal val="visible"/>
                                      </p:to>
                                    </p:set>
                                    <p:animEffect transition="in" filter="fade">
                                      <p:cBhvr>
                                        <p:cTn id="33" dur="2000"/>
                                        <p:tgtEl>
                                          <p:spTgt spid="489476">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89476">
                                            <p:txEl>
                                              <p:pRg st="4" end="4"/>
                                            </p:txEl>
                                          </p:spTgt>
                                        </p:tgtEl>
                                        <p:attrNameLst>
                                          <p:attrName>style.visibility</p:attrName>
                                        </p:attrNameLst>
                                      </p:cBhvr>
                                      <p:to>
                                        <p:strVal val="visible"/>
                                      </p:to>
                                    </p:set>
                                    <p:animEffect transition="in" filter="fade">
                                      <p:cBhvr>
                                        <p:cTn id="38" dur="2000"/>
                                        <p:tgtEl>
                                          <p:spTgt spid="48947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476" grpId="0" build="p"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17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اقضِ لي يا الله ، وخاصم مخاصمتي مع </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مة غير راحمة،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ومن </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نسان غش وظلم نجني .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1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0053" name="Rectangle 5"/>
          <p:cNvSpPr>
            <a:spLocks noGrp="1" noChangeArrowheads="1"/>
          </p:cNvSpPr>
          <p:nvPr>
            <p:ph type="title" idx="4294967295"/>
          </p:nvPr>
        </p:nvSpPr>
        <p:spPr/>
        <p:txBody>
          <a:bodyPr/>
          <a:lstStyle/>
          <a:p>
            <a:pPr eaLnBrk="1" hangingPunct="1">
              <a:defRPr/>
            </a:pPr>
            <a:r>
              <a:rPr lang="ar-IQ" b="1" dirty="0">
                <a:latin typeface="Arial" panose="020B0604020202020204" pitchFamily="34" charset="0"/>
                <a:cs typeface="Arial" panose="020B0604020202020204" pitchFamily="34" charset="0"/>
              </a:rPr>
              <a:t>ال</a:t>
            </a:r>
            <a:r>
              <a:rPr lang="ar-JO" b="1" dirty="0">
                <a:latin typeface="Arial" panose="020B0604020202020204" pitchFamily="34" charset="0"/>
                <a:cs typeface="Arial" panose="020B0604020202020204" pitchFamily="34" charset="0"/>
              </a:rPr>
              <a:t>إ</a:t>
            </a:r>
            <a:r>
              <a:rPr lang="ar-IQ" b="1" dirty="0">
                <a:latin typeface="Arial" panose="020B0604020202020204" pitchFamily="34" charset="0"/>
                <a:cs typeface="Arial" panose="020B0604020202020204" pitchFamily="34" charset="0"/>
              </a:rPr>
              <a:t>لتماس</a:t>
            </a:r>
            <a:endParaRPr lang="en-US"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ترنيمة</a:t>
            </a: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رثاء</a:t>
            </a:r>
          </a:p>
          <a:p>
            <a:pPr algn="r" rtl="1" eaLnBrk="1" hangingPunct="1">
              <a:lnSpc>
                <a:spcPct val="90000"/>
              </a:lnSpc>
            </a:pPr>
            <a:r>
              <a:rPr lang="ar-IQ" sz="4000" b="1" dirty="0">
                <a:solidFill>
                  <a:srgbClr val="F8F8F8"/>
                </a:solidFill>
                <a:latin typeface="Arial" panose="020B0604020202020204" pitchFamily="34" charset="0"/>
                <a:cs typeface="Arial" panose="020B0604020202020204" pitchFamily="34" charset="0"/>
              </a:rPr>
              <a:t>حكمة</a:t>
            </a:r>
            <a:endParaRPr lang="ar-IQ" b="1"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ملكي </a:t>
            </a: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مسياني</a:t>
            </a: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رثاء</a:t>
            </a: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لعن</a:t>
            </a: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تاريخي</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طوبى للرجل الذي لم يسلك في مشورة ال</a:t>
            </a:r>
            <a:r>
              <a:rPr kumimoji="0" lang="ar-JO" sz="36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شرار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1 : 1 </a:t>
            </a:r>
            <a:endParaRPr kumimoji="0" lang="en-US" sz="36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6420" name="Rectangle 6"/>
          <p:cNvSpPr>
            <a:spLocks noGrp="1" noChangeArrowheads="1"/>
          </p:cNvSpPr>
          <p:nvPr>
            <p:ph type="title"/>
          </p:nvPr>
        </p:nvSpPr>
        <p:spPr/>
        <p:txBody>
          <a:bodyPr/>
          <a:lstStyle/>
          <a:p>
            <a:pPr eaLnBrk="1" hangingPunct="1"/>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 </a:t>
            </a:r>
            <a:endParaRPr lang="en-US" dirty="0">
              <a:latin typeface="Arial" panose="020B0604020202020204" pitchFamily="34" charset="0"/>
              <a:cs typeface="Arial" panose="020B0604020202020204" pitchFamily="34" charset="0"/>
            </a:endParaRPr>
          </a:p>
        </p:txBody>
      </p:sp>
      <p:sp>
        <p:nvSpPr>
          <p:cNvPr id="360455"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0452"/>
                                        </p:tgtEl>
                                        <p:attrNameLst>
                                          <p:attrName>style.visibility</p:attrName>
                                        </p:attrNameLst>
                                      </p:cBhvr>
                                      <p:to>
                                        <p:strVal val="visible"/>
                                      </p:to>
                                    </p:set>
                                    <p:animEffect transition="in" filter="fade">
                                      <p:cBhvr>
                                        <p:cTn id="7"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ترنيمة</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رثاء</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حكمة</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sz="4400" b="1" dirty="0">
                <a:solidFill>
                  <a:srgbClr val="F8F8F8"/>
                </a:solidFill>
                <a:latin typeface="Arial" panose="020B0604020202020204" pitchFamily="34" charset="0"/>
                <a:cs typeface="Arial" panose="020B0604020202020204" pitchFamily="34" charset="0"/>
              </a:rPr>
              <a:t>ملكي</a:t>
            </a:r>
            <a:r>
              <a:rPr lang="ar-IQ" sz="3600" b="1" dirty="0">
                <a:solidFill>
                  <a:srgbClr val="F8F8F8"/>
                </a:solidFill>
                <a:latin typeface="Arial" panose="020B0604020202020204" pitchFamily="34" charset="0"/>
                <a:cs typeface="Arial" panose="020B0604020202020204" pitchFamily="34" charset="0"/>
              </a:rPr>
              <a:t> </a:t>
            </a:r>
            <a:endParaRPr lang="en-US" sz="3600" b="1"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SA" dirty="0">
                <a:solidFill>
                  <a:srgbClr val="F8F8F8"/>
                </a:solidFill>
                <a:latin typeface="Arial" panose="020B0604020202020204" pitchFamily="34" charset="0"/>
                <a:cs typeface="Arial" panose="020B0604020202020204" pitchFamily="34" charset="0"/>
              </a:rPr>
              <a:t>مسياني</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رثاء</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لعن</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تاريخي</a:t>
            </a:r>
            <a:endParaRPr lang="en-US" dirty="0">
              <a:solidFill>
                <a:srgbClr val="F8F8F8"/>
              </a:solidFill>
              <a:latin typeface="Arial" panose="020B0604020202020204" pitchFamily="34" charset="0"/>
              <a:cs typeface="Arial" panose="020B0604020202020204" pitchFamily="34" charset="0"/>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1" name="Text Box 5"/>
          <p:cNvSpPr txBox="1">
            <a:spLocks noChangeArrowheads="1"/>
          </p:cNvSpPr>
          <p:nvPr/>
        </p:nvSpPr>
        <p:spPr bwMode="auto">
          <a:xfrm>
            <a:off x="973250" y="1268760"/>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a:t>
            </a:r>
            <a:r>
              <a:rPr kumimoji="0" lang="ar-JO"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 الله  ملك ال</a:t>
            </a:r>
            <a:r>
              <a:rPr kumimoji="0" lang="ar-JO"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رض كلها  رنموا  قصيدة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47 : 7           </a:t>
            </a:r>
            <a:endParaRPr kumimoji="0" lang="en-US"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62502" name="Text Box 6"/>
          <p:cNvSpPr txBox="1">
            <a:spLocks noChangeArrowheads="1"/>
          </p:cNvSpPr>
          <p:nvPr/>
        </p:nvSpPr>
        <p:spPr bwMode="auto">
          <a:xfrm>
            <a:off x="952500" y="4031193"/>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يا رب بقوتك يفرح الملك وبخلاصك كيف لا يبتهج جد</a:t>
            </a:r>
            <a:r>
              <a:rPr kumimoji="0" lang="ar-JO"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a:t>
            </a: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21 : 1           </a:t>
            </a:r>
            <a:endParaRPr kumimoji="0" lang="en-US"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 </a:t>
            </a:r>
            <a:endParaRPr lang="en-US" dirty="0">
              <a:latin typeface="Arial" panose="020B0604020202020204" pitchFamily="34" charset="0"/>
              <a:cs typeface="Arial" panose="020B0604020202020204" pitchFamily="34" charset="0"/>
            </a:endParaRPr>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2501"/>
                                        </p:tgtEl>
                                        <p:attrNameLst>
                                          <p:attrName>style.visibility</p:attrName>
                                        </p:attrNameLst>
                                      </p:cBhvr>
                                      <p:to>
                                        <p:strVal val="visible"/>
                                      </p:to>
                                    </p:set>
                                    <p:anim calcmode="lin" valueType="num">
                                      <p:cBhvr additive="base">
                                        <p:cTn id="7" dur="2000" fill="hold"/>
                                        <p:tgtEl>
                                          <p:spTgt spid="362501"/>
                                        </p:tgtEl>
                                        <p:attrNameLst>
                                          <p:attrName>ppt_x</p:attrName>
                                        </p:attrNameLst>
                                      </p:cBhvr>
                                      <p:tavLst>
                                        <p:tav tm="0">
                                          <p:val>
                                            <p:strVal val="#ppt_x"/>
                                          </p:val>
                                        </p:tav>
                                        <p:tav tm="100000">
                                          <p:val>
                                            <p:strVal val="#ppt_x"/>
                                          </p:val>
                                        </p:tav>
                                      </p:tavLst>
                                    </p:anim>
                                    <p:anim calcmode="lin" valueType="num">
                                      <p:cBhvr additive="base">
                                        <p:cTn id="8"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62502"/>
                                        </p:tgtEl>
                                        <p:attrNameLst>
                                          <p:attrName>style.visibility</p:attrName>
                                        </p:attrNameLst>
                                      </p:cBhvr>
                                      <p:to>
                                        <p:strVal val="visible"/>
                                      </p:to>
                                    </p:set>
                                    <p:anim calcmode="lin" valueType="num">
                                      <p:cBhvr additive="base">
                                        <p:cTn id="13" dur="2000" fill="hold"/>
                                        <p:tgtEl>
                                          <p:spTgt spid="362502"/>
                                        </p:tgtEl>
                                        <p:attrNameLst>
                                          <p:attrName>ppt_x</p:attrName>
                                        </p:attrNameLst>
                                      </p:cBhvr>
                                      <p:tavLst>
                                        <p:tav tm="0">
                                          <p:val>
                                            <p:strVal val="#ppt_x"/>
                                          </p:val>
                                        </p:tav>
                                        <p:tav tm="100000">
                                          <p:val>
                                            <p:strVal val="#ppt_x"/>
                                          </p:val>
                                        </p:tav>
                                      </p:tavLst>
                                    </p:anim>
                                    <p:anim calcmode="lin" valueType="num">
                                      <p:cBhvr additive="base">
                                        <p:cTn id="14"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P spid="362502"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ar-SA" sz="2400" dirty="0">
                <a:solidFill>
                  <a:srgbClr val="FFFF66"/>
                </a:solidFill>
                <a:latin typeface="Arial" panose="020B0604020202020204" pitchFamily="34" charset="0"/>
                <a:cs typeface="Arial" panose="020B0604020202020204" pitchFamily="34" charset="0"/>
              </a:rPr>
              <a:t>ترنيمة</a:t>
            </a:r>
          </a:p>
          <a:p>
            <a:pPr eaLnBrk="1" hangingPunct="1"/>
            <a:r>
              <a:rPr lang="ar-SA" sz="2400" dirty="0">
                <a:solidFill>
                  <a:srgbClr val="FFFF66"/>
                </a:solidFill>
                <a:latin typeface="Arial" panose="020B0604020202020204" pitchFamily="34" charset="0"/>
                <a:cs typeface="Arial" panose="020B0604020202020204" pitchFamily="34" charset="0"/>
              </a:rPr>
              <a:t>رثاء</a:t>
            </a:r>
          </a:p>
          <a:p>
            <a:pPr eaLnBrk="1" hangingPunct="1"/>
            <a:r>
              <a:rPr lang="ar-SA" sz="2400" dirty="0">
                <a:solidFill>
                  <a:srgbClr val="FFFF66"/>
                </a:solidFill>
                <a:latin typeface="Arial" panose="020B0604020202020204" pitchFamily="34" charset="0"/>
                <a:cs typeface="Arial" panose="020B0604020202020204" pitchFamily="34" charset="0"/>
              </a:rPr>
              <a:t>حكمة</a:t>
            </a:r>
          </a:p>
          <a:p>
            <a:pPr eaLnBrk="1" hangingPunct="1"/>
            <a:r>
              <a:rPr lang="ar-SA" sz="2400" dirty="0">
                <a:solidFill>
                  <a:srgbClr val="FFFF66"/>
                </a:solidFill>
                <a:latin typeface="Arial" panose="020B0604020202020204" pitchFamily="34" charset="0"/>
                <a:cs typeface="Arial" panose="020B0604020202020204" pitchFamily="34" charset="0"/>
              </a:rPr>
              <a:t>ملكي </a:t>
            </a:r>
          </a:p>
          <a:p>
            <a:pPr eaLnBrk="1" hangingPunct="1"/>
            <a:r>
              <a:rPr lang="ar-SA" sz="2400" dirty="0">
                <a:solidFill>
                  <a:srgbClr val="FFFF66"/>
                </a:solidFill>
                <a:latin typeface="Arial" panose="020B0604020202020204" pitchFamily="34" charset="0"/>
                <a:cs typeface="Arial" panose="020B0604020202020204" pitchFamily="34" charset="0"/>
              </a:rPr>
              <a:t>مسياني</a:t>
            </a:r>
          </a:p>
          <a:p>
            <a:pPr eaLnBrk="1" hangingPunct="1"/>
            <a:r>
              <a:rPr lang="ar-SA" sz="2400" dirty="0">
                <a:solidFill>
                  <a:srgbClr val="FFFF66"/>
                </a:solidFill>
                <a:latin typeface="Arial" panose="020B0604020202020204" pitchFamily="34" charset="0"/>
                <a:cs typeface="Arial" panose="020B0604020202020204" pitchFamily="34" charset="0"/>
              </a:rPr>
              <a:t>رثاء</a:t>
            </a:r>
          </a:p>
          <a:p>
            <a:pPr eaLnBrk="1" hangingPunct="1"/>
            <a:r>
              <a:rPr lang="ar-SA" sz="2400" dirty="0">
                <a:solidFill>
                  <a:srgbClr val="FFFF66"/>
                </a:solidFill>
                <a:latin typeface="Arial" panose="020B0604020202020204" pitchFamily="34" charset="0"/>
                <a:cs typeface="Arial" panose="020B0604020202020204" pitchFamily="34" charset="0"/>
              </a:rPr>
              <a:t>لعن</a:t>
            </a:r>
          </a:p>
          <a:p>
            <a:pPr eaLnBrk="1" hangingPunct="1"/>
            <a:r>
              <a:rPr lang="ar-SA" sz="2400" dirty="0">
                <a:solidFill>
                  <a:srgbClr val="FFFF66"/>
                </a:solidFill>
                <a:latin typeface="Arial" panose="020B0604020202020204" pitchFamily="34" charset="0"/>
                <a:cs typeface="Arial" panose="020B0604020202020204" pitchFamily="34" charset="0"/>
              </a:rPr>
              <a:t>تاريخي</a:t>
            </a:r>
          </a:p>
        </p:txBody>
      </p:sp>
      <p:sp>
        <p:nvSpPr>
          <p:cNvPr id="368644" name="Text Box 4"/>
          <p:cNvSpPr txBox="1">
            <a:spLocks noChangeArrowheads="1"/>
          </p:cNvSpPr>
          <p:nvPr/>
        </p:nvSpPr>
        <p:spPr bwMode="auto">
          <a:xfrm>
            <a:off x="1143000" y="4191000"/>
            <a:ext cx="7010400" cy="24622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ليمحوا من سفر الاحياء ،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ومع الصديقين لا يُكت</a:t>
            </a:r>
            <a:r>
              <a:rPr kumimoji="0" lang="ar-JO"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a:t>
            </a: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وا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 28 </a:t>
            </a:r>
            <a:endParaRPr kumimoji="0" lang="en-US"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صب  عليهم  سخطك وليدركهم حمو غضبك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:24 </a:t>
            </a:r>
            <a:endParaRPr kumimoji="0" lang="en-US"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6662" name="Rectangle 7"/>
          <p:cNvSpPr>
            <a:spLocks noGrp="1" noChangeArrowheads="1"/>
          </p:cNvSpPr>
          <p:nvPr>
            <p:ph type="title"/>
          </p:nvPr>
        </p:nvSpPr>
        <p:spPr>
          <a:xfrm>
            <a:off x="609600" y="152400"/>
            <a:ext cx="7462862" cy="1143000"/>
          </a:xfrm>
        </p:spPr>
        <p:txBody>
          <a:bodyPr/>
          <a:lstStyle/>
          <a:p>
            <a:pPr eaLnBrk="1" hangingPunct="1"/>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a:t>
            </a:r>
            <a:endParaRPr lang="en-US" dirty="0">
              <a:latin typeface="Arial" panose="020B0604020202020204" pitchFamily="34" charset="0"/>
              <a:cs typeface="Arial" panose="020B0604020202020204" pitchFamily="34" charset="0"/>
            </a:endParaRPr>
          </a:p>
        </p:txBody>
      </p:sp>
      <p:sp>
        <p:nvSpPr>
          <p:cNvPr id="36864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26664" name="TextBox 8"/>
          <p:cNvSpPr txBox="1">
            <a:spLocks noChangeArrowheads="1"/>
          </p:cNvSpPr>
          <p:nvPr/>
        </p:nvSpPr>
        <p:spPr bwMode="auto">
          <a:xfrm>
            <a:off x="76200" y="3544895"/>
            <a:ext cx="2125903" cy="64633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3600" b="1" i="0" u="sng"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مزامير اللعنة</a:t>
            </a:r>
            <a:endParaRPr kumimoji="0" lang="en-US" sz="3600" b="0" i="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8"/>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47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368646"/>
                                        </p:tgtEl>
                                        <p:attrNameLst>
                                          <p:attrName>style.visibility</p:attrName>
                                        </p:attrNameLst>
                                      </p:cBhvr>
                                      <p:to>
                                        <p:strVal val="visible"/>
                                      </p:to>
                                    </p:set>
                                    <p:animEffect transition="in" filter="fade">
                                      <p:cBhvr>
                                        <p:cTn id="7" dur="770" decel="100000"/>
                                        <p:tgtEl>
                                          <p:spTgt spid="368646"/>
                                        </p:tgtEl>
                                      </p:cBhvr>
                                    </p:animEffect>
                                    <p:animScale>
                                      <p:cBhvr>
                                        <p:cTn id="8" dur="770" decel="100000"/>
                                        <p:tgtEl>
                                          <p:spTgt spid="368646"/>
                                        </p:tgtEl>
                                      </p:cBhvr>
                                      <p:from x="10000" y="10000"/>
                                      <p:to x="200000" y="450000"/>
                                    </p:animScale>
                                    <p:animScale>
                                      <p:cBhvr>
                                        <p:cTn id="9" dur="1230" accel="100000" fill="hold">
                                          <p:stCondLst>
                                            <p:cond delay="770"/>
                                          </p:stCondLst>
                                        </p:cTn>
                                        <p:tgtEl>
                                          <p:spTgt spid="368646"/>
                                        </p:tgtEl>
                                      </p:cBhvr>
                                      <p:from x="200000" y="450000"/>
                                      <p:to x="100000" y="100000"/>
                                    </p:animScale>
                                    <p:set>
                                      <p:cBhvr>
                                        <p:cTn id="10" dur="770" fill="hold"/>
                                        <p:tgtEl>
                                          <p:spTgt spid="368646"/>
                                        </p:tgtEl>
                                        <p:attrNameLst>
                                          <p:attrName>ppt_x</p:attrName>
                                        </p:attrNameLst>
                                      </p:cBhvr>
                                      <p:to>
                                        <p:strVal val="(0.5)"/>
                                      </p:to>
                                    </p:set>
                                    <p:anim from="(0.5)" to="(#ppt_x)" calcmode="lin" valueType="num">
                                      <p:cBhvr>
                                        <p:cTn id="11" dur="1230" accel="100000" fill="hold">
                                          <p:stCondLst>
                                            <p:cond delay="770"/>
                                          </p:stCondLst>
                                        </p:cTn>
                                        <p:tgtEl>
                                          <p:spTgt spid="368646"/>
                                        </p:tgtEl>
                                        <p:attrNameLst>
                                          <p:attrName>ppt_x</p:attrName>
                                        </p:attrNameLst>
                                      </p:cBhvr>
                                    </p:anim>
                                    <p:set>
                                      <p:cBhvr>
                                        <p:cTn id="12" dur="770" fill="hold"/>
                                        <p:tgtEl>
                                          <p:spTgt spid="368646"/>
                                        </p:tgtEl>
                                        <p:attrNameLst>
                                          <p:attrName>ppt_y</p:attrName>
                                        </p:attrNameLst>
                                      </p:cBhvr>
                                      <p:to>
                                        <p:strVal val="(#ppt_y+0.4)"/>
                                      </p:to>
                                    </p:set>
                                    <p:anim from="(#ppt_y+0.4)" to="(#ppt_y)" calcmode="lin" valueType="num">
                                      <p:cBhvr>
                                        <p:cTn id="13" dur="1230" accel="100000" fill="hold">
                                          <p:stCondLst>
                                            <p:cond delay="770"/>
                                          </p:stCondLst>
                                        </p:cTn>
                                        <p:tgtEl>
                                          <p:spTgt spid="368646"/>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368644"/>
                                        </p:tgtEl>
                                        <p:attrNameLst>
                                          <p:attrName>style.visibility</p:attrName>
                                        </p:attrNameLst>
                                      </p:cBhvr>
                                      <p:to>
                                        <p:strVal val="visible"/>
                                      </p:to>
                                    </p:set>
                                    <p:animEffect transition="in" filter="fade">
                                      <p:cBhvr>
                                        <p:cTn id="17" dur="770" decel="100000"/>
                                        <p:tgtEl>
                                          <p:spTgt spid="368644"/>
                                        </p:tgtEl>
                                      </p:cBhvr>
                                    </p:animEffect>
                                    <p:animScale>
                                      <p:cBhvr>
                                        <p:cTn id="18" dur="770" decel="100000"/>
                                        <p:tgtEl>
                                          <p:spTgt spid="368644"/>
                                        </p:tgtEl>
                                      </p:cBhvr>
                                      <p:from x="10000" y="10000"/>
                                      <p:to x="200000" y="450000"/>
                                    </p:animScale>
                                    <p:animScale>
                                      <p:cBhvr>
                                        <p:cTn id="19" dur="1230" accel="100000" fill="hold">
                                          <p:stCondLst>
                                            <p:cond delay="770"/>
                                          </p:stCondLst>
                                        </p:cTn>
                                        <p:tgtEl>
                                          <p:spTgt spid="368644"/>
                                        </p:tgtEl>
                                      </p:cBhvr>
                                      <p:from x="200000" y="450000"/>
                                      <p:to x="100000" y="100000"/>
                                    </p:animScale>
                                    <p:set>
                                      <p:cBhvr>
                                        <p:cTn id="20" dur="770" fill="hold"/>
                                        <p:tgtEl>
                                          <p:spTgt spid="368644"/>
                                        </p:tgtEl>
                                        <p:attrNameLst>
                                          <p:attrName>ppt_x</p:attrName>
                                        </p:attrNameLst>
                                      </p:cBhvr>
                                      <p:to>
                                        <p:strVal val="(0.5)"/>
                                      </p:to>
                                    </p:set>
                                    <p:anim from="(0.5)" to="(#ppt_x)" calcmode="lin" valueType="num">
                                      <p:cBhvr>
                                        <p:cTn id="21" dur="1230" accel="100000" fill="hold">
                                          <p:stCondLst>
                                            <p:cond delay="770"/>
                                          </p:stCondLst>
                                        </p:cTn>
                                        <p:tgtEl>
                                          <p:spTgt spid="368644"/>
                                        </p:tgtEl>
                                        <p:attrNameLst>
                                          <p:attrName>ppt_x</p:attrName>
                                        </p:attrNameLst>
                                      </p:cBhvr>
                                    </p:anim>
                                    <p:set>
                                      <p:cBhvr>
                                        <p:cTn id="22" dur="770" fill="hold"/>
                                        <p:tgtEl>
                                          <p:spTgt spid="368644"/>
                                        </p:tgtEl>
                                        <p:attrNameLst>
                                          <p:attrName>ppt_y</p:attrName>
                                        </p:attrNameLst>
                                      </p:cBhvr>
                                      <p:to>
                                        <p:strVal val="(#ppt_y+0.4)"/>
                                      </p:to>
                                    </p:set>
                                    <p:anim from="(#ppt_y+0.4)" to="(#ppt_y)" calcmode="lin" valueType="num">
                                      <p:cBhvr>
                                        <p:cTn id="23"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ar-SA" dirty="0">
                <a:solidFill>
                  <a:srgbClr val="FFFF00"/>
                </a:solidFill>
                <a:latin typeface="Arial" panose="020B0604020202020204" pitchFamily="34" charset="0"/>
                <a:cs typeface="Arial" panose="020B0604020202020204" pitchFamily="34" charset="0"/>
              </a:rPr>
              <a:t>ترنيمة</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رثاء</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حكمة</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ملكي </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مسياني</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رثاء</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لعن</a:t>
            </a:r>
          </a:p>
          <a:p>
            <a:pPr algn="r" rtl="1" eaLnBrk="1" hangingPunct="1">
              <a:lnSpc>
                <a:spcPct val="90000"/>
              </a:lnSpc>
            </a:pPr>
            <a:r>
              <a:rPr lang="ar-SA" sz="4000" b="1" dirty="0">
                <a:solidFill>
                  <a:srgbClr val="FFFF00"/>
                </a:solidFill>
                <a:latin typeface="Arial" panose="020B0604020202020204" pitchFamily="34" charset="0"/>
                <a:cs typeface="Arial" panose="020B0604020202020204" pitchFamily="34" charset="0"/>
              </a:rPr>
              <a:t>تاريخي</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قدام  آبائهم صنع اعجوبة في ارض مصر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بلاد صوعن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شق البحر فعبرهم،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ونصب المياه كند .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78 : 12- 13  </a:t>
            </a:r>
            <a:endParaRPr kumimoji="0" lang="en-US"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8710" name="Rectangle 7"/>
          <p:cNvSpPr>
            <a:spLocks noGrp="1" noChangeArrowheads="1"/>
          </p:cNvSpPr>
          <p:nvPr>
            <p:ph type="title"/>
          </p:nvPr>
        </p:nvSpPr>
        <p:spPr>
          <a:xfrm>
            <a:off x="457200" y="274639"/>
            <a:ext cx="7472386" cy="1143000"/>
          </a:xfrm>
        </p:spPr>
        <p:txBody>
          <a:bodyPr/>
          <a:lstStyle/>
          <a:p>
            <a:pPr eaLnBrk="1" hangingPunct="1"/>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 </a:t>
            </a:r>
            <a:endParaRPr lang="en-US" dirty="0">
              <a:latin typeface="Arial" panose="020B0604020202020204" pitchFamily="34" charset="0"/>
              <a:cs typeface="Arial" panose="020B0604020202020204" pitchFamily="34" charset="0"/>
            </a:endParaRPr>
          </a:p>
        </p:txBody>
      </p:sp>
      <p:sp>
        <p:nvSpPr>
          <p:cNvPr id="370696"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70693"/>
                                        </p:tgtEl>
                                        <p:attrNameLst>
                                          <p:attrName>style.visibility</p:attrName>
                                        </p:attrNameLst>
                                      </p:cBhvr>
                                      <p:to>
                                        <p:strVal val="visible"/>
                                      </p:to>
                                    </p:set>
                                    <p:anim calcmode="lin" valueType="num">
                                      <p:cBhvr>
                                        <p:cTn id="7" dur="2000" fill="hold"/>
                                        <p:tgtEl>
                                          <p:spTgt spid="370693"/>
                                        </p:tgtEl>
                                        <p:attrNameLst>
                                          <p:attrName>ppt_w</p:attrName>
                                        </p:attrNameLst>
                                      </p:cBhvr>
                                      <p:tavLst>
                                        <p:tav tm="0" fmla="#ppt_w*sin(2.5*pi*$)">
                                          <p:val>
                                            <p:fltVal val="0"/>
                                          </p:val>
                                        </p:tav>
                                        <p:tav tm="100000">
                                          <p:val>
                                            <p:fltVal val="1"/>
                                          </p:val>
                                        </p:tav>
                                      </p:tavLst>
                                    </p:anim>
                                    <p:anim calcmode="lin" valueType="num">
                                      <p:cBhvr>
                                        <p:cTn id="8"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لماذا تفتخر بالشر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يها الجبار ؟  رحمة الله هي كل يوم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لسانك يخترع مفاسد ، كًمُوسى مسنونة يعمل بالغش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حببت الشر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الخير ،الكذب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التكلم بالصدق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52 : 1- 3 </a:t>
            </a:r>
          </a:p>
        </p:txBody>
      </p:sp>
      <p:sp>
        <p:nvSpPr>
          <p:cNvPr id="126981" name="Rectangle 5"/>
          <p:cNvSpPr>
            <a:spLocks noGrp="1" noChangeArrowheads="1"/>
          </p:cNvSpPr>
          <p:nvPr>
            <p:ph type="title" idx="4294967295"/>
          </p:nvPr>
        </p:nvSpPr>
        <p:spPr/>
        <p:txBody>
          <a:bodyPr/>
          <a:lstStyle/>
          <a:p>
            <a:pPr eaLnBrk="1" hangingPunct="1">
              <a:defRPr/>
            </a:pPr>
            <a:r>
              <a:rPr lang="ar-IQ" b="1" dirty="0">
                <a:latin typeface="Arial" panose="020B0604020202020204" pitchFamily="34" charset="0"/>
                <a:cs typeface="Arial" panose="020B0604020202020204" pitchFamily="34" charset="0"/>
              </a:rPr>
              <a:t>توبيخ</a:t>
            </a:r>
            <a:endParaRPr lang="en-US"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طوبى للذي غفر </a:t>
            </a:r>
            <a:r>
              <a:rPr lang="ar-JO" sz="4000" b="1" dirty="0">
                <a:solidFill>
                  <a:srgbClr val="FFFFFF"/>
                </a:solidFill>
                <a:latin typeface="Arial" panose="020B0604020202020204" pitchFamily="34" charset="0"/>
                <a:cs typeface="Arial" panose="020B0604020202020204" pitchFamily="34" charset="0"/>
              </a:rPr>
              <a:t>إ</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ثمه وسترت خطيئته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طوبى لرجل لا يحسب له الرب خطيئة .</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ولا في روحه غش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32 :</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8005" name="Rectangle 5"/>
          <p:cNvSpPr>
            <a:spLocks noGrp="1" noChangeArrowheads="1"/>
          </p:cNvSpPr>
          <p:nvPr>
            <p:ph type="title" idx="4294967295"/>
          </p:nvPr>
        </p:nvSpPr>
        <p:spPr/>
        <p:txBody>
          <a:bodyPr/>
          <a:lstStyle/>
          <a:p>
            <a:pPr eaLnBrk="1" hangingPunct="1">
              <a:defRPr/>
            </a:pPr>
            <a:r>
              <a:rPr lang="ar-IQ" b="1" dirty="0">
                <a:latin typeface="Arial" panose="020B0604020202020204" pitchFamily="34" charset="0"/>
                <a:cs typeface="Arial" panose="020B0604020202020204" pitchFamily="34" charset="0"/>
              </a:rPr>
              <a:t>البركة</a:t>
            </a:r>
            <a:endParaRPr lang="en-US"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لماذا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نت منحنية يا نفسي ؟ لماذا تئنينً فيً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ترجي الله ل</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ني بعد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حمده ،خلاص وجهي  و</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لهي.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5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ar-IQ" b="1" dirty="0">
                <a:latin typeface="Arial" panose="020B0604020202020204" pitchFamily="34" charset="0"/>
                <a:cs typeface="Arial" panose="020B0604020202020204" pitchFamily="34" charset="0"/>
              </a:rPr>
              <a:t>ترانيم الثقة </a:t>
            </a:r>
            <a:endParaRPr lang="en-US" b="1" dirty="0">
              <a:latin typeface="Arial" panose="020B0604020202020204" pitchFamily="34"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spd="slow"/>
</p:sld>
</file>

<file path=ppt/slides/slide219.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ar-IQ" sz="4800" b="1" dirty="0">
                <a:latin typeface="Arial" panose="020B0604020202020204" pitchFamily="34" charset="0"/>
                <a:cs typeface="Arial" panose="020B0604020202020204" pitchFamily="34" charset="0"/>
              </a:rPr>
              <a:t>التسبيح في كل مزمور </a:t>
            </a:r>
            <a:endParaRPr lang="en-US" sz="4800" b="1" dirty="0">
              <a:latin typeface="Arial" panose="020B0604020202020204" pitchFamily="34" charset="0"/>
              <a:cs typeface="Arial" panose="020B0604020202020204" pitchFamily="34" charset="0"/>
            </a:endParaRPr>
          </a:p>
        </p:txBody>
      </p:sp>
      <p:sp>
        <p:nvSpPr>
          <p:cNvPr id="325635" name="Rectangle 3"/>
          <p:cNvSpPr>
            <a:spLocks noGrp="1" noChangeArrowheads="1"/>
          </p:cNvSpPr>
          <p:nvPr>
            <p:ph idx="1"/>
          </p:nvPr>
        </p:nvSpPr>
        <p:spPr>
          <a:xfrm>
            <a:off x="457199" y="2204864"/>
            <a:ext cx="4402877" cy="4098460"/>
          </a:xfrm>
        </p:spPr>
        <p:txBody>
          <a:bodyPr/>
          <a:lstStyle/>
          <a:p>
            <a:pPr marL="0" indent="0" eaLnBrk="1" hangingPunct="1">
              <a:buFontTx/>
              <a:buNone/>
            </a:pPr>
            <a:r>
              <a:rPr lang="ar-IQ" altLang="ja-JP" sz="3600" b="1" i="1" dirty="0">
                <a:latin typeface="Arial" panose="020B0604020202020204" pitchFamily="34" charset="0"/>
                <a:cs typeface="Arial" panose="020B0604020202020204" pitchFamily="34" charset="0"/>
              </a:rPr>
              <a:t>  بتسبيح الرب ينطق فمي وليبارك كل بشر اسمه القدوس  </a:t>
            </a:r>
            <a:r>
              <a:rPr lang="ar-JO" altLang="ja-JP" sz="3600" b="1" i="1" dirty="0">
                <a:latin typeface="Arial" panose="020B0604020202020204" pitchFamily="34" charset="0"/>
                <a:cs typeface="Arial" panose="020B0604020202020204" pitchFamily="34" charset="0"/>
              </a:rPr>
              <a:t>إ</a:t>
            </a:r>
            <a:r>
              <a:rPr lang="ar-IQ" altLang="ja-JP" sz="3600" b="1" i="1" dirty="0">
                <a:latin typeface="Arial" panose="020B0604020202020204" pitchFamily="34" charset="0"/>
                <a:cs typeface="Arial" panose="020B0604020202020204" pitchFamily="34" charset="0"/>
              </a:rPr>
              <a:t>لى الدهر وال</a:t>
            </a:r>
            <a:r>
              <a:rPr lang="ar-JO" altLang="ja-JP" sz="3600" b="1" i="1" dirty="0">
                <a:latin typeface="Arial" panose="020B0604020202020204" pitchFamily="34" charset="0"/>
                <a:cs typeface="Arial" panose="020B0604020202020204" pitchFamily="34" charset="0"/>
              </a:rPr>
              <a:t>أ</a:t>
            </a:r>
            <a:r>
              <a:rPr lang="ar-IQ" altLang="ja-JP" sz="3600" b="1" i="1" dirty="0">
                <a:latin typeface="Arial" panose="020B0604020202020204" pitchFamily="34" charset="0"/>
                <a:cs typeface="Arial" panose="020B0604020202020204" pitchFamily="34" charset="0"/>
              </a:rPr>
              <a:t>بد </a:t>
            </a:r>
          </a:p>
          <a:p>
            <a:pPr marL="0" indent="0" eaLnBrk="1" hangingPunct="1">
              <a:buFontTx/>
              <a:buNone/>
            </a:pPr>
            <a:endParaRPr lang="ar-IQ" sz="3600" b="1" i="1" dirty="0">
              <a:latin typeface="Arial" panose="020B0604020202020204" pitchFamily="34" charset="0"/>
              <a:cs typeface="Arial" panose="020B0604020202020204" pitchFamily="34" charset="0"/>
            </a:endParaRPr>
          </a:p>
          <a:p>
            <a:pPr marL="0" indent="0" eaLnBrk="1" hangingPunct="1">
              <a:buFontTx/>
              <a:buNone/>
            </a:pPr>
            <a:r>
              <a:rPr lang="ar-IQ" sz="3600" b="1" i="1" dirty="0">
                <a:latin typeface="Arial" panose="020B0604020202020204" pitchFamily="34" charset="0"/>
                <a:cs typeface="Arial" panose="020B0604020202020204" pitchFamily="34" charset="0"/>
              </a:rPr>
              <a:t>مزمور 145 : 21 </a:t>
            </a:r>
            <a:endParaRPr lang="en-US" sz="3600" b="1" i="1" dirty="0">
              <a:latin typeface="Arial" panose="020B0604020202020204" pitchFamily="34" charset="0"/>
              <a:cs typeface="Arial" panose="020B0604020202020204" pitchFamily="34" charset="0"/>
            </a:endParaRPr>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3726235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2" end="2"/>
                                            </p:txEl>
                                          </p:spTgt>
                                        </p:tgtEl>
                                        <p:attrNameLst>
                                          <p:attrName>style.visibility</p:attrName>
                                        </p:attrNameLst>
                                      </p:cBhvr>
                                      <p:to>
                                        <p:strVal val="visible"/>
                                      </p:to>
                                    </p:set>
                                    <p:animEffect transition="in" filter="fade">
                                      <p:cBhvr>
                                        <p:cTn id="21" dur="500"/>
                                        <p:tgtEl>
                                          <p:spTgt spid="325635">
                                            <p:txEl>
                                              <p:pRg st="2" end="2"/>
                                            </p:txEl>
                                          </p:spTgt>
                                        </p:tgtEl>
                                      </p:cBhvr>
                                    </p:animEffect>
                                    <p:anim calcmode="lin" valueType="num">
                                      <p:cBhvr>
                                        <p:cTn id="22" dur="500" fill="hold"/>
                                        <p:tgtEl>
                                          <p:spTgt spid="32563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2" end="2"/>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7697" name="Picture 13" descr="41"/>
          <p:cNvPicPr>
            <a:picLocks noGrp="1" noChangeAspect="1" noChangeArrowheads="1"/>
          </p:cNvPicPr>
          <p:nvPr>
            <p:ph/>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a:noFill/>
        </p:spPr>
      </p:pic>
      <p:sp>
        <p:nvSpPr>
          <p:cNvPr id="2" name="Title 1"/>
          <p:cNvSpPr>
            <a:spLocks noGrp="1"/>
          </p:cNvSpPr>
          <p:nvPr>
            <p:ph type="title" idx="4294967295"/>
          </p:nvPr>
        </p:nvSpPr>
        <p:spPr>
          <a:xfrm>
            <a:off x="72008" y="2852936"/>
            <a:ext cx="1979712" cy="3917486"/>
          </a:xfrm>
        </p:spPr>
        <p:txBody>
          <a:bodyPr/>
          <a:lstStyle/>
          <a:p>
            <a:pPr>
              <a:defRPr/>
            </a:pPr>
            <a:r>
              <a:rPr lang="ar-JO" sz="3600" b="1" dirty="0">
                <a:solidFill>
                  <a:srgbClr val="FFFFFF"/>
                </a:solidFill>
                <a:effectLst>
                  <a:glow rad="177800">
                    <a:schemeClr val="tx1"/>
                  </a:glow>
                </a:effectLst>
                <a:latin typeface="Arial" panose="020B0604020202020204" pitchFamily="34" charset="0"/>
                <a:cs typeface="Arial" panose="020B0604020202020204" pitchFamily="34" charset="0"/>
              </a:rPr>
              <a:t>السير       عبر   الأسفار الشعرية</a:t>
            </a:r>
            <a:endParaRPr lang="en-US" sz="3600" b="1" dirty="0">
              <a:solidFill>
                <a:srgbClr val="FFFFFF"/>
              </a:solidFill>
              <a:effectLst>
                <a:glow rad="177800">
                  <a:schemeClr val="tx1"/>
                </a:glow>
              </a:effectLst>
              <a:latin typeface="Arial" panose="020B0604020202020204" pitchFamily="34" charset="0"/>
              <a:cs typeface="Arial" panose="020B0604020202020204" pitchFamily="34" charset="0"/>
            </a:endParaRPr>
          </a:p>
        </p:txBody>
      </p:sp>
      <p:sp>
        <p:nvSpPr>
          <p:cNvPr id="6" name="Text Box 2"/>
          <p:cNvSpPr txBox="1">
            <a:spLocks noChangeArrowheads="1"/>
          </p:cNvSpPr>
          <p:nvPr/>
        </p:nvSpPr>
        <p:spPr bwMode="auto">
          <a:xfrm>
            <a:off x="8382000" y="0"/>
            <a:ext cx="762000" cy="404813"/>
          </a:xfrm>
          <a:prstGeom prst="rect">
            <a:avLst/>
          </a:prstGeom>
          <a:solidFill>
            <a:schemeClr val="tx1"/>
          </a:solidFill>
          <a:ln w="12700" cap="sq">
            <a:noFill/>
            <a:miter lim="800000"/>
            <a:headEnd type="none" w="sm" len="sm"/>
            <a:tailEnd type="none" w="sm" len="sm"/>
          </a:ln>
          <a:effectLst/>
        </p:spPr>
        <p:txBody>
          <a:bodyPr anchor="ctr"/>
          <a:lstStyle>
            <a:lvl1pPr eaLnBrk="0" hangingPunct="0">
              <a:defRPr sz="2000">
                <a:solidFill>
                  <a:srgbClr val="000000"/>
                </a:solidFill>
                <a:latin typeface="Arial Narrow" charset="0"/>
                <a:ea typeface="ＭＳ Ｐゴシック" charset="0"/>
                <a:cs typeface="Times New Roman" charset="0"/>
              </a:defRPr>
            </a:lvl1pPr>
            <a:lvl2pPr marL="37931725" indent="-37474525" eaLnBrk="0" hangingPunct="0">
              <a:defRPr sz="2000">
                <a:solidFill>
                  <a:srgbClr val="000000"/>
                </a:solidFill>
                <a:latin typeface="Arial Narrow" charset="0"/>
                <a:ea typeface="Times New Roman" charset="0"/>
                <a:cs typeface="Times New Roman" charset="0"/>
              </a:defRPr>
            </a:lvl2pPr>
            <a:lvl3pPr eaLnBrk="0" hangingPunct="0">
              <a:defRPr sz="2000">
                <a:solidFill>
                  <a:srgbClr val="000000"/>
                </a:solidFill>
                <a:latin typeface="Arial Narrow" charset="0"/>
                <a:ea typeface="Times New Roman" charset="0"/>
                <a:cs typeface="Times New Roman" charset="0"/>
              </a:defRPr>
            </a:lvl3pPr>
            <a:lvl4pPr eaLnBrk="0" hangingPunct="0">
              <a:defRPr sz="2000">
                <a:solidFill>
                  <a:srgbClr val="000000"/>
                </a:solidFill>
                <a:latin typeface="Arial Narrow" charset="0"/>
                <a:ea typeface="Times New Roman" charset="0"/>
                <a:cs typeface="Times New Roman" charset="0"/>
              </a:defRPr>
            </a:lvl4pPr>
            <a:lvl5pPr eaLnBrk="0" hangingPunct="0">
              <a:defRPr sz="2000">
                <a:solidFill>
                  <a:srgbClr val="000000"/>
                </a:solidFill>
                <a:latin typeface="Arial Narrow" charset="0"/>
                <a:ea typeface="Times New Roman" charset="0"/>
                <a:cs typeface="Times New Roman" charset="0"/>
              </a:defRPr>
            </a:lvl5pPr>
            <a:lvl6pPr marL="4572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6pPr>
            <a:lvl7pPr marL="9144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7pPr>
            <a:lvl8pPr marL="13716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8pPr>
            <a:lvl9pPr marL="1828800" eaLnBrk="0" fontAlgn="base" hangingPunct="0">
              <a:lnSpc>
                <a:spcPct val="80000"/>
              </a:lnSpc>
              <a:spcBef>
                <a:spcPct val="0"/>
              </a:spcBef>
              <a:spcAft>
                <a:spcPct val="0"/>
              </a:spcAft>
              <a:defRPr sz="20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355</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5" name="Group 4"/>
          <p:cNvGrpSpPr>
            <a:grpSpLocks/>
          </p:cNvGrpSpPr>
          <p:nvPr/>
        </p:nvGrpSpPr>
        <p:grpSpPr bwMode="auto">
          <a:xfrm>
            <a:off x="2339975" y="5127625"/>
            <a:ext cx="4535488" cy="1685925"/>
            <a:chOff x="1979712" y="5128138"/>
            <a:chExt cx="4536504" cy="1685238"/>
          </a:xfrm>
        </p:grpSpPr>
        <p:sp>
          <p:nvSpPr>
            <p:cNvPr id="797725" name="Up Arrow 12"/>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6" name="Up Arrow 3"/>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7" name="Rectangle 8"/>
            <p:cNvSpPr>
              <a:spLocks noChangeArrowheads="1"/>
            </p:cNvSpPr>
            <p:nvPr/>
          </p:nvSpPr>
          <p:spPr bwMode="auto">
            <a:xfrm>
              <a:off x="1979712" y="5661248"/>
              <a:ext cx="4499992" cy="1152128"/>
            </a:xfrm>
            <a:prstGeom prst="rect">
              <a:avLst/>
            </a:prstGeom>
            <a:solidFill>
              <a:srgbClr val="000099"/>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أيوب</a:t>
              </a: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السيادة </a:t>
              </a:r>
              <a:endParaRPr kumimoji="0" lang="en-US"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رؤية سيادة الله                                            تقودنا إلى العبادة</a:t>
              </a:r>
              <a:endParaRPr kumimoji="0" lang="en-US" sz="1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2339752" y="5128138"/>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أيوب 42: 2 قد علمت أنك تستطيع كل شيء و لا يعسر عليك أمر</a:t>
              </a:r>
              <a:endParaRPr kumimoji="0" lang="en-US" sz="1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16" name="Group 15"/>
          <p:cNvGrpSpPr>
            <a:grpSpLocks/>
          </p:cNvGrpSpPr>
          <p:nvPr/>
        </p:nvGrpSpPr>
        <p:grpSpPr bwMode="auto">
          <a:xfrm>
            <a:off x="2339975" y="3429000"/>
            <a:ext cx="4535488" cy="1757363"/>
            <a:chOff x="1979712" y="5056130"/>
            <a:chExt cx="4536504" cy="1757246"/>
          </a:xfrm>
        </p:grpSpPr>
        <p:sp>
          <p:nvSpPr>
            <p:cNvPr id="797719" name="Up Arrow 16"/>
            <p:cNvSpPr>
              <a:spLocks noChangeArrowheads="1"/>
            </p:cNvSpPr>
            <p:nvPr/>
          </p:nvSpPr>
          <p:spPr bwMode="auto">
            <a:xfrm>
              <a:off x="6084168"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0" name="Up Arrow 17"/>
            <p:cNvSpPr>
              <a:spLocks noChangeArrowheads="1"/>
            </p:cNvSpPr>
            <p:nvPr/>
          </p:nvSpPr>
          <p:spPr bwMode="auto">
            <a:xfrm>
              <a:off x="1979712" y="5229200"/>
              <a:ext cx="432048" cy="432048"/>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21" name="Rectangle 18"/>
            <p:cNvSpPr>
              <a:spLocks noChangeArrowheads="1"/>
            </p:cNvSpPr>
            <p:nvPr/>
          </p:nvSpPr>
          <p:spPr bwMode="auto">
            <a:xfrm>
              <a:off x="1979712" y="5661248"/>
              <a:ext cx="4499992" cy="1152128"/>
            </a:xfrm>
            <a:prstGeom prst="rect">
              <a:avLst/>
            </a:prstGeom>
            <a:solidFill>
              <a:srgbClr val="660066"/>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20"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المزامير</a:t>
              </a: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العبادة </a:t>
              </a:r>
              <a:endParaRPr kumimoji="0" lang="en-US"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1"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تطور العبادة                                                مخافة الرب</a:t>
              </a:r>
              <a:endParaRPr kumimoji="0" lang="en-US" sz="1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2" name="Title 1"/>
            <p:cNvSpPr txBox="1">
              <a:spLocks/>
            </p:cNvSpPr>
            <p:nvPr/>
          </p:nvSpPr>
          <p:spPr bwMode="auto">
            <a:xfrm>
              <a:off x="2339752" y="5056130"/>
              <a:ext cx="3816424"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مزمور 111: 10 رأس الحكمة مخافة الرب فطنة جيدة لكل عامليها تسبيحه قائم إلى الأبد</a:t>
              </a:r>
              <a:endParaRPr kumimoji="0" lang="en-US" sz="1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23" name="Group 22"/>
          <p:cNvGrpSpPr>
            <a:grpSpLocks/>
          </p:cNvGrpSpPr>
          <p:nvPr/>
        </p:nvGrpSpPr>
        <p:grpSpPr bwMode="auto">
          <a:xfrm>
            <a:off x="2338388" y="1663700"/>
            <a:ext cx="4502150" cy="1793875"/>
            <a:chOff x="1978467" y="5019568"/>
            <a:chExt cx="4501237" cy="1793808"/>
          </a:xfrm>
        </p:grpSpPr>
        <p:sp>
          <p:nvSpPr>
            <p:cNvPr id="797714" name="Up Arrow 23"/>
            <p:cNvSpPr>
              <a:spLocks noChangeArrowheads="1"/>
            </p:cNvSpPr>
            <p:nvPr/>
          </p:nvSpPr>
          <p:spPr bwMode="auto">
            <a:xfrm rot="1836303">
              <a:off x="6022066" y="5033586"/>
              <a:ext cx="432048" cy="722875"/>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15" name="Up Arrow 24"/>
            <p:cNvSpPr>
              <a:spLocks noChangeArrowheads="1"/>
            </p:cNvSpPr>
            <p:nvPr/>
          </p:nvSpPr>
          <p:spPr bwMode="auto">
            <a:xfrm rot="-2177790">
              <a:off x="1978467" y="5019568"/>
              <a:ext cx="432048" cy="847922"/>
            </a:xfrm>
            <a:prstGeom prst="upArrow">
              <a:avLst>
                <a:gd name="adj1" fmla="val 50000"/>
                <a:gd name="adj2" fmla="val 50000"/>
              </a:avLst>
            </a:prstGeom>
            <a:solidFill>
              <a:schemeClr val="bg1"/>
            </a:solidFill>
            <a:ln w="38100">
              <a:solidFill>
                <a:srgbClr val="000090"/>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797716" name="Rectangle 25"/>
            <p:cNvSpPr>
              <a:spLocks noChangeArrowheads="1"/>
            </p:cNvSpPr>
            <p:nvPr/>
          </p:nvSpPr>
          <p:spPr bwMode="auto">
            <a:xfrm>
              <a:off x="1979712" y="5661248"/>
              <a:ext cx="4499992" cy="1152128"/>
            </a:xfrm>
            <a:prstGeom prst="rect">
              <a:avLst/>
            </a:prstGeom>
            <a:solidFill>
              <a:srgbClr val="0066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27"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الأمثال</a:t>
              </a: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الحكمة </a:t>
              </a:r>
              <a:endParaRPr kumimoji="0" lang="en-US"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28"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مخافة الرب                                                   هي بدء الحكمة</a:t>
              </a:r>
              <a:endParaRPr kumimoji="0" lang="en-US" sz="1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30" name="Group 29"/>
          <p:cNvGrpSpPr>
            <a:grpSpLocks/>
          </p:cNvGrpSpPr>
          <p:nvPr/>
        </p:nvGrpSpPr>
        <p:grpSpPr bwMode="auto">
          <a:xfrm>
            <a:off x="34925" y="506413"/>
            <a:ext cx="4500563" cy="2201862"/>
            <a:chOff x="1979712" y="5661248"/>
            <a:chExt cx="4499992" cy="2203194"/>
          </a:xfrm>
        </p:grpSpPr>
        <p:sp>
          <p:nvSpPr>
            <p:cNvPr id="33" name="Rectangle 32"/>
            <p:cNvSpPr/>
            <p:nvPr/>
          </p:nvSpPr>
          <p:spPr bwMode="auto">
            <a:xfrm>
              <a:off x="1979712" y="5661248"/>
              <a:ext cx="4499992" cy="1151633"/>
            </a:xfrm>
            <a:prstGeom prst="rect">
              <a:avLst/>
            </a:prstGeom>
            <a:solidFill>
              <a:schemeClr val="accent5">
                <a:lumMod val="25000"/>
              </a:schemeClr>
            </a:solidFill>
            <a:ln w="28575" cap="flat" cmpd="sng" algn="ctr">
              <a:solidFill>
                <a:schemeClr val="bg1"/>
              </a:solidFill>
              <a:prstDash val="solid"/>
              <a:round/>
              <a:headEnd type="none" w="med" len="med"/>
              <a:tailEnd type="none" w="med" len="me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panose="020B0604020202020204" pitchFamily="34" charset="0"/>
                <a:ea typeface="Arial" charset="0"/>
                <a:cs typeface="Arial" panose="020B0604020202020204" pitchFamily="34" charset="0"/>
              </a:endParaRPr>
            </a:p>
          </p:txBody>
        </p:sp>
        <p:sp>
          <p:nvSpPr>
            <p:cNvPr id="34"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الجامعة</a:t>
              </a: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a:t>
              </a:r>
              <a:r>
                <a:rPr kumimoji="0" lang="ar-JO"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 الباطل </a:t>
              </a:r>
              <a:endParaRPr kumimoji="0" lang="en-US"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35"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تستطيع الحكمة التغلب                                      على الحياة الباطلة</a:t>
              </a:r>
              <a:endParaRPr kumimoji="0" lang="en-US" sz="1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36" name="Title 1"/>
            <p:cNvSpPr txBox="1">
              <a:spLocks/>
            </p:cNvSpPr>
            <p:nvPr/>
          </p:nvSpPr>
          <p:spPr bwMode="auto">
            <a:xfrm>
              <a:off x="2123728" y="6928338"/>
              <a:ext cx="2088232" cy="9361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أمثال 31: 30 الحسن غش و الجمال باطل أما المرأة المتقية الرب فهي تمدح</a:t>
              </a:r>
              <a:endParaRPr kumimoji="0" lang="en-US" sz="1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grpSp>
        <p:nvGrpSpPr>
          <p:cNvPr id="37" name="Group 36"/>
          <p:cNvGrpSpPr>
            <a:grpSpLocks/>
          </p:cNvGrpSpPr>
          <p:nvPr/>
        </p:nvGrpSpPr>
        <p:grpSpPr bwMode="auto">
          <a:xfrm>
            <a:off x="4643438" y="506413"/>
            <a:ext cx="4500562" cy="2346325"/>
            <a:chOff x="1979712" y="5661248"/>
            <a:chExt cx="4499992" cy="2347210"/>
          </a:xfrm>
        </p:grpSpPr>
        <p:sp>
          <p:nvSpPr>
            <p:cNvPr id="797706" name="Rectangle 37"/>
            <p:cNvSpPr>
              <a:spLocks noChangeArrowheads="1"/>
            </p:cNvSpPr>
            <p:nvPr/>
          </p:nvSpPr>
          <p:spPr bwMode="auto">
            <a:xfrm>
              <a:off x="1979712" y="5661248"/>
              <a:ext cx="4499992" cy="1152128"/>
            </a:xfrm>
            <a:prstGeom prst="rect">
              <a:avLst/>
            </a:prstGeom>
            <a:solidFill>
              <a:srgbClr val="FF0000"/>
            </a:solidFill>
            <a:ln w="28575">
              <a:solidFill>
                <a:schemeClr val="bg1"/>
              </a:solidFill>
              <a:round/>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a:ln>
                  <a:noFill/>
                </a:ln>
                <a:solidFill>
                  <a:srgbClr val="99CCFF"/>
                </a:solidFill>
                <a:effectLst/>
                <a:uLnTx/>
                <a:uFillTx/>
                <a:latin typeface="Arial" panose="020B0604020202020204" pitchFamily="34" charset="0"/>
                <a:cs typeface="Arial" panose="020B0604020202020204" pitchFamily="34" charset="0"/>
              </a:endParaRPr>
            </a:p>
          </p:txBody>
        </p:sp>
        <p:sp>
          <p:nvSpPr>
            <p:cNvPr id="39" name="Title 1"/>
            <p:cNvSpPr txBox="1">
              <a:spLocks/>
            </p:cNvSpPr>
            <p:nvPr/>
          </p:nvSpPr>
          <p:spPr bwMode="auto">
            <a:xfrm>
              <a:off x="1979712" y="5661248"/>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نشيد .... الحب في الزواج</a:t>
              </a:r>
              <a:endParaRPr kumimoji="0" lang="en-US"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40" name="Title 1"/>
            <p:cNvSpPr txBox="1">
              <a:spLocks/>
            </p:cNvSpPr>
            <p:nvPr/>
          </p:nvSpPr>
          <p:spPr bwMode="auto">
            <a:xfrm>
              <a:off x="1979712" y="6165304"/>
              <a:ext cx="4464496" cy="6051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تستطيع الحكمة المحافظة                                  على الزواج النقي</a:t>
              </a:r>
              <a:endParaRPr kumimoji="0" lang="en-US" sz="1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
          <p:nvSpPr>
            <p:cNvPr id="41" name="Title 1"/>
            <p:cNvSpPr txBox="1">
              <a:spLocks/>
            </p:cNvSpPr>
            <p:nvPr/>
          </p:nvSpPr>
          <p:spPr bwMode="auto">
            <a:xfrm>
              <a:off x="4427984" y="6899284"/>
              <a:ext cx="1872208" cy="1109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أمثال 5: 18 ليكن ينبوعك مباركاً و افرح بامرأة شبابك</a:t>
              </a:r>
              <a:endParaRPr kumimoji="0" lang="en-US" sz="1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grpSp>
      <p:sp>
        <p:nvSpPr>
          <p:cNvPr id="42" name="Title 1"/>
          <p:cNvSpPr txBox="1">
            <a:spLocks/>
          </p:cNvSpPr>
          <p:nvPr/>
        </p:nvSpPr>
        <p:spPr bwMode="auto">
          <a:xfrm>
            <a:off x="7092280" y="5517232"/>
            <a:ext cx="1979712" cy="1340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المصدر :</a:t>
            </a:r>
            <a:br>
              <a:rPr kumimoji="0" lang="en-US" sz="1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br>
            <a:r>
              <a:rPr kumimoji="0" lang="ar-JO" sz="1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السير عبر           الخدمات الكتابية</a:t>
            </a:r>
            <a:endParaRPr kumimoji="0" lang="en-US" sz="1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0545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blinds(horizontal)">
                                      <p:cBhvr>
                                        <p:cTn id="12" dur="500"/>
                                        <p:tgtEl>
                                          <p:spTgt spid="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linds(horizontal)">
                                      <p:cBhvr>
                                        <p:cTn id="17" dur="500"/>
                                        <p:tgtEl>
                                          <p:spTgt spid="2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blinds(horizontal)">
                                      <p:cBhvr>
                                        <p:cTn id="22" dur="500"/>
                                        <p:tgtEl>
                                          <p:spTgt spid="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blinds(horizontal)">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b="1" kern="1200" dirty="0">
                <a:solidFill>
                  <a:srgbClr val="B12143"/>
                </a:solidFill>
                <a:latin typeface="Arial" panose="020B0604020202020204" pitchFamily="34" charset="0"/>
                <a:cs typeface="Arial" panose="020B0604020202020204" pitchFamily="34" charset="0"/>
              </a:rPr>
              <a:t>مقدمة</a:t>
            </a:r>
          </a:p>
          <a:p>
            <a:pPr lvl="0" algn="r" rtl="1" eaLnBrk="1" hangingPunct="1">
              <a:spcBef>
                <a:spcPct val="50000"/>
              </a:spcBef>
            </a:pPr>
            <a:r>
              <a:rPr lang="ar-JO" sz="4400" b="1" kern="1200" dirty="0">
                <a:solidFill>
                  <a:srgbClr val="B12143"/>
                </a:solidFill>
                <a:latin typeface="Arial" panose="020B0604020202020204" pitchFamily="34" charset="0"/>
                <a:cs typeface="Arial" panose="020B0604020202020204" pitchFamily="34" charset="0"/>
              </a:rPr>
              <a:t>ما هو مكان المزامير في زمن العهد القديم؟</a:t>
            </a:r>
          </a:p>
          <a:p>
            <a:pPr lvl="0" algn="r" rtl="1" eaLnBrk="1" hangingPunct="1">
              <a:spcBef>
                <a:spcPct val="50000"/>
              </a:spcBef>
            </a:pPr>
            <a:r>
              <a:rPr lang="ar-JO" sz="4400" b="1" kern="1200" dirty="0">
                <a:latin typeface="Arial" panose="020B0604020202020204" pitchFamily="34" charset="0"/>
                <a:cs typeface="Arial" panose="020B0604020202020204" pitchFamily="34" charset="0"/>
              </a:rPr>
              <a:t>كيف عبد الإسرائيليون الله من خلال المزامير؟</a:t>
            </a:r>
          </a:p>
          <a:p>
            <a:pPr lvl="0" algn="r" rtl="1" eaLnBrk="1" hangingPunct="1">
              <a:spcBef>
                <a:spcPct val="50000"/>
              </a:spcBef>
            </a:pPr>
            <a:r>
              <a:rPr lang="ar-JO" sz="4400" b="1" kern="1200" dirty="0">
                <a:solidFill>
                  <a:srgbClr val="B12143"/>
                </a:solidFill>
                <a:latin typeface="Arial" panose="020B0604020202020204" pitchFamily="34" charset="0"/>
                <a:cs typeface="Arial" panose="020B0604020202020204" pitchFamily="34" charset="0"/>
              </a:rPr>
              <a:t>ما هي صلة المزامير بالمسيحيين اليوم؟</a:t>
            </a:r>
            <a:endParaRPr lang="en-GB" sz="4400" b="1" kern="1200" dirty="0">
              <a:solidFill>
                <a:srgbClr val="B12143"/>
              </a:solidFill>
              <a:latin typeface="Arial" panose="020B0604020202020204" pitchFamily="34" charset="0"/>
              <a:cs typeface="Arial" panose="020B0604020202020204" pitchFamily="34" charset="0"/>
            </a:endParaRPr>
          </a:p>
        </p:txBody>
      </p:sp>
      <p:sp>
        <p:nvSpPr>
          <p:cNvPr id="372741" name="Text Box 5"/>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b="1" kern="1200" dirty="0">
                <a:solidFill>
                  <a:prstClr val="white"/>
                </a:solidFill>
                <a:latin typeface="Arial" panose="020B0604020202020204" pitchFamily="34" charset="0"/>
                <a:ea typeface="+mj-ea"/>
                <a:cs typeface="Arial" panose="020B0604020202020204" pitchFamily="34" charset="0"/>
              </a:rPr>
              <a:t>ملخص</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35033695"/>
      </p:ext>
    </p:extLst>
  </p:cSld>
  <p:clrMapOvr>
    <a:masterClrMapping/>
  </p:clrMapOvr>
  <p:transition>
    <p:fade/>
  </p:transition>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64396" y="627156"/>
            <a:ext cx="7979933" cy="5304491"/>
          </a:xfrm>
        </p:spPr>
        <p:txBody>
          <a:bodyPr/>
          <a:lstStyle/>
          <a:p>
            <a:pPr algn="ctr"/>
            <a:r>
              <a:rPr lang="ar-JO" sz="8000" b="1" dirty="0">
                <a:latin typeface="Arial" panose="020B0604020202020204" pitchFamily="34" charset="0"/>
                <a:cs typeface="Arial" panose="020B0604020202020204" pitchFamily="34" charset="0"/>
              </a:rPr>
              <a:t>يجب أن يتم </a:t>
            </a:r>
            <a:br>
              <a:rPr lang="ar-JO" sz="8000" b="1" dirty="0">
                <a:latin typeface="Arial" panose="020B0604020202020204" pitchFamily="34" charset="0"/>
                <a:cs typeface="Arial" panose="020B0604020202020204" pitchFamily="34" charset="0"/>
              </a:rPr>
            </a:br>
            <a:r>
              <a:rPr lang="ar-JO" sz="8000" b="1" dirty="0">
                <a:latin typeface="Arial" panose="020B0604020202020204" pitchFamily="34" charset="0"/>
                <a:cs typeface="Arial" panose="020B0604020202020204" pitchFamily="34" charset="0"/>
              </a:rPr>
              <a:t>تفسير </a:t>
            </a:r>
            <a:r>
              <a:rPr lang="ar-IQ" sz="8000" b="1" dirty="0">
                <a:latin typeface="Arial" panose="020B0604020202020204" pitchFamily="34" charset="0"/>
                <a:cs typeface="Arial" panose="020B0604020202020204" pitchFamily="34" charset="0"/>
              </a:rPr>
              <a:t>المزامير </a:t>
            </a:r>
            <a:br>
              <a:rPr lang="ar-JO" sz="8000" b="1" dirty="0">
                <a:latin typeface="Arial" panose="020B0604020202020204" pitchFamily="34" charset="0"/>
                <a:cs typeface="Arial" panose="020B0604020202020204" pitchFamily="34" charset="0"/>
              </a:rPr>
            </a:br>
            <a:r>
              <a:rPr lang="ar-IQ" sz="8000" b="1" dirty="0">
                <a:latin typeface="Arial" panose="020B0604020202020204" pitchFamily="34" charset="0"/>
                <a:cs typeface="Arial" panose="020B0604020202020204" pitchFamily="34" charset="0"/>
              </a:rPr>
              <a:t>بالشكل الصحيح</a:t>
            </a:r>
            <a:endParaRPr lang="en-US" sz="8000" b="1"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739621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defRPr/>
            </a:pPr>
            <a:r>
              <a:rPr lang="ar-IQ" sz="7200" b="1" dirty="0">
                <a:solidFill>
                  <a:srgbClr val="FFFFFF"/>
                </a:solidFill>
                <a:effectLst>
                  <a:outerShdw blurRad="38100" dist="38100" dir="2700000" algn="tl">
                    <a:srgbClr val="000000"/>
                  </a:outerShdw>
                </a:effectLst>
                <a:latin typeface="Arial" charset="0"/>
                <a:cs typeface="Arial" charset="0"/>
              </a:rPr>
              <a:t>خصائص الشعر </a:t>
            </a:r>
            <a:br>
              <a:rPr lang="ar-IQ" sz="7200" b="1" dirty="0">
                <a:solidFill>
                  <a:srgbClr val="FFFFFF"/>
                </a:solidFill>
                <a:effectLst>
                  <a:outerShdw blurRad="38100" dist="38100" dir="2700000" algn="tl">
                    <a:srgbClr val="000000"/>
                  </a:outerShdw>
                </a:effectLst>
                <a:latin typeface="Arial" charset="0"/>
                <a:cs typeface="Arial" charset="0"/>
              </a:rPr>
            </a:br>
            <a:r>
              <a:rPr lang="ar-IQ" sz="7200" b="1" dirty="0">
                <a:solidFill>
                  <a:srgbClr val="FFFFFF"/>
                </a:solidFill>
                <a:effectLst>
                  <a:outerShdw blurRad="38100" dist="38100" dir="2700000" algn="tl">
                    <a:srgbClr val="000000"/>
                  </a:outerShdw>
                </a:effectLst>
                <a:latin typeface="Arial" charset="0"/>
                <a:cs typeface="Arial" charset="0"/>
              </a:rPr>
              <a:t>العبري</a:t>
            </a:r>
            <a:endParaRPr lang="en-GB" sz="7200" b="1" dirty="0">
              <a:solidFill>
                <a:srgbClr val="FFFFFF"/>
              </a:solidFill>
              <a:effectLst>
                <a:outerShdw blurRad="38100" dist="38100" dir="2700000" algn="tl">
                  <a:srgbClr val="000000"/>
                </a:outerShdw>
              </a:effectLst>
              <a:latin typeface="Arial" charset="0"/>
              <a:cs typeface="Arial" charset="0"/>
            </a:endParaRPr>
          </a:p>
        </p:txBody>
      </p:sp>
      <p:sp>
        <p:nvSpPr>
          <p:cNvPr id="348164"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390</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5"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ص 13</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6" name="Text Box 4"/>
          <p:cNvSpPr txBox="1">
            <a:spLocks noChangeArrowheads="1"/>
          </p:cNvSpPr>
          <p:nvPr/>
        </p:nvSpPr>
        <p:spPr bwMode="auto">
          <a:xfrm>
            <a:off x="656111" y="3482819"/>
            <a:ext cx="8458200" cy="2554545"/>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 </a:t>
            </a:r>
            <a:r>
              <a:rPr lang="ar-JO" sz="4000" b="1" dirty="0">
                <a:solidFill>
                  <a:srgbClr val="FFFFFF"/>
                </a:solidFill>
                <a:effectLst>
                  <a:outerShdw blurRad="38100" dist="38100" dir="2700000" algn="tl">
                    <a:srgbClr val="000000"/>
                  </a:outerShdw>
                </a:effectLst>
              </a:rPr>
              <a:t>أ</a:t>
            </a:r>
            <a:r>
              <a:rPr kumimoji="0" lang="ar-IQ"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نماط ال</a:t>
            </a: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إ</a:t>
            </a:r>
            <a:r>
              <a:rPr kumimoji="0" lang="ar-IQ"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جهاد</a:t>
            </a:r>
            <a:r>
              <a:rPr kumimoji="0" lang="ar-JO" sz="4000" b="1" i="0" u="none" strike="noStrike" kern="1200" cap="none" spc="0" normalizeH="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ar-IQ"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(ليس القوافي )</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تثير الذكريات                    </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3- ترتيب </a:t>
            </a: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أ</a:t>
            </a:r>
            <a:r>
              <a:rPr kumimoji="0" lang="ar-IQ"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فقي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4- الفكر في القافية                   </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336039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2362200"/>
          </a:xfrm>
          <a:effectLst>
            <a:outerShdw blurRad="63500" dist="107763" dir="8100000" algn="ctr" rotWithShape="0">
              <a:schemeClr val="tx1">
                <a:alpha val="74998"/>
              </a:schemeClr>
            </a:outerShdw>
          </a:effectLst>
        </p:spPr>
        <p:txBody>
          <a:bodyPr/>
          <a:lstStyle/>
          <a:p>
            <a:pPr eaLnBrk="1" hangingPunct="1">
              <a:defRPr/>
            </a:pPr>
            <a:r>
              <a:rPr lang="ar-IQ" sz="7200" dirty="0">
                <a:solidFill>
                  <a:schemeClr val="bg1"/>
                </a:solidFill>
                <a:latin typeface="Arial" charset="0"/>
                <a:ea typeface="ＭＳ Ｐゴシック" charset="0"/>
              </a:rPr>
              <a:t>المفتاح </a:t>
            </a:r>
            <a:br>
              <a:rPr lang="ar-IQ" sz="7200" dirty="0">
                <a:solidFill>
                  <a:schemeClr val="bg1"/>
                </a:solidFill>
                <a:latin typeface="Arial" charset="0"/>
                <a:ea typeface="ＭＳ Ｐゴシック" charset="0"/>
              </a:rPr>
            </a:br>
            <a:r>
              <a:rPr lang="ar-IQ" sz="7200" dirty="0">
                <a:solidFill>
                  <a:schemeClr val="bg1"/>
                </a:solidFill>
                <a:latin typeface="Arial" charset="0"/>
                <a:ea typeface="ＭＳ Ｐゴシック" charset="0"/>
              </a:rPr>
              <a:t>العبرية المتوازنة</a:t>
            </a:r>
            <a:endParaRPr lang="en-US" dirty="0">
              <a:latin typeface="Arial" charset="0"/>
              <a:ea typeface="ＭＳ Ｐゴシック" charset="0"/>
            </a:endParaRPr>
          </a:p>
        </p:txBody>
      </p:sp>
      <p:sp>
        <p:nvSpPr>
          <p:cNvPr id="3"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390</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4"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ص 13</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extLst>
      <p:ext uri="{BB962C8B-B14F-4D97-AF65-F5344CB8AC3E}">
        <p14:creationId xmlns:p14="http://schemas.microsoft.com/office/powerpoint/2010/main" val="859915150"/>
      </p:ext>
    </p:extLst>
  </p:cSld>
  <p:clrMapOvr>
    <a:masterClrMapping/>
  </p:clrMapOvr>
  <p:transition spd="med">
    <p:randomBar dir="vert"/>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4"/>
          <p:cNvSpPr txBox="1">
            <a:spLocks noChangeArrowheads="1"/>
          </p:cNvSpPr>
          <p:nvPr/>
        </p:nvSpPr>
        <p:spPr bwMode="auto">
          <a:xfrm>
            <a:off x="7956376" y="457209"/>
            <a:ext cx="1000449" cy="83099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390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ص 13</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defRPr/>
            </a:pPr>
            <a:r>
              <a:rPr lang="ar-IQ" sz="5400" dirty="0">
                <a:solidFill>
                  <a:schemeClr val="bg1"/>
                </a:solidFill>
                <a:latin typeface="Arial" charset="0"/>
                <a:ea typeface="ＭＳ Ｐゴシック" charset="0"/>
              </a:rPr>
              <a:t>ما هو التماثل</a:t>
            </a:r>
            <a:r>
              <a:rPr lang="ar-JO" sz="5400" dirty="0">
                <a:solidFill>
                  <a:schemeClr val="bg1"/>
                </a:solidFill>
                <a:latin typeface="Arial" charset="0"/>
                <a:ea typeface="ＭＳ Ｐゴシック" charset="0"/>
              </a:rPr>
              <a:t> ؟</a:t>
            </a:r>
            <a:r>
              <a:rPr lang="ar-IQ" sz="5400" dirty="0">
                <a:solidFill>
                  <a:schemeClr val="bg1"/>
                </a:solidFill>
                <a:latin typeface="Arial" charset="0"/>
                <a:ea typeface="ＭＳ Ｐゴシック" charset="0"/>
              </a:rPr>
              <a:t> </a:t>
            </a:r>
            <a:endParaRPr lang="en-US" sz="3200" dirty="0">
              <a:latin typeface="Arial" charset="0"/>
              <a:ea typeface="ＭＳ Ｐゴシック" charset="0"/>
            </a:endParaRPr>
          </a:p>
        </p:txBody>
      </p:sp>
      <p:sp>
        <p:nvSpPr>
          <p:cNvPr id="8" name="Rectangle 2"/>
          <p:cNvSpPr txBox="1">
            <a:spLocks noChangeArrowheads="1"/>
          </p:cNvSpPr>
          <p:nvPr/>
        </p:nvSpPr>
        <p:spPr bwMode="auto">
          <a:xfrm>
            <a:off x="4140200" y="1288205"/>
            <a:ext cx="5003800" cy="2596407"/>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charset="0"/>
                <a:ea typeface="ＭＳ Ｐゴシック" charset="0"/>
                <a:cs typeface="Arial"/>
              </a:rPr>
              <a:t>تكرار المعنى في التعبيرات المتوازي</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a:rPr>
              <a:t>ة</a:t>
            </a:r>
            <a:r>
              <a:rPr kumimoji="0" lang="ar-IQ" sz="4000" b="1" i="0" u="none" strike="noStrike" kern="1200" cap="none" spc="0" normalizeH="0" baseline="0" noProof="0" dirty="0">
                <a:ln>
                  <a:noFill/>
                </a:ln>
                <a:solidFill>
                  <a:srgbClr val="FFFFFF"/>
                </a:solidFill>
                <a:effectLst/>
                <a:uLnTx/>
                <a:uFillTx/>
                <a:latin typeface="Arial" charset="0"/>
                <a:ea typeface="ＭＳ Ｐゴシック" charset="0"/>
                <a:cs typeface="Arial"/>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i="0" u="none" strike="noStrike" kern="1200" cap="none" spc="0" normalizeH="0" baseline="0" noProof="0" dirty="0">
              <a:ln>
                <a:noFill/>
              </a:ln>
              <a:solidFill>
                <a:srgbClr val="FFFFFF"/>
              </a:solidFill>
              <a:effectLst/>
              <a:uLnTx/>
              <a:uFillTx/>
              <a:latin typeface="Arial" charset="0"/>
              <a:ea typeface="ＭＳ Ｐゴシック"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charset="0"/>
                <a:ea typeface="ＭＳ Ｐゴシック" charset="0"/>
                <a:cs typeface="Arial"/>
              </a:rPr>
              <a:t>روس  1 :780 </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a:endParaRPr>
          </a:p>
        </p:txBody>
      </p:sp>
    </p:spTree>
    <p:extLst>
      <p:ext uri="{BB962C8B-B14F-4D97-AF65-F5344CB8AC3E}">
        <p14:creationId xmlns:p14="http://schemas.microsoft.com/office/powerpoint/2010/main" val="25518328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IQ" dirty="0">
                <a:solidFill>
                  <a:schemeClr val="bg1"/>
                </a:solidFill>
                <a:latin typeface="Arial" panose="020B0604020202020204" pitchFamily="34" charset="0"/>
                <a:cs typeface="Arial" panose="020B0604020202020204" pitchFamily="34" charset="0"/>
              </a:rPr>
              <a:t>التماثل</a:t>
            </a:r>
            <a:endParaRPr lang="en-US" dirty="0">
              <a:solidFill>
                <a:schemeClr val="bg1"/>
              </a:solidFill>
              <a:latin typeface="Arial" panose="020B0604020202020204" pitchFamily="34" charset="0"/>
              <a:cs typeface="Arial" panose="020B0604020202020204" pitchFamily="34" charset="0"/>
            </a:endParaRPr>
          </a:p>
        </p:txBody>
      </p:sp>
      <p:sp>
        <p:nvSpPr>
          <p:cNvPr id="350212" name="Rectangle 4"/>
          <p:cNvSpPr>
            <a:spLocks noGrp="1" noChangeArrowheads="1"/>
          </p:cNvSpPr>
          <p:nvPr>
            <p:ph idx="1"/>
          </p:nvPr>
        </p:nvSpPr>
        <p:spPr>
          <a:xfrm>
            <a:off x="1219200" y="2057400"/>
            <a:ext cx="7239000" cy="3505200"/>
          </a:xfrm>
        </p:spPr>
        <p:txBody>
          <a:bodyPr/>
          <a:lstStyle/>
          <a:p>
            <a:pPr algn="l" eaLnBrk="1" hangingPunct="1">
              <a:buFontTx/>
              <a:buNone/>
            </a:pPr>
            <a:r>
              <a:rPr lang="ar-SA" sz="3600" b="1" dirty="0">
                <a:solidFill>
                  <a:srgbClr val="FFFFFF"/>
                </a:solidFill>
                <a:effectLst>
                  <a:glow rad="228600">
                    <a:srgbClr val="100D00"/>
                  </a:glow>
                </a:effectLst>
                <a:cs typeface="Times New Roman" charset="0"/>
              </a:rPr>
              <a:t>أوجه التشابه والاختلاف</a:t>
            </a:r>
            <a:endParaRPr lang="en-US" sz="3600" b="1" dirty="0">
              <a:solidFill>
                <a:srgbClr val="FFFFFF"/>
              </a:solidFill>
              <a:effectLst>
                <a:glow rad="228600">
                  <a:srgbClr val="100D00"/>
                </a:glow>
              </a:effectLst>
              <a:cs typeface="Times New Roman" charset="0"/>
            </a:endParaRPr>
          </a:p>
          <a:p>
            <a:pPr algn="l" eaLnBrk="1" hangingPunct="1">
              <a:buFontTx/>
              <a:buNone/>
            </a:pPr>
            <a:r>
              <a:rPr lang="ar-SA" sz="3600" b="1" dirty="0">
                <a:solidFill>
                  <a:srgbClr val="FFFFFF"/>
                </a:solidFill>
                <a:effectLst>
                  <a:glow rad="228600">
                    <a:srgbClr val="100D00"/>
                  </a:glow>
                </a:effectLst>
                <a:cs typeface="Times New Roman" charset="0"/>
              </a:rPr>
              <a:t>فئتان من التوازي </a:t>
            </a:r>
            <a:r>
              <a:rPr lang="en-US" sz="3600" b="1" dirty="0">
                <a:solidFill>
                  <a:srgbClr val="FFFFFF"/>
                </a:solidFill>
                <a:effectLst>
                  <a:glow rad="228600">
                    <a:srgbClr val="100D00"/>
                  </a:glow>
                </a:effectLst>
                <a:cs typeface="Times New Roman" charset="0"/>
              </a:rPr>
              <a:t>:</a:t>
            </a:r>
          </a:p>
          <a:p>
            <a:pPr algn="l" eaLnBrk="1" hangingPunct="1"/>
            <a:r>
              <a:rPr lang="ar-JO" sz="3600" b="1" dirty="0">
                <a:solidFill>
                  <a:srgbClr val="FFFFFF"/>
                </a:solidFill>
                <a:effectLst>
                  <a:glow rad="228600">
                    <a:srgbClr val="100D00"/>
                  </a:glow>
                </a:effectLst>
                <a:cs typeface="Times New Roman" charset="0"/>
              </a:rPr>
              <a:t>التوازي الدلالي</a:t>
            </a:r>
            <a:r>
              <a:rPr lang="en-US" sz="3600" b="1" dirty="0">
                <a:solidFill>
                  <a:srgbClr val="FFFFFF"/>
                </a:solidFill>
                <a:effectLst>
                  <a:glow rad="228600">
                    <a:srgbClr val="100D00"/>
                  </a:glow>
                </a:effectLst>
                <a:cs typeface="Times New Roman" charset="0"/>
              </a:rPr>
              <a:t> (</a:t>
            </a:r>
            <a:r>
              <a:rPr lang="ar-SA" sz="3600" b="1" dirty="0">
                <a:solidFill>
                  <a:srgbClr val="FFFFFF"/>
                </a:solidFill>
                <a:effectLst>
                  <a:glow rad="228600">
                    <a:srgbClr val="100D00"/>
                  </a:glow>
                </a:effectLst>
                <a:cs typeface="Times New Roman" charset="0"/>
              </a:rPr>
              <a:t>بناء الجملة</a:t>
            </a:r>
            <a:r>
              <a:rPr lang="en-US" sz="3600" b="1" dirty="0">
                <a:solidFill>
                  <a:srgbClr val="FFFFFF"/>
                </a:solidFill>
                <a:effectLst>
                  <a:glow rad="228600">
                    <a:srgbClr val="100D00"/>
                  </a:glow>
                </a:effectLst>
                <a:cs typeface="Times New Roman" charset="0"/>
              </a:rPr>
              <a:t>)</a:t>
            </a:r>
          </a:p>
          <a:p>
            <a:pPr algn="l" eaLnBrk="1" hangingPunct="1"/>
            <a:r>
              <a:rPr lang="ar-IQ" sz="3600" b="1" dirty="0">
                <a:solidFill>
                  <a:srgbClr val="FFFFFF"/>
                </a:solidFill>
                <a:effectLst>
                  <a:glow rad="228600">
                    <a:srgbClr val="100D00"/>
                  </a:glow>
                </a:effectLst>
                <a:cs typeface="Times New Roman" charset="0"/>
              </a:rPr>
              <a:t>التوازي بال</a:t>
            </a:r>
            <a:r>
              <a:rPr lang="ar-JO" sz="3600" b="1" dirty="0">
                <a:solidFill>
                  <a:srgbClr val="FFFFFF"/>
                </a:solidFill>
                <a:effectLst>
                  <a:glow rad="228600">
                    <a:srgbClr val="100D00"/>
                  </a:glow>
                </a:effectLst>
                <a:cs typeface="Times New Roman" charset="0"/>
              </a:rPr>
              <a:t>أ</a:t>
            </a:r>
            <a:r>
              <a:rPr lang="ar-IQ" sz="3600" b="1" dirty="0">
                <a:solidFill>
                  <a:srgbClr val="FFFFFF"/>
                </a:solidFill>
                <a:effectLst>
                  <a:glow rad="228600">
                    <a:srgbClr val="100D00"/>
                  </a:glow>
                </a:effectLst>
                <a:cs typeface="Times New Roman" charset="0"/>
              </a:rPr>
              <a:t>لفاظ</a:t>
            </a:r>
            <a:r>
              <a:rPr lang="en-US" sz="3600" b="1" dirty="0">
                <a:solidFill>
                  <a:srgbClr val="FFFFFF"/>
                </a:solidFill>
                <a:effectLst>
                  <a:glow rad="228600">
                    <a:srgbClr val="100D00"/>
                  </a:glow>
                </a:effectLst>
                <a:cs typeface="Times New Roman" charset="0"/>
              </a:rPr>
              <a:t> (</a:t>
            </a:r>
            <a:r>
              <a:rPr lang="ar-SA" sz="3600" b="1" dirty="0">
                <a:solidFill>
                  <a:srgbClr val="FFFFFF"/>
                </a:solidFill>
                <a:effectLst>
                  <a:glow rad="228600">
                    <a:srgbClr val="100D00"/>
                  </a:glow>
                </a:effectLst>
                <a:cs typeface="Times New Roman" charset="0"/>
              </a:rPr>
              <a:t>معنى الكلمات</a:t>
            </a:r>
            <a:r>
              <a:rPr lang="en-US" sz="3600" b="1" dirty="0">
                <a:solidFill>
                  <a:srgbClr val="FFFFFF"/>
                </a:solidFill>
                <a:effectLst>
                  <a:glow rad="228600">
                    <a:srgbClr val="100D00"/>
                  </a:glow>
                </a:effectLst>
                <a:cs typeface="Times New Roman" charset="0"/>
              </a:rPr>
              <a:t>)</a:t>
            </a: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Tree>
    <p:extLst>
      <p:ext uri="{BB962C8B-B14F-4D97-AF65-F5344CB8AC3E}">
        <p14:creationId xmlns:p14="http://schemas.microsoft.com/office/powerpoint/2010/main" val="22177235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IQ" dirty="0">
                <a:solidFill>
                  <a:schemeClr val="bg1"/>
                </a:solidFill>
                <a:latin typeface="Arial" panose="020B0604020202020204" pitchFamily="34" charset="0"/>
                <a:cs typeface="Arial" panose="020B0604020202020204" pitchFamily="34" charset="0"/>
              </a:rPr>
              <a:t>التماثل</a:t>
            </a:r>
            <a:endParaRPr lang="en-US" dirty="0">
              <a:solidFill>
                <a:schemeClr val="bg1"/>
              </a:solidFill>
              <a:latin typeface="Arial" panose="020B0604020202020204" pitchFamily="34" charset="0"/>
              <a:cs typeface="Arial" panose="020B0604020202020204" pitchFamily="34" charset="0"/>
            </a:endParaRPr>
          </a:p>
        </p:txBody>
      </p:sp>
      <p:sp>
        <p:nvSpPr>
          <p:cNvPr id="350213" name="Text Box 5"/>
          <p:cNvSpPr txBox="1">
            <a:spLocks noChangeArrowheads="1"/>
          </p:cNvSpPr>
          <p:nvPr/>
        </p:nvSpPr>
        <p:spPr bwMode="auto">
          <a:xfrm>
            <a:off x="612588" y="1317754"/>
            <a:ext cx="8074212" cy="4832092"/>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حينما يتكلم عليهم بغضبه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مزمور 2 : 5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التوازي بال</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a:t>
            </a:r>
            <a:r>
              <a:rPr kumimoji="0" lang="ar-IQ"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لفاظ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i="1" u="sng"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توبيخ وترهيب </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i="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الغضب وال</a:t>
            </a:r>
            <a:r>
              <a:rPr kumimoji="0" lang="ar-JO" sz="2800" b="1" i="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إ</a:t>
            </a:r>
            <a:r>
              <a:rPr kumimoji="0" lang="ar-IQ" sz="2800" b="1" i="1" u="sng"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نذار متوازيان بالمعنى </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التوازي النحوي  </a:t>
            </a:r>
            <a:r>
              <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i="0"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فعل – مفعول به – حروف جر</a:t>
            </a:r>
            <a:endParaRPr kumimoji="0" lang="en-US" sz="28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800" b="1"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حرف جر – فعل – مفعول به </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Tree>
    <p:extLst>
      <p:ext uri="{BB962C8B-B14F-4D97-AF65-F5344CB8AC3E}">
        <p14:creationId xmlns:p14="http://schemas.microsoft.com/office/powerpoint/2010/main" val="3786655261"/>
      </p:ext>
    </p:extLst>
  </p:cSld>
  <p:clrMapOvr>
    <a:masterClrMapping/>
  </p:clrMapOvr>
  <p:transition/>
</p:sld>
</file>

<file path=ppt/slides/slide227.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0" y="0"/>
            <a:ext cx="8229600" cy="838200"/>
          </a:xfrm>
          <a:solidFill>
            <a:schemeClr val="tx1"/>
          </a:solidFill>
        </p:spPr>
        <p:txBody>
          <a:bodyPr/>
          <a:lstStyle/>
          <a:p>
            <a:pPr eaLnBrk="1" hangingPunct="1"/>
            <a:r>
              <a:rPr lang="ar-IQ" sz="4000" b="1" dirty="0">
                <a:solidFill>
                  <a:schemeClr val="bg1"/>
                </a:solidFill>
                <a:latin typeface="Arial" panose="020B0604020202020204" pitchFamily="34" charset="0"/>
                <a:cs typeface="Arial" panose="020B0604020202020204" pitchFamily="34" charset="0"/>
              </a:rPr>
              <a:t>نصائح لتفسير المزامير </a:t>
            </a:r>
            <a:endParaRPr lang="en-US" sz="4000" b="1" dirty="0">
              <a:solidFill>
                <a:schemeClr val="bg1"/>
              </a:solidFill>
              <a:latin typeface="Arial" panose="020B0604020202020204" pitchFamily="34" charset="0"/>
              <a:cs typeface="Arial" panose="020B0604020202020204" pitchFamily="34" charset="0"/>
            </a:endParaRPr>
          </a:p>
        </p:txBody>
      </p:sp>
      <p:sp>
        <p:nvSpPr>
          <p:cNvPr id="49155" name="Rectangle 3"/>
          <p:cNvSpPr>
            <a:spLocks noGrp="1" noChangeArrowheads="1"/>
          </p:cNvSpPr>
          <p:nvPr>
            <p:ph idx="1"/>
          </p:nvPr>
        </p:nvSpPr>
        <p:spPr>
          <a:xfrm>
            <a:off x="179512" y="914400"/>
            <a:ext cx="8712968" cy="5943600"/>
          </a:xfrm>
        </p:spPr>
        <p:txBody>
          <a:bodyPr>
            <a:noAutofit/>
          </a:bodyPr>
          <a:lstStyle/>
          <a:p>
            <a:pPr marL="292100" indent="-292100" algn="r" rtl="1" eaLnBrk="1" hangingPunct="1">
              <a:lnSpc>
                <a:spcPct val="90000"/>
              </a:lnSpc>
              <a:spcBef>
                <a:spcPct val="50000"/>
              </a:spcBef>
              <a:buClr>
                <a:srgbClr val="100D00"/>
              </a:buClr>
              <a:buNone/>
            </a:pPr>
            <a:r>
              <a:rPr lang="ar-IQ" b="1" dirty="0">
                <a:latin typeface="Arial" panose="020B0604020202020204" pitchFamily="34" charset="0"/>
                <a:cs typeface="Arial" panose="020B0604020202020204" pitchFamily="34" charset="0"/>
              </a:rPr>
              <a:t>أ- انتبه </a:t>
            </a:r>
            <a:r>
              <a:rPr lang="ar-JO" b="1" dirty="0">
                <a:latin typeface="Arial" panose="020B0604020202020204" pitchFamily="34" charset="0"/>
                <a:cs typeface="Arial" panose="020B0604020202020204" pitchFamily="34" charset="0"/>
              </a:rPr>
              <a:t>إ</a:t>
            </a:r>
            <a:r>
              <a:rPr lang="ar-IQ" b="1" dirty="0">
                <a:latin typeface="Arial" panose="020B0604020202020204" pitchFamily="34" charset="0"/>
                <a:cs typeface="Arial" panose="020B0604020202020204" pitchFamily="34" charset="0"/>
              </a:rPr>
              <a:t>لى البنية</a:t>
            </a:r>
            <a:endParaRPr lang="en-US" b="1" dirty="0">
              <a:latin typeface="Arial" panose="020B0604020202020204" pitchFamily="34" charset="0"/>
              <a:cs typeface="Arial" panose="020B0604020202020204" pitchFamily="34" charset="0"/>
            </a:endParaRPr>
          </a:p>
          <a:p>
            <a:pPr marL="292100" indent="-292100" algn="r" rtl="1" eaLnBrk="1" hangingPunct="1">
              <a:lnSpc>
                <a:spcPct val="90000"/>
              </a:lnSpc>
              <a:spcBef>
                <a:spcPct val="50000"/>
              </a:spcBef>
              <a:buClr>
                <a:srgbClr val="100D00"/>
              </a:buClr>
              <a:buNone/>
            </a:pPr>
            <a:r>
              <a:rPr lang="ar-IQ" b="1" dirty="0">
                <a:latin typeface="Arial" panose="020B0604020202020204" pitchFamily="34" charset="0"/>
                <a:cs typeface="Arial" panose="020B0604020202020204" pitchFamily="34" charset="0"/>
              </a:rPr>
              <a:t>ب – تلخيص المزمور في جملة</a:t>
            </a:r>
            <a:endParaRPr lang="en-US" b="1" dirty="0">
              <a:latin typeface="Arial" panose="020B0604020202020204" pitchFamily="34" charset="0"/>
              <a:cs typeface="Arial" panose="020B0604020202020204" pitchFamily="34" charset="0"/>
            </a:endParaRPr>
          </a:p>
          <a:p>
            <a:pPr marL="292100" indent="-292100" algn="r" rtl="1" eaLnBrk="1" hangingPunct="1">
              <a:lnSpc>
                <a:spcPct val="90000"/>
              </a:lnSpc>
              <a:spcBef>
                <a:spcPct val="50000"/>
              </a:spcBef>
              <a:buClr>
                <a:srgbClr val="100D00"/>
              </a:buClr>
              <a:buNone/>
            </a:pPr>
            <a:r>
              <a:rPr lang="ar-IQ" b="1" dirty="0">
                <a:latin typeface="Arial" panose="020B0604020202020204" pitchFamily="34" charset="0"/>
                <a:cs typeface="Arial" panose="020B0604020202020204" pitchFamily="34" charset="0"/>
              </a:rPr>
              <a:t>ج- النظر في العناوين والشخصيات الرئيسية و</a:t>
            </a:r>
            <a:r>
              <a:rPr lang="ar-JO" b="1" dirty="0">
                <a:latin typeface="Arial" panose="020B0604020202020204" pitchFamily="34" charset="0"/>
                <a:cs typeface="Arial" panose="020B0604020202020204" pitchFamily="34" charset="0"/>
              </a:rPr>
              <a:t>أ</a:t>
            </a:r>
            <a:r>
              <a:rPr lang="ar-IQ" b="1" dirty="0">
                <a:latin typeface="Arial" panose="020B0604020202020204" pitchFamily="34" charset="0"/>
                <a:cs typeface="Arial" panose="020B0604020202020204" pitchFamily="34" charset="0"/>
              </a:rPr>
              <a:t>نسابهم و</a:t>
            </a:r>
            <a:r>
              <a:rPr lang="ar-JO" b="1" dirty="0">
                <a:latin typeface="Arial" panose="020B0604020202020204" pitchFamily="34" charset="0"/>
                <a:cs typeface="Arial" panose="020B0604020202020204" pitchFamily="34" charset="0"/>
              </a:rPr>
              <a:t>أ</a:t>
            </a:r>
            <a:r>
              <a:rPr lang="ar-IQ" b="1" dirty="0">
                <a:latin typeface="Arial" panose="020B0604020202020204" pitchFamily="34" charset="0"/>
                <a:cs typeface="Arial" panose="020B0604020202020204" pitchFamily="34" charset="0"/>
              </a:rPr>
              <a:t>عمالهم </a:t>
            </a:r>
            <a:endParaRPr lang="en-US" b="1" dirty="0">
              <a:latin typeface="Arial" panose="020B0604020202020204" pitchFamily="34" charset="0"/>
              <a:cs typeface="Arial" panose="020B0604020202020204" pitchFamily="34" charset="0"/>
            </a:endParaRPr>
          </a:p>
          <a:p>
            <a:pPr marL="292100" indent="-292100" algn="r" rtl="1" eaLnBrk="1" hangingPunct="1">
              <a:lnSpc>
                <a:spcPct val="90000"/>
              </a:lnSpc>
              <a:spcBef>
                <a:spcPct val="50000"/>
              </a:spcBef>
              <a:buClr>
                <a:srgbClr val="100D00"/>
              </a:buClr>
              <a:buNone/>
            </a:pPr>
            <a:r>
              <a:rPr lang="ar-IQ" b="1" dirty="0">
                <a:latin typeface="Arial" panose="020B0604020202020204" pitchFamily="34" charset="0"/>
                <a:cs typeface="Arial" panose="020B0604020202020204" pitchFamily="34" charset="0"/>
              </a:rPr>
              <a:t>د-</a:t>
            </a:r>
            <a:r>
              <a:rPr lang="en-US" b="1" dirty="0">
                <a:latin typeface="Arial" panose="020B0604020202020204" pitchFamily="34" charset="0"/>
                <a:cs typeface="Arial" panose="020B0604020202020204" pitchFamily="34" charset="0"/>
              </a:rPr>
              <a:t>  </a:t>
            </a:r>
            <a:r>
              <a:rPr lang="ar-IQ" b="1" dirty="0">
                <a:latin typeface="Arial" panose="020B0604020202020204" pitchFamily="34" charset="0"/>
                <a:cs typeface="Arial" panose="020B0604020202020204" pitchFamily="34" charset="0"/>
              </a:rPr>
              <a:t>تصنيف المزمور باستخدام ليندسلي ص 386</a:t>
            </a:r>
            <a:endParaRPr lang="en-US" b="1" dirty="0">
              <a:latin typeface="Arial" panose="020B0604020202020204" pitchFamily="34" charset="0"/>
              <a:cs typeface="Arial" panose="020B0604020202020204" pitchFamily="34" charset="0"/>
            </a:endParaRPr>
          </a:p>
          <a:p>
            <a:pPr marL="292100" indent="-292100" algn="r" rtl="1" eaLnBrk="1" hangingPunct="1">
              <a:lnSpc>
                <a:spcPct val="90000"/>
              </a:lnSpc>
              <a:spcBef>
                <a:spcPct val="50000"/>
              </a:spcBef>
              <a:buClr>
                <a:srgbClr val="100D00"/>
              </a:buClr>
              <a:buNone/>
            </a:pPr>
            <a:r>
              <a:rPr lang="ar-IQ" altLang="ja-JP" b="1" dirty="0">
                <a:latin typeface="Arial" panose="020B0604020202020204" pitchFamily="34" charset="0"/>
                <a:cs typeface="Arial" panose="020B0604020202020204" pitchFamily="34" charset="0"/>
              </a:rPr>
              <a:t>ه</a:t>
            </a:r>
            <a:r>
              <a:rPr lang="ar-JO" altLang="ja-JP" b="1" dirty="0">
                <a:latin typeface="Arial" panose="020B0604020202020204" pitchFamily="34" charset="0"/>
                <a:cs typeface="Arial" panose="020B0604020202020204" pitchFamily="34" charset="0"/>
              </a:rPr>
              <a:t>ـ </a:t>
            </a:r>
            <a:r>
              <a:rPr lang="ar-IQ" altLang="ja-JP" b="1" dirty="0">
                <a:latin typeface="Arial" panose="020B0604020202020204" pitchFamily="34" charset="0"/>
                <a:cs typeface="Arial" panose="020B0604020202020204" pitchFamily="34" charset="0"/>
              </a:rPr>
              <a:t>- فسر اللاهوت</a:t>
            </a:r>
            <a:r>
              <a:rPr lang="ar-JO" altLang="ja-JP" b="1" dirty="0">
                <a:latin typeface="Arial" panose="020B0604020202020204" pitchFamily="34" charset="0"/>
                <a:cs typeface="Arial" panose="020B0604020202020204" pitchFamily="34" charset="0"/>
              </a:rPr>
              <a:t> </a:t>
            </a:r>
            <a:r>
              <a:rPr lang="ar-IQ" altLang="ja-JP" b="1" dirty="0">
                <a:latin typeface="Arial" panose="020B0604020202020204" pitchFamily="34" charset="0"/>
                <a:cs typeface="Arial" panose="020B0604020202020204" pitchFamily="34" charset="0"/>
              </a:rPr>
              <a:t>غير </a:t>
            </a:r>
            <a:r>
              <a:rPr lang="ar-JO" altLang="ja-JP" b="1" dirty="0">
                <a:latin typeface="Arial" panose="020B0604020202020204" pitchFamily="34" charset="0"/>
                <a:cs typeface="Arial" panose="020B0604020202020204" pitchFamily="34" charset="0"/>
              </a:rPr>
              <a:t>ال</a:t>
            </a:r>
            <a:r>
              <a:rPr lang="ar-IQ" altLang="ja-JP" b="1" dirty="0">
                <a:latin typeface="Arial" panose="020B0604020202020204" pitchFamily="34" charset="0"/>
                <a:cs typeface="Arial" panose="020B0604020202020204" pitchFamily="34" charset="0"/>
              </a:rPr>
              <a:t>مكتمل للمزمور على ضوء العهد الحديد </a:t>
            </a:r>
            <a:br>
              <a:rPr lang="en-US" altLang="ja-JP" b="1" dirty="0">
                <a:latin typeface="Arial" panose="020B0604020202020204" pitchFamily="34" charset="0"/>
                <a:cs typeface="Arial" panose="020B0604020202020204" pitchFamily="34" charset="0"/>
              </a:rPr>
            </a:br>
            <a:r>
              <a:rPr lang="ar-IQ" altLang="ja-JP" b="1" dirty="0">
                <a:latin typeface="Arial" panose="020B0604020202020204" pitchFamily="34" charset="0"/>
                <a:cs typeface="Arial" panose="020B0604020202020204" pitchFamily="34" charset="0"/>
              </a:rPr>
              <a:t>( مثلا</a:t>
            </a:r>
            <a:r>
              <a:rPr lang="ar-JO" altLang="ja-JP" b="1" dirty="0">
                <a:latin typeface="Arial" panose="020B0604020202020204" pitchFamily="34" charset="0"/>
                <a:cs typeface="Arial" panose="020B0604020202020204" pitchFamily="34" charset="0"/>
              </a:rPr>
              <a:t>ً</a:t>
            </a:r>
            <a:r>
              <a:rPr lang="ar-IQ" altLang="ja-JP" b="1" dirty="0">
                <a:latin typeface="Arial" panose="020B0604020202020204" pitchFamily="34" charset="0"/>
                <a:cs typeface="Arial" panose="020B0604020202020204" pitchFamily="34" charset="0"/>
              </a:rPr>
              <a:t> مزمو</a:t>
            </a:r>
            <a:r>
              <a:rPr lang="ar-JO" altLang="ja-JP" b="1" dirty="0">
                <a:latin typeface="Arial" panose="020B0604020202020204" pitchFamily="34" charset="0"/>
                <a:cs typeface="Arial" panose="020B0604020202020204" pitchFamily="34" charset="0"/>
              </a:rPr>
              <a:t>ر</a:t>
            </a:r>
            <a:r>
              <a:rPr lang="en-US" altLang="ja-JP" b="1" dirty="0">
                <a:latin typeface="Arial" panose="020B0604020202020204" pitchFamily="34" charset="0"/>
                <a:cs typeface="Arial" panose="020B0604020202020204" pitchFamily="34" charset="0"/>
              </a:rPr>
              <a:t> </a:t>
            </a:r>
            <a:r>
              <a:rPr lang="ar-IQ" altLang="ja-JP" b="1" dirty="0">
                <a:latin typeface="Arial" panose="020B0604020202020204" pitchFamily="34" charset="0"/>
                <a:cs typeface="Arial" panose="020B0604020202020204" pitchFamily="34" charset="0"/>
              </a:rPr>
              <a:t>51 : 11 )</a:t>
            </a:r>
            <a:endParaRPr lang="en-US" altLang="ja-JP" b="1" dirty="0">
              <a:latin typeface="Arial" panose="020B0604020202020204" pitchFamily="34" charset="0"/>
              <a:cs typeface="Arial" panose="020B0604020202020204" pitchFamily="34" charset="0"/>
            </a:endParaRPr>
          </a:p>
          <a:p>
            <a:pPr marL="292100" indent="-292100" algn="r" rtl="1" eaLnBrk="1" hangingPunct="1">
              <a:lnSpc>
                <a:spcPct val="90000"/>
              </a:lnSpc>
              <a:spcBef>
                <a:spcPct val="50000"/>
              </a:spcBef>
              <a:buClr>
                <a:srgbClr val="100D00"/>
              </a:buClr>
              <a:buNone/>
            </a:pPr>
            <a:r>
              <a:rPr lang="ar-IQ" b="1" dirty="0">
                <a:latin typeface="Arial" panose="020B0604020202020204" pitchFamily="34" charset="0"/>
                <a:cs typeface="Arial" panose="020B0604020202020204" pitchFamily="34" charset="0"/>
              </a:rPr>
              <a:t>و- </a:t>
            </a:r>
            <a:r>
              <a:rPr lang="ar-JO" b="1" dirty="0">
                <a:latin typeface="Arial" panose="020B0604020202020204" pitchFamily="34" charset="0"/>
                <a:cs typeface="Arial" panose="020B0604020202020204" pitchFamily="34" charset="0"/>
              </a:rPr>
              <a:t>إ</a:t>
            </a:r>
            <a:r>
              <a:rPr lang="ar-IQ" b="1" dirty="0">
                <a:latin typeface="Arial" panose="020B0604020202020204" pitchFamily="34" charset="0"/>
                <a:cs typeface="Arial" panose="020B0604020202020204" pitchFamily="34" charset="0"/>
              </a:rPr>
              <a:t>عادة صياغة الكلام وال</a:t>
            </a:r>
            <a:r>
              <a:rPr lang="ar-JO" b="1" dirty="0">
                <a:latin typeface="Arial" panose="020B0604020202020204" pitchFamily="34" charset="0"/>
                <a:cs typeface="Arial" panose="020B0604020202020204" pitchFamily="34" charset="0"/>
              </a:rPr>
              <a:t>أ</a:t>
            </a:r>
            <a:r>
              <a:rPr lang="ar-IQ" b="1" dirty="0">
                <a:latin typeface="Arial" panose="020B0604020202020204" pitchFamily="34" charset="0"/>
                <a:cs typeface="Arial" panose="020B0604020202020204" pitchFamily="34" charset="0"/>
              </a:rPr>
              <a:t>رقام  والتوازي- استخدام </a:t>
            </a:r>
            <a:r>
              <a:rPr lang="ar-JO" b="1" dirty="0">
                <a:latin typeface="Arial" panose="020B0604020202020204" pitchFamily="34" charset="0"/>
                <a:cs typeface="Arial" panose="020B0604020202020204" pitchFamily="34" charset="0"/>
              </a:rPr>
              <a:t>إ</a:t>
            </a:r>
            <a:r>
              <a:rPr lang="ar-IQ" b="1" dirty="0">
                <a:latin typeface="Arial" panose="020B0604020202020204" pitchFamily="34" charset="0"/>
                <a:cs typeface="Arial" panose="020B0604020202020204" pitchFamily="34" charset="0"/>
              </a:rPr>
              <a:t>شارات العهد الجديد في تفسير مزام</a:t>
            </a:r>
            <a:r>
              <a:rPr lang="ar-JO" b="1" dirty="0">
                <a:latin typeface="Arial" panose="020B0604020202020204" pitchFamily="34" charset="0"/>
                <a:cs typeface="Arial" panose="020B0604020202020204" pitchFamily="34" charset="0"/>
              </a:rPr>
              <a:t>ي</a:t>
            </a:r>
            <a:r>
              <a:rPr lang="ar-IQ" b="1" dirty="0">
                <a:latin typeface="Arial" panose="020B0604020202020204" pitchFamily="34" charset="0"/>
                <a:cs typeface="Arial" panose="020B0604020202020204" pitchFamily="34" charset="0"/>
              </a:rPr>
              <a:t>ر غبر مفهومة (مثلامز 16 : 10  واضح ومفهوم من خلال </a:t>
            </a:r>
            <a:r>
              <a:rPr lang="ar-JO" b="1" dirty="0">
                <a:latin typeface="Arial" panose="020B0604020202020204" pitchFamily="34" charset="0"/>
                <a:cs typeface="Arial" panose="020B0604020202020204" pitchFamily="34" charset="0"/>
              </a:rPr>
              <a:t>أ</a:t>
            </a:r>
            <a:r>
              <a:rPr lang="ar-IQ" b="1" dirty="0">
                <a:latin typeface="Arial" panose="020B0604020202020204" pitchFamily="34" charset="0"/>
                <a:cs typeface="Arial" panose="020B0604020202020204" pitchFamily="34" charset="0"/>
              </a:rPr>
              <a:t>عمال  2 : 25 – 31 </a:t>
            </a:r>
            <a:r>
              <a:rPr lang="en-US" b="1" dirty="0">
                <a:latin typeface="Arial" panose="020B0604020202020204" pitchFamily="34" charset="0"/>
                <a:cs typeface="Arial" panose="020B0604020202020204" pitchFamily="34" charset="0"/>
              </a:rPr>
              <a:t>(</a:t>
            </a:r>
          </a:p>
        </p:txBody>
      </p:sp>
      <p:sp>
        <p:nvSpPr>
          <p:cNvPr id="49158" name="Text Box 6"/>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391</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6"/>
          <p:cNvSpPr txBox="1">
            <a:spLocks noChangeArrowheads="1"/>
          </p:cNvSpPr>
          <p:nvPr/>
        </p:nvSpPr>
        <p:spPr bwMode="auto">
          <a:xfrm>
            <a:off x="8172400" y="376245"/>
            <a:ext cx="94288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 14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2204781500"/>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9155">
                                            <p:txEl>
                                              <p:pRg st="2" end="2"/>
                                            </p:txEl>
                                          </p:spTgt>
                                        </p:tgtEl>
                                        <p:attrNameLst>
                                          <p:attrName>style.visibility</p:attrName>
                                        </p:attrNameLst>
                                      </p:cBhvr>
                                      <p:to>
                                        <p:strVal val="visible"/>
                                      </p:to>
                                    </p:set>
                                    <p:anim to="" calcmode="lin" valueType="num">
                                      <p:cBhvr>
                                        <p:cTn id="17" dur="1" fill="hold"/>
                                        <p:tgtEl>
                                          <p:spTgt spid="49155">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grpId="0" nodeType="clickEffect">
                                  <p:stCondLst>
                                    <p:cond delay="0"/>
                                  </p:stCondLst>
                                  <p:childTnLst>
                                    <p:set>
                                      <p:cBhvr>
                                        <p:cTn id="21" dur="1" fill="hold">
                                          <p:stCondLst>
                                            <p:cond delay="0"/>
                                          </p:stCondLst>
                                        </p:cTn>
                                        <p:tgtEl>
                                          <p:spTgt spid="49155">
                                            <p:txEl>
                                              <p:pRg st="3" end="3"/>
                                            </p:txEl>
                                          </p:spTgt>
                                        </p:tgtEl>
                                        <p:attrNameLst>
                                          <p:attrName>style.visibility</p:attrName>
                                        </p:attrNameLst>
                                      </p:cBhvr>
                                      <p:to>
                                        <p:strVal val="visible"/>
                                      </p:to>
                                    </p:set>
                                    <p:anim to="" calcmode="lin" valueType="num">
                                      <p:cBhvr>
                                        <p:cTn id="22" dur="1" fill="hold"/>
                                        <p:tgtEl>
                                          <p:spTgt spid="49155">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grpId="0" nodeType="clickEffect">
                                  <p:stCondLst>
                                    <p:cond delay="0"/>
                                  </p:stCondLst>
                                  <p:childTnLst>
                                    <p:set>
                                      <p:cBhvr>
                                        <p:cTn id="26" dur="1" fill="hold">
                                          <p:stCondLst>
                                            <p:cond delay="0"/>
                                          </p:stCondLst>
                                        </p:cTn>
                                        <p:tgtEl>
                                          <p:spTgt spid="49155">
                                            <p:txEl>
                                              <p:pRg st="4" end="4"/>
                                            </p:txEl>
                                          </p:spTgt>
                                        </p:tgtEl>
                                        <p:attrNameLst>
                                          <p:attrName>style.visibility</p:attrName>
                                        </p:attrNameLst>
                                      </p:cBhvr>
                                      <p:to>
                                        <p:strVal val="visible"/>
                                      </p:to>
                                    </p:set>
                                    <p:anim to="" calcmode="lin" valueType="num">
                                      <p:cBhvr>
                                        <p:cTn id="27" dur="1" fill="hold"/>
                                        <p:tgtEl>
                                          <p:spTgt spid="49155">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grpId="0" nodeType="clickEffect">
                                  <p:stCondLst>
                                    <p:cond delay="0"/>
                                  </p:stCondLst>
                                  <p:childTnLst>
                                    <p:set>
                                      <p:cBhvr>
                                        <p:cTn id="31" dur="1" fill="hold">
                                          <p:stCondLst>
                                            <p:cond delay="0"/>
                                          </p:stCondLst>
                                        </p:cTn>
                                        <p:tgtEl>
                                          <p:spTgt spid="49155">
                                            <p:txEl>
                                              <p:pRg st="5" end="5"/>
                                            </p:txEl>
                                          </p:spTgt>
                                        </p:tgtEl>
                                        <p:attrNameLst>
                                          <p:attrName>style.visibility</p:attrName>
                                        </p:attrNameLst>
                                      </p:cBhvr>
                                      <p:to>
                                        <p:strVal val="visible"/>
                                      </p:to>
                                    </p:set>
                                    <p:anim to="" calcmode="lin" valueType="num">
                                      <p:cBhvr>
                                        <p:cTn id="32" dur="1" fill="hold"/>
                                        <p:tgtEl>
                                          <p:spTgt spid="49155">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Lst>
  </p:timing>
</p:sld>
</file>

<file path=ppt/slides/slide22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ar-IQ" sz="4000" b="1" dirty="0">
                <a:solidFill>
                  <a:schemeClr val="bg1"/>
                </a:solidFill>
                <a:latin typeface="Arial" panose="020B0604020202020204" pitchFamily="34" charset="0"/>
                <a:cs typeface="Arial" panose="020B0604020202020204" pitchFamily="34" charset="0"/>
              </a:rPr>
              <a:t>نصائح لتفسير المزامير </a:t>
            </a:r>
            <a:endParaRPr lang="en-US" sz="4000" b="1" dirty="0">
              <a:solidFill>
                <a:schemeClr val="bg1"/>
              </a:solidFill>
              <a:latin typeface="Arial" panose="020B0604020202020204" pitchFamily="34" charset="0"/>
              <a:cs typeface="Arial" panose="020B0604020202020204" pitchFamily="34" charset="0"/>
            </a:endParaRPr>
          </a:p>
        </p:txBody>
      </p:sp>
      <p:sp>
        <p:nvSpPr>
          <p:cNvPr id="49155" name="Rectangle 3"/>
          <p:cNvSpPr>
            <a:spLocks noGrp="1" noChangeArrowheads="1"/>
          </p:cNvSpPr>
          <p:nvPr>
            <p:ph idx="1"/>
          </p:nvPr>
        </p:nvSpPr>
        <p:spPr>
          <a:xfrm>
            <a:off x="304800" y="914407"/>
            <a:ext cx="8839200" cy="1290639"/>
          </a:xfrm>
          <a:noFill/>
          <a:ln>
            <a:noFill/>
          </a:ln>
        </p:spPr>
        <p:txBody>
          <a:bodyPr vert="horz" wrap="square" lIns="91440" tIns="45720" rIns="91440" bIns="45720" numCol="1" anchor="t" anchorCtr="0" compatLnSpc="1">
            <a:prstTxWarp prst="textNoShape">
              <a:avLst/>
            </a:prstTxWarp>
            <a:noAutofit/>
          </a:bodyPr>
          <a:lstStyle/>
          <a:p>
            <a:pPr marL="292100" indent="-292100" algn="r" rtl="1" eaLnBrk="1" hangingPunct="1">
              <a:lnSpc>
                <a:spcPct val="90000"/>
              </a:lnSpc>
              <a:spcBef>
                <a:spcPct val="50000"/>
              </a:spcBef>
              <a:buClr>
                <a:srgbClr val="100D00"/>
              </a:buClr>
              <a:buNone/>
            </a:pPr>
            <a:r>
              <a:rPr lang="ar-IQ" b="1" dirty="0">
                <a:latin typeface="Arial" panose="020B0604020202020204" pitchFamily="34" charset="0"/>
                <a:cs typeface="Arial" panose="020B0604020202020204" pitchFamily="34" charset="0"/>
              </a:rPr>
              <a:t>ك- اقرأ المزام</a:t>
            </a:r>
            <a:r>
              <a:rPr lang="ar-JO" b="1" dirty="0">
                <a:latin typeface="Arial" panose="020B0604020202020204" pitchFamily="34" charset="0"/>
                <a:cs typeface="Arial" panose="020B0604020202020204" pitchFamily="34" charset="0"/>
              </a:rPr>
              <a:t>ي</a:t>
            </a:r>
            <a:r>
              <a:rPr lang="ar-IQ" b="1" dirty="0">
                <a:latin typeface="Arial" panose="020B0604020202020204" pitchFamily="34" charset="0"/>
                <a:cs typeface="Arial" panose="020B0604020202020204" pitchFamily="34" charset="0"/>
              </a:rPr>
              <a:t>ر </a:t>
            </a:r>
            <a:r>
              <a:rPr lang="ar-JO" b="1" dirty="0">
                <a:latin typeface="Arial" panose="020B0604020202020204" pitchFamily="34" charset="0"/>
                <a:cs typeface="Arial" panose="020B0604020202020204" pitchFamily="34" charset="0"/>
              </a:rPr>
              <a:t>ببطئ</a:t>
            </a:r>
            <a:r>
              <a:rPr lang="ar-IQ" b="1" dirty="0">
                <a:latin typeface="Arial" panose="020B0604020202020204" pitchFamily="34" charset="0"/>
                <a:cs typeface="Arial" panose="020B0604020202020204" pitchFamily="34" charset="0"/>
              </a:rPr>
              <a:t> ( ل</a:t>
            </a:r>
            <a:r>
              <a:rPr lang="ar-JO" b="1" dirty="0">
                <a:latin typeface="Arial" panose="020B0604020202020204" pitchFamily="34" charset="0"/>
                <a:cs typeface="Arial" panose="020B0604020202020204" pitchFamily="34" charset="0"/>
              </a:rPr>
              <a:t>ي</a:t>
            </a:r>
            <a:r>
              <a:rPr lang="ar-IQ" b="1" dirty="0">
                <a:latin typeface="Arial" panose="020B0604020202020204" pitchFamily="34" charset="0"/>
                <a:cs typeface="Arial" panose="020B0604020202020204" pitchFamily="34" charset="0"/>
              </a:rPr>
              <a:t>س كما في القراءة اليومية )  </a:t>
            </a:r>
          </a:p>
          <a:p>
            <a:pPr marL="292100" indent="-292100" algn="r" rtl="1" eaLnBrk="1" hangingPunct="1">
              <a:lnSpc>
                <a:spcPct val="90000"/>
              </a:lnSpc>
              <a:spcBef>
                <a:spcPct val="50000"/>
              </a:spcBef>
              <a:buClr>
                <a:srgbClr val="100D00"/>
              </a:buClr>
              <a:buNone/>
            </a:pPr>
            <a:r>
              <a:rPr lang="ar-IQ" b="1" dirty="0">
                <a:latin typeface="Arial" panose="020B0604020202020204" pitchFamily="34" charset="0"/>
                <a:cs typeface="Arial" panose="020B0604020202020204" pitchFamily="34" charset="0"/>
              </a:rPr>
              <a:t>ل- ارسم المسار العاطفي للمزمور</a:t>
            </a:r>
            <a:r>
              <a:rPr lang="en-US" b="1" dirty="0">
                <a:latin typeface="Arial" panose="020B0604020202020204" pitchFamily="34" charset="0"/>
                <a:cs typeface="Arial" panose="020B0604020202020204" pitchFamily="34" charset="0"/>
              </a:rPr>
              <a:t>.</a:t>
            </a:r>
          </a:p>
        </p:txBody>
      </p:sp>
      <p:sp>
        <p:nvSpPr>
          <p:cNvPr id="49158" name="Text Box 6"/>
          <p:cNvSpPr txBox="1">
            <a:spLocks noChangeArrowheads="1"/>
          </p:cNvSpPr>
          <p:nvPr/>
        </p:nvSpPr>
        <p:spPr bwMode="auto">
          <a:xfrm>
            <a:off x="8375650" y="8"/>
            <a:ext cx="704039"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391</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5" name="Text Box 6"/>
          <p:cNvSpPr txBox="1">
            <a:spLocks noChangeArrowheads="1"/>
          </p:cNvSpPr>
          <p:nvPr/>
        </p:nvSpPr>
        <p:spPr bwMode="auto">
          <a:xfrm>
            <a:off x="8172400" y="376245"/>
            <a:ext cx="94288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 14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6" name="Text Box 6"/>
          <p:cNvSpPr txBox="1">
            <a:spLocks noChangeArrowheads="1"/>
          </p:cNvSpPr>
          <p:nvPr/>
        </p:nvSpPr>
        <p:spPr bwMode="auto">
          <a:xfrm>
            <a:off x="1084444" y="2626929"/>
            <a:ext cx="2643672" cy="646331"/>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a:t>
            </a:r>
            <a:r>
              <a:rPr kumimoji="0" lang="ar-IQ" sz="36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مثلا مزمور 77</a:t>
            </a:r>
            <a:endParaRPr kumimoji="0" lang="en-US" sz="36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6"/>
          <p:cNvSpPr txBox="1">
            <a:spLocks noChangeArrowheads="1"/>
          </p:cNvSpPr>
          <p:nvPr/>
        </p:nvSpPr>
        <p:spPr bwMode="auto">
          <a:xfrm>
            <a:off x="1258900" y="6064258"/>
            <a:ext cx="133722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1- 3 </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6"/>
          <p:cNvSpPr txBox="1">
            <a:spLocks noChangeArrowheads="1"/>
          </p:cNvSpPr>
          <p:nvPr/>
        </p:nvSpPr>
        <p:spPr bwMode="auto">
          <a:xfrm>
            <a:off x="3262325" y="6064258"/>
            <a:ext cx="125226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:9- 4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6"/>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:10</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6"/>
          <p:cNvSpPr txBox="1">
            <a:spLocks noChangeArrowheads="1"/>
          </p:cNvSpPr>
          <p:nvPr/>
        </p:nvSpPr>
        <p:spPr bwMode="auto">
          <a:xfrm>
            <a:off x="7164389" y="6064258"/>
            <a:ext cx="1683474"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:11 -20 </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1" name="Text Box 6"/>
          <p:cNvSpPr txBox="1">
            <a:spLocks noChangeArrowheads="1"/>
          </p:cNvSpPr>
          <p:nvPr/>
        </p:nvSpPr>
        <p:spPr bwMode="auto">
          <a:xfrm>
            <a:off x="1144770" y="3203182"/>
            <a:ext cx="3525324" cy="58477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3200" b="1" i="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هل يب</a:t>
            </a:r>
            <a:r>
              <a:rPr kumimoji="0" lang="ar-JO" sz="3200" b="1" i="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دو</a:t>
            </a:r>
            <a:r>
              <a:rPr kumimoji="0" lang="ar-JO" sz="3200" b="1" i="1" u="none" strike="noStrike" kern="1200" cap="none" spc="0" normalizeH="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عالياً</a:t>
            </a:r>
            <a:r>
              <a:rPr kumimoji="0" lang="ar-IQ" sz="3200" b="1" i="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a:t>
            </a:r>
            <a:r>
              <a:rPr lang="ar-JO" sz="3200" b="1" i="1" dirty="0">
                <a:solidFill>
                  <a:srgbClr val="100D00"/>
                </a:solidFill>
                <a:latin typeface="Arial" panose="020B0604020202020204" pitchFamily="34" charset="0"/>
                <a:ea typeface="Arial" pitchFamily="-105" charset="0"/>
                <a:cs typeface="Arial" panose="020B0604020202020204" pitchFamily="34" charset="0"/>
              </a:rPr>
              <a:t>أ</a:t>
            </a:r>
            <a:r>
              <a:rPr kumimoji="0" lang="ar-IQ" sz="3200" b="1" i="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 منخفض</a:t>
            </a:r>
            <a:endParaRPr kumimoji="0" lang="en-US" sz="3200" b="1" i="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Tree>
    <p:extLst>
      <p:ext uri="{BB962C8B-B14F-4D97-AF65-F5344CB8AC3E}">
        <p14:creationId xmlns:p14="http://schemas.microsoft.com/office/powerpoint/2010/main" val="183242040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8753" name="Picture 2" descr="5019"/>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8"/>
            <a:ext cx="9144000" cy="6894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1" name="Rectangle 3"/>
          <p:cNvSpPr>
            <a:spLocks noChangeArrowheads="1"/>
          </p:cNvSpPr>
          <p:nvPr/>
        </p:nvSpPr>
        <p:spPr bwMode="auto">
          <a:xfrm>
            <a:off x="457200" y="2103437"/>
            <a:ext cx="8229600" cy="3916363"/>
          </a:xfrm>
          <a:prstGeom prst="rect">
            <a:avLst/>
          </a:prstGeom>
          <a:noFill/>
          <a:ln w="9525">
            <a:noFill/>
            <a:miter lim="800000"/>
            <a:headEnd/>
            <a:tailEnd/>
          </a:ln>
          <a:effectLst>
            <a:outerShdw blurRad="63500" dist="38099" dir="2700000" algn="ctr" rotWithShape="0">
              <a:srgbClr val="100D00">
                <a:alpha val="74998"/>
              </a:srgbClr>
            </a:outerShdw>
          </a:effectLst>
        </p:spPr>
        <p:txBody>
          <a:bodyPr/>
          <a:lstStyle/>
          <a:p>
            <a:pPr algn="ctr" rtl="1">
              <a:spcBef>
                <a:spcPct val="50000"/>
              </a:spcBef>
              <a:buClr>
                <a:srgbClr val="EEC85E"/>
              </a:buClr>
              <a:buSzPct val="70000"/>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الصلاة والعبادة"تشكل ترياق للحياة الوثنية</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a:p>
            <a:pPr marL="342900" indent="-342900" algn="ctr" rtl="1">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دكتور. هو تشياو إيك</a:t>
            </a:r>
          </a:p>
          <a:p>
            <a:pPr marL="342900" indent="-342900" algn="ctr" rtl="1">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(العهد </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EFC </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سنغافورة)</a:t>
            </a:r>
          </a:p>
        </p:txBody>
      </p:sp>
      <p:sp>
        <p:nvSpPr>
          <p:cNvPr id="114692" name="Rectangle 4"/>
          <p:cNvSpPr>
            <a:spLocks noGrp="1" noChangeArrowheads="1"/>
          </p:cNvSpPr>
          <p:nvPr>
            <p:ph type="title" idx="4294967295"/>
          </p:nvPr>
        </p:nvSpPr>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cs typeface="Arial" panose="020B0604020202020204" pitchFamily="34" charset="0"/>
              </a:rPr>
              <a:t>أهميّة المزامير</a:t>
            </a:r>
            <a:endParaRPr lang="en-US" sz="4000" b="1" kern="1200"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8400061"/>
      </p:ext>
    </p:extLst>
  </p:cSld>
  <p:clrMapOvr>
    <a:masterClrMapping/>
  </p:clrMapOvr>
  <p:transition spd="slow"/>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6370"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3835400"/>
            <a:ext cx="9144000" cy="302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5812" y="5561657"/>
            <a:ext cx="9144000" cy="1296343"/>
          </a:xfrm>
          <a:effectLst>
            <a:outerShdw blurRad="63500" dist="35921" dir="2700000" algn="ctr" rotWithShape="0">
              <a:schemeClr val="tx2">
                <a:alpha val="74998"/>
              </a:schemeClr>
            </a:outerShdw>
          </a:effectLst>
        </p:spPr>
        <p:txBody>
          <a:bodyPr/>
          <a:lstStyle/>
          <a:p>
            <a:pPr>
              <a:defRPr/>
            </a:pPr>
            <a:r>
              <a:rPr lang="ar-JO" sz="6000" b="1" dirty="0">
                <a:effectLst>
                  <a:glow rad="127000">
                    <a:schemeClr val="tx1"/>
                  </a:glow>
                </a:effectLst>
                <a:latin typeface="Times" panose="02020603050405020304" pitchFamily="18" charset="0"/>
                <a:ea typeface="ＭＳ Ｐゴシック" charset="0"/>
                <a:cs typeface="Times" panose="02020603050405020304" pitchFamily="18" charset="0"/>
              </a:rPr>
              <a:t>الأسفار الشعرية في العهد القديم</a:t>
            </a:r>
            <a:endParaRPr lang="en-US" sz="6000" b="1" dirty="0">
              <a:effectLst>
                <a:glow rad="127000">
                  <a:schemeClr val="tx1"/>
                </a:glow>
              </a:effectLst>
              <a:latin typeface="Times" panose="02020603050405020304" pitchFamily="18" charset="0"/>
              <a:ea typeface="ＭＳ Ｐゴシック" charset="0"/>
              <a:cs typeface="Times" panose="02020603050405020304" pitchFamily="18" charset="0"/>
            </a:endParaRPr>
          </a:p>
        </p:txBody>
      </p:sp>
      <p:sp>
        <p:nvSpPr>
          <p:cNvPr id="6" name="Rectangle 2"/>
          <p:cNvSpPr txBox="1">
            <a:spLocks noChangeArrowheads="1"/>
          </p:cNvSpPr>
          <p:nvPr/>
        </p:nvSpPr>
        <p:spPr bwMode="auto">
          <a:xfrm>
            <a:off x="-30578" y="0"/>
            <a:ext cx="9144001" cy="400506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أيوب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تعاني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المزامير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تصلي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الأمثال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ترتبط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نشيد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تحب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الجامعة : كيف </a:t>
            </a:r>
            <a:r>
              <a:rPr kumimoji="0" lang="ar-JO"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rPr>
              <a:t>تعيش</a:t>
            </a:r>
            <a:endParaRPr kumimoji="0" lang="en-US" sz="4800" b="1" i="0" u="none" strike="noStrike" kern="1200" cap="none" spc="0" normalizeH="0" baseline="0" noProof="0" dirty="0">
              <a:ln>
                <a:noFill/>
              </a:ln>
              <a:solidFill>
                <a:srgbClr val="FFFF00"/>
              </a:solidFill>
              <a:effectLst>
                <a:glow rad="127000">
                  <a:srgbClr val="000000"/>
                </a:glow>
              </a:effectLst>
              <a:uLnTx/>
              <a:uFillTx/>
              <a:latin typeface="Times" panose="02020603050405020304" pitchFamily="18" charset="0"/>
              <a:ea typeface="ＭＳ Ｐゴシック" charset="0"/>
              <a:cs typeface="Times"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457200" rtl="0" eaLnBrk="0" fontAlgn="base" hangingPunct="0">
              <a:spcAft>
                <a:spcPct val="0"/>
              </a:spcAft>
            </a:pPr>
            <a:r>
              <a:rPr lang="ar-IQ"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46 : 10    </a:t>
            </a:r>
            <a:endParaRPr lang="en-US"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IQ"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كفوا واعلموا </a:t>
            </a: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a:t>
            </a:r>
            <a:r>
              <a:rPr kumimoji="0" lang="ar-IQ"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ني </a:t>
            </a: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a:t>
            </a:r>
            <a:r>
              <a:rPr kumimoji="0" lang="ar-IQ"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نا الله </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23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304800"/>
            <a:ext cx="8229600" cy="1143000"/>
          </a:xfrm>
          <a:effectLst>
            <a:outerShdw blurRad="63500" dist="38099" dir="2700000" algn="ctr" rotWithShape="0">
              <a:srgbClr val="FFFFFF">
                <a:alpha val="74998"/>
              </a:srgbClr>
            </a:outerShdw>
          </a:effectLst>
        </p:spPr>
        <p:txBody>
          <a:bodyPr/>
          <a:lstStyle/>
          <a:p>
            <a:pPr eaLnBrk="1" hangingPunct="1">
              <a:defRPr/>
            </a:pPr>
            <a:r>
              <a:rPr lang="ar-IQ" sz="5400" b="1" dirty="0">
                <a:solidFill>
                  <a:schemeClr val="tx1"/>
                </a:solidFill>
                <a:latin typeface="Arial" panose="020B0604020202020204" pitchFamily="34" charset="0"/>
                <a:cs typeface="Arial" panose="020B0604020202020204" pitchFamily="34" charset="0"/>
              </a:rPr>
              <a:t>البيان الموجز </a:t>
            </a:r>
            <a:endParaRPr lang="en-US" sz="6000" b="1" dirty="0">
              <a:solidFill>
                <a:schemeClr val="tx1"/>
              </a:solidFill>
              <a:latin typeface="Arial" panose="020B0604020202020204" pitchFamily="34" charset="0"/>
              <a:ea typeface="+mj-ea"/>
              <a:cs typeface="Arial" panose="020B0604020202020204" pitchFamily="34" charset="0"/>
            </a:endParaRPr>
          </a:p>
        </p:txBody>
      </p:sp>
      <p:sp>
        <p:nvSpPr>
          <p:cNvPr id="12291" name="Rectangle 3"/>
          <p:cNvSpPr>
            <a:spLocks noGrp="1" noChangeArrowheads="1"/>
          </p:cNvSpPr>
          <p:nvPr>
            <p:ph type="body" idx="1"/>
          </p:nvPr>
        </p:nvSpPr>
        <p:spPr>
          <a:xfrm>
            <a:off x="228600" y="1630364"/>
            <a:ext cx="8562622" cy="4922837"/>
          </a:xfrm>
          <a:effectLst>
            <a:outerShdw blurRad="63500" dist="38099" dir="2700000" algn="ctr" rotWithShape="0">
              <a:srgbClr val="FFFFFF">
                <a:alpha val="74998"/>
              </a:srgbClr>
            </a:outerShdw>
          </a:effectLst>
        </p:spPr>
        <p:txBody>
          <a:bodyPr/>
          <a:lstStyle/>
          <a:p>
            <a:pPr marL="0" indent="0" algn="ctr" rtl="1" eaLnBrk="1" hangingPunct="1">
              <a:buFontTx/>
              <a:buNone/>
              <a:defRPr/>
            </a:pPr>
            <a:r>
              <a:rPr lang="ar-IQ" sz="5400" b="1" dirty="0">
                <a:solidFill>
                  <a:srgbClr val="100D00"/>
                </a:solidFill>
                <a:latin typeface="Arial" panose="020B0604020202020204" pitchFamily="34" charset="0"/>
                <a:cs typeface="Arial" panose="020B0604020202020204" pitchFamily="34" charset="0"/>
              </a:rPr>
              <a:t>سبح الرب ل</a:t>
            </a:r>
            <a:r>
              <a:rPr lang="ar-JO" sz="5400" b="1" dirty="0">
                <a:solidFill>
                  <a:srgbClr val="100D00"/>
                </a:solidFill>
                <a:latin typeface="Arial" panose="020B0604020202020204" pitchFamily="34" charset="0"/>
                <a:cs typeface="Arial" panose="020B0604020202020204" pitchFamily="34" charset="0"/>
              </a:rPr>
              <a:t>أ</a:t>
            </a:r>
            <a:r>
              <a:rPr lang="ar-IQ" sz="5400" b="1" dirty="0">
                <a:solidFill>
                  <a:srgbClr val="100D00"/>
                </a:solidFill>
                <a:latin typeface="Arial" panose="020B0604020202020204" pitchFamily="34" charset="0"/>
                <a:cs typeface="Arial" panose="020B0604020202020204" pitchFamily="34" charset="0"/>
              </a:rPr>
              <a:t>جل من هو ول</a:t>
            </a:r>
            <a:r>
              <a:rPr lang="ar-JO" sz="5400" b="1" dirty="0">
                <a:solidFill>
                  <a:srgbClr val="100D00"/>
                </a:solidFill>
                <a:latin typeface="Arial" panose="020B0604020202020204" pitchFamily="34" charset="0"/>
                <a:cs typeface="Arial" panose="020B0604020202020204" pitchFamily="34" charset="0"/>
              </a:rPr>
              <a:t>أ</a:t>
            </a:r>
            <a:r>
              <a:rPr lang="ar-IQ" sz="5400" b="1" dirty="0">
                <a:solidFill>
                  <a:srgbClr val="100D00"/>
                </a:solidFill>
                <a:latin typeface="Arial" panose="020B0604020202020204" pitchFamily="34" charset="0"/>
                <a:cs typeface="Arial" panose="020B0604020202020204" pitchFamily="34" charset="0"/>
              </a:rPr>
              <a:t>جل ما فعله </a:t>
            </a:r>
            <a:r>
              <a:rPr lang="ar-JO" sz="5400" b="1" dirty="0">
                <a:solidFill>
                  <a:srgbClr val="100D00"/>
                </a:solidFill>
                <a:latin typeface="Arial" panose="020B0604020202020204" pitchFamily="34" charset="0"/>
                <a:cs typeface="Arial" panose="020B0604020202020204" pitchFamily="34" charset="0"/>
              </a:rPr>
              <a:t>من خلال </a:t>
            </a:r>
            <a:r>
              <a:rPr lang="ar-IQ" sz="5400" b="1" dirty="0">
                <a:solidFill>
                  <a:srgbClr val="100D00"/>
                </a:solidFill>
                <a:latin typeface="Arial" panose="020B0604020202020204" pitchFamily="34" charset="0"/>
                <a:cs typeface="Arial" panose="020B0604020202020204" pitchFamily="34" charset="0"/>
              </a:rPr>
              <a:t>توفير الحماية والحكمة وفداء المسيح  وكلمته فكن متواضع</a:t>
            </a:r>
            <a:r>
              <a:rPr lang="ar-JO" sz="5400" b="1" dirty="0">
                <a:solidFill>
                  <a:srgbClr val="100D00"/>
                </a:solidFill>
                <a:latin typeface="Arial" panose="020B0604020202020204" pitchFamily="34" charset="0"/>
                <a:cs typeface="Arial" panose="020B0604020202020204" pitchFamily="34" charset="0"/>
              </a:rPr>
              <a:t>اً</a:t>
            </a:r>
            <a:r>
              <a:rPr lang="ar-IQ" sz="5400" b="1" dirty="0">
                <a:solidFill>
                  <a:srgbClr val="100D00"/>
                </a:solidFill>
                <a:latin typeface="Arial" panose="020B0604020202020204" pitchFamily="34" charset="0"/>
                <a:cs typeface="Arial" panose="020B0604020202020204" pitchFamily="34" charset="0"/>
              </a:rPr>
              <a:t> </a:t>
            </a:r>
            <a:r>
              <a:rPr lang="ar-JO" sz="5400" b="1" dirty="0">
                <a:solidFill>
                  <a:srgbClr val="100D00"/>
                </a:solidFill>
                <a:latin typeface="Arial" panose="020B0604020202020204" pitchFamily="34" charset="0"/>
                <a:cs typeface="Arial" panose="020B0604020202020204" pitchFamily="34" charset="0"/>
              </a:rPr>
              <a:t>أ</a:t>
            </a:r>
            <a:r>
              <a:rPr lang="ar-IQ" sz="5400" b="1" dirty="0">
                <a:solidFill>
                  <a:srgbClr val="100D00"/>
                </a:solidFill>
                <a:latin typeface="Arial" panose="020B0604020202020204" pitchFamily="34" charset="0"/>
                <a:cs typeface="Arial" panose="020B0604020202020204" pitchFamily="34" charset="0"/>
              </a:rPr>
              <a:t>مامه في ثقة وشكر </a:t>
            </a:r>
            <a:endParaRPr lang="en-US" sz="5400" b="1" dirty="0">
              <a:solidFill>
                <a:srgbClr val="100D00"/>
              </a:solidFill>
              <a:latin typeface="Arial" panose="020B0604020202020204" pitchFamily="34" charset="0"/>
              <a:cs typeface="Arial" panose="020B0604020202020204" pitchFamily="34" charset="0"/>
            </a:endParaRPr>
          </a:p>
        </p:txBody>
      </p:sp>
      <p:sp>
        <p:nvSpPr>
          <p:cNvPr id="178180" name="Text Box 6"/>
          <p:cNvSpPr txBox="1">
            <a:spLocks noChangeArrowheads="1"/>
          </p:cNvSpPr>
          <p:nvPr/>
        </p:nvSpPr>
        <p:spPr bwMode="auto">
          <a:xfrm>
            <a:off x="8388424" y="76209"/>
            <a:ext cx="80422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383</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IQ"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2498681" y="-483201"/>
            <a:ext cx="18466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9103193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PCG Table 201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8222"/>
            <a:ext cx="9144000" cy="6829778"/>
          </a:xfrm>
          <a:prstGeom prst="rect">
            <a:avLst/>
          </a:prstGeom>
        </p:spPr>
      </p:pic>
      <p:sp>
        <p:nvSpPr>
          <p:cNvPr id="361477" name="Rectangle 5"/>
          <p:cNvSpPr>
            <a:spLocks noGrp="1" noChangeArrowheads="1"/>
          </p:cNvSpPr>
          <p:nvPr>
            <p:ph type="title"/>
          </p:nvPr>
        </p:nvSpPr>
        <p:spPr>
          <a:xfrm>
            <a:off x="-71438" y="5174370"/>
            <a:ext cx="9251951" cy="1759830"/>
          </a:xfrm>
          <a:solidFill>
            <a:srgbClr val="000000"/>
          </a:solidFill>
        </p:spPr>
        <p:txBody>
          <a:bodyPr>
            <a:normAutofit/>
          </a:bodyPr>
          <a:lstStyle/>
          <a:p>
            <a:pPr algn="ctr" eaLnBrk="1" hangingPunct="1">
              <a:defRPr/>
            </a:pPr>
            <a:r>
              <a:rPr lang="ar-IQ" sz="4000" b="1" dirty="0">
                <a:latin typeface="Arial" panose="020B0604020202020204" pitchFamily="34" charset="0"/>
                <a:cs typeface="Arial" panose="020B0604020202020204" pitchFamily="34" charset="0"/>
              </a:rPr>
              <a:t>الصلاة في الكتاب المقدس في </a:t>
            </a:r>
            <a:r>
              <a:rPr lang="ar-JO" sz="4000" b="1" dirty="0">
                <a:latin typeface="Arial" panose="020B0604020202020204" pitchFamily="34" charset="0"/>
                <a:cs typeface="Arial" panose="020B0604020202020204" pitchFamily="34" charset="0"/>
              </a:rPr>
              <a:t>مساكن </a:t>
            </a:r>
            <a:r>
              <a:rPr lang="ar-IQ" sz="4000" b="1" dirty="0">
                <a:latin typeface="Arial" panose="020B0604020202020204" pitchFamily="34" charset="0"/>
                <a:cs typeface="Arial" panose="020B0604020202020204" pitchFamily="34" charset="0"/>
              </a:rPr>
              <a:t>كلية سنغافورة</a:t>
            </a:r>
            <a:br>
              <a:rPr lang="ar-IQ" sz="4000" b="1" dirty="0">
                <a:latin typeface="Arial" panose="020B0604020202020204" pitchFamily="34" charset="0"/>
                <a:cs typeface="Arial" panose="020B0604020202020204" pitchFamily="34" charset="0"/>
              </a:rPr>
            </a:br>
            <a:r>
              <a:rPr lang="ar-IQ" sz="4000" b="1" dirty="0">
                <a:latin typeface="Arial" panose="020B0604020202020204" pitchFamily="34" charset="0"/>
                <a:cs typeface="Arial" panose="020B0604020202020204" pitchFamily="34" charset="0"/>
              </a:rPr>
              <a:t>الجمعة 3 آب من 7 -9 </a:t>
            </a:r>
            <a:endParaRPr lang="en-US" sz="4000"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9</a:t>
            </a:r>
            <a:endPar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524293586"/>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81551912"/>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b="1" dirty="0">
                <a:solidFill>
                  <a:srgbClr val="FFFFFF"/>
                </a:solidFill>
                <a:latin typeface="Arial" charset="0"/>
                <a:ea typeface="ＭＳ Ｐゴシック" charset="0"/>
              </a:rPr>
              <a:t>مسح العهد القديم</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أحصل عل</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ى</a:t>
            </a: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هذا العرض مجانا</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3971995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451" name="Rectangle 3"/>
          <p:cNvSpPr>
            <a:spLocks noGrp="1" noChangeArrowheads="1"/>
          </p:cNvSpPr>
          <p:nvPr>
            <p:ph type="body" idx="1"/>
          </p:nvPr>
        </p:nvSpPr>
        <p:spPr>
          <a:xfrm>
            <a:off x="609600" y="1487489"/>
            <a:ext cx="2743200" cy="4525963"/>
          </a:xfrm>
        </p:spPr>
        <p:txBody>
          <a:bodyPr/>
          <a:lstStyle/>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ترنيمة</a:t>
            </a: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رثاء</a:t>
            </a:r>
          </a:p>
          <a:p>
            <a:pPr algn="r" rtl="1" eaLnBrk="1" hangingPunct="1">
              <a:lnSpc>
                <a:spcPct val="90000"/>
              </a:lnSpc>
            </a:pPr>
            <a:r>
              <a:rPr lang="ar-IQ" sz="4000" b="1" dirty="0">
                <a:solidFill>
                  <a:srgbClr val="F8F8F8"/>
                </a:solidFill>
                <a:latin typeface="Arial" panose="020B0604020202020204" pitchFamily="34" charset="0"/>
                <a:cs typeface="Arial" panose="020B0604020202020204" pitchFamily="34" charset="0"/>
              </a:rPr>
              <a:t>حكمة</a:t>
            </a:r>
            <a:endParaRPr lang="ar-IQ" b="1"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ملكي </a:t>
            </a: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مسياني</a:t>
            </a: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رثاء</a:t>
            </a: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لعن</a:t>
            </a: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تاريخي</a:t>
            </a:r>
          </a:p>
        </p:txBody>
      </p:sp>
      <p:sp>
        <p:nvSpPr>
          <p:cNvPr id="360452" name="Text Box 4"/>
          <p:cNvSpPr txBox="1">
            <a:spLocks noChangeArrowheads="1"/>
          </p:cNvSpPr>
          <p:nvPr/>
        </p:nvSpPr>
        <p:spPr bwMode="auto">
          <a:xfrm>
            <a:off x="304800" y="3163888"/>
            <a:ext cx="8610600" cy="3008312"/>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طوبى للرجل الذي لم يسلك في مشورة ال</a:t>
            </a:r>
            <a:r>
              <a:rPr kumimoji="0" lang="ar-JO" sz="36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شرار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1 : 1 </a:t>
            </a:r>
            <a:endParaRPr kumimoji="0" lang="en-US" sz="36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6420" name="Rectangle 6"/>
          <p:cNvSpPr>
            <a:spLocks noGrp="1" noChangeArrowheads="1"/>
          </p:cNvSpPr>
          <p:nvPr>
            <p:ph type="title"/>
          </p:nvPr>
        </p:nvSpPr>
        <p:spPr/>
        <p:txBody>
          <a:bodyPr/>
          <a:lstStyle/>
          <a:p>
            <a:pPr eaLnBrk="1" hangingPunct="1"/>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 </a:t>
            </a:r>
            <a:endParaRPr lang="en-US" dirty="0">
              <a:latin typeface="Arial" panose="020B0604020202020204" pitchFamily="34" charset="0"/>
              <a:cs typeface="Arial" panose="020B0604020202020204" pitchFamily="34" charset="0"/>
            </a:endParaRPr>
          </a:p>
        </p:txBody>
      </p:sp>
      <p:sp>
        <p:nvSpPr>
          <p:cNvPr id="360455"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0452"/>
                                        </p:tgtEl>
                                        <p:attrNameLst>
                                          <p:attrName>style.visibility</p:attrName>
                                        </p:attrNameLst>
                                      </p:cBhvr>
                                      <p:to>
                                        <p:strVal val="visible"/>
                                      </p:to>
                                    </p:set>
                                    <p:animEffect transition="in" filter="fade">
                                      <p:cBhvr>
                                        <p:cTn id="7" dur="2000"/>
                                        <p:tgtEl>
                                          <p:spTgt spid="360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2"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533400" y="735019"/>
            <a:ext cx="83820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تعبير رمزي : السطر الثاني يعيد </a:t>
            </a:r>
            <a:r>
              <a:rPr kumimoji="0" lang="ar-JO" sz="3600" b="1" i="0"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إ</a:t>
            </a:r>
            <a:r>
              <a:rPr kumimoji="0" lang="ar-IQ" sz="3600" b="1" i="0"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نتاج السطر ال</a:t>
            </a:r>
            <a:r>
              <a:rPr kumimoji="0" lang="ar-JO" sz="3600" b="1" i="0"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أ</a:t>
            </a:r>
            <a:r>
              <a:rPr kumimoji="0" lang="ar-IQ" sz="3600" b="1" i="0"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rPr>
              <a:t>ول بالمقارنة المجازية</a:t>
            </a:r>
            <a:endParaRPr kumimoji="0" lang="en-US" sz="3600" b="1" i="0" u="none" strike="noStrike" kern="1200" cap="none" spc="0" normalizeH="0" baseline="0" noProof="0" dirty="0">
              <a:ln>
                <a:noFill/>
              </a:ln>
              <a:solidFill>
                <a:srgbClr val="100D00"/>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204803" name="Text Box 3"/>
          <p:cNvSpPr txBox="1">
            <a:spLocks noChangeArrowheads="1"/>
          </p:cNvSpPr>
          <p:nvPr/>
        </p:nvSpPr>
        <p:spPr bwMode="auto">
          <a:xfrm>
            <a:off x="611560" y="3140968"/>
            <a:ext cx="76962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 : 4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ليس كذلك ال</a:t>
            </a: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شرار . لكنهم كالعصافة التي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تذريها الريح </a:t>
            </a:r>
          </a:p>
        </p:txBody>
      </p:sp>
      <p:sp>
        <p:nvSpPr>
          <p:cNvPr id="6" name="Text Box 12"/>
          <p:cNvSpPr txBox="1">
            <a:spLocks noChangeArrowheads="1"/>
          </p:cNvSpPr>
          <p:nvPr/>
        </p:nvSpPr>
        <p:spPr bwMode="auto">
          <a:xfrm>
            <a:off x="82295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391</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26084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4803"/>
                                        </p:tgtEl>
                                        <p:attrNameLst>
                                          <p:attrName>style.visibility</p:attrName>
                                        </p:attrNameLst>
                                      </p:cBhvr>
                                      <p:to>
                                        <p:strVal val="visible"/>
                                      </p:to>
                                    </p:set>
                                    <p:animEffect transition="in" filter="dissolve">
                                      <p:cBhvr>
                                        <p:cTn id="7" dur="500"/>
                                        <p:tgtEl>
                                          <p:spTgt spid="20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3" grpId="0" autoUpdateAnimBg="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2"/>
          <p:cNvSpPr txBox="1">
            <a:spLocks noChangeArrowheads="1"/>
          </p:cNvSpPr>
          <p:nvPr/>
        </p:nvSpPr>
        <p:spPr bwMode="auto">
          <a:xfrm>
            <a:off x="282612" y="162880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تناقضي</a:t>
            </a:r>
            <a:endParaRPr kumimoji="0" lang="en-US"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يقدم السطر الثاني تباينًا في الفكر مع السطر الأول</a:t>
            </a:r>
            <a:endParaRPr kumimoji="0" lang="en-US"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 name="Text Box 3"/>
          <p:cNvSpPr txBox="1">
            <a:spLocks noChangeArrowheads="1"/>
          </p:cNvSpPr>
          <p:nvPr/>
        </p:nvSpPr>
        <p:spPr bwMode="auto">
          <a:xfrm>
            <a:off x="31799" y="3076597"/>
            <a:ext cx="9090025" cy="203132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 : 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لأن الرب يعلم طريق الأبرار.</a:t>
            </a:r>
            <a:br>
              <a:rPr kumimoji="0" lang="en-US"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3600" b="1" i="0" u="none" strike="noStrike" kern="1200" cap="none" spc="0" normalizeH="0" baseline="0" noProof="0" dirty="0">
                <a:ln>
                  <a:noFill/>
                </a:ln>
                <a:solidFill>
                  <a:srgbClr val="FFFF00"/>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أما</a:t>
            </a: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طريق الأشرار فتهلك</a:t>
            </a:r>
            <a:endParaRPr kumimoji="0" lang="en-US"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9" name="Text Box 12"/>
          <p:cNvSpPr txBox="1">
            <a:spLocks noChangeArrowheads="1"/>
          </p:cNvSpPr>
          <p:nvPr/>
        </p:nvSpPr>
        <p:spPr bwMode="auto">
          <a:xfrm>
            <a:off x="8301558"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rPr>
              <a:t>۳٩١</a:t>
            </a:r>
            <a:endParaRPr kumimoji="0" lang="en-US" sz="24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4439600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algn="ctr">
              <a:spcBef>
                <a:spcPct val="50000"/>
              </a:spcBef>
              <a:defRPr/>
            </a:pP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a:t>
            </a: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مزمور 113</a:t>
            </a: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a:t>
            </a:r>
          </a:p>
          <a:p>
            <a:pPr algn="ctr">
              <a:spcBef>
                <a:spcPct val="50000"/>
              </a:spcBef>
              <a:defRPr/>
            </a:pP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a:p>
            <a:pPr algn="ctr">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1 هللويا.سبحوا يا عبيد الرب.سبحوا اسم الرب. 2 ليكن اسم الرب مباركا من الآن وإلى الأبد. 3 من مشرق الشمس إلى مغربها اسم الرب مسبح. 4 الرب عال فوق كل الأُمم.فوق السماوات مجده. 5 من مثل الرب الهنا الساكن في الأعالي 6 الناظر الأسافل في السماوات وفي الأرض 7 المقيم المسكين من التراب.الرافع البائس من المزبلة 8 ليجلسه مع أشراف شعبه. 9 المسكن العاقر في بيت أم أولاد فرحانة.هللويا</a:t>
            </a: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1860" name="Rectangle 4"/>
          <p:cNvSpPr>
            <a:spLocks noGrp="1" noChangeArrowheads="1"/>
          </p:cNvSpPr>
          <p:nvPr>
            <p:ph type="title" idx="4294967295"/>
          </p:nvPr>
        </p:nvSpPr>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cs typeface="Arial" panose="020B0604020202020204" pitchFamily="34" charset="0"/>
              </a:rPr>
              <a:t>من شروق الشمس</a:t>
            </a:r>
            <a:endParaRPr lang="en-US" sz="4000" b="1" kern="1200"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Tree>
  </p:cSld>
  <p:clrMapOvr>
    <a:masterClrMapping/>
  </p:clrMapOvr>
  <p:transition>
    <p:randomBar dir="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265219" name="Title 2"/>
          <p:cNvSpPr>
            <a:spLocks noGrp="1"/>
          </p:cNvSpPr>
          <p:nvPr>
            <p:ph type="title" idx="4294967295"/>
          </p:nvPr>
        </p:nvSpPr>
        <p:spPr>
          <a:xfrm>
            <a:off x="0" y="2009407"/>
            <a:ext cx="9139238" cy="830997"/>
          </a:xfrm>
          <a:prstGeom prst="rect">
            <a:avLst/>
          </a:prstGeom>
        </p:spPr>
        <p:txBody>
          <a:bodyPr wrap="square">
            <a:spAutoFit/>
          </a:bodyPr>
          <a:lstStyle/>
          <a:p>
            <a:pPr lvl="0" eaLnBrk="1" hangingPunct="1"/>
            <a:r>
              <a:rPr lang="ar-IQ" sz="4800"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rPr>
              <a:t>  </a:t>
            </a:r>
            <a:endParaRPr lang="en-US" sz="3200" kern="1200" baseline="30000" dirty="0">
              <a:solidFill>
                <a:srgbClr val="FFFFFF"/>
              </a:solidFill>
              <a:effectLst>
                <a:glow rad="228600">
                  <a:srgbClr val="000000">
                    <a:satMod val="175000"/>
                  </a:srgbClr>
                </a:glow>
              </a:effectLst>
              <a:latin typeface="Arial" panose="020B0604020202020204" pitchFamily="34" charset="0"/>
              <a:ea typeface="ＭＳ Ｐゴシック" charset="0"/>
              <a:cs typeface="Arial" panose="020B0604020202020204" pitchFamily="34" charset="0"/>
            </a:endParaRPr>
          </a:p>
        </p:txBody>
      </p:sp>
      <p:sp>
        <p:nvSpPr>
          <p:cNvPr id="4" name="مربع نص 3"/>
          <p:cNvSpPr txBox="1"/>
          <p:nvPr/>
        </p:nvSpPr>
        <p:spPr>
          <a:xfrm>
            <a:off x="-4762" y="1886498"/>
            <a:ext cx="9139238" cy="1200329"/>
          </a:xfrm>
          <a:prstGeom prst="rect">
            <a:avLst/>
          </a:prstGeom>
          <a:noFill/>
          <a:ln>
            <a:noFill/>
          </a:ln>
        </p:spPr>
        <p:txBody>
          <a:bodyPr vert="horz" wrap="square" lIns="91440" tIns="45720" rIns="91440" bIns="45720" numCol="1" anchor="ctr" anchorCtr="0" compatLnSpc="1">
            <a:prstTxWarp prst="textNoShape">
              <a:avLst/>
            </a:prstTxWarp>
            <a:spAutoFit/>
          </a:bodyPr>
          <a:lstStyle>
            <a:defPPr>
              <a:defRPr lang="en-US"/>
            </a:defPPr>
            <a:lvl1pPr marL="0" marR="0" lvl="0" indent="0" algn="ctr" defTabSz="457177" eaLnBrk="1" latinLnBrk="0" hangingPunct="1">
              <a:lnSpc>
                <a:spcPct val="100000"/>
              </a:lnSpc>
              <a:buClrTx/>
              <a:buSzTx/>
              <a:buFontTx/>
              <a:buNone/>
              <a:tabLst/>
              <a:defRPr kumimoji="0" sz="3200" b="1" i="0" u="none" strike="noStrike" cap="none" spc="0" normalizeH="0" baseline="0">
                <a:ln>
                  <a:noFill/>
                </a:ln>
                <a:solidFill>
                  <a:srgbClr val="FFFFFF"/>
                </a:solidFill>
                <a:effectLst>
                  <a:glow rad="228600">
                    <a:srgbClr val="000000">
                      <a:satMod val="175000"/>
                    </a:srgbClr>
                  </a:glow>
                </a:effectLst>
                <a:uLnTx/>
                <a:uFillTx/>
              </a:defRPr>
            </a:lvl1pPr>
          </a:lstStyle>
          <a:p>
            <a:r>
              <a:rPr lang="ar-IQ" sz="7200" dirty="0">
                <a:latin typeface="Arial" panose="020B0604020202020204" pitchFamily="34" charset="0"/>
                <a:cs typeface="Arial" panose="020B0604020202020204" pitchFamily="34" charset="0"/>
              </a:rPr>
              <a:t>المزمور  ٢</a:t>
            </a:r>
          </a:p>
        </p:txBody>
      </p:sp>
    </p:spTree>
    <p:extLst>
      <p:ext uri="{BB962C8B-B14F-4D97-AF65-F5344CB8AC3E}">
        <p14:creationId xmlns:p14="http://schemas.microsoft.com/office/powerpoint/2010/main" val="2009146853"/>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57"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887725"/>
            <a:ext cx="8392450" cy="1200329"/>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1 -2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a:p>
            <a:pPr algn="ctr" defTabSz="457177"/>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 y="1029413"/>
            <a:ext cx="9143999" cy="2123658"/>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لماذا ارتجت ال</a:t>
            </a:r>
            <a:r>
              <a:rPr kumimoji="0" lang="ar-JO"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مم وتفكر الشعوب في الباطل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قام ملوك ال</a:t>
            </a:r>
            <a:r>
              <a:rPr kumimoji="0" lang="ar-JO"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رض وتآمر الرؤساء مع</a:t>
            </a:r>
            <a:r>
              <a:rPr kumimoji="0" lang="ar-JO"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على الرب وعلى مسيحه</a:t>
            </a:r>
          </a:p>
        </p:txBody>
      </p:sp>
    </p:spTree>
    <p:extLst>
      <p:ext uri="{BB962C8B-B14F-4D97-AF65-F5344CB8AC3E}">
        <p14:creationId xmlns:p14="http://schemas.microsoft.com/office/powerpoint/2010/main" val="4032967675"/>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18503"/>
            <a:ext cx="8392450" cy="707886"/>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40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3 -5 </a:t>
            </a:r>
            <a:endParaRPr lang="en-US" sz="40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 y="843677"/>
            <a:ext cx="9139943" cy="2123658"/>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لنقطع قيودهما و</a:t>
            </a:r>
            <a:r>
              <a:rPr lang="ar-JO"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ل</a:t>
            </a:r>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نطرح عنا ربطهما .</a:t>
            </a:r>
          </a:p>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الساكن في السموات يضحك </a:t>
            </a:r>
          </a:p>
          <a:p>
            <a:pPr algn="ctr" defTabSz="457177"/>
            <a:r>
              <a:rPr lang="ar-IQ"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الرب  يستهزىء بهم </a:t>
            </a:r>
            <a:endParaRPr lang="en-US" sz="44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2551253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6010834"/>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6 -7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4057" y="75015"/>
            <a:ext cx="9144000" cy="34778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itchFamily="34" charset="0"/>
              </a:rPr>
              <a:t>أ</a:t>
            </a: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itchFamily="34" charset="0"/>
              </a:rPr>
              <a:t>ما </a:t>
            </a:r>
            <a:r>
              <a:rPr lang="ar-JO" sz="4400" b="1" dirty="0">
                <a:solidFill>
                  <a:srgbClr val="FFFFFF"/>
                </a:solidFill>
                <a:effectLst>
                  <a:glow rad="228600">
                    <a:srgbClr val="000000">
                      <a:satMod val="175000"/>
                    </a:srgbClr>
                  </a:glow>
                </a:effectLst>
                <a:latin typeface="Arial" panose="020B0604020202020204" pitchFamily="34" charset="0"/>
                <a:cs typeface="Arial" pitchFamily="34" charset="0"/>
              </a:rPr>
              <a:t>أ</a:t>
            </a: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itchFamily="34" charset="0"/>
              </a:rPr>
              <a:t>نا فقد مسحت ملكي على صهيون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itchFamily="34" charset="0"/>
              </a:rPr>
              <a:t>جبل قدسي </a:t>
            </a:r>
          </a:p>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itchFamily="34" charset="0"/>
              </a:rPr>
              <a:t>إ</a:t>
            </a: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itchFamily="34" charset="0"/>
              </a:rPr>
              <a:t>ني </a:t>
            </a:r>
            <a:r>
              <a:rPr lang="ar-JO" sz="4400" b="1" dirty="0">
                <a:solidFill>
                  <a:srgbClr val="FFFFFF"/>
                </a:solidFill>
                <a:effectLst>
                  <a:glow rad="228600">
                    <a:srgbClr val="000000">
                      <a:satMod val="175000"/>
                    </a:srgbClr>
                  </a:glow>
                </a:effectLst>
                <a:latin typeface="Arial" panose="020B0604020202020204" pitchFamily="34" charset="0"/>
                <a:cs typeface="Arial" pitchFamily="34" charset="0"/>
              </a:rPr>
              <a:t>أ</a:t>
            </a: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itchFamily="34" charset="0"/>
              </a:rPr>
              <a:t>خبر من جهة قضاء الرب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itchFamily="34" charset="0"/>
              </a:rPr>
              <a:t>قال لي </a:t>
            </a:r>
          </a:p>
          <a:p>
            <a:pPr marL="0" marR="0" lvl="0" indent="0" algn="ctr" defTabSz="457177" rtl="0" eaLnBrk="1" fontAlgn="base" latinLnBrk="0" hangingPunct="1">
              <a:lnSpc>
                <a:spcPct val="100000"/>
              </a:lnSpc>
              <a:spcBef>
                <a:spcPct val="0"/>
              </a:spcBef>
              <a:spcAft>
                <a:spcPct val="0"/>
              </a:spcAft>
              <a:buClrTx/>
              <a:buSzTx/>
              <a:buFontTx/>
              <a:buNone/>
              <a:tabLst/>
              <a:defRPr/>
            </a:pPr>
            <a:r>
              <a:rPr lang="ar-JO" sz="4400" b="1" dirty="0">
                <a:solidFill>
                  <a:srgbClr val="FFFFFF"/>
                </a:solidFill>
                <a:effectLst>
                  <a:glow rad="228600">
                    <a:srgbClr val="000000">
                      <a:satMod val="175000"/>
                    </a:srgbClr>
                  </a:glow>
                </a:effectLst>
                <a:latin typeface="Arial" panose="020B0604020202020204" pitchFamily="34" charset="0"/>
                <a:cs typeface="Arial" pitchFamily="34" charset="0"/>
              </a:rPr>
              <a:t>أ</a:t>
            </a: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itchFamily="34" charset="0"/>
              </a:rPr>
              <a:t>نت ابني </a:t>
            </a:r>
            <a:r>
              <a:rPr kumimoji="0" lang="ar-JO"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itchFamily="34" charset="0"/>
              </a:rPr>
              <a:t>أ</a:t>
            </a:r>
            <a:r>
              <a:rPr kumimoji="0" lang="ar-IQ"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itchFamily="34" charset="0"/>
              </a:rPr>
              <a:t>نا اليوم ولدتك </a:t>
            </a:r>
            <a:endParaRPr kumimoji="0" lang="en-US" sz="44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5927566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deforMore-Theme-Blank.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8 – 10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0" y="343086"/>
            <a:ext cx="9144000" cy="34778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اسألني فأعطيك الامم ميراث</a:t>
            </a:r>
            <a:r>
              <a:rPr kumimoji="0" lang="ar-JO"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لك ، و</a:t>
            </a:r>
            <a:r>
              <a:rPr kumimoji="0" lang="ar-JO"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قاصي ال</a:t>
            </a:r>
            <a:r>
              <a:rPr kumimoji="0" lang="ar-JO"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أ</a:t>
            </a:r>
            <a:r>
              <a:rPr kumimoji="0" lang="ar-IQ"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رض ملك</a:t>
            </a:r>
            <a:r>
              <a:rPr kumimoji="0" lang="ar-JO"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اً</a:t>
            </a:r>
            <a:r>
              <a:rPr kumimoji="0" lang="ar-IQ"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لك </a:t>
            </a: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a:t>
            </a:r>
            <a:r>
              <a:rPr kumimoji="0" lang="ar-IQ"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تحطمهم بقضيب من حديد، مثل </a:t>
            </a:r>
            <a:r>
              <a:rPr kumimoji="0" lang="ar-JO"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إ</a:t>
            </a:r>
            <a:r>
              <a:rPr kumimoji="0" lang="ar-IQ"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ناء خًزافِ</a:t>
            </a:r>
          </a:p>
          <a:p>
            <a:pPr marL="0" marR="0" lvl="0" indent="0" algn="ctr" defTabSz="457177" rtl="0" eaLnBrk="1" fontAlgn="base" latinLnBrk="0" hangingPunct="1">
              <a:lnSpc>
                <a:spcPct val="100000"/>
              </a:lnSpc>
              <a:spcBef>
                <a:spcPct val="0"/>
              </a:spcBef>
              <a:spcAft>
                <a:spcPct val="0"/>
              </a:spcAft>
              <a:buClrTx/>
              <a:buSzTx/>
              <a:buFontTx/>
              <a:buNone/>
              <a:tabLst/>
              <a:defRPr/>
            </a:pPr>
            <a:endParaRPr kumimoji="0" lang="ar-IQ"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4400" b="1" i="0" u="none" strike="noStrike" kern="1200" cap="none" spc="0" normalizeH="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تكسرهم</a:t>
            </a:r>
          </a:p>
        </p:txBody>
      </p:sp>
    </p:spTree>
    <p:extLst>
      <p:ext uri="{BB962C8B-B14F-4D97-AF65-F5344CB8AC3E}">
        <p14:creationId xmlns:p14="http://schemas.microsoft.com/office/powerpoint/2010/main" val="416949359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MadeforMore-Theme-Blank.jpg">
            <a:extLst>
              <a:ext uri="{FF2B5EF4-FFF2-40B4-BE49-F238E27FC236}">
                <a16:creationId xmlns:a16="http://schemas.microsoft.com/office/drawing/2014/main" id="{08B05578-8D6B-A0BC-1400-D6F991C2803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6" name="Rectangle 5">
            <a:extLst>
              <a:ext uri="{FF2B5EF4-FFF2-40B4-BE49-F238E27FC236}">
                <a16:creationId xmlns:a16="http://schemas.microsoft.com/office/drawing/2014/main" id="{2144DC15-4405-854A-966D-F65655DF156F}"/>
              </a:ext>
            </a:extLst>
          </p:cNvPr>
          <p:cNvSpPr/>
          <p:nvPr/>
        </p:nvSpPr>
        <p:spPr>
          <a:xfrm>
            <a:off x="359428" y="5974496"/>
            <a:ext cx="8392450" cy="646331"/>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457177"/>
            <a:r>
              <a:rPr lang="ar-IQ"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rPr>
              <a:t>مزمور 2 : 11 – 12 </a:t>
            </a:r>
            <a:endParaRPr lang="en-US" sz="3600" b="1" dirty="0">
              <a:solidFill>
                <a:srgbClr val="FFFFFF"/>
              </a:solidFill>
              <a:effectLst>
                <a:glow rad="228600">
                  <a:srgbClr val="000000">
                    <a:satMod val="175000"/>
                  </a:srgbClr>
                </a:glow>
              </a:effectLst>
              <a:latin typeface="Arial" panose="020B0604020202020204" pitchFamily="34" charset="0"/>
              <a:cs typeface="Arial" panose="020B0604020202020204" pitchFamily="34" charset="0"/>
            </a:endParaRPr>
          </a:p>
        </p:txBody>
      </p:sp>
      <p:sp>
        <p:nvSpPr>
          <p:cNvPr id="5" name="Rectangle 4"/>
          <p:cNvSpPr/>
          <p:nvPr/>
        </p:nvSpPr>
        <p:spPr>
          <a:xfrm>
            <a:off x="-14318" y="2082804"/>
            <a:ext cx="9139943" cy="584775"/>
          </a:xfrm>
          <a:prstGeom prst="rect">
            <a:avLst/>
          </a:prstGeom>
          <a:noFill/>
          <a:ln>
            <a:noFill/>
          </a:ln>
        </p:spPr>
        <p:txBody>
          <a:bodyPr vert="horz" wrap="square" lIns="91440" tIns="45720" rIns="91440" bIns="45720" numCol="1" anchor="ctr" anchorCtr="0" compatLnSpc="1">
            <a:prstTxWarp prst="textNoShape">
              <a:avLst/>
            </a:prstTxWarp>
            <a:spAutoFit/>
          </a:body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IQ" sz="32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cs typeface="Arial" panose="020B0604020202020204" pitchFamily="34" charset="0"/>
            </a:endParaRPr>
          </a:p>
        </p:txBody>
      </p:sp>
      <p:sp>
        <p:nvSpPr>
          <p:cNvPr id="3" name="مربع نص 2"/>
          <p:cNvSpPr txBox="1"/>
          <p:nvPr/>
        </p:nvSpPr>
        <p:spPr>
          <a:xfrm>
            <a:off x="6444208" y="836712"/>
            <a:ext cx="184731" cy="584775"/>
          </a:xfrm>
          <a:prstGeom prst="rect">
            <a:avLst/>
          </a:prstGeom>
          <a:noFill/>
        </p:spPr>
        <p:txBody>
          <a:bodyPr wrap="none" rtlCol="1">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3200" b="0"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مربع نص 3"/>
          <p:cNvSpPr txBox="1"/>
          <p:nvPr/>
        </p:nvSpPr>
        <p:spPr>
          <a:xfrm>
            <a:off x="2483768" y="652049"/>
            <a:ext cx="6489178" cy="4524315"/>
          </a:xfrm>
          <a:prstGeom prst="rect">
            <a:avLst/>
          </a:prstGeom>
          <a:noFill/>
          <a:ln>
            <a:noFill/>
          </a:ln>
        </p:spPr>
        <p:txBody>
          <a:bodyPr vert="horz" wrap="square" lIns="91440" tIns="45720" rIns="91440" bIns="45720" numCol="1" anchor="ctr" anchorCtr="0" compatLnSpc="1">
            <a:prstTxWarp prst="textNoShape">
              <a:avLst/>
            </a:prstTxWarp>
            <a:spAutoFit/>
          </a:bodyPr>
          <a:lstStyle>
            <a:defPPr>
              <a:defRPr lang="en-US"/>
            </a:defPPr>
            <a:lvl1pPr marL="0" marR="0" lvl="0" indent="0" algn="ctr" defTabSz="457177" eaLnBrk="1" latinLnBrk="0" hangingPunct="1">
              <a:lnSpc>
                <a:spcPct val="100000"/>
              </a:lnSpc>
              <a:buClrTx/>
              <a:buSzTx/>
              <a:buFontTx/>
              <a:buNone/>
              <a:tabLst/>
              <a:defRPr kumimoji="0" sz="4400" b="1" i="0" u="none" strike="noStrike" cap="none" spc="0" normalizeH="0">
                <a:ln>
                  <a:noFill/>
                </a:ln>
                <a:solidFill>
                  <a:srgbClr val="FFFFFF"/>
                </a:solidFill>
                <a:effectLst>
                  <a:glow rad="228600">
                    <a:srgbClr val="000000">
                      <a:satMod val="175000"/>
                    </a:srgbClr>
                  </a:glow>
                </a:effectLst>
                <a:uLnTx/>
                <a:uFillTx/>
              </a:defRPr>
            </a:lvl1pPr>
          </a:lstStyle>
          <a:p>
            <a:r>
              <a:rPr lang="ar-JO" sz="4800" dirty="0">
                <a:latin typeface="Arial" panose="020B0604020202020204" pitchFamily="34" charset="0"/>
                <a:cs typeface="Arial" panose="020B0604020202020204" pitchFamily="34" charset="0"/>
              </a:rPr>
              <a:t>أ</a:t>
            </a:r>
            <a:r>
              <a:rPr lang="ar-IQ" sz="4800" dirty="0">
                <a:latin typeface="Arial" panose="020B0604020202020204" pitchFamily="34" charset="0"/>
                <a:cs typeface="Arial" panose="020B0604020202020204" pitchFamily="34" charset="0"/>
              </a:rPr>
              <a:t>عبدوا الرب بخوف ، </a:t>
            </a:r>
          </a:p>
          <a:p>
            <a:r>
              <a:rPr lang="ar-IQ" sz="4800" dirty="0">
                <a:latin typeface="Arial" panose="020B0604020202020204" pitchFamily="34" charset="0"/>
                <a:cs typeface="Arial" panose="020B0604020202020204" pitchFamily="34" charset="0"/>
              </a:rPr>
              <a:t>واهتفوا برعدة.     </a:t>
            </a:r>
          </a:p>
          <a:p>
            <a:r>
              <a:rPr lang="ar-IQ" sz="4800" dirty="0">
                <a:latin typeface="Arial" panose="020B0604020202020204" pitchFamily="34" charset="0"/>
                <a:cs typeface="Arial" panose="020B0604020202020204" pitchFamily="34" charset="0"/>
              </a:rPr>
              <a:t>قبلوا ال</a:t>
            </a:r>
            <a:r>
              <a:rPr lang="ar-JO" sz="4800" dirty="0">
                <a:latin typeface="Arial" panose="020B0604020202020204" pitchFamily="34" charset="0"/>
                <a:cs typeface="Arial" panose="020B0604020202020204" pitchFamily="34" charset="0"/>
              </a:rPr>
              <a:t>إ</a:t>
            </a:r>
            <a:r>
              <a:rPr lang="ar-IQ" sz="4800" dirty="0">
                <a:latin typeface="Arial" panose="020B0604020202020204" pitchFamily="34" charset="0"/>
                <a:cs typeface="Arial" panose="020B0604020202020204" pitchFamily="34" charset="0"/>
              </a:rPr>
              <a:t>بن لئلا يغضب</a:t>
            </a:r>
          </a:p>
          <a:p>
            <a:r>
              <a:rPr lang="ar-IQ" sz="4800" dirty="0">
                <a:latin typeface="Arial" panose="020B0604020202020204" pitchFamily="34" charset="0"/>
                <a:cs typeface="Arial" panose="020B0604020202020204" pitchFamily="34" charset="0"/>
              </a:rPr>
              <a:t>فتبيدوا من الطريق . </a:t>
            </a:r>
          </a:p>
          <a:p>
            <a:r>
              <a:rPr lang="ar-IQ" sz="4800" dirty="0">
                <a:latin typeface="Arial" panose="020B0604020202020204" pitchFamily="34" charset="0"/>
                <a:cs typeface="Arial" panose="020B0604020202020204" pitchFamily="34" charset="0"/>
              </a:rPr>
              <a:t>ل</a:t>
            </a:r>
            <a:r>
              <a:rPr lang="ar-JO" sz="4800" dirty="0">
                <a:latin typeface="Arial" panose="020B0604020202020204" pitchFamily="34" charset="0"/>
                <a:cs typeface="Arial" panose="020B0604020202020204" pitchFamily="34" charset="0"/>
              </a:rPr>
              <a:t>أ</a:t>
            </a:r>
            <a:r>
              <a:rPr lang="ar-IQ" sz="4800" dirty="0">
                <a:latin typeface="Arial" panose="020B0604020202020204" pitchFamily="34" charset="0"/>
                <a:cs typeface="Arial" panose="020B0604020202020204" pitchFamily="34" charset="0"/>
              </a:rPr>
              <a:t>نه عن قليل يتقد غضبه .</a:t>
            </a:r>
          </a:p>
          <a:p>
            <a:r>
              <a:rPr lang="ar-IQ" sz="4800" dirty="0">
                <a:latin typeface="Arial" panose="020B0604020202020204" pitchFamily="34" charset="0"/>
                <a:cs typeface="Arial" panose="020B0604020202020204" pitchFamily="34" charset="0"/>
              </a:rPr>
              <a:t>طوبى لجميع المتكلين عليه</a:t>
            </a:r>
          </a:p>
        </p:txBody>
      </p:sp>
    </p:spTree>
    <p:extLst>
      <p:ext uri="{BB962C8B-B14F-4D97-AF65-F5344CB8AC3E}">
        <p14:creationId xmlns:p14="http://schemas.microsoft.com/office/powerpoint/2010/main" val="3509600390"/>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ترادفي  : السطر الثاني يعيد صياغة السطر ال</a:t>
            </a:r>
            <a:r>
              <a:rPr kumimoji="0" lang="ar-JO"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 ويشابهه</a:t>
            </a:r>
            <a:endPar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2 : 3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لنقطع قيودهما ولنطرح عنا رُبطهما</a:t>
            </a:r>
            <a:endPar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 name="Text Box 12"/>
          <p:cNvSpPr txBox="1">
            <a:spLocks noChangeArrowheads="1"/>
          </p:cNvSpPr>
          <p:nvPr/>
        </p:nvSpPr>
        <p:spPr bwMode="auto">
          <a:xfrm>
            <a:off x="8301038" y="76209"/>
            <a:ext cx="704039" cy="461665"/>
          </a:xfrm>
          <a:prstGeom prst="rect">
            <a:avLst/>
          </a:prstGeom>
          <a:noFill/>
          <a:ln w="9525">
            <a:noFill/>
            <a:miter lim="800000"/>
            <a:headEnd/>
            <a:tailEnd/>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1237" name="Text Box 4"/>
          <p:cNvSpPr txBox="1">
            <a:spLocks noChangeArrowheads="1"/>
          </p:cNvSpPr>
          <p:nvPr/>
        </p:nvSpPr>
        <p:spPr bwMode="auto">
          <a:xfrm>
            <a:off x="8243888" y="457209"/>
            <a:ext cx="9428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 13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152400" y="4343400"/>
            <a:ext cx="8763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10 : 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يا رب لماذا تقف بعيد</a:t>
            </a:r>
            <a:r>
              <a:rPr kumimoji="0" lang="ar-JO"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a:t>
            </a:r>
            <a:r>
              <a:rPr kumimoji="0" lang="ar-IQ"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لماذا تختفي في </a:t>
            </a:r>
            <a:r>
              <a:rPr kumimoji="0" lang="ar-JO"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زمنة الضيق ؟</a:t>
            </a:r>
            <a:endParaRPr kumimoji="0" lang="en-US" sz="36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146883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920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p:bldP spid="8"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58" name="Text Box 2"/>
          <p:cNvSpPr txBox="1">
            <a:spLocks noChangeArrowheads="1"/>
          </p:cNvSpPr>
          <p:nvPr/>
        </p:nvSpPr>
        <p:spPr bwMode="auto">
          <a:xfrm>
            <a:off x="609600" y="719143"/>
            <a:ext cx="8382000" cy="646331"/>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رسمي صناعي : الخط الثاني يطور فكرة الخط ال</a:t>
            </a: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 </a:t>
            </a:r>
            <a:endParaRPr kumimoji="0" lang="en-US"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24259" name="Text Box 3"/>
          <p:cNvSpPr txBox="1">
            <a:spLocks noChangeArrowheads="1"/>
          </p:cNvSpPr>
          <p:nvPr/>
        </p:nvSpPr>
        <p:spPr bwMode="auto">
          <a:xfrm>
            <a:off x="0" y="2374907"/>
            <a:ext cx="8991600" cy="2308324"/>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2 : 6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أما </a:t>
            </a: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أ</a:t>
            </a:r>
            <a:r>
              <a:rPr kumimoji="0" lang="ar-IQ"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نا فقد مسحت ملكي ,  على صهيون جبل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قدسي </a:t>
            </a:r>
            <a:endParaRPr kumimoji="0" lang="en-US"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2930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rPr>
              <a:t>391</a:t>
            </a:r>
            <a:endParaRPr kumimoji="0" lang="en-US" sz="2400" b="1" i="0"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rPr>
              <a:t>ص 14</a:t>
            </a:r>
            <a:endParaRPr kumimoji="0" lang="en-US" sz="2400" b="1" i="0" u="none" strike="noStrike" kern="1200" cap="none" spc="0" normalizeH="0" baseline="0" noProof="0" dirty="0">
              <a:ln>
                <a:noFill/>
              </a:ln>
              <a:solidFill>
                <a:srgbClr val="FFFFFF"/>
              </a:solidFill>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10983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57567003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02196468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147458" name="Picture 2"/>
          <p:cNvPicPr>
            <a:picLocks noChangeAspect="1" noChangeArrowheads="1"/>
          </p:cNvPicPr>
          <p:nvPr/>
        </p:nvPicPr>
        <p:blipFill>
          <a:blip r:embed="rId3" cstate="screen">
            <a:lum bright="28000" contrast="-34000"/>
            <a:extLst>
              <a:ext uri="{28A0092B-C50C-407E-A947-70E740481C1C}">
                <a14:useLocalDpi xmlns:a14="http://schemas.microsoft.com/office/drawing/2010/main"/>
              </a:ext>
            </a:extLst>
          </a:blip>
          <a:srcRect/>
          <a:stretch>
            <a:fillRect/>
          </a:stretch>
        </p:blipFill>
        <p:spPr bwMode="auto">
          <a:xfrm>
            <a:off x="0" y="9906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59" name="Rectangle 3"/>
          <p:cNvSpPr>
            <a:spLocks noGrp="1" noChangeArrowheads="1"/>
          </p:cNvSpPr>
          <p:nvPr>
            <p:ph type="title"/>
          </p:nvPr>
        </p:nvSpPr>
        <p:spPr>
          <a:xfrm>
            <a:off x="0" y="2514600"/>
            <a:ext cx="9144000" cy="1143000"/>
          </a:xfrm>
          <a:noFill/>
        </p:spPr>
        <p:txBody>
          <a:bodyPr/>
          <a:lstStyle/>
          <a:p>
            <a:pPr eaLnBrk="1" hangingPunct="1">
              <a:spcBef>
                <a:spcPct val="50000"/>
              </a:spcBef>
            </a:pPr>
            <a:r>
              <a:rPr lang="ar-JO" sz="8800" b="1" kern="1200" dirty="0">
                <a:solidFill>
                  <a:srgbClr val="B12143"/>
                </a:solidFill>
                <a:effectLst>
                  <a:glow rad="228600">
                    <a:schemeClr val="bg1">
                      <a:alpha val="59000"/>
                    </a:schemeClr>
                  </a:glow>
                </a:effectLst>
                <a:latin typeface="Arial" panose="020B0604020202020204" pitchFamily="34" charset="0"/>
                <a:cs typeface="Arial" panose="020B0604020202020204" pitchFamily="34" charset="0"/>
              </a:rPr>
              <a:t>المزامير</a:t>
            </a:r>
            <a:endParaRPr lang="en-US" sz="8800" b="1" kern="1200" dirty="0">
              <a:solidFill>
                <a:srgbClr val="B12143"/>
              </a:solidFill>
              <a:effectLst>
                <a:glow rad="228600">
                  <a:schemeClr val="bg1">
                    <a:alpha val="59000"/>
                  </a:schemeClr>
                </a:glow>
              </a:effectLst>
              <a:latin typeface="Arial" panose="020B0604020202020204" pitchFamily="34" charset="0"/>
              <a:cs typeface="Arial" panose="020B0604020202020204" pitchFamily="34" charset="0"/>
            </a:endParaRPr>
          </a:p>
        </p:txBody>
      </p:sp>
      <p:sp>
        <p:nvSpPr>
          <p:cNvPr id="147460" name="Rectangle 4"/>
          <p:cNvSpPr>
            <a:spLocks noChangeArrowheads="1"/>
          </p:cNvSpPr>
          <p:nvPr/>
        </p:nvSpPr>
        <p:spPr bwMode="auto">
          <a:xfrm>
            <a:off x="0" y="3962400"/>
            <a:ext cx="9144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B12143"/>
                </a:solidFill>
                <a:effectLst>
                  <a:glow rad="228600">
                    <a:srgbClr val="FFFFFF">
                      <a:alpha val="59000"/>
                    </a:srgbClr>
                  </a:glow>
                </a:effectLst>
                <a:uLnTx/>
                <a:uFillTx/>
                <a:latin typeface="Arial" panose="020B0604020202020204" pitchFamily="34" charset="0"/>
                <a:cs typeface="Arial" panose="020B0604020202020204" pitchFamily="34" charset="0"/>
              </a:rPr>
              <a:t>تسابيح وعبادة لكل العصور</a:t>
            </a:r>
            <a:endParaRPr kumimoji="0" lang="en-GB" sz="6600" b="1" i="0" u="none" strike="noStrike" kern="1200" cap="none" spc="0" normalizeH="0" baseline="0" noProof="0" dirty="0">
              <a:ln>
                <a:noFill/>
              </a:ln>
              <a:solidFill>
                <a:srgbClr val="B12143"/>
              </a:solidFill>
              <a:effectLst>
                <a:glow rad="228600">
                  <a:srgbClr val="FFFFFF">
                    <a:alpha val="59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50232310"/>
      </p:ext>
    </p:extLst>
  </p:cSld>
  <p:clrMapOvr>
    <a:masterClrMapping/>
  </p:clrMapOvr>
  <p:transition>
    <p:fade/>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89347672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768140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Text Box 2"/>
          <p:cNvSpPr txBox="1">
            <a:spLocks noChangeArrowheads="1"/>
          </p:cNvSpPr>
          <p:nvPr/>
        </p:nvSpPr>
        <p:spPr bwMode="auto">
          <a:xfrm>
            <a:off x="609600" y="1346400"/>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إصطناعي (غير مكتمل بدون تعويض): آيات ذات أطوال مختلفة مع بعض المصطلحات المتوازية فقط</a:t>
            </a:r>
            <a:endParaRPr kumimoji="0" lang="en-US"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1731" name="Text Box 3"/>
          <p:cNvSpPr txBox="1">
            <a:spLocks noChangeArrowheads="1"/>
          </p:cNvSpPr>
          <p:nvPr/>
        </p:nvSpPr>
        <p:spPr bwMode="auto">
          <a:xfrm>
            <a:off x="0" y="3341891"/>
            <a:ext cx="9144000" cy="2308324"/>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مزمور 6 : 1</a:t>
            </a:r>
            <a:endParaRPr kumimoji="0" lang="en-US"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لإمام المغنين على ذوات الأوتار على القرار.مزمور لداود.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يا رب لا توبخني بغضبك ولا تؤدبني بغيظك.</a:t>
            </a:r>
            <a:endParaRPr kumimoji="0" lang="en-US" sz="3600" b="1" i="0" u="none" strike="noStrike" kern="1200" cap="none" spc="0" normalizeH="0" baseline="0" noProof="0" dirty="0">
              <a:ln>
                <a:noFill/>
              </a:ln>
              <a:solidFill>
                <a:srgbClr val="FFFFFF"/>
              </a:solidFill>
              <a:effectLst>
                <a:glow rad="101600">
                  <a:srgbClr val="100D00">
                    <a:alpha val="75000"/>
                  </a:srgbClr>
                </a:glow>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1732" name="Text Box 4"/>
          <p:cNvSpPr txBox="1">
            <a:spLocks noChangeArrowheads="1"/>
          </p:cNvSpPr>
          <p:nvPr/>
        </p:nvSpPr>
        <p:spPr bwMode="auto">
          <a:xfrm>
            <a:off x="84264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391</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3058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14</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عندما يقال أكثر مما يقصد به حرفياً ؛ مبالغة </a:t>
            </a: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المبالغة</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212997" name="Text Box 5"/>
          <p:cNvSpPr txBox="1">
            <a:spLocks noChangeArrowheads="1"/>
          </p:cNvSpPr>
          <p:nvPr/>
        </p:nvSpPr>
        <p:spPr bwMode="auto">
          <a:xfrm>
            <a:off x="0" y="3505207"/>
            <a:ext cx="9144000" cy="224676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المزامير 6 : 6</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تعبت في تنهدي.أعوم في كل ليلة سريري بدموعي أذوب فراشي.</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8"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۳٩٢</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9"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P ١٥</a:t>
            </a:r>
          </a:p>
        </p:txBody>
      </p:sp>
    </p:spTree>
    <p:extLst>
      <p:ext uri="{BB962C8B-B14F-4D97-AF65-F5344CB8AC3E}">
        <p14:creationId xmlns:p14="http://schemas.microsoft.com/office/powerpoint/2010/main" val="22448339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671554706"/>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21339098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17857545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a:normAutofit/>
          </a:bodyPr>
          <a:lstStyle/>
          <a:p>
            <a:r>
              <a:rPr lang="ar-JO" sz="4000" b="1" u="sng" dirty="0">
                <a:solidFill>
                  <a:schemeClr val="bg1"/>
                </a:solidFill>
                <a:effectLst>
                  <a:outerShdw blurRad="50800" dist="38100" dir="10800000" algn="r" rotWithShape="0">
                    <a:prstClr val="black">
                      <a:alpha val="40000"/>
                    </a:prstClr>
                  </a:outerShdw>
                </a:effectLst>
                <a:latin typeface="Arial"/>
                <a:cs typeface="Arial"/>
              </a:rPr>
              <a:t>مز 9: 1-2</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ar-JO" sz="4000" b="1" dirty="0">
                <a:solidFill>
                  <a:schemeClr val="bg1"/>
                </a:solidFill>
                <a:effectLst>
                  <a:outerShdw blurRad="50800" dist="38100" dir="10800000" algn="r" rotWithShape="0">
                    <a:prstClr val="black">
                      <a:alpha val="40000"/>
                    </a:prstClr>
                  </a:outerShdw>
                </a:effectLst>
                <a:latin typeface="Arial"/>
                <a:cs typeface="Arial"/>
              </a:rPr>
              <a:t>أحمد الرب بكل قلبي </a:t>
            </a:r>
            <a:br>
              <a:rPr lang="ar-JO" sz="4000" b="1" dirty="0">
                <a:solidFill>
                  <a:schemeClr val="bg1"/>
                </a:solidFill>
                <a:effectLst>
                  <a:outerShdw blurRad="50800" dist="38100" dir="10800000" algn="r" rotWithShape="0">
                    <a:prstClr val="black">
                      <a:alpha val="40000"/>
                    </a:prstClr>
                  </a:outerShdw>
                </a:effectLst>
                <a:latin typeface="Arial"/>
                <a:cs typeface="Arial"/>
              </a:rPr>
            </a:br>
            <a:r>
              <a:rPr lang="ar-JO" sz="4000" b="1" dirty="0">
                <a:solidFill>
                  <a:schemeClr val="bg1"/>
                </a:solidFill>
                <a:effectLst>
                  <a:outerShdw blurRad="50800" dist="38100" dir="10800000" algn="r" rotWithShape="0">
                    <a:prstClr val="black">
                      <a:alpha val="40000"/>
                    </a:prstClr>
                  </a:outerShdw>
                </a:effectLst>
                <a:latin typeface="Arial"/>
                <a:cs typeface="Arial"/>
              </a:rPr>
              <a:t>أحدث بجميع عجائبك </a:t>
            </a:r>
            <a:br>
              <a:rPr lang="ar-JO" sz="4000" b="1" dirty="0">
                <a:solidFill>
                  <a:schemeClr val="bg1"/>
                </a:solidFill>
                <a:effectLst>
                  <a:outerShdw blurRad="50800" dist="38100" dir="10800000" algn="r" rotWithShape="0">
                    <a:prstClr val="black">
                      <a:alpha val="40000"/>
                    </a:prstClr>
                  </a:outerShdw>
                </a:effectLst>
                <a:latin typeface="Arial"/>
                <a:cs typeface="Arial"/>
              </a:rPr>
            </a:br>
            <a:r>
              <a:rPr lang="ar-JO" sz="4000" b="1" dirty="0">
                <a:solidFill>
                  <a:schemeClr val="bg1"/>
                </a:solidFill>
                <a:effectLst>
                  <a:outerShdw blurRad="50800" dist="38100" dir="10800000" algn="r" rotWithShape="0">
                    <a:prstClr val="black">
                      <a:alpha val="40000"/>
                    </a:prstClr>
                  </a:outerShdw>
                </a:effectLst>
                <a:latin typeface="Arial"/>
                <a:cs typeface="Arial"/>
              </a:rPr>
              <a:t>أفرح وأبتهج بك </a:t>
            </a:r>
            <a:br>
              <a:rPr lang="ar-JO" sz="4000" b="1" dirty="0">
                <a:solidFill>
                  <a:schemeClr val="bg1"/>
                </a:solidFill>
                <a:effectLst>
                  <a:outerShdw blurRad="50800" dist="38100" dir="10800000" algn="r" rotWithShape="0">
                    <a:prstClr val="black">
                      <a:alpha val="40000"/>
                    </a:prstClr>
                  </a:outerShdw>
                </a:effectLst>
                <a:latin typeface="Arial"/>
                <a:cs typeface="Arial"/>
              </a:rPr>
            </a:br>
            <a:r>
              <a:rPr lang="ar-JO" sz="4000" b="1" dirty="0">
                <a:solidFill>
                  <a:schemeClr val="bg1"/>
                </a:solidFill>
                <a:effectLst>
                  <a:outerShdw blurRad="50800" dist="38100" dir="10800000" algn="r" rotWithShape="0">
                    <a:prstClr val="black">
                      <a:alpha val="40000"/>
                    </a:prstClr>
                  </a:outerShdw>
                </a:effectLst>
                <a:latin typeface="Arial"/>
                <a:cs typeface="Arial"/>
              </a:rPr>
              <a:t>أرنم لاسمك أيها العلي</a:t>
            </a:r>
            <a:endParaRPr lang="en-US" sz="4000" b="1" dirty="0">
              <a:solidFill>
                <a:schemeClr val="bg1"/>
              </a:solidFill>
              <a:effectLst>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505979270"/>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b="1" u="sng" dirty="0">
                <a:solidFill>
                  <a:schemeClr val="bg1"/>
                </a:solidFill>
                <a:effectLst>
                  <a:outerShdw blurRad="50800" dist="38100" dir="10800000" algn="r" rotWithShape="0">
                    <a:prstClr val="black">
                      <a:alpha val="40000"/>
                    </a:prstClr>
                  </a:outerShdw>
                </a:effectLst>
                <a:latin typeface="Arial"/>
                <a:cs typeface="Arial"/>
              </a:rPr>
              <a:t>مز 9: 3-4</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عند رجوع أعدائي إلى خلف </a:t>
            </a:r>
            <a:br>
              <a:rPr lang="ar-JO" sz="4000" dirty="0">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يسقطون ويهلكون من قدام وجهك</a:t>
            </a:r>
            <a:br>
              <a:rPr lang="ar-JO" sz="4000" dirty="0">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لأنك اقمت حقي ودعواي</a:t>
            </a:r>
            <a:br>
              <a:rPr lang="ar-JO" sz="4000" dirty="0">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جلست على الكرسي قاضياً عادلاً</a:t>
            </a:r>
            <a:endParaRPr lang="en-US" sz="4000" b="1" dirty="0">
              <a:solidFill>
                <a:schemeClr val="bg1"/>
              </a:solidFill>
              <a:effectLst>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2020572530"/>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b="1" u="sng" dirty="0">
                <a:solidFill>
                  <a:schemeClr val="bg1"/>
                </a:solidFill>
                <a:effectLst>
                  <a:outerShdw blurRad="50800" dist="38100" dir="10800000" algn="r" rotWithShape="0">
                    <a:prstClr val="black">
                      <a:alpha val="40000"/>
                    </a:prstClr>
                  </a:outerShdw>
                </a:effectLst>
                <a:latin typeface="Arial"/>
                <a:cs typeface="Arial"/>
              </a:rPr>
              <a:t>مز 9: 7-8</a:t>
            </a:r>
            <a:br>
              <a:rPr lang="en-US" sz="4000" b="1" u="sng"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أما الرب فإلى الدهر يجلس</a:t>
            </a:r>
            <a:br>
              <a:rPr lang="ar-JO" sz="4000" dirty="0">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ثبت للقضاء كرسيه</a:t>
            </a:r>
            <a:br>
              <a:rPr lang="ar-JO" sz="4000" dirty="0">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وهو يقضي للمسكونة بالعدل</a:t>
            </a:r>
            <a:br>
              <a:rPr lang="ar-JO" sz="4000" dirty="0">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يدين الشعوب بالإستقامة</a:t>
            </a:r>
            <a:endParaRPr lang="en-US" sz="4000" b="1" dirty="0">
              <a:solidFill>
                <a:schemeClr val="bg1"/>
              </a:solidFill>
              <a:effectLst>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692121000"/>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436226" name="Picture 2"/>
          <p:cNvPicPr>
            <a:picLocks noChangeAspect="1" noChangeArrowheads="1"/>
          </p:cNvPicPr>
          <p:nvPr/>
        </p:nvPicPr>
        <p:blipFill>
          <a:blip r:embed="rId3" cstate="screen">
            <a:lum bright="40000" contrast="-64000"/>
            <a:extLst>
              <a:ext uri="{28A0092B-C50C-407E-A947-70E740481C1C}">
                <a14:useLocalDpi xmlns:a14="http://schemas.microsoft.com/office/drawing/2010/main"/>
              </a:ext>
            </a:extLst>
          </a:blip>
          <a:srcRect/>
          <a:stretch>
            <a:fillRect/>
          </a:stretch>
        </p:blipFill>
        <p:spPr bwMode="auto">
          <a:xfrm>
            <a:off x="0" y="1219203"/>
            <a:ext cx="9144000" cy="5081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2740" name="Rectangle 4"/>
          <p:cNvSpPr>
            <a:spLocks noGrp="1" noChangeArrowheads="1"/>
          </p:cNvSpPr>
          <p:nvPr>
            <p:ph type="body" idx="1"/>
          </p:nvPr>
        </p:nvSpPr>
        <p:spPr>
          <a:xfrm>
            <a:off x="0" y="1828800"/>
            <a:ext cx="8892480" cy="3886200"/>
          </a:xfrm>
        </p:spPr>
        <p:txBody>
          <a:bodyPr/>
          <a:lstStyle/>
          <a:p>
            <a:pPr lvl="0" algn="r" rtl="1" eaLnBrk="1" hangingPunct="1">
              <a:spcBef>
                <a:spcPct val="50000"/>
              </a:spcBef>
            </a:pPr>
            <a:r>
              <a:rPr lang="ar-JO" sz="4400" b="1" kern="1200" dirty="0">
                <a:solidFill>
                  <a:srgbClr val="B12143"/>
                </a:solidFill>
                <a:latin typeface="Arial" panose="020B0604020202020204" pitchFamily="34" charset="0"/>
                <a:cs typeface="Arial" panose="020B0604020202020204" pitchFamily="34" charset="0"/>
              </a:rPr>
              <a:t>مقدمة</a:t>
            </a:r>
          </a:p>
          <a:p>
            <a:pPr lvl="0" algn="r" rtl="1" eaLnBrk="1" hangingPunct="1">
              <a:spcBef>
                <a:spcPct val="50000"/>
              </a:spcBef>
            </a:pPr>
            <a:r>
              <a:rPr lang="ar-JO" sz="4400" b="1" kern="1200" dirty="0">
                <a:solidFill>
                  <a:srgbClr val="B12143"/>
                </a:solidFill>
                <a:latin typeface="Arial" panose="020B0604020202020204" pitchFamily="34" charset="0"/>
                <a:cs typeface="Arial" panose="020B0604020202020204" pitchFamily="34" charset="0"/>
              </a:rPr>
              <a:t>ما هو مكان المزامير في زمن العهد القديم؟</a:t>
            </a:r>
          </a:p>
          <a:p>
            <a:pPr lvl="0" algn="r" rtl="1" eaLnBrk="1" hangingPunct="1">
              <a:spcBef>
                <a:spcPct val="50000"/>
              </a:spcBef>
            </a:pPr>
            <a:r>
              <a:rPr lang="ar-JO" sz="4400" b="1" kern="1200" dirty="0">
                <a:solidFill>
                  <a:srgbClr val="B12143"/>
                </a:solidFill>
                <a:latin typeface="Arial" panose="020B0604020202020204" pitchFamily="34" charset="0"/>
                <a:cs typeface="Arial" panose="020B0604020202020204" pitchFamily="34" charset="0"/>
              </a:rPr>
              <a:t>كيف عبد الإسرائيليون الله من خلال المزامير؟</a:t>
            </a:r>
          </a:p>
          <a:p>
            <a:pPr lvl="0" algn="r" rtl="1" eaLnBrk="1" hangingPunct="1">
              <a:spcBef>
                <a:spcPct val="50000"/>
              </a:spcBef>
            </a:pPr>
            <a:r>
              <a:rPr lang="ar-JO" sz="4400" b="1" kern="1200" dirty="0">
                <a:solidFill>
                  <a:srgbClr val="B12143"/>
                </a:solidFill>
                <a:latin typeface="Arial" panose="020B0604020202020204" pitchFamily="34" charset="0"/>
                <a:cs typeface="Arial" panose="020B0604020202020204" pitchFamily="34" charset="0"/>
              </a:rPr>
              <a:t>ما هي صلة المزامير بالمسيحيين اليوم؟</a:t>
            </a:r>
            <a:endParaRPr lang="en-GB" sz="4400" b="1" kern="1200" dirty="0">
              <a:solidFill>
                <a:srgbClr val="B12143"/>
              </a:solidFill>
              <a:latin typeface="Arial" panose="020B0604020202020204" pitchFamily="34" charset="0"/>
              <a:cs typeface="Arial" panose="020B0604020202020204" pitchFamily="34" charset="0"/>
            </a:endParaRPr>
          </a:p>
        </p:txBody>
      </p:sp>
      <p:sp>
        <p:nvSpPr>
          <p:cNvPr id="372741"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۳۸۸</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c</a:t>
            </a:r>
          </a:p>
        </p:txBody>
      </p:sp>
      <p:sp>
        <p:nvSpPr>
          <p:cNvPr id="3" name="Title 2">
            <a:extLst>
              <a:ext uri="{FF2B5EF4-FFF2-40B4-BE49-F238E27FC236}">
                <a16:creationId xmlns:a16="http://schemas.microsoft.com/office/drawing/2014/main" id="{1E4DCB4A-D3CB-A642-956A-C7A0166EA684}"/>
              </a:ext>
            </a:extLst>
          </p:cNvPr>
          <p:cNvSpPr>
            <a:spLocks noGrp="1"/>
          </p:cNvSpPr>
          <p:nvPr>
            <p:ph type="title"/>
          </p:nvPr>
        </p:nvSpPr>
        <p:spPr>
          <a:xfrm>
            <a:off x="457200" y="0"/>
            <a:ext cx="8229600" cy="1143000"/>
          </a:xfrm>
        </p:spPr>
        <p:txBody>
          <a:bodyPr/>
          <a:lstStyle/>
          <a:p>
            <a:r>
              <a:rPr lang="ar-IQ" sz="5400" b="1" kern="1200" dirty="0">
                <a:solidFill>
                  <a:prstClr val="white"/>
                </a:solidFill>
                <a:latin typeface="Arial" panose="020B0604020202020204" pitchFamily="34" charset="0"/>
                <a:ea typeface="+mj-ea"/>
                <a:cs typeface="Arial" panose="020B0604020202020204" pitchFamily="34" charset="0"/>
              </a:rPr>
              <a:t>ملخص</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9996829"/>
      </p:ext>
    </p:extLst>
  </p:cSld>
  <p:clrMapOvr>
    <a:masterClrMapping/>
  </p:clrMapOvr>
  <p:transition>
    <p:fade/>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4000" b="1" u="sng" dirty="0">
                <a:solidFill>
                  <a:schemeClr val="bg1"/>
                </a:solidFill>
                <a:effectLst>
                  <a:outerShdw blurRad="50800" dist="38100" dir="10800000" algn="r" rotWithShape="0">
                    <a:prstClr val="black">
                      <a:alpha val="40000"/>
                    </a:prstClr>
                  </a:outerShdw>
                </a:effectLst>
                <a:latin typeface="Arial"/>
                <a:cs typeface="Arial"/>
              </a:rPr>
              <a:t>مز 9: 9-10</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ar-JO" sz="4000" b="1" dirty="0">
                <a:solidFill>
                  <a:schemeClr val="bg1"/>
                </a:solidFill>
                <a:effectLst>
                  <a:outerShdw blurRad="50800" dist="38100" dir="10800000" algn="r" rotWithShape="0">
                    <a:prstClr val="black">
                      <a:alpha val="40000"/>
                    </a:prstClr>
                  </a:outerShdw>
                </a:effectLst>
                <a:latin typeface="Arial"/>
                <a:cs typeface="Arial"/>
              </a:rPr>
              <a:t>ويكون الرب ملجأ للمنسحق</a:t>
            </a:r>
            <a:br>
              <a:rPr lang="ar-JO" sz="4000" b="1" dirty="0">
                <a:solidFill>
                  <a:schemeClr val="bg1"/>
                </a:solidFill>
                <a:effectLst>
                  <a:outerShdw blurRad="50800" dist="38100" dir="10800000" algn="r" rotWithShape="0">
                    <a:prstClr val="black">
                      <a:alpha val="40000"/>
                    </a:prstClr>
                  </a:outerShdw>
                </a:effectLst>
                <a:latin typeface="Arial"/>
                <a:cs typeface="Arial"/>
              </a:rPr>
            </a:br>
            <a:r>
              <a:rPr lang="ar-JO" sz="4000" b="1" dirty="0">
                <a:solidFill>
                  <a:schemeClr val="bg1"/>
                </a:solidFill>
                <a:effectLst>
                  <a:outerShdw blurRad="50800" dist="38100" dir="10800000" algn="r" rotWithShape="0">
                    <a:prstClr val="black">
                      <a:alpha val="40000"/>
                    </a:prstClr>
                  </a:outerShdw>
                </a:effectLst>
                <a:latin typeface="Arial"/>
                <a:cs typeface="Arial"/>
              </a:rPr>
              <a:t>ملجأ في أزمنة الضيق</a:t>
            </a:r>
            <a:br>
              <a:rPr lang="ar-JO" sz="4000" b="1" dirty="0">
                <a:solidFill>
                  <a:schemeClr val="bg1"/>
                </a:solidFill>
                <a:effectLst>
                  <a:outerShdw blurRad="50800" dist="38100" dir="10800000" algn="r" rotWithShape="0">
                    <a:prstClr val="black">
                      <a:alpha val="40000"/>
                    </a:prstClr>
                  </a:outerShdw>
                </a:effectLst>
                <a:latin typeface="Arial"/>
                <a:cs typeface="Arial"/>
              </a:rPr>
            </a:br>
            <a:r>
              <a:rPr lang="ar-JO" sz="4000" b="1" dirty="0">
                <a:solidFill>
                  <a:schemeClr val="bg1"/>
                </a:solidFill>
                <a:effectLst>
                  <a:outerShdw blurRad="50800" dist="38100" dir="10800000" algn="r" rotWithShape="0">
                    <a:prstClr val="black">
                      <a:alpha val="40000"/>
                    </a:prstClr>
                  </a:outerShdw>
                </a:effectLst>
                <a:latin typeface="Arial"/>
                <a:cs typeface="Arial"/>
              </a:rPr>
              <a:t>ويتكل عليك العارفون اسمك</a:t>
            </a:r>
            <a:br>
              <a:rPr lang="ar-JO" sz="4000" b="1" dirty="0">
                <a:solidFill>
                  <a:schemeClr val="bg1"/>
                </a:solidFill>
                <a:effectLst>
                  <a:outerShdw blurRad="50800" dist="38100" dir="10800000" algn="r" rotWithShape="0">
                    <a:prstClr val="black">
                      <a:alpha val="40000"/>
                    </a:prstClr>
                  </a:outerShdw>
                </a:effectLst>
                <a:latin typeface="Arial"/>
                <a:cs typeface="Arial"/>
              </a:rPr>
            </a:br>
            <a:r>
              <a:rPr lang="ar-JO" sz="4000" b="1" dirty="0">
                <a:solidFill>
                  <a:schemeClr val="bg1"/>
                </a:solidFill>
                <a:effectLst>
                  <a:outerShdw blurRad="50800" dist="38100" dir="10800000" algn="r" rotWithShape="0">
                    <a:prstClr val="black">
                      <a:alpha val="40000"/>
                    </a:prstClr>
                  </a:outerShdw>
                </a:effectLst>
                <a:latin typeface="Arial"/>
                <a:cs typeface="Arial"/>
              </a:rPr>
              <a:t>لأنك لم تترك طالبيك يا رب</a:t>
            </a:r>
            <a:endParaRPr lang="en-US" sz="4000" b="1" dirty="0">
              <a:solidFill>
                <a:schemeClr val="bg1"/>
              </a:solidFill>
              <a:effectLst>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3806484811"/>
      </p:ext>
    </p:extLst>
  </p:cSld>
  <p:clrMapOvr>
    <a:masterClrMapping/>
  </p:clrMapOvr>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wi%20sky%20and%20hands%201.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18000"/>
            </a:schemeClr>
          </a:solidFill>
        </p:spPr>
        <p:txBody>
          <a:bodyPr vert="horz" lIns="91440" tIns="45720" rIns="91440" bIns="45720" rtlCol="0" anchor="ctr">
            <a:normAutofit/>
          </a:bodyPr>
          <a:lstStyle/>
          <a:p>
            <a:r>
              <a:rPr lang="ar-JO" sz="3200" b="1" u="sng" dirty="0">
                <a:solidFill>
                  <a:schemeClr val="bg1"/>
                </a:solidFill>
                <a:effectLst>
                  <a:outerShdw blurRad="50800" dist="38100" dir="10800000" algn="r" rotWithShape="0">
                    <a:prstClr val="black">
                      <a:alpha val="40000"/>
                    </a:prstClr>
                  </a:outerShdw>
                </a:effectLst>
                <a:latin typeface="Arial"/>
                <a:cs typeface="Arial"/>
              </a:rPr>
              <a:t>مز 9: 19-20</a:t>
            </a:r>
            <a:br>
              <a:rPr lang="en-US" sz="4000" b="1" dirty="0">
                <a:solidFill>
                  <a:schemeClr val="bg1"/>
                </a:solidFill>
                <a:effectLst>
                  <a:outerShdw blurRad="50800" dist="38100" dir="10800000" algn="r" rotWithShape="0">
                    <a:prstClr val="black">
                      <a:alpha val="40000"/>
                    </a:prstClr>
                  </a:outerShdw>
                </a:effectLst>
                <a:latin typeface="Arial"/>
                <a:cs typeface="Arial"/>
              </a:rPr>
            </a:br>
            <a:br>
              <a:rPr lang="en-US" sz="4000" b="1" dirty="0">
                <a:solidFill>
                  <a:schemeClr val="bg1"/>
                </a:solidFill>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قم يا رب</a:t>
            </a:r>
            <a:br>
              <a:rPr lang="ar-JO" sz="4000" dirty="0">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لا يعتز الإنسان</a:t>
            </a:r>
            <a:br>
              <a:rPr lang="ar-JO" sz="4000" dirty="0">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لتحاكم الأمم قدامك</a:t>
            </a:r>
            <a:br>
              <a:rPr lang="ar-JO" sz="4000" dirty="0">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يا رب اجعل عليهم رعباً</a:t>
            </a:r>
            <a:br>
              <a:rPr lang="ar-JO" sz="4000" dirty="0">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ليعلم الأمم أنهم بشر</a:t>
            </a:r>
            <a:br>
              <a:rPr lang="ar-JO" sz="4000" dirty="0">
                <a:effectLst>
                  <a:outerShdw blurRad="50800" dist="38100" dir="10800000" algn="r" rotWithShape="0">
                    <a:prstClr val="black">
                      <a:alpha val="40000"/>
                    </a:prstClr>
                  </a:outerShdw>
                </a:effectLst>
                <a:latin typeface="Arial"/>
                <a:cs typeface="Arial"/>
              </a:rPr>
            </a:br>
            <a:r>
              <a:rPr lang="ar-JO" sz="4000" dirty="0">
                <a:effectLst>
                  <a:outerShdw blurRad="50800" dist="38100" dir="10800000" algn="r" rotWithShape="0">
                    <a:prstClr val="black">
                      <a:alpha val="40000"/>
                    </a:prstClr>
                  </a:outerShdw>
                </a:effectLst>
                <a:latin typeface="Arial"/>
                <a:cs typeface="Arial"/>
              </a:rPr>
              <a:t>سلاه</a:t>
            </a:r>
            <a:endParaRPr lang="en-US" sz="4000" b="1" dirty="0">
              <a:solidFill>
                <a:schemeClr val="bg1"/>
              </a:solidFill>
              <a:effectLst>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4279068246"/>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09227771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838537349"/>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00925136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43507642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977629908"/>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925596700"/>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52485939"/>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Psalm 16:1-11 How to Build Confidence in My Relationship with God | Jim  Erwin">
            <a:extLst>
              <a:ext uri="{FF2B5EF4-FFF2-40B4-BE49-F238E27FC236}">
                <a16:creationId xmlns:a16="http://schemas.microsoft.com/office/drawing/2014/main" id="{269325ED-F26C-5941-8325-BA8A957A9D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38" y="0"/>
            <a:ext cx="9128125"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0"/>
            <a:ext cx="9144000" cy="2251718"/>
          </a:xfrm>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لأنك لن تترك نفسي في الهاوية لن تدع تقيك يرى فساداً</a:t>
            </a:r>
            <a:b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(مز 16: 10)</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5CFA3351-5BBC-5541-8D51-3088284FCED7}"/>
              </a:ext>
            </a:extLst>
          </p:cNvPr>
          <p:cNvSpPr txBox="1">
            <a:spLocks noChangeArrowheads="1"/>
          </p:cNvSpPr>
          <p:nvPr/>
        </p:nvSpPr>
        <p:spPr bwMode="auto">
          <a:xfrm>
            <a:off x="-9625" y="5601902"/>
            <a:ext cx="9144000" cy="12416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JO" sz="3600" b="1" dirty="0">
                <a:latin typeface="Arial" panose="020B0604020202020204" pitchFamily="34" charset="0"/>
                <a:cs typeface="Arial" panose="020B0604020202020204" pitchFamily="34" charset="0"/>
              </a:rPr>
              <a:t>لاحظ بطرس هذا كنبوة مستقبلية عن قيامة المسيح         (أعمال الرسل 2)</a:t>
            </a:r>
            <a:endParaRPr lang="en-US" sz="3600" b="1"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7817852"/>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3" descr="trust-by-schmollmol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5"/>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33515" y="116640"/>
            <a:ext cx="9103783" cy="1470025"/>
          </a:xfrm>
          <a:effectLst>
            <a:innerShdw blurRad="63500" dist="50800" dir="18900000">
              <a:prstClr val="black">
                <a:alpha val="50000"/>
              </a:prstClr>
            </a:innerShdw>
          </a:effectLst>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rPr>
              <a:t>ما هو </a:t>
            </a:r>
            <a:r>
              <a:rPr lang="ar-JO" sz="48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rPr>
              <a:t>الشعر</a:t>
            </a:r>
            <a:r>
              <a:rPr lang="ar-JO" sz="40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rPr>
              <a:t>؟</a:t>
            </a:r>
            <a:endParaRPr lang="en-US" sz="40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endParaRPr>
          </a:p>
        </p:txBody>
      </p:sp>
      <p:sp>
        <p:nvSpPr>
          <p:cNvPr id="3" name="Subtitle 2"/>
          <p:cNvSpPr>
            <a:spLocks noGrp="1"/>
          </p:cNvSpPr>
          <p:nvPr>
            <p:ph type="subTitle" idx="1"/>
          </p:nvPr>
        </p:nvSpPr>
        <p:spPr>
          <a:xfrm>
            <a:off x="-36512" y="1700808"/>
            <a:ext cx="9109012" cy="1752600"/>
          </a:xfrm>
          <a:effectLst>
            <a:innerShdw blurRad="63500" dist="50800" dir="18900000">
              <a:prstClr val="black">
                <a:alpha val="50000"/>
              </a:prstClr>
            </a:innerShdw>
          </a:effectLst>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rPr>
              <a:t>خلال الثلاثين ثانية القادمة إبتكر تعريف للشعر للشخص الجالس بجانبك</a:t>
            </a:r>
            <a:endParaRPr lang="en-US" sz="4000" b="1" kern="1200" dirty="0">
              <a:solidFill>
                <a:srgbClr val="FFFFFF"/>
              </a:solidFill>
              <a:effectLst>
                <a:glow rad="228600">
                  <a:srgbClr val="100D00"/>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504256353"/>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333984516"/>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179512" y="496375"/>
            <a:ext cx="8856984" cy="3785652"/>
          </a:xfrm>
          <a:prstGeom prst="rect">
            <a:avLst/>
          </a:prstGeom>
          <a:noFill/>
        </p:spPr>
        <p:txBody>
          <a:bodyPr wrap="square">
            <a:spAutoFit/>
          </a:bodyPr>
          <a:lstStyle/>
          <a:p>
            <a:pPr marL="919163" indent="-919163" algn="r" defTabSz="457200">
              <a:tabLst>
                <a:tab pos="452438" algn="l"/>
              </a:tabLst>
              <a:defRPr/>
            </a:pPr>
            <a:r>
              <a:rPr lang="ar-JO" sz="4000" b="1" i="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يقرأ الجميع معاً</a:t>
            </a:r>
            <a:endParaRPr lang="en-US" sz="4000" b="1" i="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a:p>
            <a:pPr marL="919163" indent="-919163" defTabSz="457200">
              <a:tabLst>
                <a:tab pos="452438" algn="l"/>
              </a:tabLst>
              <a:defRPr/>
            </a:pP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أُحِبُّكَ يَا رَبُّ، يَا قُوَّتِي.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الرَّبُّ صَخْرَتِي وَحِصْنِي وَمُنْقِذِي.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إِلهِي صَخْرَتِي بِهِ أَحْتَمِي.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تُرْسِي وَقَرْنُ خَلاَصِي وَمَلْجَإِي.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1813565311"/>
      </p:ext>
    </p:extLst>
  </p:cSld>
  <p:clrMapOvr>
    <a:masterClrMapping/>
  </p:clrMapOvr>
  <p:transition spd="slow">
    <p:cut/>
  </p:transition>
</p:sld>
</file>

<file path=ppt/slides/slide27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75"/>
            <a:ext cx="8287252" cy="2554545"/>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أَرْسَلَ مِنَ الْعُلَى فَأَخَذَنِي.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نَشَلَنِي مِنْ مِيَاهٍ كَثِيرَةٍ.</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أَنْقَذَنِي مِنْ عَدُوِّي الْقَوِيِّ،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وَمِنْ مُبْغِضِيَّ لأَنَّهُمْ أَقْوَى مِنِّي.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026709682"/>
      </p:ext>
    </p:extLst>
  </p:cSld>
  <p:clrMapOvr>
    <a:masterClrMapping/>
  </p:clrMapOvr>
  <p:transition spd="slow">
    <p:cut/>
  </p:transition>
</p:sld>
</file>

<file path=ppt/slides/slide27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395772" cy="2554545"/>
          </a:xfrm>
          <a:prstGeom prst="rect">
            <a:avLst/>
          </a:prstGeom>
          <a:noFill/>
        </p:spPr>
        <p:txBody>
          <a:bodyPr wrap="square">
            <a:spAutoFit/>
          </a:bodyPr>
          <a:lstStyle/>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أَصَابُونِي فِي يَوْمِ بَلِيَّتِي،</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وَكَانَ الرَّبُّ سَنَدِي.</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أَخْرَجَنِي إِلَى الرُّحْبِ.</a:t>
            </a:r>
          </a:p>
          <a:p>
            <a:pPr marL="919163" indent="-919163" algn="ctr" defTabSz="457200">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خَلَّصَنِي لأَنَّهُ سُرَّ بِي.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519504722"/>
      </p:ext>
    </p:extLst>
  </p:cSld>
  <p:clrMapOvr>
    <a:masterClrMapping/>
  </p:clrMapOvr>
  <p:transition spd="slow">
    <p:cut/>
  </p:transition>
</p:sld>
</file>

<file path=ppt/slides/slide2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539552" y="496375"/>
            <a:ext cx="8604448" cy="1938992"/>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يكَافِئُنِي الرَّبُّ حَسَبَ بِرِّي.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حَسَبَ طَهَارَةِ يَدَيَّ يَرُدُّ لِي.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لأَنِّي حَفِظْتُ طُرُقَ الرَّبِّ</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626674854"/>
      </p:ext>
    </p:extLst>
  </p:cSld>
  <p:clrMapOvr>
    <a:masterClrMapping/>
  </p:clrMapOvr>
  <p:transition spd="slow">
    <p:cut/>
  </p:transition>
</p:sld>
</file>

<file path=ppt/slides/slide2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83568" y="496383"/>
            <a:ext cx="8287252"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وَلَمْ أَعْصِ إِلهِي.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لأَنَّ جَمِيعَ أَحْكَامِهِ أَمَامِي،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وَفَرَائِضَهُ لَمْ أُبْعِدْهَا عَنْ نَفْسِي.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وَأَكُونُ كَامِلاً مَعَهُ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وَأَتَحَفَّظُ مِنْ إِثْمِي.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343609142"/>
      </p:ext>
    </p:extLst>
  </p:cSld>
  <p:clrMapOvr>
    <a:masterClrMapping/>
  </p:clrMapOvr>
  <p:transition spd="slow">
    <p:cut/>
  </p:transition>
</p:sld>
</file>

<file path=ppt/slides/slide27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0" y="496383"/>
            <a:ext cx="9144000" cy="132343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فَيَرُدُّ الرَّبُّ لِي كَبِرِّي،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وَكَطَهَارَةِ يَدَيَّ أَمَامَ عَيْنَيْهِ.</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436354495"/>
      </p:ext>
    </p:extLst>
  </p:cSld>
  <p:clrMapOvr>
    <a:masterClrMapping/>
  </p:clrMapOvr>
  <p:transition spd="slow">
    <p:cut/>
  </p:transition>
</p:sld>
</file>

<file path=ppt/slides/slide2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611560" y="496383"/>
            <a:ext cx="8424936"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اَللهُ طَرِيقُهُ كَامِلٌ.</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قَوْلُ الرَّبِّ نَقِيٌّ.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تُرْسٌ هُوَ لِجَمِيعِ الْمُحْتَمِينَ بِهِ.</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لأَنَّهُ مَنْ هُوَ إِلهٌ غَيْرُ الرَّبِّ؟ </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وَمَنْ هُوَ صَخْرَةٌ سِوَى إِلهِنَا؟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304337878"/>
      </p:ext>
    </p:extLst>
  </p:cSld>
  <p:clrMapOvr>
    <a:masterClrMapping/>
  </p:clrMapOvr>
  <p:transition spd="slow">
    <p:cut/>
  </p:transition>
</p:sld>
</file>

<file path=ppt/slides/slide2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467544" y="496375"/>
            <a:ext cx="8676456" cy="317009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وَتَجْعَلُ لِي تُرْسَ خَلاَصِكَ</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وَيَمِينُكَ تَعْضُدُنِي،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وَلُطْفُكَ يُعَظِّمُنِي.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تُوَسِّعُ خُطُوَاتِي تَحْتِي،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فَلَمْ تَتَقَلْقَلْ عَقِبَايَ. </a:t>
            </a:r>
            <a:endPar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717900845"/>
      </p:ext>
    </p:extLst>
  </p:cSld>
  <p:clrMapOvr>
    <a:masterClrMapping/>
  </p:clrMapOvr>
  <p:transition spd="slow">
    <p:cut/>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104450" name="Picture 2"/>
          <p:cNvPicPr>
            <a:picLocks noChangeAspect="1" noChangeArrowheads="1"/>
          </p:cNvPicPr>
          <p:nvPr/>
        </p:nvPicPr>
        <p:blipFill>
          <a:blip r:embed="rId3" cstate="screen">
            <a:lum bright="-20000"/>
            <a:extLst>
              <a:ext uri="{28A0092B-C50C-407E-A947-70E740481C1C}">
                <a14:useLocalDpi xmlns:a14="http://schemas.microsoft.com/office/drawing/2010/main"/>
              </a:ext>
            </a:extLst>
          </a:blip>
          <a:srcRect/>
          <a:stretch>
            <a:fillRect/>
          </a:stretch>
        </p:blipFill>
        <p:spPr bwMode="auto">
          <a:xfrm>
            <a:off x="0" y="10668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2691" name="Rectangle 3"/>
          <p:cNvSpPr>
            <a:spLocks noGrp="1" noChangeArrowheads="1"/>
          </p:cNvSpPr>
          <p:nvPr>
            <p:ph type="title"/>
          </p:nvPr>
        </p:nvSpPr>
        <p:spPr>
          <a:xfrm>
            <a:off x="457200" y="1143000"/>
            <a:ext cx="8229600" cy="1981200"/>
          </a:xfrm>
        </p:spPr>
        <p:txBody>
          <a:bodyPr/>
          <a:lstStyle/>
          <a:p>
            <a:pPr eaLnBrk="1" hangingPunct="1">
              <a:spcBef>
                <a:spcPct val="50000"/>
              </a:spcBef>
              <a:defRPr/>
            </a:pPr>
            <a:r>
              <a:rPr lang="ar-JO" sz="4000" b="1" kern="1200" dirty="0">
                <a:solidFill>
                  <a:srgbClr val="FFFFFF"/>
                </a:solidFill>
                <a:effectLst>
                  <a:glow rad="228600">
                    <a:srgbClr val="100D00"/>
                  </a:glow>
                </a:effectLst>
                <a:latin typeface="Arial" panose="020B0604020202020204" pitchFamily="34" charset="0"/>
                <a:cs typeface="Arial" panose="020B0604020202020204" pitchFamily="34" charset="0"/>
              </a:rPr>
              <a:t>مميزات الشعر العبري</a:t>
            </a:r>
            <a:endParaRPr lang="en-GB" sz="4000" b="1" kern="1200"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348164"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5"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6" name="Text Box 4"/>
          <p:cNvSpPr txBox="1">
            <a:spLocks noChangeArrowheads="1"/>
          </p:cNvSpPr>
          <p:nvPr/>
        </p:nvSpPr>
        <p:spPr bwMode="auto">
          <a:xfrm>
            <a:off x="685800" y="3482982"/>
            <a:ext cx="8458200" cy="2800767"/>
          </a:xfrm>
          <a:prstGeom prst="rect">
            <a:avLst/>
          </a:prstGeom>
          <a:noFill/>
          <a:ln w="9525">
            <a:noFill/>
            <a:miter lim="800000"/>
            <a:headEnd/>
            <a:tailEnd/>
          </a:ln>
          <a:effectLst/>
        </p:spPr>
        <p:txBody>
          <a:bodyPr>
            <a:spAutoFit/>
          </a:bodyPr>
          <a:lstStyle>
            <a:lvl1pPr marL="742950" indent="-742950"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indent="0" algn="r" rtl="1"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1. أنماط</a:t>
            </a:r>
            <a:r>
              <a:rPr lang="en-US" sz="3200" b="1" dirty="0">
                <a:solidFill>
                  <a:srgbClr val="FFFFFF"/>
                </a:solidFill>
                <a:effectLst>
                  <a:glow rad="228600">
                    <a:srgbClr val="100D00"/>
                  </a:glow>
                </a:effectLst>
                <a:latin typeface="Arial" panose="020B0604020202020204" pitchFamily="34" charset="0"/>
                <a:cs typeface="Arial" panose="020B0604020202020204" pitchFamily="34" charset="0"/>
              </a:rPr>
              <a:t> </a:t>
            </a: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 التأكيد (وليس القوافي)</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2. لغة  زاخرة مُعبرّة</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3. ترتيب بحسب الأحرف</a:t>
            </a:r>
          </a:p>
          <a:p>
            <a:pPr marL="0" indent="0" algn="r" eaLnBrk="1" hangingPunct="1">
              <a:spcBef>
                <a:spcPct val="50000"/>
              </a:spcBef>
              <a:defRPr/>
            </a:pPr>
            <a:r>
              <a:rPr lang="ar-JO" sz="3200" b="1" dirty="0">
                <a:solidFill>
                  <a:srgbClr val="FFFFFF"/>
                </a:solidFill>
                <a:effectLst>
                  <a:glow rad="228600">
                    <a:srgbClr val="100D00"/>
                  </a:glow>
                </a:effectLst>
                <a:latin typeface="Arial" panose="020B0604020202020204" pitchFamily="34" charset="0"/>
                <a:cs typeface="Arial" panose="020B0604020202020204" pitchFamily="34" charset="0"/>
              </a:rPr>
              <a:t>4. </a:t>
            </a:r>
            <a:r>
              <a:rPr lang="ar-JO" sz="3200" b="1">
                <a:solidFill>
                  <a:srgbClr val="FFFFFF"/>
                </a:solidFill>
                <a:effectLst>
                  <a:glow rad="228600">
                    <a:srgbClr val="100D00"/>
                  </a:glow>
                </a:effectLst>
                <a:latin typeface="Arial" panose="020B0604020202020204" pitchFamily="34" charset="0"/>
                <a:cs typeface="Arial" panose="020B0604020202020204" pitchFamily="34" charset="0"/>
              </a:rPr>
              <a:t>توازي في الأفكار</a:t>
            </a:r>
            <a:endParaRPr lang="en-US" sz="32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7951688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65000"/>
              </a:schemeClr>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6" name="TextBox 5"/>
          <p:cNvSpPr txBox="1"/>
          <p:nvPr/>
        </p:nvSpPr>
        <p:spPr>
          <a:xfrm>
            <a:off x="856748" y="496382"/>
            <a:ext cx="8107740" cy="2908489"/>
          </a:xfrm>
          <a:prstGeom prst="rect">
            <a:avLst/>
          </a:prstGeom>
          <a:noFill/>
        </p:spPr>
        <p:txBody>
          <a:bodyPr wrap="square">
            <a:spAutoFit/>
          </a:bodyPr>
          <a:lstStyle/>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حَيٌّ هُوَ الرَّبُّ،</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وَمُبَارَكٌ صَخْرَتِي،</a:t>
            </a:r>
          </a:p>
          <a:p>
            <a:pPr marL="919163" indent="-919163" algn="ctr" defTabSz="457200">
              <a:tabLst>
                <a:tab pos="452438" algn="l"/>
              </a:tabLst>
              <a:defRPr/>
            </a:pPr>
            <a:r>
              <a:rPr lang="ar-JO"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وَمُرْتَفِعٌ إِلهُ خَلاَصِي</a:t>
            </a:r>
          </a:p>
          <a:p>
            <a:pPr marL="919163" indent="-919163" algn="ctr" defTabSz="457200">
              <a:tabLst>
                <a:tab pos="452438" algn="l"/>
              </a:tabLst>
              <a:defRPr/>
            </a:pPr>
            <a:r>
              <a:rPr lang="en-US" sz="40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 </a:t>
            </a:r>
          </a:p>
          <a:p>
            <a:pPr marL="919163" indent="-919163" algn="ctr" defTabSz="457200">
              <a:tabLst>
                <a:tab pos="452438" algn="l"/>
              </a:tabLst>
              <a:defRPr/>
            </a:pPr>
            <a:r>
              <a:rPr lang="en-US" sz="2300" b="1" i="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a:t>
            </a:r>
            <a:r>
              <a:rPr lang="ar-JO" sz="2300" b="1" i="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آيات مختارة من مزمور 18</a:t>
            </a:r>
            <a:r>
              <a:rPr lang="en-US" sz="2300" b="1" i="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rPr>
              <a:t>)</a:t>
            </a:r>
            <a:endParaRPr lang="en-US" sz="2300" b="1" dirty="0">
              <a:solidFill>
                <a:prstClr val="white"/>
              </a:solidFill>
              <a:effectLst>
                <a:glow rad="177800">
                  <a:prstClr val="black">
                    <a:alpha val="75000"/>
                  </a:prstClr>
                </a:glow>
              </a:effectLst>
              <a:latin typeface="Arial" panose="020B0604020202020204" pitchFamily="34" charset="0"/>
              <a:ea typeface="ＭＳ Ｐゴシック" pitchFamily="-106" charset="-128"/>
              <a:cs typeface="Arial" panose="020B0604020202020204" pitchFamily="34" charset="0"/>
            </a:endParaRPr>
          </a:p>
        </p:txBody>
      </p:sp>
    </p:spTree>
    <p:extLst>
      <p:ext uri="{BB962C8B-B14F-4D97-AF65-F5344CB8AC3E}">
        <p14:creationId xmlns:p14="http://schemas.microsoft.com/office/powerpoint/2010/main" val="2519689831"/>
      </p:ext>
    </p:extLst>
  </p:cSld>
  <p:clrMapOvr>
    <a:masterClrMapping/>
  </p:clrMapOvr>
  <p:transition spd="slow">
    <p:cut/>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331878494"/>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1569660"/>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a:ea typeface="ヒラギノ角ゴ Pro W3"/>
                <a:cs typeface="Arial"/>
              </a:rPr>
              <a:t>القائد</a:t>
            </a:r>
            <a:r>
              <a:rPr lang="ar-JO" sz="3200" b="1" dirty="0">
                <a:solidFill>
                  <a:srgbClr val="FFFFFF"/>
                </a:solidFill>
                <a:effectLst>
                  <a:glow rad="101600">
                    <a:prstClr val="black">
                      <a:alpha val="75000"/>
                    </a:prstClr>
                  </a:glow>
                </a:effectLst>
                <a:latin typeface="Arial"/>
                <a:ea typeface="ヒラギノ角ゴ Pro W3"/>
                <a:cs typeface="Arial"/>
              </a:rPr>
              <a:t> : اَلسَّمَاوَاتُ تُحَدِّثُ بِمَجْدِ اللهِ، وَالْفَلَكُ يُخْبِرُ بِعَمَلِ يَدَيْهِ.</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a:ea typeface="ヒラギノ角ゴ Pro W3"/>
              <a:cs typeface="Arial"/>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a:ea typeface="ヒラギノ角ゴ Pro W3"/>
                <a:cs typeface="Arial"/>
              </a:rPr>
              <a:t>الجماعة</a:t>
            </a:r>
            <a:r>
              <a:rPr lang="ar-JO" sz="3200" b="1" dirty="0">
                <a:solidFill>
                  <a:srgbClr val="FFFFFF"/>
                </a:solidFill>
                <a:effectLst>
                  <a:glow rad="101600">
                    <a:prstClr val="black">
                      <a:alpha val="75000"/>
                    </a:prstClr>
                  </a:glow>
                </a:effectLst>
                <a:latin typeface="Arial"/>
                <a:ea typeface="ヒラギノ角ゴ Pro W3"/>
                <a:cs typeface="Arial"/>
              </a:rPr>
              <a:t> : يَوْمٌ إِلَى يَوْمٍ يُذِيعُ كَلاَمًا، وَلَيْلٌ إِلَى لَيْل يُبْدِي عِلْمًا. </a:t>
            </a:r>
            <a:endParaRPr lang="en-US" sz="3200" b="1" dirty="0">
              <a:solidFill>
                <a:srgbClr val="FFFFFF"/>
              </a:solidFill>
              <a:effectLst>
                <a:glow rad="101600">
                  <a:prstClr val="black">
                    <a:alpha val="75000"/>
                  </a:prstClr>
                </a:glow>
              </a:effectLst>
              <a:latin typeface="Arial"/>
              <a:ea typeface="ヒラギノ角ゴ Pro W3"/>
              <a:cs typeface="Arial"/>
            </a:endParaRPr>
          </a:p>
        </p:txBody>
      </p:sp>
    </p:spTree>
    <p:extLst>
      <p:ext uri="{BB962C8B-B14F-4D97-AF65-F5344CB8AC3E}">
        <p14:creationId xmlns:p14="http://schemas.microsoft.com/office/powerpoint/2010/main" val="2565068846"/>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2062103"/>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a:ea typeface="ヒラギノ角ゴ Pro W3"/>
                <a:cs typeface="Arial"/>
              </a:rPr>
              <a:t>القائد</a:t>
            </a:r>
            <a:r>
              <a:rPr lang="ar-JO" sz="3200" b="1" dirty="0">
                <a:solidFill>
                  <a:srgbClr val="FFFFFF"/>
                </a:solidFill>
                <a:effectLst>
                  <a:glow rad="101600">
                    <a:prstClr val="black">
                      <a:alpha val="75000"/>
                    </a:prstClr>
                  </a:glow>
                </a:effectLst>
                <a:latin typeface="Arial"/>
                <a:ea typeface="ヒラギノ角ゴ Pro W3"/>
                <a:cs typeface="Arial"/>
              </a:rPr>
              <a:t>: لاَ قَوْلَ وَلاَ كَلاَمَ. لاَ يُسْمَعُ صَوْتُهُمْ. </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a:ea typeface="ヒラギノ角ゴ Pro W3"/>
              <a:cs typeface="Arial"/>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a:ea typeface="ヒラギノ角ゴ Pro W3"/>
                <a:cs typeface="Arial"/>
              </a:rPr>
              <a:t>الجماعة</a:t>
            </a:r>
            <a:r>
              <a:rPr lang="ar-JO" sz="3200" b="1" dirty="0">
                <a:solidFill>
                  <a:srgbClr val="FFFFFF"/>
                </a:solidFill>
                <a:effectLst>
                  <a:glow rad="101600">
                    <a:prstClr val="black">
                      <a:alpha val="75000"/>
                    </a:prstClr>
                  </a:glow>
                </a:effectLst>
                <a:latin typeface="Arial"/>
                <a:ea typeface="ヒラギノ角ゴ Pro W3"/>
                <a:cs typeface="Arial"/>
              </a:rPr>
              <a:t>: فِي كُلِّ الأَرْضِ خَرَجَ مَنْطِقُهُمْ، وَإِلَى أَقْصَى الْمَسْكُونَةِ كَلِمَاتُهُمْ. </a:t>
            </a:r>
            <a:endParaRPr lang="en-US" sz="3200" b="1" dirty="0">
              <a:solidFill>
                <a:srgbClr val="FFFFFF"/>
              </a:solidFill>
              <a:effectLst>
                <a:glow rad="101600">
                  <a:prstClr val="black">
                    <a:alpha val="75000"/>
                  </a:prstClr>
                </a:glow>
              </a:effectLst>
              <a:latin typeface="Arial"/>
              <a:ea typeface="ヒラギノ角ゴ Pro W3"/>
              <a:cs typeface="Arial"/>
            </a:endParaRPr>
          </a:p>
        </p:txBody>
      </p:sp>
    </p:spTree>
    <p:extLst>
      <p:ext uri="{BB962C8B-B14F-4D97-AF65-F5344CB8AC3E}">
        <p14:creationId xmlns:p14="http://schemas.microsoft.com/office/powerpoint/2010/main" val="3778377997"/>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7"/>
            <a:ext cx="8688918" cy="1569660"/>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a:ea typeface="ヒラギノ角ゴ Pro W3"/>
                <a:cs typeface="Arial"/>
              </a:rPr>
              <a:t>القائد</a:t>
            </a:r>
            <a:r>
              <a:rPr lang="ar-JO" sz="3200" b="1" dirty="0">
                <a:solidFill>
                  <a:srgbClr val="FFFFFF"/>
                </a:solidFill>
                <a:effectLst>
                  <a:glow rad="101600">
                    <a:prstClr val="black">
                      <a:alpha val="75000"/>
                    </a:prstClr>
                  </a:glow>
                </a:effectLst>
                <a:latin typeface="Arial"/>
                <a:ea typeface="ヒラギノ角ゴ Pro W3"/>
                <a:cs typeface="Arial"/>
              </a:rPr>
              <a:t>: جَعَلَ لِلشَّمْسِ مَسْكَنًا فِيهَا </a:t>
            </a:r>
            <a:endParaRPr lang="en-US" sz="3200" b="1" dirty="0">
              <a:solidFill>
                <a:srgbClr val="FFFFFF"/>
              </a:solidFill>
              <a:effectLst>
                <a:glow rad="101600">
                  <a:prstClr val="black">
                    <a:alpha val="75000"/>
                  </a:prstClr>
                </a:glow>
              </a:effectLst>
              <a:latin typeface="Arial"/>
              <a:ea typeface="ヒラギノ角ゴ Pro W3"/>
              <a:cs typeface="Arial"/>
            </a:endParaRP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a:ea typeface="ヒラギノ角ゴ Pro W3"/>
              <a:cs typeface="Arial"/>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a:ea typeface="ヒラギノ角ゴ Pro W3"/>
                <a:cs typeface="Arial"/>
              </a:rPr>
              <a:t>الجماعة</a:t>
            </a:r>
            <a:r>
              <a:rPr lang="ar-JO" sz="3200" b="1" dirty="0">
                <a:solidFill>
                  <a:srgbClr val="FFFFFF"/>
                </a:solidFill>
                <a:effectLst>
                  <a:glow rad="101600">
                    <a:prstClr val="black">
                      <a:alpha val="75000"/>
                    </a:prstClr>
                  </a:glow>
                </a:effectLst>
                <a:latin typeface="Arial"/>
                <a:ea typeface="ヒラギノ角ゴ Pro W3"/>
                <a:cs typeface="Arial"/>
              </a:rPr>
              <a:t>: وَهِيَ مِثْلُ الْعَرُوسِ الْخَارِجِ مِنْ حَجَلَتِهِ.</a:t>
            </a:r>
            <a:endParaRPr lang="en-US" sz="3200" b="1" dirty="0">
              <a:solidFill>
                <a:srgbClr val="FFFFFF"/>
              </a:solidFill>
              <a:effectLst>
                <a:glow rad="101600">
                  <a:prstClr val="black">
                    <a:alpha val="75000"/>
                  </a:prstClr>
                </a:glow>
              </a:effectLst>
              <a:latin typeface="Arial"/>
              <a:ea typeface="ヒラギノ角ゴ Pro W3"/>
              <a:cs typeface="Arial"/>
            </a:endParaRPr>
          </a:p>
        </p:txBody>
      </p:sp>
    </p:spTree>
    <p:extLst>
      <p:ext uri="{BB962C8B-B14F-4D97-AF65-F5344CB8AC3E}">
        <p14:creationId xmlns:p14="http://schemas.microsoft.com/office/powerpoint/2010/main" val="2920099363"/>
      </p:ext>
    </p:extLst>
  </p:cSld>
  <p:clrMapOvr>
    <a:masterClrMapping/>
  </p:clrMapOvr>
  <p:transition/>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688918" cy="2062103"/>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a:ea typeface="ヒラギノ角ゴ Pro W3"/>
                <a:cs typeface="Arial"/>
              </a:rPr>
              <a:t>القائد</a:t>
            </a:r>
            <a:r>
              <a:rPr lang="ar-JO" sz="3200" b="1" dirty="0">
                <a:solidFill>
                  <a:srgbClr val="FFFFFF"/>
                </a:solidFill>
                <a:effectLst>
                  <a:glow rad="101600">
                    <a:prstClr val="black">
                      <a:alpha val="75000"/>
                    </a:prstClr>
                  </a:glow>
                </a:effectLst>
                <a:latin typeface="Arial"/>
                <a:ea typeface="ヒラギノ角ゴ Pro W3"/>
                <a:cs typeface="Arial"/>
              </a:rPr>
              <a:t>: يَبْتَهِجُ مِثْلَ الْجَبَّارِ لِلسِّبَاقِ فِي الطَّرِيقِ. </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a:ea typeface="ヒラギノ角ゴ Pro W3"/>
              <a:cs typeface="Arial"/>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a:ea typeface="ヒラギノ角ゴ Pro W3"/>
                <a:cs typeface="Arial"/>
              </a:rPr>
              <a:t>الجماعة</a:t>
            </a:r>
            <a:r>
              <a:rPr lang="ar-JO" sz="3200" b="1" dirty="0">
                <a:solidFill>
                  <a:srgbClr val="FFFFFF"/>
                </a:solidFill>
                <a:effectLst>
                  <a:glow rad="101600">
                    <a:prstClr val="black">
                      <a:alpha val="75000"/>
                    </a:prstClr>
                  </a:glow>
                </a:effectLst>
                <a:latin typeface="Arial"/>
                <a:ea typeface="ヒラギノ角ゴ Pro W3"/>
                <a:cs typeface="Arial"/>
              </a:rPr>
              <a:t>: مِنْ أَقْصَى السَّمَاوَاتِ خُرُوجُهَا، وَمَدَارُهَا إِلَى أَقَاصِيهَا، وَلاَ شَيْءَ يَخْتَفِي مِنْ حَرِّهَا.</a:t>
            </a:r>
            <a:endParaRPr lang="en-US" sz="3200" b="1" dirty="0">
              <a:solidFill>
                <a:srgbClr val="FFFFFF"/>
              </a:solidFill>
              <a:effectLst>
                <a:glow rad="101600">
                  <a:prstClr val="black">
                    <a:alpha val="75000"/>
                  </a:prstClr>
                </a:glow>
              </a:effectLst>
              <a:latin typeface="Arial"/>
              <a:ea typeface="ヒラギノ角ゴ Pro W3"/>
              <a:cs typeface="Arial"/>
            </a:endParaRPr>
          </a:p>
        </p:txBody>
      </p:sp>
    </p:spTree>
    <p:extLst>
      <p:ext uri="{BB962C8B-B14F-4D97-AF65-F5344CB8AC3E}">
        <p14:creationId xmlns:p14="http://schemas.microsoft.com/office/powerpoint/2010/main" val="3062286517"/>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ext Box 2"/>
          <p:cNvSpPr txBox="1">
            <a:spLocks noChangeArrowheads="1"/>
          </p:cNvSpPr>
          <p:nvPr/>
        </p:nvSpPr>
        <p:spPr bwMode="auto">
          <a:xfrm>
            <a:off x="-18024" y="1013973"/>
            <a:ext cx="9144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مزمور 19 : 2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يوم إلى يوم يذيع كلاماً وليل إلى ليل يبدي علماً.</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۳٩٠</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7"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ص 13</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spd="med">
    <p:randomBar dir="vert"/>
  </p:transition>
</p:sld>
</file>

<file path=ppt/slides/slide2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F27E0E6-3B1B-4F5D-84A0-E6B7234C9611}"/>
              </a:ext>
            </a:extLst>
          </p:cNvPr>
          <p:cNvSpPr txBox="1"/>
          <p:nvPr/>
        </p:nvSpPr>
        <p:spPr>
          <a:xfrm>
            <a:off x="3011769" y="0"/>
            <a:ext cx="3355406" cy="2677656"/>
          </a:xfrm>
          <a:prstGeom prst="rect">
            <a:avLst/>
          </a:prstGeom>
          <a:noFill/>
        </p:spPr>
        <p:txBody>
          <a:bodyPr wrap="none" rtlCol="0">
            <a:spAutoFit/>
          </a:bodyPr>
          <a:lstStyle/>
          <a:p>
            <a:pPr algn="ctr" defTabSz="457200" fontAlgn="auto">
              <a:spcBef>
                <a:spcPts val="0"/>
              </a:spcBef>
              <a:spcAft>
                <a:spcPts val="0"/>
              </a:spcAft>
              <a:defRPr/>
            </a:pPr>
            <a:r>
              <a:rPr lang="ar-JO" sz="4000" b="1" dirty="0">
                <a:solidFill>
                  <a:srgbClr val="FFDCA2"/>
                </a:solidFill>
                <a:latin typeface="Calibri"/>
                <a:ea typeface="+mn-ea"/>
                <a:cs typeface="+mn-cs"/>
              </a:rPr>
              <a:t>مزمور 19: 7-11</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mn-cs"/>
              </a:rPr>
              <a:t>نَامُوسُ الرَّبِّ كَامِلٌ </a:t>
            </a:r>
          </a:p>
          <a:p>
            <a:pPr algn="ctr" defTabSz="457200" fontAlgn="auto">
              <a:spcBef>
                <a:spcPts val="0"/>
              </a:spcBef>
              <a:spcAft>
                <a:spcPts val="0"/>
              </a:spcAft>
              <a:defRPr/>
            </a:pPr>
            <a:r>
              <a:rPr lang="ar-JO" sz="3200" b="1" dirty="0">
                <a:solidFill>
                  <a:srgbClr val="FFDCA2"/>
                </a:solidFill>
                <a:latin typeface="Calibri"/>
                <a:ea typeface="+mn-ea"/>
                <a:cs typeface="+mn-cs"/>
              </a:rPr>
              <a:t>يَرُدُّ النَّفْسَ. </a:t>
            </a:r>
          </a:p>
          <a:p>
            <a:pPr algn="ctr" defTabSz="457200" fontAlgn="auto">
              <a:spcBef>
                <a:spcPts val="0"/>
              </a:spcBef>
              <a:spcAft>
                <a:spcPts val="0"/>
              </a:spcAft>
              <a:defRPr/>
            </a:pPr>
            <a:r>
              <a:rPr lang="ar-JO" sz="3200" b="1" dirty="0">
                <a:solidFill>
                  <a:srgbClr val="FFDCA2"/>
                </a:solidFill>
                <a:latin typeface="Calibri"/>
                <a:ea typeface="+mn-ea"/>
                <a:cs typeface="+mn-cs"/>
              </a:rPr>
              <a:t>شَهَادَاتُ الرَّبِّ صَادِقَةٌ </a:t>
            </a:r>
          </a:p>
          <a:p>
            <a:pPr algn="ctr" defTabSz="457200" fontAlgn="auto">
              <a:spcBef>
                <a:spcPts val="0"/>
              </a:spcBef>
              <a:spcAft>
                <a:spcPts val="0"/>
              </a:spcAft>
              <a:defRPr/>
            </a:pPr>
            <a:r>
              <a:rPr lang="ar-JO" sz="3200" b="1" dirty="0">
                <a:solidFill>
                  <a:srgbClr val="FFDCA2"/>
                </a:solidFill>
                <a:latin typeface="Calibri"/>
                <a:ea typeface="+mn-ea"/>
                <a:cs typeface="+mn-cs"/>
              </a:rPr>
              <a:t>تُصَيِّرُ الْجَاهِلَ حَكِيمًا.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3765991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2718E52-B3DB-41E2-9FFE-68E45F36EA4E}"/>
              </a:ext>
            </a:extLst>
          </p:cNvPr>
          <p:cNvSpPr txBox="1"/>
          <p:nvPr/>
        </p:nvSpPr>
        <p:spPr>
          <a:xfrm>
            <a:off x="2695181" y="0"/>
            <a:ext cx="3988591"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mn-cs"/>
              </a:rPr>
              <a:t>مزمور 19: 7-11</a:t>
            </a:r>
          </a:p>
          <a:p>
            <a:pPr algn="ctr" defTabSz="457200" fontAlgn="auto">
              <a:spcBef>
                <a:spcPts val="0"/>
              </a:spcBef>
              <a:spcAft>
                <a:spcPts val="0"/>
              </a:spcAft>
              <a:defRPr/>
            </a:pPr>
            <a:r>
              <a:rPr lang="ar-JO" sz="3200" b="1" dirty="0">
                <a:solidFill>
                  <a:srgbClr val="FFDCA2"/>
                </a:solidFill>
                <a:latin typeface="Calibri"/>
                <a:ea typeface="+mn-ea"/>
                <a:cs typeface="+mn-cs"/>
              </a:rPr>
              <a:t>وصَايَا الرَّبِّ مُسْتَقِيمَةٌ </a:t>
            </a:r>
          </a:p>
          <a:p>
            <a:pPr algn="ctr" defTabSz="457200" fontAlgn="auto">
              <a:spcBef>
                <a:spcPts val="0"/>
              </a:spcBef>
              <a:spcAft>
                <a:spcPts val="0"/>
              </a:spcAft>
              <a:defRPr/>
            </a:pPr>
            <a:r>
              <a:rPr lang="ar-JO" sz="3200" b="1" dirty="0">
                <a:solidFill>
                  <a:srgbClr val="FFDCA2"/>
                </a:solidFill>
                <a:latin typeface="Calibri"/>
                <a:ea typeface="+mn-ea"/>
                <a:cs typeface="+mn-cs"/>
              </a:rPr>
              <a:t>تُفَرِّحُ الْقَلْبَ. </a:t>
            </a:r>
          </a:p>
          <a:p>
            <a:pPr algn="ctr" defTabSz="457200" fontAlgn="auto">
              <a:spcBef>
                <a:spcPts val="0"/>
              </a:spcBef>
              <a:spcAft>
                <a:spcPts val="0"/>
              </a:spcAft>
              <a:defRPr/>
            </a:pPr>
            <a:r>
              <a:rPr lang="ar-JO" sz="3200" b="1" dirty="0">
                <a:solidFill>
                  <a:srgbClr val="FFDCA2"/>
                </a:solidFill>
                <a:latin typeface="Calibri"/>
                <a:ea typeface="+mn-ea"/>
                <a:cs typeface="+mn-cs"/>
              </a:rPr>
              <a:t>أَمْرُ الرَّبِّ طَاهِرٌ </a:t>
            </a:r>
          </a:p>
          <a:p>
            <a:pPr algn="ctr" defTabSz="457200" fontAlgn="auto">
              <a:spcBef>
                <a:spcPts val="0"/>
              </a:spcBef>
              <a:spcAft>
                <a:spcPts val="0"/>
              </a:spcAft>
              <a:defRPr/>
            </a:pPr>
            <a:r>
              <a:rPr lang="ar-JO" sz="3200" b="1" dirty="0">
                <a:solidFill>
                  <a:srgbClr val="FFDCA2"/>
                </a:solidFill>
                <a:latin typeface="Calibri"/>
                <a:ea typeface="+mn-ea"/>
                <a:cs typeface="+mn-cs"/>
              </a:rPr>
              <a:t>يُنِيرُ الْعَيْنَيْنِ.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2380826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C9BDAB7-E2F8-41E8-AAFB-E2489A008EAB}"/>
              </a:ext>
            </a:extLst>
          </p:cNvPr>
          <p:cNvSpPr txBox="1"/>
          <p:nvPr/>
        </p:nvSpPr>
        <p:spPr>
          <a:xfrm>
            <a:off x="2695175" y="0"/>
            <a:ext cx="3988592"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mn-cs"/>
              </a:rPr>
              <a:t>مزمور 19: 7-11</a:t>
            </a:r>
            <a:endParaRPr lang="en-GB" sz="48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mn-cs"/>
              </a:rPr>
              <a:t>خَوْفُ الرَّبِّ نَقِيٌّ </a:t>
            </a:r>
          </a:p>
          <a:p>
            <a:pPr algn="ctr" defTabSz="457200" fontAlgn="auto">
              <a:spcBef>
                <a:spcPts val="0"/>
              </a:spcBef>
              <a:spcAft>
                <a:spcPts val="0"/>
              </a:spcAft>
              <a:defRPr/>
            </a:pPr>
            <a:r>
              <a:rPr lang="ar-JO" sz="3200" b="1" dirty="0">
                <a:solidFill>
                  <a:srgbClr val="FFDCA2"/>
                </a:solidFill>
                <a:latin typeface="Calibri"/>
                <a:ea typeface="+mn-ea"/>
                <a:cs typeface="+mn-cs"/>
              </a:rPr>
              <a:t>ثَابِتٌ إِلَى الأَبَدِ. </a:t>
            </a:r>
          </a:p>
          <a:p>
            <a:pPr algn="ctr" defTabSz="457200" fontAlgn="auto">
              <a:spcBef>
                <a:spcPts val="0"/>
              </a:spcBef>
              <a:spcAft>
                <a:spcPts val="0"/>
              </a:spcAft>
              <a:defRPr/>
            </a:pPr>
            <a:r>
              <a:rPr lang="ar-JO" sz="3200" b="1" dirty="0">
                <a:solidFill>
                  <a:srgbClr val="FFDCA2"/>
                </a:solidFill>
                <a:latin typeface="Calibri"/>
                <a:ea typeface="+mn-ea"/>
                <a:cs typeface="+mn-cs"/>
              </a:rPr>
              <a:t>أَحْكَامُ الرَّبِّ حَقٌّ</a:t>
            </a:r>
          </a:p>
          <a:p>
            <a:pPr algn="ctr" defTabSz="457200" fontAlgn="auto">
              <a:spcBef>
                <a:spcPts val="0"/>
              </a:spcBef>
              <a:spcAft>
                <a:spcPts val="0"/>
              </a:spcAft>
              <a:defRPr/>
            </a:pPr>
            <a:r>
              <a:rPr lang="ar-JO" sz="3200" b="1" dirty="0">
                <a:solidFill>
                  <a:srgbClr val="FFDCA2"/>
                </a:solidFill>
                <a:latin typeface="Calibri"/>
                <a:ea typeface="+mn-ea"/>
                <a:cs typeface="+mn-cs"/>
              </a:rPr>
              <a:t> عَادِلَةٌ كُلُّهَا.</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4223215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parallelism-steven-miln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4" name="Rectangle 2"/>
          <p:cNvSpPr>
            <a:spLocks noGrp="1" noChangeArrowheads="1"/>
          </p:cNvSpPr>
          <p:nvPr>
            <p:ph type="ctrTitle"/>
          </p:nvPr>
        </p:nvSpPr>
        <p:spPr>
          <a:xfrm>
            <a:off x="0" y="1143000"/>
            <a:ext cx="9220200" cy="3654152"/>
          </a:xfrm>
          <a:effectLst>
            <a:outerShdw blurRad="63500" dist="107763" dir="8100000" algn="ctr" rotWithShape="0">
              <a:schemeClr val="tx1">
                <a:alpha val="74998"/>
              </a:schemeClr>
            </a:outerShdw>
          </a:effectLst>
        </p:spPr>
        <p:txBody>
          <a:bodyPr/>
          <a:lstStyle/>
          <a:p>
            <a:pPr eaLnBrk="1" hangingPunct="1">
              <a:spcBef>
                <a:spcPct val="50000"/>
              </a:spcBef>
              <a:defRPr/>
            </a:pPr>
            <a:r>
              <a:rPr lang="ar-JO" sz="8800" b="1" kern="1200" dirty="0">
                <a:effectLst>
                  <a:glow rad="228600">
                    <a:srgbClr val="100D00"/>
                  </a:glow>
                </a:effectLst>
                <a:latin typeface="Arial" panose="020B0604020202020204" pitchFamily="34" charset="0"/>
                <a:ea typeface="ＭＳ Ｐゴシック" charset="0"/>
                <a:cs typeface="Arial" panose="020B0604020202020204" pitchFamily="34" charset="0"/>
              </a:rPr>
              <a:t>المفتاح : </a:t>
            </a:r>
            <a:br>
              <a:rPr lang="ar-JO" sz="8800" b="1" kern="1200" dirty="0">
                <a:effectLst>
                  <a:glow rad="228600">
                    <a:srgbClr val="100D00"/>
                  </a:glow>
                </a:effectLst>
                <a:latin typeface="Arial" panose="020B0604020202020204" pitchFamily="34" charset="0"/>
                <a:ea typeface="ＭＳ Ｐゴシック" charset="0"/>
                <a:cs typeface="Arial" panose="020B0604020202020204" pitchFamily="34" charset="0"/>
              </a:rPr>
            </a:br>
            <a:r>
              <a:rPr lang="ar-JO" sz="8800" b="1" kern="1200" dirty="0">
                <a:effectLst>
                  <a:glow rad="228600">
                    <a:srgbClr val="100D00"/>
                  </a:glow>
                </a:effectLst>
                <a:latin typeface="Arial" panose="020B0604020202020204" pitchFamily="34" charset="0"/>
                <a:ea typeface="ＭＳ Ｐゴシック" charset="0"/>
                <a:cs typeface="Arial" panose="020B0604020202020204" pitchFamily="34" charset="0"/>
              </a:rPr>
              <a:t>التوازي باللغة العبريّة</a:t>
            </a:r>
            <a:endParaRPr lang="en-US" sz="8800" b="1" kern="1200" dirty="0">
              <a:effectLst>
                <a:glow rad="228600">
                  <a:srgbClr val="100D00"/>
                </a:glow>
              </a:effectLst>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2850442757"/>
      </p:ext>
    </p:extLst>
  </p:cSld>
  <p:clrMapOvr>
    <a:masterClrMapping/>
  </p:clrMapOvr>
  <p:transition spd="med">
    <p:randomBar dir="vert"/>
  </p:transition>
</p:sld>
</file>

<file path=ppt/slides/slide2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6CE4633-840F-434C-B029-BA70784B63EA}"/>
              </a:ext>
            </a:extLst>
          </p:cNvPr>
          <p:cNvSpPr txBox="1"/>
          <p:nvPr/>
        </p:nvSpPr>
        <p:spPr>
          <a:xfrm>
            <a:off x="2695177" y="0"/>
            <a:ext cx="3988591" cy="2800767"/>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mn-cs"/>
              </a:rPr>
              <a:t>مزمور 19: 7-11</a:t>
            </a:r>
            <a:endParaRPr lang="en-GB" sz="40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mn-cs"/>
              </a:rPr>
              <a:t>أَشْهَى مِنَ الذَّهَبِ </a:t>
            </a:r>
          </a:p>
          <a:p>
            <a:pPr algn="ctr" defTabSz="457200" fontAlgn="auto">
              <a:spcBef>
                <a:spcPts val="0"/>
              </a:spcBef>
              <a:spcAft>
                <a:spcPts val="0"/>
              </a:spcAft>
              <a:defRPr/>
            </a:pPr>
            <a:r>
              <a:rPr lang="ar-JO" sz="3200" b="1" dirty="0">
                <a:solidFill>
                  <a:srgbClr val="FFDCA2"/>
                </a:solidFill>
                <a:latin typeface="Calibri"/>
                <a:ea typeface="+mn-ea"/>
                <a:cs typeface="+mn-cs"/>
              </a:rPr>
              <a:t>وَالإِبْرِيزِ الْكَثِيرِ</a:t>
            </a:r>
          </a:p>
          <a:p>
            <a:pPr algn="ctr" defTabSz="457200" fontAlgn="auto">
              <a:spcBef>
                <a:spcPts val="0"/>
              </a:spcBef>
              <a:spcAft>
                <a:spcPts val="0"/>
              </a:spcAft>
              <a:defRPr/>
            </a:pPr>
            <a:r>
              <a:rPr lang="ar-JO" sz="3200" b="1" dirty="0">
                <a:solidFill>
                  <a:srgbClr val="FFDCA2"/>
                </a:solidFill>
                <a:latin typeface="Calibri"/>
                <a:ea typeface="+mn-ea"/>
                <a:cs typeface="+mn-cs"/>
              </a:rPr>
              <a:t> وَأَحْلَى مِنَ الْعَسَلِ</a:t>
            </a:r>
          </a:p>
          <a:p>
            <a:pPr algn="ctr" defTabSz="457200" fontAlgn="auto">
              <a:spcBef>
                <a:spcPts val="0"/>
              </a:spcBef>
              <a:spcAft>
                <a:spcPts val="0"/>
              </a:spcAft>
              <a:defRPr/>
            </a:pPr>
            <a:r>
              <a:rPr lang="ar-JO" sz="3200" b="1" dirty="0">
                <a:solidFill>
                  <a:srgbClr val="FFDCA2"/>
                </a:solidFill>
                <a:latin typeface="Calibri"/>
                <a:ea typeface="+mn-ea"/>
                <a:cs typeface="+mn-cs"/>
              </a:rPr>
              <a:t> وَقَطْرِ الشِّهَادِ. </a:t>
            </a:r>
            <a:endParaRPr lang="en-GB" sz="3200" b="1" dirty="0">
              <a:solidFill>
                <a:srgbClr val="FFDCA2"/>
              </a:solidFill>
              <a:latin typeface="Calibri"/>
              <a:ea typeface="+mn-ea"/>
              <a:cs typeface="+mn-cs"/>
            </a:endParaRPr>
          </a:p>
        </p:txBody>
      </p:sp>
    </p:spTree>
    <p:extLst>
      <p:ext uri="{BB962C8B-B14F-4D97-AF65-F5344CB8AC3E}">
        <p14:creationId xmlns:p14="http://schemas.microsoft.com/office/powerpoint/2010/main" val="182028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16F9771-2856-40EC-B632-468125C1FC24}"/>
              </a:ext>
            </a:extLst>
          </p:cNvPr>
          <p:cNvSpPr txBox="1"/>
          <p:nvPr/>
        </p:nvSpPr>
        <p:spPr>
          <a:xfrm>
            <a:off x="2695175" y="0"/>
            <a:ext cx="3988592" cy="1815882"/>
          </a:xfrm>
          <a:prstGeom prst="rect">
            <a:avLst/>
          </a:prstGeom>
          <a:noFill/>
        </p:spPr>
        <p:txBody>
          <a:bodyPr wrap="none" rtlCol="0">
            <a:spAutoFit/>
          </a:bodyPr>
          <a:lstStyle/>
          <a:p>
            <a:pPr algn="ctr" defTabSz="457200" fontAlgn="auto">
              <a:spcBef>
                <a:spcPts val="0"/>
              </a:spcBef>
              <a:spcAft>
                <a:spcPts val="0"/>
              </a:spcAft>
              <a:defRPr/>
            </a:pPr>
            <a:r>
              <a:rPr lang="ar-JO" sz="4800" b="1" dirty="0">
                <a:solidFill>
                  <a:srgbClr val="FFDCA2"/>
                </a:solidFill>
                <a:latin typeface="Calibri"/>
                <a:ea typeface="+mn-ea"/>
                <a:cs typeface="+mn-cs"/>
              </a:rPr>
              <a:t>مزمور 19: 7-11</a:t>
            </a:r>
            <a:endParaRPr lang="en-GB" sz="4000" b="1" dirty="0">
              <a:solidFill>
                <a:srgbClr val="FFDCA2"/>
              </a:solidFill>
              <a:latin typeface="Calibri"/>
              <a:ea typeface="+mn-ea"/>
              <a:cs typeface="+mn-cs"/>
            </a:endParaRPr>
          </a:p>
          <a:p>
            <a:pPr algn="ctr" defTabSz="457200" fontAlgn="auto">
              <a:spcBef>
                <a:spcPts val="0"/>
              </a:spcBef>
              <a:spcAft>
                <a:spcPts val="0"/>
              </a:spcAft>
              <a:defRPr/>
            </a:pPr>
            <a:r>
              <a:rPr lang="ar-JO" sz="3200" b="1" dirty="0">
                <a:solidFill>
                  <a:srgbClr val="FFDCA2"/>
                </a:solidFill>
                <a:latin typeface="Calibri"/>
                <a:ea typeface="+mn-ea"/>
                <a:cs typeface="+mn-cs"/>
              </a:rPr>
              <a:t>أَيْضًا عَبْدُكَ يُحَذَّرُ بِهَا،</a:t>
            </a:r>
          </a:p>
          <a:p>
            <a:pPr algn="ctr" defTabSz="457200" fontAlgn="auto">
              <a:spcBef>
                <a:spcPts val="0"/>
              </a:spcBef>
              <a:spcAft>
                <a:spcPts val="0"/>
              </a:spcAft>
              <a:defRPr/>
            </a:pPr>
            <a:r>
              <a:rPr lang="ar-JO" sz="3200" b="1" dirty="0">
                <a:solidFill>
                  <a:srgbClr val="FFDCA2"/>
                </a:solidFill>
                <a:latin typeface="Calibri"/>
                <a:ea typeface="+mn-ea"/>
                <a:cs typeface="+mn-cs"/>
              </a:rPr>
              <a:t> وَفِي حِفْظِهَا ثَوَابٌ عَظِيمٌ. </a:t>
            </a:r>
            <a:endParaRPr lang="en-GB" sz="3200" dirty="0">
              <a:solidFill>
                <a:srgbClr val="FFDCA2"/>
              </a:solidFill>
              <a:latin typeface="Calibri"/>
              <a:ea typeface="+mn-ea"/>
              <a:cs typeface="+mn-cs"/>
            </a:endParaRPr>
          </a:p>
        </p:txBody>
      </p:sp>
    </p:spTree>
    <p:extLst>
      <p:ext uri="{BB962C8B-B14F-4D97-AF65-F5344CB8AC3E}">
        <p14:creationId xmlns:p14="http://schemas.microsoft.com/office/powerpoint/2010/main" val="1950385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1585124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411435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lang="ar-JO" sz="6600" b="1" baseline="30000" dirty="0">
              <a:solidFill>
                <a:srgbClr val="FFFFFF"/>
              </a:solidFill>
              <a:effectLst>
                <a:glow rad="190500">
                  <a:srgbClr val="000000">
                    <a:alpha val="75000"/>
                  </a:srgbClr>
                </a:glow>
              </a:effectLst>
              <a:latin typeface="Arial"/>
              <a:ea typeface="ＭＳ Ｐゴシック"/>
              <a:cs typeface="Arial"/>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lang="ar-JO" sz="6600" b="1" baseline="30000" dirty="0">
                <a:solidFill>
                  <a:srgbClr val="FFFFFF"/>
                </a:solidFill>
                <a:effectLst>
                  <a:glow rad="190500">
                    <a:srgbClr val="000000">
                      <a:alpha val="75000"/>
                    </a:srgbClr>
                  </a:glow>
                </a:effectLst>
                <a:latin typeface="Arial"/>
                <a:ea typeface="ＭＳ Ｐゴシック"/>
                <a:cs typeface="Arial"/>
                <a:sym typeface="Arial"/>
              </a:rPr>
              <a:t>7 </a:t>
            </a:r>
            <a:r>
              <a:rPr kumimoji="0" lang="ar-JO" sz="6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نَامُوسُ الرَّبِّ كَامِلٌ يَرُدُّ النَّفْسَ. </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شَهَادَاتُ الرَّبِّ صَادِقَةٌ تُصَيِّرُ الْجَاهِلَ حَكِيمًا.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8وَصَايَا الرَّبِّ مُسْتَقِيمَةٌ تُفَرِّحُ الْقَلْبَ.</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أَمْرُ الرَّبِّ طَاهِرٌ يُنِيرُ الْعَيْنَيْنِ. </a:t>
            </a:r>
            <a:endParaRPr kumimoji="0" lang="en-US" sz="6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endParaRPr>
          </a:p>
        </p:txBody>
      </p:sp>
    </p:spTree>
    <p:extLst>
      <p:ext uri="{BB962C8B-B14F-4D97-AF65-F5344CB8AC3E}">
        <p14:creationId xmlns:p14="http://schemas.microsoft.com/office/powerpoint/2010/main" val="1133492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338306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ar-JO" sz="6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9خَوْفُ الرَّبِّ نَقِيٌّ ثَابِتٌ إِلَى الأَبَدِ.</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أَحْكَامُ الرَّبِّ حَقٌّ عَادِلَةٌ كُلُّهَا.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6600" b="1" i="0" u="none" strike="noStrike" kern="1200" cap="none" normalizeH="0" baseline="3000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10أَشْهَى مِنَ الذَّهَبِ وَالإِبْرِيزِ الْكَثِيرِ</a:t>
            </a:r>
            <a:endParaRPr kumimoji="0" lang="en-US" sz="6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endParaRPr>
          </a:p>
        </p:txBody>
      </p:sp>
    </p:spTree>
    <p:extLst>
      <p:ext uri="{BB962C8B-B14F-4D97-AF65-F5344CB8AC3E}">
        <p14:creationId xmlns:p14="http://schemas.microsoft.com/office/powerpoint/2010/main" val="386057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19: 7-11</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144952"/>
            <a:ext cx="8724900" cy="2485512"/>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endParaRPr kumimoji="0" lang="ar-JO"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endParaRP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وَأَحْلَى مِنَ الْعَسَلِ وَقَطْرِ الشِّهَادِ.</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11أَيْضًا عَبْدُكَ يُحَذَّرُ بِهَا،</a:t>
            </a:r>
          </a:p>
          <a:p>
            <a:pPr marR="0" lvl="0" algn="ct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600" b="1" i="0" u="none" strike="noStrike" kern="1200" cap="none"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وَفِي حِفْظِهَا ثَوَابٌ عَظِيمٌ. </a:t>
            </a:r>
            <a:endParaRPr kumimoji="0" lang="en-US" sz="3600" b="1" i="0" u="none" strike="noStrike" kern="1200" cap="none" spc="-150" normalizeH="0" noProof="0" dirty="0">
              <a:ln>
                <a:noFill/>
              </a:ln>
              <a:solidFill>
                <a:srgbClr val="FFFFFF"/>
              </a:solidFill>
              <a:effectLst>
                <a:glow rad="190500">
                  <a:srgbClr val="000000">
                    <a:alpha val="75000"/>
                  </a:srgbClr>
                </a:glow>
              </a:effectLst>
              <a:uLnTx/>
              <a:uFillTx/>
              <a:latin typeface="Arial"/>
              <a:ea typeface="ＭＳ Ｐゴシック"/>
              <a:cs typeface="Arial"/>
              <a:sym typeface="Arial"/>
            </a:endParaRPr>
          </a:p>
        </p:txBody>
      </p:sp>
    </p:spTree>
    <p:extLst>
      <p:ext uri="{BB962C8B-B14F-4D97-AF65-F5344CB8AC3E}">
        <p14:creationId xmlns:p14="http://schemas.microsoft.com/office/powerpoint/2010/main" val="3081103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56840800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81900033"/>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ترنيمة</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رثاء</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حكمة</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sz="4400" b="1" dirty="0">
                <a:solidFill>
                  <a:srgbClr val="F8F8F8"/>
                </a:solidFill>
                <a:latin typeface="Arial" panose="020B0604020202020204" pitchFamily="34" charset="0"/>
                <a:cs typeface="Arial" panose="020B0604020202020204" pitchFamily="34" charset="0"/>
              </a:rPr>
              <a:t>ملكي</a:t>
            </a:r>
            <a:r>
              <a:rPr lang="ar-IQ" sz="3600" b="1" dirty="0">
                <a:solidFill>
                  <a:srgbClr val="F8F8F8"/>
                </a:solidFill>
                <a:latin typeface="Arial" panose="020B0604020202020204" pitchFamily="34" charset="0"/>
                <a:cs typeface="Arial" panose="020B0604020202020204" pitchFamily="34" charset="0"/>
              </a:rPr>
              <a:t> </a:t>
            </a:r>
            <a:endParaRPr lang="en-US" sz="3600" b="1"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SA" dirty="0">
                <a:solidFill>
                  <a:srgbClr val="F8F8F8"/>
                </a:solidFill>
                <a:latin typeface="Arial" panose="020B0604020202020204" pitchFamily="34" charset="0"/>
                <a:cs typeface="Arial" panose="020B0604020202020204" pitchFamily="34" charset="0"/>
              </a:rPr>
              <a:t>مسياني</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رثاء</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لعن</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تاريخي</a:t>
            </a:r>
            <a:endParaRPr lang="en-US" dirty="0">
              <a:solidFill>
                <a:srgbClr val="F8F8F8"/>
              </a:solidFill>
              <a:latin typeface="Arial" panose="020B0604020202020204" pitchFamily="34" charset="0"/>
              <a:cs typeface="Arial" panose="020B0604020202020204" pitchFamily="34" charset="0"/>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2" name="Text Box 6"/>
          <p:cNvSpPr txBox="1">
            <a:spLocks noChangeArrowheads="1"/>
          </p:cNvSpPr>
          <p:nvPr/>
        </p:nvSpPr>
        <p:spPr bwMode="auto">
          <a:xfrm>
            <a:off x="952500" y="4031193"/>
            <a:ext cx="7239000" cy="2185214"/>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يا رب بقوتك يفرح الملك،</a:t>
            </a:r>
            <a:endParaRPr kumimoji="0" lang="ar-JO"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وبخلاصك كيف لا يبتهج جد</a:t>
            </a:r>
            <a:r>
              <a:rPr kumimoji="0" lang="ar-JO"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a:t>
            </a: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21 : 1           </a:t>
            </a:r>
            <a:endParaRPr kumimoji="0" lang="en-US"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 </a:t>
            </a:r>
            <a:endParaRPr lang="en-US" dirty="0">
              <a:latin typeface="Arial" panose="020B0604020202020204" pitchFamily="34" charset="0"/>
              <a:cs typeface="Arial" panose="020B0604020202020204" pitchFamily="34" charset="0"/>
            </a:endParaRPr>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62502"/>
                                        </p:tgtEl>
                                        <p:attrNameLst>
                                          <p:attrName>style.visibility</p:attrName>
                                        </p:attrNameLst>
                                      </p:cBhvr>
                                      <p:to>
                                        <p:strVal val="visible"/>
                                      </p:to>
                                    </p:set>
                                    <p:anim calcmode="lin" valueType="num">
                                      <p:cBhvr additive="base">
                                        <p:cTn id="7" dur="2000" fill="hold"/>
                                        <p:tgtEl>
                                          <p:spTgt spid="362502"/>
                                        </p:tgtEl>
                                        <p:attrNameLst>
                                          <p:attrName>ppt_x</p:attrName>
                                        </p:attrNameLst>
                                      </p:cBhvr>
                                      <p:tavLst>
                                        <p:tav tm="0">
                                          <p:val>
                                            <p:strVal val="#ppt_x"/>
                                          </p:val>
                                        </p:tav>
                                        <p:tav tm="100000">
                                          <p:val>
                                            <p:strVal val="#ppt_x"/>
                                          </p:val>
                                        </p:tav>
                                      </p:tavLst>
                                    </p:anim>
                                    <p:anim calcmode="lin" valueType="num">
                                      <p:cBhvr additive="base">
                                        <p:cTn id="8" dur="2000" fill="hold"/>
                                        <p:tgtEl>
                                          <p:spTgt spid="3625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2"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39116664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b="1" dirty="0">
                <a:effectLst>
                  <a:glow rad="101600">
                    <a:schemeClr val="tx1">
                      <a:alpha val="99000"/>
                    </a:schemeClr>
                  </a:glow>
                </a:effectLst>
                <a:latin typeface="Arial" panose="020B0604020202020204" pitchFamily="34" charset="0"/>
                <a:cs typeface="Arial" panose="020B0604020202020204" pitchFamily="34" charset="0"/>
              </a:rPr>
              <a:t>الموضوع الرئيسي</a:t>
            </a:r>
            <a:endParaRPr lang="en-US" sz="4800" b="1" dirty="0">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2136281"/>
            <a:ext cx="9144000" cy="2804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6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تسبيح الله والتضرع له</a:t>
            </a:r>
            <a:endParaRPr lang="en-US" sz="6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۳۸٠</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5828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parallelism2.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267200" y="3195637"/>
            <a:ext cx="4876800" cy="3662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parallelis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
            <a:ext cx="5791200" cy="386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3234" name="Rectangle 2"/>
          <p:cNvSpPr>
            <a:spLocks noGrp="1" noChangeArrowheads="1"/>
          </p:cNvSpPr>
          <p:nvPr>
            <p:ph type="ctrTitle"/>
          </p:nvPr>
        </p:nvSpPr>
        <p:spPr>
          <a:xfrm>
            <a:off x="0" y="3810000"/>
            <a:ext cx="4267200" cy="3048000"/>
          </a:xfrm>
          <a:effectLst>
            <a:outerShdw blurRad="63500" dist="107763" dir="8100000" algn="ctr" rotWithShape="0">
              <a:schemeClr val="tx1">
                <a:alpha val="74998"/>
              </a:schemeClr>
            </a:outerShdw>
          </a:effectLst>
        </p:spPr>
        <p:txBody>
          <a:bodyPr/>
          <a:lstStyle/>
          <a:p>
            <a:pPr eaLnBrk="1" hangingPunct="1">
              <a:spcBef>
                <a:spcPct val="50000"/>
              </a:spcBef>
              <a:defRPr/>
            </a:pPr>
            <a:r>
              <a:rPr lang="ar-JO" sz="5400" b="1" kern="1200" dirty="0">
                <a:effectLst>
                  <a:glow rad="228600">
                    <a:srgbClr val="100D00"/>
                  </a:glow>
                </a:effectLst>
                <a:latin typeface="Arial" panose="020B0604020202020204" pitchFamily="34" charset="0"/>
                <a:ea typeface="ＭＳ Ｐゴシック" charset="0"/>
                <a:cs typeface="Arial" panose="020B0604020202020204" pitchFamily="34" charset="0"/>
              </a:rPr>
              <a:t>ما هو التوازي ؟</a:t>
            </a:r>
            <a:endParaRPr lang="en-US" sz="5400" b="1" kern="1200" dirty="0">
              <a:effectLst>
                <a:glow rad="228600">
                  <a:srgbClr val="100D00"/>
                </a:glow>
              </a:effectLst>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4140200" y="836613"/>
            <a:ext cx="5003800" cy="3048000"/>
          </a:xfrm>
          <a:prstGeom prst="rect">
            <a:avLst/>
          </a:prstGeom>
          <a:noFill/>
          <a:ln>
            <a:noFill/>
          </a:ln>
          <a:effectLst>
            <a:outerShdw blurRad="63500" dist="107763" dir="81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spcBef>
                <a:spcPct val="50000"/>
              </a:spcBef>
              <a:defRPr/>
            </a:pP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a:t>
            </a:r>
            <a:r>
              <a:rPr lang="ar-JO" sz="4000" b="1" dirty="0">
                <a:effectLst>
                  <a:glow rad="228600">
                    <a:srgbClr val="100D00"/>
                  </a:glow>
                </a:effectLst>
                <a:latin typeface="Arial" panose="020B0604020202020204" pitchFamily="34" charset="0"/>
                <a:ea typeface="ＭＳ Ｐゴシック" charset="0"/>
                <a:cs typeface="Arial" panose="020B0604020202020204" pitchFamily="34" charset="0"/>
              </a:rPr>
              <a:t>تكرار المعنى باستخدام  تعبيرات متوازية</a:t>
            </a: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 "</a:t>
            </a:r>
            <a:b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br>
            <a:r>
              <a:rPr lang="en-US" sz="4000" b="1" dirty="0">
                <a:effectLst>
                  <a:glow rad="228600">
                    <a:srgbClr val="100D00"/>
                  </a:glow>
                </a:effectLst>
                <a:latin typeface="Arial" panose="020B0604020202020204" pitchFamily="34" charset="0"/>
                <a:ea typeface="ＭＳ Ｐゴシック" charset="0"/>
                <a:cs typeface="Arial" panose="020B0604020202020204" pitchFamily="34" charset="0"/>
              </a:rPr>
              <a:t>(Ross, BKC, 1:780)</a:t>
            </a: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39561780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2562" name="Rectangle 3"/>
          <p:cNvSpPr>
            <a:spLocks noGrp="1" noChangeArrowheads="1"/>
          </p:cNvSpPr>
          <p:nvPr>
            <p:ph idx="1"/>
          </p:nvPr>
        </p:nvSpPr>
        <p:spPr>
          <a:xfrm>
            <a:off x="838200" y="1981201"/>
            <a:ext cx="8305800" cy="4525963"/>
          </a:xfrm>
        </p:spPr>
        <p:txBody>
          <a:bodyPr/>
          <a:lstStyle/>
          <a:p>
            <a:pPr algn="r" rtl="1" eaLnBrk="1" hangingPunct="1"/>
            <a:r>
              <a:rPr lang="ar-IQ" b="1" dirty="0">
                <a:solidFill>
                  <a:srgbClr val="FFFF66"/>
                </a:solidFill>
                <a:latin typeface="Arial" panose="020B0604020202020204" pitchFamily="34" charset="0"/>
                <a:cs typeface="Arial" panose="020B0604020202020204" pitchFamily="34" charset="0"/>
              </a:rPr>
              <a:t>مسياني </a:t>
            </a:r>
            <a:endParaRPr lang="en-US" b="1" dirty="0">
              <a:solidFill>
                <a:srgbClr val="FFFF66"/>
              </a:solidFill>
              <a:latin typeface="Arial" panose="020B0604020202020204" pitchFamily="34" charset="0"/>
              <a:cs typeface="Arial" panose="020B0604020202020204" pitchFamily="34" charset="0"/>
            </a:endParaRPr>
          </a:p>
          <a:p>
            <a:pPr algn="r" rtl="1" eaLnBrk="1" hangingPunct="1"/>
            <a:r>
              <a:rPr lang="ar-SA" b="1" dirty="0">
                <a:solidFill>
                  <a:srgbClr val="FFFF66"/>
                </a:solidFill>
                <a:latin typeface="Arial" panose="020B0604020202020204" pitchFamily="34" charset="0"/>
                <a:cs typeface="Arial" panose="020B0604020202020204" pitchFamily="34" charset="0"/>
              </a:rPr>
              <a:t>الرثاء</a:t>
            </a:r>
            <a:endParaRPr lang="en-US" b="1" dirty="0">
              <a:solidFill>
                <a:srgbClr val="FFFF66"/>
              </a:solidFill>
              <a:latin typeface="Arial" panose="020B0604020202020204" pitchFamily="34" charset="0"/>
              <a:cs typeface="Arial" panose="020B0604020202020204" pitchFamily="34" charset="0"/>
            </a:endParaRPr>
          </a:p>
          <a:p>
            <a:pPr algn="r" rtl="1" eaLnBrk="1" hangingPunct="1"/>
            <a:r>
              <a:rPr lang="ar-IQ" b="1" dirty="0">
                <a:solidFill>
                  <a:srgbClr val="FFFF66"/>
                </a:solidFill>
                <a:latin typeface="Arial" panose="020B0604020202020204" pitchFamily="34" charset="0"/>
                <a:cs typeface="Arial" panose="020B0604020202020204" pitchFamily="34" charset="0"/>
              </a:rPr>
              <a:t>التوبه</a:t>
            </a:r>
            <a:endParaRPr lang="en-US" b="1" dirty="0">
              <a:solidFill>
                <a:srgbClr val="FFFF66"/>
              </a:solidFill>
              <a:latin typeface="Arial" panose="020B0604020202020204" pitchFamily="34" charset="0"/>
              <a:cs typeface="Arial" panose="020B0604020202020204" pitchFamily="34" charset="0"/>
            </a:endParaRPr>
          </a:p>
          <a:p>
            <a:pPr algn="r" rtl="1" eaLnBrk="1" hangingPunct="1"/>
            <a:endParaRPr lang="en-US" dirty="0">
              <a:solidFill>
                <a:srgbClr val="FFFF66"/>
              </a:solidFill>
              <a:latin typeface="Arial" panose="020B0604020202020204" pitchFamily="34" charset="0"/>
              <a:cs typeface="Arial" panose="020B0604020202020204" pitchFamily="34" charset="0"/>
            </a:endParaRPr>
          </a:p>
        </p:txBody>
      </p:sp>
      <p:sp>
        <p:nvSpPr>
          <p:cNvPr id="322563"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4549" name="Text Box 5"/>
          <p:cNvSpPr txBox="1">
            <a:spLocks noChangeArrowheads="1"/>
          </p:cNvSpPr>
          <p:nvPr/>
        </p:nvSpPr>
        <p:spPr bwMode="auto">
          <a:xfrm>
            <a:off x="209460" y="2595274"/>
            <a:ext cx="8877480" cy="116955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إ</a:t>
            </a:r>
            <a:r>
              <a:rPr kumimoji="0" lang="ar-IQ" sz="2800" b="1" i="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لهي </a:t>
            </a:r>
            <a:r>
              <a:rPr kumimoji="0" lang="ar-JO" sz="2800" b="1" i="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إ</a:t>
            </a:r>
            <a:r>
              <a:rPr kumimoji="0" lang="ar-IQ" sz="2800" b="1" i="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لهي لماذا تركتني ؟  بعيدآ عن خلاصي عن كلام زفيري ؟</a:t>
            </a:r>
            <a:endParaRPr kumimoji="0" lang="en-US" sz="2800" b="1" i="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1" i="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rPr>
              <a:t> مزمور 22 : 1  </a:t>
            </a:r>
            <a:endParaRPr kumimoji="0" lang="en-US" sz="2800" b="1" i="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322565" name="Text Box 6"/>
          <p:cNvSpPr txBox="1">
            <a:spLocks noChangeArrowheads="1"/>
          </p:cNvSpPr>
          <p:nvPr/>
        </p:nvSpPr>
        <p:spPr bwMode="auto">
          <a:xfrm>
            <a:off x="2590800" y="593724"/>
            <a:ext cx="4114800" cy="707886"/>
          </a:xfrm>
          <a:prstGeom prst="rect">
            <a:avLst/>
          </a:prstGeom>
          <a:solidFill>
            <a:schemeClr val="tx1"/>
          </a:solidFill>
          <a:ln>
            <a:noFill/>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تصن</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فات المزامير </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4552" name="Text Box 8"/>
          <p:cNvSpPr txBox="1">
            <a:spLocks noChangeArrowheads="1"/>
          </p:cNvSpPr>
          <p:nvPr/>
        </p:nvSpPr>
        <p:spPr bwMode="auto">
          <a:xfrm>
            <a:off x="8153412" y="1524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8"/>
          <p:cNvSpPr txBox="1">
            <a:spLocks noChangeArrowheads="1"/>
          </p:cNvSpPr>
          <p:nvPr/>
        </p:nvSpPr>
        <p:spPr bwMode="auto">
          <a:xfrm>
            <a:off x="8153400" y="528645"/>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776442651"/>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74625880" presetClass="entr" presetSubtype="0" fill="hold" grpId="0" nodeType="afterEffect">
                                  <p:stCondLst>
                                    <p:cond delay="0"/>
                                  </p:stCondLst>
                                  <p:childTnLst>
                                    <p:set>
                                      <p:cBhvr>
                                        <p:cTn id="6" dur="1" fill="hold">
                                          <p:stCondLst>
                                            <p:cond delay="499"/>
                                          </p:stCondLst>
                                        </p:cTn>
                                        <p:tgtEl>
                                          <p:spTgt spid="3645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9" grpId="0" animBg="1" autoUpdateAnimBg="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185386223"/>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923330"/>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b="1" kern="1200" dirty="0">
                <a:solidFill>
                  <a:srgbClr val="FFFFFF"/>
                </a:solidFill>
                <a:effectLst>
                  <a:glow rad="228600">
                    <a:srgbClr val="100D00"/>
                  </a:glow>
                </a:effectLst>
                <a:latin typeface="Arial" charset="0"/>
                <a:ea typeface="ＭＳ Ｐゴシック" charset="0"/>
                <a:cs typeface="Times New Roman" charset="0"/>
              </a:rPr>
              <a:t>أي نوع من الحيوانات أنت؟</a:t>
            </a:r>
            <a:endParaRPr lang="en-US" sz="5400" b="1" kern="1200" dirty="0">
              <a:solidFill>
                <a:srgbClr val="FFFFFF"/>
              </a:solidFill>
              <a:effectLst>
                <a:glow rad="228600">
                  <a:srgbClr val="100D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1159820751"/>
      </p:ext>
    </p:extLst>
  </p:cSld>
  <p:clrMapOvr>
    <a:masterClrMapping/>
  </p:clrMapOvr>
  <p:transition spd="med">
    <p:randomBar dir="vert"/>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b="1" kern="1200" dirty="0">
                <a:solidFill>
                  <a:srgbClr val="FFFFFF"/>
                </a:solidFill>
                <a:effectLst>
                  <a:glow rad="228600">
                    <a:srgbClr val="100D00"/>
                  </a:glow>
                </a:effectLst>
                <a:latin typeface="Arial" charset="0"/>
                <a:ea typeface="ＭＳ Ｐゴシック" charset="0"/>
                <a:cs typeface="Times New Roman" charset="0"/>
              </a:rPr>
              <a:t>مزمور 23</a:t>
            </a:r>
            <a:endParaRPr lang="en-US" sz="6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1 مزمور لداود.الرب راعي فلا يعوزني شيء.</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2 في مراع خضر يربضني.إلى مياه الراحة يوردني.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3 يرد نفسي.يهديني إلى سبل البر من أجل اسمه.</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5 ترتب قدامي مائدة تجاه مضايقي.مسحت بالدهن رأسي.كاسي ريّا.</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6 إنما خير ورحمة يتبعانني كل إيام حياتي وأسكن في بيت الرب إلى مدى الأيام.</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3632664704"/>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ea typeface="ＭＳ Ｐゴシック" charset="0"/>
                <a:cs typeface="Times New Roman" charset="0"/>
              </a:rPr>
              <a:t>أنت خروف!</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1436287949"/>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ea typeface="ＭＳ Ｐゴシック" charset="0"/>
                <a:cs typeface="Times New Roman" charset="0"/>
              </a:rPr>
              <a:t>إلى مياه الراحة يوردني</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867278187"/>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b="1" kern="1200" dirty="0">
                <a:solidFill>
                  <a:srgbClr val="FFFFFF"/>
                </a:solidFill>
                <a:effectLst>
                  <a:glow rad="228600">
                    <a:srgbClr val="100D00"/>
                  </a:glow>
                </a:effectLst>
                <a:latin typeface="Arial" charset="0"/>
                <a:ea typeface="ＭＳ Ｐゴシック" charset="0"/>
                <a:cs typeface="Times New Roman" charset="0"/>
              </a:rPr>
              <a:t>مزمور 23</a:t>
            </a:r>
            <a:endParaRPr lang="en-US" sz="6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1 مزمور لداود.الرب راعي فلا يعوزني شيء.</a:t>
            </a:r>
            <a:br>
              <a:rPr kumimoji="0" lang="en-US"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 2 في مراع خضر يربضني.إلى مياه الراحة يوردني.</a:t>
            </a:r>
            <a:br>
              <a:rPr kumimoji="0" lang="en-US"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 3 يرد نفسي.يهديني إلى سبل البر من أجل اسمه.</a:t>
            </a:r>
            <a:br>
              <a:rPr kumimoji="0" lang="en-US"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5 ترتب قدامي مائدة تجاه مضايقي.مسحت بالدهن رأسي.كاسي ريّا.</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6 إنما خير ورحمة يتبعانني كل إيام حياتي وأسكن في بيت الرب إلى مدى الأيام.</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3229695317"/>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36512" y="4956799"/>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3. الرب </a:t>
            </a:r>
            <a:r>
              <a:rPr kumimoji="0" lang="ar-JO" sz="2400" b="1" i="0" u="none" strike="noStrike" kern="1200" cap="none" spc="0" normalizeH="0" baseline="0" noProof="0" dirty="0">
                <a:ln>
                  <a:noFill/>
                </a:ln>
                <a:solidFill>
                  <a:srgbClr val="00B0F0"/>
                </a:solidFill>
                <a:effectLst>
                  <a:glow rad="228600">
                    <a:srgbClr val="100D00"/>
                  </a:glow>
                </a:effectLst>
                <a:uLnTx/>
                <a:uFillTx/>
                <a:latin typeface="Arial" charset="0"/>
                <a:ea typeface="ＭＳ Ｐゴシック" charset="0"/>
                <a:cs typeface="Times New Roman" charset="0"/>
              </a:rPr>
              <a:t>أعطى</a:t>
            </a: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الإرشاد في القداسة </a:t>
            </a:r>
            <a:r>
              <a:rPr kumimoji="0" lang="ar-JO" sz="2400" b="1" i="0" u="none" strike="noStrike" kern="1200" cap="none" spc="0" normalizeH="0" baseline="0" noProof="0" dirty="0">
                <a:ln>
                  <a:noFill/>
                </a:ln>
                <a:solidFill>
                  <a:srgbClr val="FFC000"/>
                </a:solidFill>
                <a:effectLst>
                  <a:glow rad="228600">
                    <a:srgbClr val="100D00"/>
                  </a:glow>
                </a:effectLst>
                <a:uLnTx/>
                <a:uFillTx/>
                <a:latin typeface="Arial" charset="0"/>
                <a:ea typeface="ＭＳ Ｐゴシック" charset="0"/>
                <a:cs typeface="Times New Roman" charset="0"/>
              </a:rPr>
              <a:t>لحماية</a:t>
            </a: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اسمه (3 ب).</a:t>
            </a:r>
            <a:endParaRPr kumimoji="0" lang="en-US"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18" name="TextBox 17"/>
          <p:cNvSpPr txBox="1">
            <a:spLocks noChangeArrowheads="1"/>
          </p:cNvSpPr>
          <p:nvPr/>
        </p:nvSpPr>
        <p:spPr bwMode="auto">
          <a:xfrm>
            <a:off x="-180528" y="2023550"/>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a:t>
            </a: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أ. الطريقة التي أرضى بها الرب داود كانت </a:t>
            </a:r>
            <a:r>
              <a:rPr kumimoji="0" lang="ar-JO" sz="2400" b="1" i="0" u="none" strike="noStrike" kern="1200" cap="none" spc="0" normalizeH="0" baseline="0" noProof="0" dirty="0">
                <a:ln>
                  <a:noFill/>
                </a:ln>
                <a:solidFill>
                  <a:srgbClr val="00B0F0"/>
                </a:solidFill>
                <a:effectLst>
                  <a:glow rad="228600">
                    <a:srgbClr val="100D00"/>
                  </a:glow>
                </a:effectLst>
                <a:uLnTx/>
                <a:uFillTx/>
                <a:latin typeface="Arial" charset="0"/>
                <a:ea typeface="ＭＳ Ｐゴシック" charset="0"/>
                <a:cs typeface="Times New Roman" charset="0"/>
              </a:rPr>
              <a:t>بتوفير</a:t>
            </a: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كل إحتياجاته (١-٣).</a:t>
            </a:r>
            <a:endParaRPr kumimoji="0" lang="en-US"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17" name="TextBox 16"/>
          <p:cNvSpPr txBox="1">
            <a:spLocks noChangeArrowheads="1"/>
          </p:cNvSpPr>
          <p:nvPr/>
        </p:nvSpPr>
        <p:spPr bwMode="auto">
          <a:xfrm>
            <a:off x="-36512" y="2944157"/>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1. </a:t>
            </a:r>
            <a:r>
              <a:rPr kumimoji="0" lang="ar-JO" sz="2400" b="1" i="0" u="none" strike="noStrike" kern="1200" cap="none" spc="0" normalizeH="0" baseline="0" noProof="0" dirty="0">
                <a:ln>
                  <a:noFill/>
                </a:ln>
                <a:solidFill>
                  <a:srgbClr val="00B0F0"/>
                </a:solidFill>
                <a:effectLst>
                  <a:glow rad="228600">
                    <a:srgbClr val="100D00"/>
                  </a:glow>
                </a:effectLst>
                <a:uLnTx/>
                <a:uFillTx/>
                <a:latin typeface="Arial" charset="0"/>
                <a:ea typeface="ＭＳ Ｐゴシック" charset="0"/>
                <a:cs typeface="Times New Roman" charset="0"/>
              </a:rPr>
              <a:t>قدم</a:t>
            </a: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الرب طعامًا جسديًا عالي الجودة ، وراحة وماءًا أشبع داود (1-2)</a:t>
            </a:r>
            <a:endParaRPr kumimoji="0" lang="en-US"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16" name="TextBox 15"/>
          <p:cNvSpPr txBox="1">
            <a:spLocks noChangeArrowheads="1"/>
          </p:cNvSpPr>
          <p:nvPr/>
        </p:nvSpPr>
        <p:spPr bwMode="auto">
          <a:xfrm>
            <a:off x="-36512" y="3938002"/>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2. </a:t>
            </a:r>
            <a:r>
              <a:rPr kumimoji="0" lang="ar-JO" sz="2400" b="1" i="0" u="none" strike="noStrike" kern="1200" cap="none" spc="0" normalizeH="0" baseline="0" noProof="0" dirty="0">
                <a:ln>
                  <a:noFill/>
                </a:ln>
                <a:solidFill>
                  <a:srgbClr val="00B0F0"/>
                </a:solidFill>
                <a:effectLst>
                  <a:glow rad="228600">
                    <a:srgbClr val="100D00"/>
                  </a:glow>
                </a:effectLst>
                <a:uLnTx/>
                <a:uFillTx/>
                <a:latin typeface="Arial" charset="0"/>
                <a:ea typeface="ＭＳ Ｐゴシック" charset="0"/>
                <a:cs typeface="Times New Roman" charset="0"/>
              </a:rPr>
              <a:t>قدم</a:t>
            </a: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الرب الانتعاش الروحي الذي أعاد روح داود (3 أ).</a:t>
            </a:r>
            <a:endParaRPr kumimoji="0" lang="en-US"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439299" name="Rectangle 3"/>
          <p:cNvSpPr>
            <a:spLocks noGrp="1" noChangeArrowheads="1"/>
          </p:cNvSpPr>
          <p:nvPr>
            <p:ph type="title" idx="4294967295"/>
          </p:nvPr>
        </p:nvSpPr>
        <p:spPr>
          <a:xfrm>
            <a:off x="314325" y="81499"/>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ea typeface="ＭＳ Ｐゴシック" charset="0"/>
                <a:cs typeface="Times New Roman" charset="0"/>
              </a:rPr>
              <a:t>المزمور 23 </a:t>
            </a:r>
            <a:br>
              <a:rPr lang="ar-JO" sz="4000" b="1" kern="1200" dirty="0">
                <a:solidFill>
                  <a:srgbClr val="FFFFFF"/>
                </a:solidFill>
                <a:effectLst>
                  <a:glow rad="228600">
                    <a:srgbClr val="100D00"/>
                  </a:glow>
                </a:effectLst>
                <a:latin typeface="Arial" charset="0"/>
                <a:ea typeface="ＭＳ Ｐゴシック" charset="0"/>
                <a:cs typeface="Times New Roman" charset="0"/>
              </a:rPr>
            </a:br>
            <a:r>
              <a:rPr lang="ar-JO" sz="4000" b="1" kern="1200" dirty="0">
                <a:solidFill>
                  <a:srgbClr val="FFFFFF"/>
                </a:solidFill>
                <a:effectLst>
                  <a:glow rad="228600">
                    <a:srgbClr val="100D00"/>
                  </a:glow>
                </a:effectLst>
                <a:latin typeface="Arial" charset="0"/>
                <a:ea typeface="ＭＳ Ｐゴシック" charset="0"/>
                <a:cs typeface="Times New Roman" charset="0"/>
              </a:rPr>
              <a:t>المخطط التفسيري</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114695" name="Text Box 5"/>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٤٦</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302" name="Line 6"/>
          <p:cNvSpPr>
            <a:spLocks noChangeShapeType="1"/>
          </p:cNvSpPr>
          <p:nvPr/>
        </p:nvSpPr>
        <p:spPr bwMode="auto">
          <a:xfrm>
            <a:off x="4049892" y="5415740"/>
            <a:ext cx="738132" cy="488242"/>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3" name="Line 7"/>
          <p:cNvSpPr>
            <a:spLocks noChangeShapeType="1"/>
          </p:cNvSpPr>
          <p:nvPr/>
        </p:nvSpPr>
        <p:spPr bwMode="auto">
          <a:xfrm flipH="1">
            <a:off x="4049892" y="1643049"/>
            <a:ext cx="1165050" cy="3313749"/>
          </a:xfrm>
          <a:prstGeom prst="line">
            <a:avLst/>
          </a:prstGeom>
          <a:noFill/>
          <a:ln w="9525">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4" name="Line 8"/>
          <p:cNvSpPr>
            <a:spLocks noChangeShapeType="1"/>
          </p:cNvSpPr>
          <p:nvPr/>
        </p:nvSpPr>
        <p:spPr bwMode="auto">
          <a:xfrm flipH="1">
            <a:off x="3571868" y="1714488"/>
            <a:ext cx="2786082" cy="428628"/>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5" name="Line 9"/>
          <p:cNvSpPr>
            <a:spLocks noChangeShapeType="1"/>
          </p:cNvSpPr>
          <p:nvPr/>
        </p:nvSpPr>
        <p:spPr bwMode="auto">
          <a:xfrm flipH="1">
            <a:off x="7380312" y="3382787"/>
            <a:ext cx="13489" cy="491297"/>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6" name="Line 10"/>
          <p:cNvSpPr>
            <a:spLocks noChangeShapeType="1"/>
          </p:cNvSpPr>
          <p:nvPr/>
        </p:nvSpPr>
        <p:spPr bwMode="auto">
          <a:xfrm flipH="1">
            <a:off x="6715140" y="4471281"/>
            <a:ext cx="600974" cy="529355"/>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2" name="Line 6"/>
          <p:cNvSpPr>
            <a:spLocks noChangeShapeType="1"/>
          </p:cNvSpPr>
          <p:nvPr/>
        </p:nvSpPr>
        <p:spPr bwMode="auto">
          <a:xfrm flipH="1">
            <a:off x="7393800" y="1714488"/>
            <a:ext cx="634545" cy="4143404"/>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18796" name="Text Box 12"/>
          <p:cNvSpPr txBox="1">
            <a:spLocks noChangeArrowheads="1"/>
          </p:cNvSpPr>
          <p:nvPr/>
        </p:nvSpPr>
        <p:spPr bwMode="auto">
          <a:xfrm>
            <a:off x="251520" y="1312110"/>
            <a:ext cx="922020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1. كان </a:t>
            </a:r>
            <a:r>
              <a:rPr kumimoji="0" lang="ar-JO" sz="24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رد</a:t>
            </a: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داود على </a:t>
            </a:r>
            <a:r>
              <a:rPr kumimoji="0" lang="ar-JO" sz="2400" b="1" i="0" u="none" strike="noStrike" kern="1200" cap="none" spc="0" normalizeH="0" baseline="0" noProof="0" dirty="0">
                <a:ln>
                  <a:noFill/>
                </a:ln>
                <a:solidFill>
                  <a:srgbClr val="00B0F0"/>
                </a:solidFill>
                <a:effectLst>
                  <a:glow rad="228600">
                    <a:srgbClr val="100D00"/>
                  </a:glow>
                </a:effectLst>
                <a:uLnTx/>
                <a:uFillTx/>
                <a:latin typeface="Arial" charset="0"/>
                <a:ea typeface="ＭＳ Ｐゴシック" charset="0"/>
                <a:cs typeface="Times New Roman" charset="0"/>
              </a:rPr>
              <a:t>تدبير</a:t>
            </a: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الله و</a:t>
            </a:r>
            <a:r>
              <a:rPr kumimoji="0" lang="ar-JO" sz="2400" b="1" i="0" u="none" strike="noStrike" kern="1200" cap="none" spc="0" normalizeH="0" baseline="0" noProof="0" dirty="0">
                <a:ln>
                  <a:noFill/>
                </a:ln>
                <a:solidFill>
                  <a:srgbClr val="FFC000"/>
                </a:solidFill>
                <a:effectLst>
                  <a:glow rad="228600">
                    <a:srgbClr val="100D00"/>
                  </a:glow>
                </a:effectLst>
                <a:uLnTx/>
                <a:uFillTx/>
                <a:latin typeface="Arial" charset="0"/>
                <a:ea typeface="ＭＳ Ｐゴシック" charset="0"/>
                <a:cs typeface="Times New Roman" charset="0"/>
              </a:rPr>
              <a:t>حمايته</a:t>
            </a: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[كراعٍ لخرافه] تعزية بدلاً من الخوف (١-٤)</a:t>
            </a:r>
            <a:endParaRPr kumimoji="0" lang="en-US"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13" name="TextBox 12"/>
          <p:cNvSpPr txBox="1">
            <a:spLocks noChangeArrowheads="1"/>
          </p:cNvSpPr>
          <p:nvPr/>
        </p:nvSpPr>
        <p:spPr bwMode="auto">
          <a:xfrm>
            <a:off x="-180528" y="5799138"/>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3" indent="-45720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ب. كان </a:t>
            </a:r>
            <a:r>
              <a:rPr kumimoji="0" lang="ar-JO" sz="24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رد</a:t>
            </a: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داود على الرب الذي </a:t>
            </a:r>
            <a:r>
              <a:rPr kumimoji="0" lang="ar-JO" sz="2400" b="1" i="0" u="none" strike="noStrike" kern="1200" cap="none" spc="0" normalizeH="0" baseline="0" noProof="0" dirty="0">
                <a:ln>
                  <a:noFill/>
                </a:ln>
                <a:solidFill>
                  <a:srgbClr val="FFC000"/>
                </a:solidFill>
                <a:effectLst>
                  <a:glow rad="228600">
                    <a:srgbClr val="100D00"/>
                  </a:glow>
                </a:effectLst>
                <a:uLnTx/>
                <a:uFillTx/>
                <a:latin typeface="Arial" charset="0"/>
                <a:ea typeface="ＭＳ Ｐゴシック" charset="0"/>
                <a:cs typeface="Times New Roman" charset="0"/>
              </a:rPr>
              <a:t>يحميه</a:t>
            </a: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في المواقف الخطرة عدم الخوف (4)</a:t>
            </a:r>
            <a:endParaRPr kumimoji="0" lang="en-US"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19" name="Line 9"/>
          <p:cNvSpPr>
            <a:spLocks noChangeShapeType="1"/>
          </p:cNvSpPr>
          <p:nvPr/>
        </p:nvSpPr>
        <p:spPr bwMode="auto">
          <a:xfrm>
            <a:off x="3500430" y="2428868"/>
            <a:ext cx="3786214" cy="642942"/>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1620856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eaLnBrk="1" hangingPunct="1">
              <a:spcBef>
                <a:spcPct val="50000"/>
              </a:spcBef>
              <a:defRPr/>
            </a:pPr>
            <a:r>
              <a:rPr lang="ar-JO" altLang="ja-JP" sz="4000" b="1" kern="1200" dirty="0">
                <a:solidFill>
                  <a:srgbClr val="FFFFFF"/>
                </a:solidFill>
                <a:effectLst>
                  <a:glow rad="228600">
                    <a:srgbClr val="100D00"/>
                  </a:glow>
                </a:effectLst>
                <a:latin typeface="Arial" charset="0"/>
                <a:ea typeface="ＭＳ Ｐゴシック" charset="0"/>
                <a:cs typeface="Times New Roman" charset="0"/>
              </a:rPr>
              <a:t>وترتِّب قدّامي مائدةً تجاهَ مضايقيَّ (الآية 5)</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457200" y="5612457"/>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1"/>
          </a:lnRef>
          <a:fillRef idx="1">
            <a:schemeClr val="lt1"/>
          </a:fillRef>
          <a:effectRef idx="0">
            <a:schemeClr val="accent1"/>
          </a:effectRef>
          <a:fontRef idx="minor">
            <a:schemeClr val="dk1"/>
          </a:fontRef>
        </p:style>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خروف</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13" name="TextBox 12"/>
          <p:cNvSpPr txBox="1">
            <a:spLocks noChangeArrowheads="1"/>
          </p:cNvSpPr>
          <p:nvPr/>
        </p:nvSpPr>
        <p:spPr bwMode="auto">
          <a:xfrm>
            <a:off x="6096000" y="5627688"/>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وليمة فيكتور</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3" name="TextBox 2"/>
          <p:cNvSpPr txBox="1"/>
          <p:nvPr/>
        </p:nvSpPr>
        <p:spPr>
          <a:xfrm>
            <a:off x="4178052" y="3510904"/>
            <a:ext cx="864096" cy="707886"/>
          </a:xfrm>
          <a:prstGeom prst="rect">
            <a:avLst/>
          </a:prstGeom>
          <a:noFill/>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أو</a:t>
            </a:r>
          </a:p>
        </p:txBody>
      </p:sp>
    </p:spTree>
    <p:extLst>
      <p:ext uri="{BB962C8B-B14F-4D97-AF65-F5344CB8AC3E}">
        <p14:creationId xmlns:p14="http://schemas.microsoft.com/office/powerpoint/2010/main" val="199370475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animBg="1"/>
      <p:bldP spid="13" grpId="0"/>
      <p:bldP spid="3"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101600" y="5410200"/>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وليمة العشب</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13" name="TextBox 12"/>
          <p:cNvSpPr txBox="1">
            <a:spLocks noChangeArrowheads="1"/>
          </p:cNvSpPr>
          <p:nvPr/>
        </p:nvSpPr>
        <p:spPr bwMode="auto">
          <a:xfrm>
            <a:off x="57277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وليمة فاخرة</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Rectangle 3"/>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ويرتِّب قدّامي مائدةً تجاهَ مضايقيَّ (الآية 5)</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15" name="TextBox 14">
            <a:extLst>
              <a:ext uri="{FF2B5EF4-FFF2-40B4-BE49-F238E27FC236}">
                <a16:creationId xmlns:a16="http://schemas.microsoft.com/office/drawing/2014/main" id="{CEB395B6-36D9-6E4E-B9E4-2E2F45416FAC}"/>
              </a:ext>
            </a:extLst>
          </p:cNvPr>
          <p:cNvSpPr txBox="1"/>
          <p:nvPr/>
        </p:nvSpPr>
        <p:spPr>
          <a:xfrm>
            <a:off x="3707904"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أو</a:t>
            </a:r>
          </a:p>
        </p:txBody>
      </p:sp>
    </p:spTree>
    <p:extLst>
      <p:ext uri="{BB962C8B-B14F-4D97-AF65-F5344CB8AC3E}">
        <p14:creationId xmlns:p14="http://schemas.microsoft.com/office/powerpoint/2010/main" val="176110144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down)">
                                      <p:cBhvr>
                                        <p:cTn id="14" dur="580">
                                          <p:stCondLst>
                                            <p:cond delay="0"/>
                                          </p:stCondLst>
                                        </p:cTn>
                                        <p:tgtEl>
                                          <p:spTgt spid="15"/>
                                        </p:tgtEl>
                                      </p:cBhvr>
                                    </p:animEffect>
                                    <p:anim calcmode="lin" valueType="num">
                                      <p:cBhvr>
                                        <p:cTn id="1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0" dur="26">
                                          <p:stCondLst>
                                            <p:cond delay="650"/>
                                          </p:stCondLst>
                                        </p:cTn>
                                        <p:tgtEl>
                                          <p:spTgt spid="15"/>
                                        </p:tgtEl>
                                      </p:cBhvr>
                                      <p:to x="100000" y="60000"/>
                                    </p:animScale>
                                    <p:animScale>
                                      <p:cBhvr>
                                        <p:cTn id="21" dur="166" decel="50000">
                                          <p:stCondLst>
                                            <p:cond delay="676"/>
                                          </p:stCondLst>
                                        </p:cTn>
                                        <p:tgtEl>
                                          <p:spTgt spid="15"/>
                                        </p:tgtEl>
                                      </p:cBhvr>
                                      <p:to x="100000" y="100000"/>
                                    </p:animScale>
                                    <p:animScale>
                                      <p:cBhvr>
                                        <p:cTn id="22" dur="26">
                                          <p:stCondLst>
                                            <p:cond delay="1312"/>
                                          </p:stCondLst>
                                        </p:cTn>
                                        <p:tgtEl>
                                          <p:spTgt spid="15"/>
                                        </p:tgtEl>
                                      </p:cBhvr>
                                      <p:to x="100000" y="80000"/>
                                    </p:animScale>
                                    <p:animScale>
                                      <p:cBhvr>
                                        <p:cTn id="23" dur="166" decel="50000">
                                          <p:stCondLst>
                                            <p:cond delay="1338"/>
                                          </p:stCondLst>
                                        </p:cTn>
                                        <p:tgtEl>
                                          <p:spTgt spid="15"/>
                                        </p:tgtEl>
                                      </p:cBhvr>
                                      <p:to x="100000" y="100000"/>
                                    </p:animScale>
                                    <p:animScale>
                                      <p:cBhvr>
                                        <p:cTn id="24" dur="26">
                                          <p:stCondLst>
                                            <p:cond delay="1642"/>
                                          </p:stCondLst>
                                        </p:cTn>
                                        <p:tgtEl>
                                          <p:spTgt spid="15"/>
                                        </p:tgtEl>
                                      </p:cBhvr>
                                      <p:to x="100000" y="90000"/>
                                    </p:animScale>
                                    <p:animScale>
                                      <p:cBhvr>
                                        <p:cTn id="25" dur="166" decel="50000">
                                          <p:stCondLst>
                                            <p:cond delay="1668"/>
                                          </p:stCondLst>
                                        </p:cTn>
                                        <p:tgtEl>
                                          <p:spTgt spid="15"/>
                                        </p:tgtEl>
                                      </p:cBhvr>
                                      <p:to x="100000" y="100000"/>
                                    </p:animScale>
                                    <p:animScale>
                                      <p:cBhvr>
                                        <p:cTn id="26" dur="26">
                                          <p:stCondLst>
                                            <p:cond delay="1808"/>
                                          </p:stCondLst>
                                        </p:cTn>
                                        <p:tgtEl>
                                          <p:spTgt spid="15"/>
                                        </p:tgtEl>
                                      </p:cBhvr>
                                      <p:to x="100000" y="95000"/>
                                    </p:animScale>
                                    <p:animScale>
                                      <p:cBhvr>
                                        <p:cTn id="27" dur="166" decel="50000">
                                          <p:stCondLst>
                                            <p:cond delay="1834"/>
                                          </p:stCondLst>
                                        </p:cTn>
                                        <p:tgtEl>
                                          <p:spTgt spid="15"/>
                                        </p:tgtEl>
                                      </p:cBhvr>
                                      <p:to x="100000" y="100000"/>
                                    </p:animScale>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childTnLst>
                                </p:cTn>
                              </p:par>
                            </p:childTnLst>
                          </p:cTn>
                        </p:par>
                        <p:par>
                          <p:cTn id="34" fill="hold" nodeType="afterGroup">
                            <p:stCondLst>
                              <p:cond delay="0"/>
                            </p:stCondLst>
                            <p:childTnLst>
                              <p:par>
                                <p:cTn id="35" presetID="22" presetClass="entr" presetSubtype="4" fill="hold" grpId="0" nodeType="afterEffect">
                                  <p:stCondLst>
                                    <p:cond delay="0"/>
                                  </p:stCondLst>
                                  <p:childTnLst>
                                    <p:set>
                                      <p:cBhvr>
                                        <p:cTn id="36" dur="1" fill="hold">
                                          <p:stCondLst>
                                            <p:cond delay="0"/>
                                          </p:stCondLst>
                                        </p:cTn>
                                        <p:tgtEl>
                                          <p:spTgt spid="430090"/>
                                        </p:tgtEl>
                                        <p:attrNameLst>
                                          <p:attrName>style.visibility</p:attrName>
                                        </p:attrNameLst>
                                      </p:cBhvr>
                                      <p:to>
                                        <p:strVal val="visible"/>
                                      </p:to>
                                    </p:set>
                                    <p:animEffect transition="in" filter="wipe(down)">
                                      <p:cBhvr>
                                        <p:cTn id="37"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p:bldP spid="13" grpId="0"/>
      <p:bldP spid="1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286232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 يكرر السطر الثاني كتابة السطر الأول بنفس الشكل أو ما شابه</a:t>
            </a:r>
            <a:endParaRPr lang="en-US"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7492" name="Text Box 4"/>
          <p:cNvSpPr txBox="1">
            <a:spLocks noChangeArrowheads="1"/>
          </p:cNvSpPr>
          <p:nvPr/>
        </p:nvSpPr>
        <p:spPr bwMode="auto">
          <a:xfrm>
            <a:off x="0" y="1600200"/>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marR="0" lvl="2" indent="-358775"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كانت الطريقة التي أظهر بها الله صلاحه لداود هي تمجيده مثل تكريم وليمة منتصر أمام أعدائه (5).</a:t>
            </a: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2" name="Rectangle 1"/>
          <p:cNvSpPr/>
          <p:nvPr/>
        </p:nvSpPr>
        <p:spPr>
          <a:xfrm>
            <a:off x="595313" y="2415195"/>
            <a:ext cx="8320087" cy="584775"/>
          </a:xfrm>
          <a:prstGeom prst="rect">
            <a:avLst/>
          </a:prstGeom>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وترتب قدامي مائدة تجاه مضايقي</a:t>
            </a:r>
            <a:endParaRPr kumimoji="0" lang="en-US" sz="32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endParaRPr>
          </a:p>
        </p:txBody>
      </p:sp>
      <p:sp>
        <p:nvSpPr>
          <p:cNvPr id="7" name="Rectangle 6"/>
          <p:cNvSpPr/>
          <p:nvPr/>
        </p:nvSpPr>
        <p:spPr>
          <a:xfrm>
            <a:off x="1169194" y="3645075"/>
            <a:ext cx="6748462" cy="523220"/>
          </a:xfrm>
          <a:prstGeom prst="rect">
            <a:avLst/>
          </a:prstGeom>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مسحت بالدهن رأسي</a:t>
            </a:r>
            <a:endParaRPr kumimoji="0" lang="en-US" sz="28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endParaRPr>
          </a:p>
        </p:txBody>
      </p:sp>
      <p:sp>
        <p:nvSpPr>
          <p:cNvPr id="8" name="Rectangle 7"/>
          <p:cNvSpPr/>
          <p:nvPr/>
        </p:nvSpPr>
        <p:spPr>
          <a:xfrm>
            <a:off x="1083469" y="4813400"/>
            <a:ext cx="6748462" cy="584775"/>
          </a:xfrm>
          <a:prstGeom prst="rect">
            <a:avLst/>
          </a:prstGeom>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كأسي ريّا</a:t>
            </a:r>
            <a:endParaRPr kumimoji="0" lang="en-US" sz="32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endParaRPr>
          </a:p>
        </p:txBody>
      </p:sp>
      <p:sp>
        <p:nvSpPr>
          <p:cNvPr id="9"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المزمور 23 </a:t>
            </a:r>
            <a:b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المخطط التفسيري</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3" name="Text Box 4">
            <a:extLst>
              <a:ext uri="{FF2B5EF4-FFF2-40B4-BE49-F238E27FC236}">
                <a16:creationId xmlns:a16="http://schemas.microsoft.com/office/drawing/2014/main" id="{4B511304-268F-6C6D-A0B4-87A7C51A2406}"/>
              </a:ext>
            </a:extLst>
          </p:cNvPr>
          <p:cNvSpPr txBox="1">
            <a:spLocks noChangeArrowheads="1"/>
          </p:cNvSpPr>
          <p:nvPr/>
        </p:nvSpPr>
        <p:spPr bwMode="auto">
          <a:xfrm>
            <a:off x="536228" y="5382174"/>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ج. قدم الرب بركات أكثر مما يمكن أن يتمتع به داود (5 ج)</a:t>
            </a:r>
            <a:endParaRPr kumimoji="0" lang="en-US"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4" name="Text Box 4">
            <a:extLst>
              <a:ext uri="{FF2B5EF4-FFF2-40B4-BE49-F238E27FC236}">
                <a16:creationId xmlns:a16="http://schemas.microsoft.com/office/drawing/2014/main" id="{5EEECC47-452C-006D-D2AF-7C9362232361}"/>
              </a:ext>
            </a:extLst>
          </p:cNvPr>
          <p:cNvSpPr txBox="1">
            <a:spLocks noChangeArrowheads="1"/>
          </p:cNvSpPr>
          <p:nvPr/>
        </p:nvSpPr>
        <p:spPr bwMode="auto">
          <a:xfrm>
            <a:off x="-180528" y="2983968"/>
            <a:ext cx="8320087"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أ. الرب حمى وعظم داود مثل منتصر وليمة أمام أعداء خاشعين (5 أ).</a:t>
            </a:r>
            <a:endParaRPr kumimoji="0" lang="en-US"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
        <p:nvSpPr>
          <p:cNvPr id="5" name="Text Box 4">
            <a:extLst>
              <a:ext uri="{FF2B5EF4-FFF2-40B4-BE49-F238E27FC236}">
                <a16:creationId xmlns:a16="http://schemas.microsoft.com/office/drawing/2014/main" id="{43A360BB-063F-4B11-B841-FE7A9CB63C8B}"/>
              </a:ext>
            </a:extLst>
          </p:cNvPr>
          <p:cNvSpPr txBox="1">
            <a:spLocks noChangeArrowheads="1"/>
          </p:cNvSpPr>
          <p:nvPr/>
        </p:nvSpPr>
        <p:spPr bwMode="auto">
          <a:xfrm>
            <a:off x="536228" y="4152293"/>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marR="0" lvl="3" indent="-536575"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ب. كرم الرب داود (5 ب).</a:t>
            </a:r>
            <a:endParaRPr kumimoji="0" lang="en-US" sz="24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ea typeface="ＭＳ Ｐゴシック" charset="0"/>
              <a:cs typeface="Al-Jazeera-Arabic-Regular" panose="01000500000000020006" pitchFamily="2" charset="-78"/>
            </a:endParaRPr>
          </a:p>
        </p:txBody>
      </p:sp>
    </p:spTree>
    <p:extLst>
      <p:ext uri="{BB962C8B-B14F-4D97-AF65-F5344CB8AC3E}">
        <p14:creationId xmlns:p14="http://schemas.microsoft.com/office/powerpoint/2010/main" val="3808311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474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p:bldP spid="2" grpId="0"/>
      <p:bldP spid="7" grpId="0"/>
      <p:bldP spid="8" grpId="0"/>
      <p:bldP spid="3" grpId="0"/>
      <p:bldP spid="4" grpId="0"/>
      <p:bldP spid="5"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b="1" kern="1200" dirty="0">
                <a:solidFill>
                  <a:srgbClr val="FFFFFF"/>
                </a:solidFill>
                <a:effectLst>
                  <a:glow rad="228600">
                    <a:srgbClr val="100D00"/>
                  </a:glow>
                </a:effectLst>
                <a:latin typeface="Arial" charset="0"/>
                <a:ea typeface="ＭＳ Ｐゴシック" charset="0"/>
                <a:cs typeface="Times New Roman" charset="0"/>
              </a:rPr>
              <a:t>مزمور 23</a:t>
            </a:r>
            <a:endParaRPr lang="en-US" sz="6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1 مزمور لداود.الرب راعي فلا يعوزني شيء.</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2 في مراع خضر يربضني.إلى مياه الراحة يوردني.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3 يرد نفسي.يهديني إلى سبل البر من أجل اسمه.</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5 ترتب قدامي مائدة تجاه مضايقي.مسحت بالدهن رأسي.كاسي ريّا.</a:t>
            </a:r>
            <a:br>
              <a:rPr kumimoji="0" lang="en-US"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 6 إنما خير ورحمة يتبعانني كل إيام حياتي وأسكن في بيت الرب إلى مدى الأيام.</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2336843460"/>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ea typeface="ＭＳ Ｐゴシック" charset="0"/>
                <a:cs typeface="Times New Roman" charset="0"/>
              </a:rPr>
              <a:t>واسكن في بيت الرب إلى مدى الأيام</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العيش في البيت السماوي</a:t>
            </a:r>
            <a:endPar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13" name="TextBox 12"/>
          <p:cNvSpPr txBox="1">
            <a:spLocks noChangeArrowheads="1"/>
          </p:cNvSpPr>
          <p:nvPr/>
        </p:nvSpPr>
        <p:spPr bwMode="auto">
          <a:xfrm>
            <a:off x="60960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خيمة العبادة</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1" name="TextBox 10">
            <a:extLst>
              <a:ext uri="{FF2B5EF4-FFF2-40B4-BE49-F238E27FC236}">
                <a16:creationId xmlns:a16="http://schemas.microsoft.com/office/drawing/2014/main" id="{E3683387-3BF8-A44A-8994-7FD0C12677AF}"/>
              </a:ext>
            </a:extLst>
          </p:cNvPr>
          <p:cNvSpPr txBox="1"/>
          <p:nvPr/>
        </p:nvSpPr>
        <p:spPr>
          <a:xfrm>
            <a:off x="3957836"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أو</a:t>
            </a:r>
          </a:p>
        </p:txBody>
      </p:sp>
    </p:spTree>
    <p:extLst>
      <p:ext uri="{BB962C8B-B14F-4D97-AF65-F5344CB8AC3E}">
        <p14:creationId xmlns:p14="http://schemas.microsoft.com/office/powerpoint/2010/main" val="17512205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430090" grpId="0" animBg="1"/>
      <p:bldP spid="11"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9540" name="Text Box 4"/>
          <p:cNvSpPr txBox="1">
            <a:spLocks noChangeArrowheads="1"/>
          </p:cNvSpPr>
          <p:nvPr/>
        </p:nvSpPr>
        <p:spPr bwMode="auto">
          <a:xfrm>
            <a:off x="1259632" y="3422292"/>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528638" lvl="2" indent="-508000" algn="r" rtl="1">
              <a:spcBef>
                <a:spcPct val="50000"/>
              </a:spcBef>
              <a:buFont typeface="Arial" charset="0"/>
              <a:buNone/>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marR="0" lvl="2" indent="-508000" algn="r" defTabSz="914400" rtl="1" eaLnBrk="1" fontAlgn="base" latinLnBrk="0" hangingPunct="1">
              <a:lnSpc>
                <a:spcPct val="100000"/>
              </a:lnSpc>
              <a:spcBef>
                <a:spcPct val="50000"/>
              </a:spcBef>
              <a:spcAft>
                <a:spcPct val="0"/>
              </a:spcAft>
              <a:buClrTx/>
              <a:buSzTx/>
              <a:buFont typeface="Arial" charset="0"/>
              <a:buNone/>
              <a:tabLst/>
              <a:defRPr/>
            </a:pP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أ. </a:t>
            </a:r>
            <a:r>
              <a:rPr kumimoji="0" lang="en-US"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a:t>
            </a: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أعرب داود عن ثقته في أن الرب سيُظهر الخير له بقية حياته (6 أ).</a:t>
            </a:r>
            <a:endParaRPr kumimoji="0" lang="en-US"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6"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المزمور 23 </a:t>
            </a:r>
            <a:b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المخطط التفسيري</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2" name="Text Box 4">
            <a:extLst>
              <a:ext uri="{FF2B5EF4-FFF2-40B4-BE49-F238E27FC236}">
                <a16:creationId xmlns:a16="http://schemas.microsoft.com/office/drawing/2014/main" id="{AB536049-57C8-97D9-0C0C-040B9677DD4A}"/>
              </a:ext>
            </a:extLst>
          </p:cNvPr>
          <p:cNvSpPr txBox="1">
            <a:spLocks noChangeArrowheads="1"/>
          </p:cNvSpPr>
          <p:nvPr/>
        </p:nvSpPr>
        <p:spPr bwMode="auto">
          <a:xfrm>
            <a:off x="328736" y="2060848"/>
            <a:ext cx="9067800" cy="9541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defPPr>
              <a:defRPr lang="en-US"/>
            </a:defPPr>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stStyle>
          <a:p>
            <a:pPr marL="1524000" marR="0" lvl="2" indent="-609600" algn="r" defTabSz="914400" rtl="1" eaLnBrk="1" fontAlgn="base" latinLnBrk="0" hangingPunct="1">
              <a:lnSpc>
                <a:spcPct val="100000"/>
              </a:lnSpc>
              <a:spcBef>
                <a:spcPct val="50000"/>
              </a:spcBef>
              <a:spcAft>
                <a:spcPct val="0"/>
              </a:spcAft>
              <a:buClrTx/>
              <a:buSzTx/>
              <a:buFont typeface="+mj-lt"/>
              <a:buAutoNum type="romanUcPeriod" startAt="3"/>
              <a:tabLst/>
              <a:defRPr/>
            </a:pP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كان رد داود على صلاح الله المستمر هو الالتزام بالتواصل مع الرب في المسكن بقية حياته (6).</a:t>
            </a:r>
            <a:endParaRPr kumimoji="0" lang="en-US"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4" name="Text Box 4">
            <a:extLst>
              <a:ext uri="{FF2B5EF4-FFF2-40B4-BE49-F238E27FC236}">
                <a16:creationId xmlns:a16="http://schemas.microsoft.com/office/drawing/2014/main" id="{20F2A4E6-FB6A-D41F-CCA1-6F7516B62E21}"/>
              </a:ext>
            </a:extLst>
          </p:cNvPr>
          <p:cNvSpPr txBox="1">
            <a:spLocks noChangeArrowheads="1"/>
          </p:cNvSpPr>
          <p:nvPr/>
        </p:nvSpPr>
        <p:spPr bwMode="auto">
          <a:xfrm>
            <a:off x="1280897" y="4655669"/>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marR="0" lvl="2" indent="-508000" algn="r" defTabSz="914400" rtl="1" eaLnBrk="1" fontAlgn="base" latinLnBrk="0" hangingPunct="1">
              <a:lnSpc>
                <a:spcPct val="100000"/>
              </a:lnSpc>
              <a:spcBef>
                <a:spcPct val="50000"/>
              </a:spcBef>
              <a:spcAft>
                <a:spcPct val="0"/>
              </a:spcAft>
              <a:buClrTx/>
              <a:buSzTx/>
              <a:buFont typeface="Arial" charset="0"/>
              <a:buNone/>
              <a:tabLst/>
              <a:defRPr/>
            </a:pP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ب. </a:t>
            </a:r>
            <a:r>
              <a:rPr kumimoji="0" lang="en-US"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a:t>
            </a: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كان رد داود أن يلتزم بالتواصل مع الله في خيمة الاجتماع بقية حياته (6 ب).</a:t>
            </a:r>
          </a:p>
        </p:txBody>
      </p:sp>
    </p:spTree>
    <p:extLst>
      <p:ext uri="{BB962C8B-B14F-4D97-AF65-F5344CB8AC3E}">
        <p14:creationId xmlns:p14="http://schemas.microsoft.com/office/powerpoint/2010/main" val="1672756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6" name="Text Box 4"/>
          <p:cNvSpPr txBox="1">
            <a:spLocks noChangeArrowheads="1"/>
          </p:cNvSpPr>
          <p:nvPr/>
        </p:nvSpPr>
        <p:spPr bwMode="auto">
          <a:xfrm>
            <a:off x="-227014" y="2971800"/>
            <a:ext cx="9218613" cy="38472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كانت </a:t>
            </a:r>
            <a:r>
              <a:rPr kumimoji="0" lang="ar-JO" sz="28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استجابة</a:t>
            </a: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داود لتدبير الله </a:t>
            </a:r>
            <a:r>
              <a:rPr kumimoji="0" lang="ar-JO" sz="28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وحمايته</a:t>
            </a: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(كما يفعل الراعي لأغنامه] تعزية بدلاً من الخوف (١-٤).</a:t>
            </a:r>
          </a:p>
          <a:p>
            <a:pPr marL="1524000" marR="0" lvl="2" indent="-609600" algn="r" defTabSz="914400" rtl="0" eaLnBrk="0" fontAlgn="base" latinLnBrk="0" hangingPunct="0">
              <a:lnSpc>
                <a:spcPct val="100000"/>
              </a:lnSpc>
              <a:spcBef>
                <a:spcPct val="0"/>
              </a:spcBef>
              <a:spcAft>
                <a:spcPct val="0"/>
              </a:spcAft>
              <a:buClrTx/>
              <a:buSzTx/>
              <a:buFont typeface="Arial" charset="0"/>
              <a:buAutoNum type="romanUcPeriod"/>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endParaRPr>
          </a:p>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كانت </a:t>
            </a:r>
            <a:r>
              <a:rPr kumimoji="0" lang="ar-JO" sz="28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الطريقة</a:t>
            </a: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التي أظهر بها الله صلاحه لداود هي تمجيده مثل تكريم وليمة منتصر أمام أعدائه (5).</a:t>
            </a:r>
            <a:endParaRPr kumimoji="0" lang="en-US"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a:p>
            <a:pPr marL="1524000" marR="0" lvl="2" indent="-609600" algn="r" defTabSz="914400" rtl="0" eaLnBrk="0" fontAlgn="base" latinLnBrk="0" hangingPunct="0">
              <a:lnSpc>
                <a:spcPct val="100000"/>
              </a:lnSpc>
              <a:spcBef>
                <a:spcPct val="0"/>
              </a:spcBef>
              <a:spcAft>
                <a:spcPct val="0"/>
              </a:spcAft>
              <a:buClrTx/>
              <a:buSzTx/>
              <a:buFont typeface="Arial" charset="0"/>
              <a:buAutoNum type="romanUcPeriod"/>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endParaRPr>
          </a:p>
          <a:p>
            <a:pPr marL="1524000" marR="0" lvl="2" indent="-609600" algn="r" defTabSz="914400" rtl="1" eaLnBrk="1" fontAlgn="base" latinLnBrk="0" hangingPunct="1">
              <a:lnSpc>
                <a:spcPct val="100000"/>
              </a:lnSpc>
              <a:spcBef>
                <a:spcPct val="50000"/>
              </a:spcBef>
              <a:spcAft>
                <a:spcPct val="0"/>
              </a:spcAft>
              <a:buClrTx/>
              <a:buSzTx/>
              <a:buFont typeface="Arial" charset="0"/>
              <a:buAutoNum type="romanUcPeriod"/>
              <a:tabLst/>
              <a:defRPr/>
            </a:pP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كان </a:t>
            </a:r>
            <a:r>
              <a:rPr kumimoji="0" lang="ar-JO" sz="28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رد</a:t>
            </a: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داود على صلاح الله المستمر هو الالتزام بالتواصل مع الرب في المسكن بقية حياته (6).</a:t>
            </a:r>
            <a:endParaRPr kumimoji="0" lang="en-US"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٤٦</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04800" y="1676400"/>
            <a:ext cx="8763000" cy="954107"/>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الفكرة التفسيرية: كانت </a:t>
            </a:r>
            <a:r>
              <a:rPr kumimoji="0" lang="ar-JO" sz="28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استجابة</a:t>
            </a:r>
            <a:r>
              <a:rPr kumimoji="0" lang="ar-JO"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داود لصلاح الله المبين في إعالته وتمجيده هو التواصل مع الله بلا خوف في خيمة الاجتماع بقية حياته.</a:t>
            </a:r>
            <a:endParaRPr kumimoji="0" lang="en-US" sz="28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7"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المزمور 23 </a:t>
            </a:r>
            <a:b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المخطط التفسيري</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1369996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ea typeface="ＭＳ Ｐゴシック" charset="0"/>
                <a:cs typeface="Times New Roman" charset="0"/>
              </a:rPr>
              <a:t>مزمور 23 الهدف والخطوط العريضة</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الفكرة التفسيرية: كانت </a:t>
            </a:r>
            <a:r>
              <a:rPr kumimoji="0" lang="ar-JO" sz="36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إستجابة</a:t>
            </a:r>
            <a:r>
              <a:rPr kumimoji="0" lang="ar-JO"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داود لصلاح الله المبين في إعالته وتمجيده هو التواصل مع الله بلا خوف في خيمة الاجتماع بقية حياته.</a:t>
            </a:r>
            <a:endPar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إستجابة المستمع المطلوبة: سوف يعبد المستمعون الله دون خوف</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8" name="Text Box 8"/>
          <p:cNvSpPr txBox="1">
            <a:spLocks noChangeArrowheads="1"/>
          </p:cNvSpPr>
          <p:nvPr/>
        </p:nvSpPr>
        <p:spPr bwMode="auto">
          <a:xfrm>
            <a:off x="6500826"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الفكرة الرئيسية: الله صالح لك، لذا اعبده علانية دون خوف.</a:t>
            </a:r>
            <a:endParaRPr kumimoji="0" lang="en-US" sz="36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9"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٤٦</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43006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81204510"/>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E55B7FD0-2CA1-2BF9-94D6-B21422D57B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5" y="0"/>
            <a:ext cx="873125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235671"/>
            <a:ext cx="5806911" cy="4592060"/>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للرب</a:t>
            </a:r>
            <a:r>
              <a:rPr lang="ar-JO" dirty="0">
                <a:effectLst>
                  <a:glow rad="127000">
                    <a:schemeClr val="tx1"/>
                  </a:glow>
                </a:effectLst>
                <a:ea typeface="ＭＳ Ｐゴシック" charset="0"/>
              </a:rPr>
              <a:t>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الأرض وملؤها</a:t>
            </a:r>
            <a:br>
              <a:rPr lang="en-US" dirty="0">
                <a:effectLst>
                  <a:glow rad="127000">
                    <a:schemeClr val="tx1"/>
                  </a:glow>
                </a:effectLst>
                <a:ea typeface="ＭＳ Ｐゴシック" charset="0"/>
              </a:rPr>
            </a:br>
            <a:br>
              <a:rPr lang="en-US" dirty="0">
                <a:effectLst>
                  <a:glow rad="127000">
                    <a:schemeClr val="tx1"/>
                  </a:glow>
                </a:effectLst>
                <a:ea typeface="ＭＳ Ｐゴシック" charset="0"/>
              </a:rPr>
            </a:br>
            <a:r>
              <a:rPr lang="en-US" dirty="0">
                <a:effectLst>
                  <a:glow rad="127000">
                    <a:schemeClr val="tx1"/>
                  </a:glow>
                </a:effectLst>
                <a:ea typeface="ＭＳ Ｐゴシック" charset="0"/>
              </a:rPr>
              <a:t>—</a:t>
            </a:r>
            <a:r>
              <a:rPr lang="ar-JO" dirty="0">
                <a:effectLst>
                  <a:glow rad="127000">
                    <a:schemeClr val="tx1"/>
                  </a:glow>
                </a:effectLst>
                <a:ea typeface="ＭＳ Ｐゴシック" charset="0"/>
              </a:rPr>
              <a:t> مزمور 24: 1</a:t>
            </a:r>
            <a:r>
              <a:rPr lang="en-US" dirty="0">
                <a:effectLst>
                  <a:glow rad="127000">
                    <a:schemeClr val="tx1"/>
                  </a:glow>
                </a:effectLst>
                <a:ea typeface="ＭＳ Ｐゴシック" charset="0"/>
              </a:rPr>
              <a:t>—</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853689919"/>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a:ln>
            <a:noFill/>
          </a:ln>
        </p:spPr>
        <p:txBody>
          <a:bodyPr vert="horz" wrap="square" lIns="91440" tIns="45720" rIns="91440" bIns="45720" numCol="1" anchor="ctr" anchorCtr="0" compatLnSpc="1">
            <a:prstTxWarp prst="textNoShape">
              <a:avLst/>
            </a:prstTxWarp>
          </a:bodyPr>
          <a:lstStyle/>
          <a:p>
            <a:pPr eaLnBrk="1" hangingPunct="1">
              <a:lnSpc>
                <a:spcPct val="90000"/>
              </a:lnSpc>
              <a:spcBef>
                <a:spcPct val="20000"/>
              </a:spcBef>
            </a:pPr>
            <a:r>
              <a:rPr lang="ar-JO" sz="4000" b="1" dirty="0">
                <a:solidFill>
                  <a:schemeClr val="tx1"/>
                </a:solidFill>
                <a:latin typeface="Arial" charset="0"/>
                <a:cs typeface="+mn-cs"/>
              </a:rPr>
              <a:t>اليوم الأول: مزمور 24</a:t>
            </a:r>
            <a:endParaRPr lang="en-GB" sz="4000" b="1" dirty="0">
              <a:solidFill>
                <a:schemeClr val="tx1"/>
              </a:solidFill>
              <a:latin typeface="Arial" charset="0"/>
              <a:cs typeface="+mn-cs"/>
            </a:endParaRPr>
          </a:p>
        </p:txBody>
      </p:sp>
      <p:sp>
        <p:nvSpPr>
          <p:cNvPr id="331779" name="Rectangle 3"/>
          <p:cNvSpPr>
            <a:spLocks noGrp="1" noChangeArrowheads="1"/>
          </p:cNvSpPr>
          <p:nvPr>
            <p:ph idx="1"/>
          </p:nvPr>
        </p:nvSpPr>
        <p:spPr>
          <a:xfrm>
            <a:off x="457200" y="1219200"/>
            <a:ext cx="6419056" cy="5638800"/>
          </a:xfrm>
          <a:noFill/>
          <a:ln>
            <a:noFill/>
          </a:ln>
        </p:spPr>
        <p:txBody>
          <a:bodyPr vert="horz" wrap="square" lIns="91440" tIns="45720" rIns="91440" bIns="45720" numCol="1" anchor="ctr" anchorCtr="0" compatLnSpc="1">
            <a:prstTxWarp prst="textNoShape">
              <a:avLst/>
            </a:prstTxWarp>
          </a:bodyPr>
          <a:lstStyle/>
          <a:p>
            <a:pPr marL="0" indent="0" algn="ctr" eaLnBrk="1" hangingPunct="1">
              <a:lnSpc>
                <a:spcPct val="90000"/>
              </a:lnSpc>
              <a:buNone/>
            </a:pPr>
            <a:r>
              <a:rPr lang="ar-JO" sz="4000" b="1" dirty="0">
                <a:latin typeface="Arial" charset="0"/>
              </a:rPr>
              <a:t>"للرب الأرض وكل ما فيها الدنيا وكل من فيها </a:t>
            </a:r>
            <a:endParaRPr lang="en-US" sz="4000" b="1" dirty="0">
              <a:latin typeface="Arial" charset="0"/>
            </a:endParaRPr>
          </a:p>
          <a:p>
            <a:pPr marL="0" indent="0" algn="ctr" eaLnBrk="1" hangingPunct="1">
              <a:lnSpc>
                <a:spcPct val="90000"/>
              </a:lnSpc>
              <a:buNone/>
            </a:pPr>
            <a:endParaRPr lang="en-US" sz="4000" b="1" dirty="0">
              <a:latin typeface="Arial" charset="0"/>
            </a:endParaRPr>
          </a:p>
          <a:p>
            <a:pPr marL="0" indent="0" algn="ctr" eaLnBrk="1" hangingPunct="1">
              <a:lnSpc>
                <a:spcPct val="90000"/>
              </a:lnSpc>
              <a:buNone/>
            </a:pPr>
            <a:r>
              <a:rPr lang="ar-JO" sz="4000" b="1" dirty="0">
                <a:latin typeface="Arial" charset="0"/>
              </a:rPr>
              <a:t>من يصعد إلى جبل الرب؟</a:t>
            </a:r>
            <a:endParaRPr lang="en-US" sz="4000" b="1" dirty="0">
              <a:latin typeface="Arial" charset="0"/>
            </a:endParaRPr>
          </a:p>
          <a:p>
            <a:pPr marL="0" indent="0" algn="ctr" eaLnBrk="1" hangingPunct="1">
              <a:lnSpc>
                <a:spcPct val="90000"/>
              </a:lnSpc>
              <a:buNone/>
            </a:pPr>
            <a:endParaRPr lang="en-US" sz="4000" b="1" dirty="0">
              <a:latin typeface="Arial" charset="0"/>
            </a:endParaRPr>
          </a:p>
          <a:p>
            <a:pPr marL="0" indent="0" algn="ctr" eaLnBrk="1" hangingPunct="1">
              <a:lnSpc>
                <a:spcPct val="90000"/>
              </a:lnSpc>
              <a:buNone/>
            </a:pPr>
            <a:r>
              <a:rPr lang="ar-JO" sz="4000" b="1" dirty="0">
                <a:latin typeface="Arial" charset="0"/>
              </a:rPr>
              <a:t>إرفعوا رؤوسكم ... فيدخل ملك المجد. من هو ملك المجد؟ رب الجنود هو ملك المجد.</a:t>
            </a:r>
            <a:endParaRPr lang="en-GB" sz="4000" b="1" dirty="0">
              <a:latin typeface="Arial" charset="0"/>
            </a:endParaRPr>
          </a:p>
        </p:txBody>
      </p:sp>
      <p:pic>
        <p:nvPicPr>
          <p:cNvPr id="423939" name="Picture 4" descr="metal-trumpet">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388ب</a:t>
            </a:r>
            <a:endParaRPr lang="en-US" b="1" dirty="0">
              <a:solidFill>
                <a:srgbClr val="FFFFFF"/>
              </a:solidFill>
              <a:latin typeface="Arial" pitchFamily="-105" charset="0"/>
              <a:ea typeface="Arial" pitchFamily="-105" charset="0"/>
              <a:cs typeface="Arial" pitchFamily="-105" charset="0"/>
            </a:endParaRPr>
          </a:p>
        </p:txBody>
      </p:sp>
    </p:spTree>
  </p:cSld>
  <p:clrMapOvr>
    <a:masterClrMapping/>
  </p:clrMapOvr>
  <p:transition>
    <p:fade/>
  </p:transition>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5" name="Rectangle 4"/>
          <p:cNvSpPr/>
          <p:nvPr/>
        </p:nvSpPr>
        <p:spPr>
          <a:xfrm>
            <a:off x="285749" y="3048000"/>
            <a:ext cx="8874126" cy="2554545"/>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a:ea typeface="ヒラギノ角ゴ Pro W3"/>
                <a:cs typeface="Arial"/>
              </a:rPr>
              <a:t>القائد: </a:t>
            </a:r>
            <a:r>
              <a:rPr lang="ar-JO" sz="3200" b="1" dirty="0">
                <a:solidFill>
                  <a:srgbClr val="FFFFFF"/>
                </a:solidFill>
                <a:effectLst>
                  <a:glow rad="101600">
                    <a:prstClr val="black">
                      <a:alpha val="75000"/>
                    </a:prstClr>
                  </a:glow>
                </a:effectLst>
                <a:latin typeface="Arial"/>
                <a:ea typeface="ヒラギノ角ゴ Pro W3"/>
                <a:cs typeface="Arial"/>
              </a:rPr>
              <a:t>للرب الأرض وملؤها لأنه هو صنعها</a:t>
            </a:r>
            <a:endParaRPr lang="en-US" sz="3200" b="1" dirty="0">
              <a:solidFill>
                <a:srgbClr val="FFFFFF"/>
              </a:solidFill>
              <a:effectLst>
                <a:glow rad="101600">
                  <a:prstClr val="black">
                    <a:alpha val="75000"/>
                  </a:prstClr>
                </a:glow>
              </a:effectLst>
              <a:latin typeface="Arial"/>
              <a:ea typeface="ヒラギノ角ゴ Pro W3"/>
              <a:cs typeface="Arial"/>
            </a:endParaRP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a:ea typeface="ヒラギノ角ゴ Pro W3"/>
                <a:cs typeface="Arial"/>
              </a:rPr>
              <a:t>الجماعة: </a:t>
            </a:r>
            <a:r>
              <a:rPr lang="ar-JO" sz="3200" b="1" dirty="0">
                <a:solidFill>
                  <a:srgbClr val="FFFFFF"/>
                </a:solidFill>
                <a:effectLst>
                  <a:glow rad="101600">
                    <a:prstClr val="black">
                      <a:alpha val="75000"/>
                    </a:prstClr>
                  </a:glow>
                </a:effectLst>
                <a:latin typeface="Arial"/>
                <a:ea typeface="ヒラギノ角ゴ Pro W3"/>
                <a:cs typeface="Arial"/>
              </a:rPr>
              <a:t>هلموا نسجد له</a:t>
            </a:r>
            <a:endParaRPr lang="en-US" sz="3200" b="1" dirty="0">
              <a:solidFill>
                <a:srgbClr val="FFFFFF"/>
              </a:solidFill>
              <a:effectLst>
                <a:glow rad="101600">
                  <a:prstClr val="black">
                    <a:alpha val="75000"/>
                  </a:prstClr>
                </a:glow>
              </a:effectLst>
              <a:latin typeface="Arial"/>
              <a:ea typeface="ヒラギノ角ゴ Pro W3"/>
              <a:cs typeface="Arial"/>
            </a:endParaRPr>
          </a:p>
          <a:p>
            <a:pPr algn="r" defTabSz="457200" fontAlgn="auto">
              <a:spcBef>
                <a:spcPts val="0"/>
              </a:spcBef>
              <a:spcAft>
                <a:spcPts val="0"/>
              </a:spcAft>
            </a:pPr>
            <a:endParaRPr lang="en-US" sz="3200" b="1" dirty="0">
              <a:solidFill>
                <a:srgbClr val="FFFFFF"/>
              </a:solidFill>
              <a:effectLst>
                <a:glow rad="101600">
                  <a:prstClr val="black">
                    <a:alpha val="75000"/>
                  </a:prstClr>
                </a:glow>
              </a:effectLst>
              <a:latin typeface="Arial"/>
              <a:ea typeface="ヒラギノ角ゴ Pro W3"/>
              <a:cs typeface="Arial"/>
            </a:endParaRPr>
          </a:p>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a:ea typeface="ヒラギノ角ゴ Pro W3"/>
                <a:cs typeface="Arial"/>
              </a:rPr>
              <a:t>القائد: </a:t>
            </a:r>
            <a:r>
              <a:rPr lang="ar-JO" sz="3200" b="1" dirty="0">
                <a:solidFill>
                  <a:srgbClr val="FFFFFF"/>
                </a:solidFill>
                <a:effectLst>
                  <a:glow rad="101600">
                    <a:prstClr val="black">
                      <a:alpha val="75000"/>
                    </a:prstClr>
                  </a:glow>
                </a:effectLst>
                <a:latin typeface="Arial"/>
                <a:ea typeface="ヒラギノ角ゴ Pro W3"/>
                <a:cs typeface="Arial"/>
              </a:rPr>
              <a:t>اسجدوا للرب في زينة مقدسة</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a:ea typeface="ヒラギノ角ゴ Pro W3"/>
                <a:cs typeface="Arial"/>
              </a:rPr>
              <a:t>الجماعة: </a:t>
            </a:r>
            <a:r>
              <a:rPr lang="ar-JO" sz="3200" b="1" dirty="0">
                <a:solidFill>
                  <a:srgbClr val="FFFFFF"/>
                </a:solidFill>
                <a:effectLst>
                  <a:glow rad="101600">
                    <a:prstClr val="black">
                      <a:alpha val="75000"/>
                    </a:prstClr>
                  </a:glow>
                </a:effectLst>
                <a:latin typeface="Arial"/>
                <a:ea typeface="ヒラギノ角ゴ Pro W3"/>
                <a:cs typeface="Arial"/>
              </a:rPr>
              <a:t>هلموا نسجد له</a:t>
            </a:r>
            <a:endParaRPr lang="en-US" sz="3200" b="1" dirty="0">
              <a:solidFill>
                <a:srgbClr val="FFFFFF"/>
              </a:solidFill>
              <a:effectLst>
                <a:glow rad="101600">
                  <a:prstClr val="black">
                    <a:alpha val="75000"/>
                  </a:prstClr>
                </a:glow>
              </a:effectLst>
              <a:latin typeface="Arial"/>
              <a:ea typeface="ヒラギノ角ゴ Pro W3"/>
              <a:cs typeface="Arial"/>
            </a:endParaRPr>
          </a:p>
        </p:txBody>
      </p:sp>
    </p:spTree>
    <p:extLst>
      <p:ext uri="{BB962C8B-B14F-4D97-AF65-F5344CB8AC3E}">
        <p14:creationId xmlns:p14="http://schemas.microsoft.com/office/powerpoint/2010/main" val="1260532434"/>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6113"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3600" dirty="0">
                <a:solidFill>
                  <a:schemeClr val="bg1"/>
                </a:solidFill>
                <a:latin typeface="Arial" panose="020B0604020202020204" pitchFamily="34" charset="0"/>
                <a:cs typeface="Arial" panose="020B0604020202020204" pitchFamily="34" charset="0"/>
              </a:rPr>
              <a:t>لنقطع قيودهما ولنطرح عنا ربطهما</a:t>
            </a:r>
            <a:endParaRPr lang="en-US" sz="36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9144000" cy="6858001"/>
          </a:xfrm>
          <a:prstGeom prst="rect">
            <a:avLst/>
          </a:prstGeom>
        </p:spPr>
      </p:pic>
      <p:sp>
        <p:nvSpPr>
          <p:cNvPr id="2" name="Rectangle 1"/>
          <p:cNvSpPr/>
          <p:nvPr/>
        </p:nvSpPr>
        <p:spPr>
          <a:xfrm>
            <a:off x="428624" y="3190597"/>
            <a:ext cx="8334376" cy="2554545"/>
          </a:xfrm>
          <a:prstGeom prst="rect">
            <a:avLst/>
          </a:prstGeom>
        </p:spPr>
        <p:txBody>
          <a:bodyPr wrap="square">
            <a:spAutoFit/>
          </a:bodyPr>
          <a:lstStyle/>
          <a:p>
            <a:pPr algn="r" defTabSz="457200" fontAlgn="auto">
              <a:spcBef>
                <a:spcPts val="0"/>
              </a:spcBef>
              <a:spcAft>
                <a:spcPts val="0"/>
              </a:spcAft>
            </a:pPr>
            <a:r>
              <a:rPr lang="ar-JO" sz="3200" b="1" dirty="0">
                <a:solidFill>
                  <a:srgbClr val="FFFF00"/>
                </a:solidFill>
                <a:effectLst>
                  <a:glow rad="101600">
                    <a:prstClr val="black">
                      <a:alpha val="75000"/>
                    </a:prstClr>
                  </a:glow>
                </a:effectLst>
                <a:latin typeface="Arial"/>
                <a:ea typeface="ヒラギノ角ゴ Pro W3"/>
                <a:cs typeface="Arial"/>
              </a:rPr>
              <a:t>القائد: </a:t>
            </a:r>
            <a:r>
              <a:rPr lang="ar-JO" sz="3200" b="1" dirty="0">
                <a:solidFill>
                  <a:srgbClr val="FFFFFF"/>
                </a:solidFill>
                <a:effectLst>
                  <a:glow rad="101600">
                    <a:prstClr val="black">
                      <a:alpha val="75000"/>
                    </a:prstClr>
                  </a:glow>
                </a:effectLst>
                <a:latin typeface="Arial"/>
                <a:ea typeface="ヒラギノ角ゴ Pro W3"/>
                <a:cs typeface="Arial"/>
              </a:rPr>
              <a:t>رحمة الرب هي كل يوم</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a:ea typeface="ヒラギノ角ゴ Pro W3"/>
                <a:cs typeface="Arial"/>
              </a:rPr>
              <a:t>الجماعة: </a:t>
            </a:r>
            <a:r>
              <a:rPr lang="ar-JO" sz="3200" b="1" dirty="0">
                <a:solidFill>
                  <a:srgbClr val="FFFFFF"/>
                </a:solidFill>
                <a:effectLst>
                  <a:glow rad="101600">
                    <a:prstClr val="black">
                      <a:alpha val="75000"/>
                    </a:prstClr>
                  </a:glow>
                </a:effectLst>
                <a:latin typeface="Arial"/>
                <a:ea typeface="ヒラギノ角ゴ Pro W3"/>
                <a:cs typeface="Arial"/>
              </a:rPr>
              <a:t>هلموا نسجد له</a:t>
            </a:r>
          </a:p>
          <a:p>
            <a:pPr algn="r" defTabSz="457200" fontAlgn="auto">
              <a:spcBef>
                <a:spcPts val="0"/>
              </a:spcBef>
              <a:spcAft>
                <a:spcPts val="0"/>
              </a:spcAft>
            </a:pPr>
            <a:endParaRPr lang="ar-JO" sz="3200" b="1" dirty="0">
              <a:solidFill>
                <a:srgbClr val="FFFFFF"/>
              </a:solidFill>
              <a:effectLst>
                <a:glow rad="101600">
                  <a:prstClr val="black">
                    <a:alpha val="75000"/>
                  </a:prstClr>
                </a:glow>
              </a:effectLst>
              <a:latin typeface="Arial"/>
              <a:ea typeface="ヒラギノ角ゴ Pro W3"/>
              <a:cs typeface="Arial"/>
            </a:endParaRPr>
          </a:p>
          <a:p>
            <a:pPr algn="r" defTabSz="457200" fontAlgn="auto">
              <a:spcBef>
                <a:spcPts val="0"/>
              </a:spcBef>
              <a:spcAft>
                <a:spcPts val="0"/>
              </a:spcAft>
            </a:pPr>
            <a:r>
              <a:rPr lang="ar-JO" sz="3200" b="1" dirty="0">
                <a:solidFill>
                  <a:srgbClr val="FFFFFF"/>
                </a:solidFill>
                <a:effectLst>
                  <a:glow rad="101600">
                    <a:prstClr val="black">
                      <a:alpha val="75000"/>
                    </a:prstClr>
                  </a:glow>
                </a:effectLst>
                <a:latin typeface="Arial"/>
                <a:ea typeface="ヒラギノ角ゴ Pro W3"/>
                <a:cs typeface="Arial"/>
              </a:rPr>
              <a:t>ا</a:t>
            </a:r>
            <a:r>
              <a:rPr lang="ar-JO" sz="3200" b="1" dirty="0">
                <a:solidFill>
                  <a:srgbClr val="FFFF00"/>
                </a:solidFill>
                <a:effectLst>
                  <a:glow rad="101600">
                    <a:prstClr val="black">
                      <a:alpha val="75000"/>
                    </a:prstClr>
                  </a:glow>
                </a:effectLst>
                <a:latin typeface="Arial"/>
                <a:ea typeface="ヒラギノ角ゴ Pro W3"/>
                <a:cs typeface="Arial"/>
              </a:rPr>
              <a:t>لقائد: </a:t>
            </a:r>
            <a:r>
              <a:rPr lang="ar-JO" sz="3200" b="1" dirty="0">
                <a:solidFill>
                  <a:srgbClr val="FFFFFF"/>
                </a:solidFill>
                <a:effectLst>
                  <a:glow rad="101600">
                    <a:prstClr val="black">
                      <a:alpha val="75000"/>
                    </a:prstClr>
                  </a:glow>
                </a:effectLst>
                <a:latin typeface="Arial"/>
                <a:ea typeface="ヒラギノ角ゴ Pro W3"/>
                <a:cs typeface="Arial"/>
              </a:rPr>
              <a:t>يا رب افتح شفاهنا</a:t>
            </a:r>
          </a:p>
          <a:p>
            <a:pPr algn="r" defTabSz="457200" fontAlgn="auto">
              <a:spcBef>
                <a:spcPts val="0"/>
              </a:spcBef>
              <a:spcAft>
                <a:spcPts val="0"/>
              </a:spcAft>
            </a:pPr>
            <a:r>
              <a:rPr lang="ar-JO" sz="3200" b="1" dirty="0">
                <a:solidFill>
                  <a:srgbClr val="9DCCE4"/>
                </a:solidFill>
                <a:effectLst>
                  <a:glow rad="101600">
                    <a:prstClr val="black">
                      <a:alpha val="75000"/>
                    </a:prstClr>
                  </a:glow>
                </a:effectLst>
                <a:latin typeface="Arial"/>
                <a:ea typeface="ヒラギノ角ゴ Pro W3"/>
                <a:cs typeface="Arial"/>
              </a:rPr>
              <a:t>الجماعة: </a:t>
            </a:r>
            <a:r>
              <a:rPr lang="ar-JO" sz="3200" b="1" dirty="0">
                <a:solidFill>
                  <a:srgbClr val="FFFFFF"/>
                </a:solidFill>
                <a:effectLst>
                  <a:glow rad="101600">
                    <a:prstClr val="black">
                      <a:alpha val="75000"/>
                    </a:prstClr>
                  </a:glow>
                </a:effectLst>
                <a:latin typeface="Arial"/>
                <a:ea typeface="ヒラギノ角ゴ Pro W3"/>
                <a:cs typeface="Arial"/>
              </a:rPr>
              <a:t>لتخبر أفواهنا بتسبيحك</a:t>
            </a:r>
            <a:endParaRPr lang="en-US" sz="3200" b="1" dirty="0">
              <a:solidFill>
                <a:srgbClr val="FFFFFF"/>
              </a:solidFill>
              <a:effectLst>
                <a:glow rad="101600">
                  <a:prstClr val="black">
                    <a:alpha val="75000"/>
                  </a:prstClr>
                </a:glow>
              </a:effectLst>
              <a:latin typeface="Arial"/>
              <a:ea typeface="ヒラギノ角ゴ Pro W3"/>
              <a:cs typeface="Arial"/>
            </a:endParaRPr>
          </a:p>
        </p:txBody>
      </p:sp>
    </p:spTree>
    <p:extLst>
      <p:ext uri="{BB962C8B-B14F-4D97-AF65-F5344CB8AC3E}">
        <p14:creationId xmlns:p14="http://schemas.microsoft.com/office/powerpoint/2010/main" val="2649738441"/>
      </p:ext>
    </p:extLst>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534385919"/>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67232630"/>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993826675"/>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Text Box 2"/>
          <p:cNvSpPr txBox="1">
            <a:spLocks noChangeArrowheads="1"/>
          </p:cNvSpPr>
          <p:nvPr/>
        </p:nvSpPr>
        <p:spPr bwMode="auto">
          <a:xfrm>
            <a:off x="-23850" y="2636912"/>
            <a:ext cx="91440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27 : 1</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الرب نوري وخلاصي ممن أخاف.</a:t>
            </a:r>
          </a:p>
          <a:p>
            <a:pPr algn="ctr" eaLnBrk="1" hangingPunct="1">
              <a:spcBef>
                <a:spcPct val="50000"/>
              </a:spcBef>
              <a:defRPr/>
            </a:pPr>
            <a:r>
              <a:rPr lang="ar-JO" sz="4000" b="1">
                <a:solidFill>
                  <a:srgbClr val="FFFFFF"/>
                </a:solidFill>
                <a:effectLst>
                  <a:glow rad="228600">
                    <a:srgbClr val="100D00"/>
                  </a:glow>
                </a:effectLst>
                <a:latin typeface="Arial" panose="020B0604020202020204" pitchFamily="34" charset="0"/>
                <a:cs typeface="Arial" panose="020B0604020202020204" pitchFamily="34" charset="0"/>
              </a:rPr>
              <a:t>                          الرب </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حصن حياتي ممن أرتعب</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 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شكل كلام يحتوي على مقارنة ضمنية بين شيئين مختلفين. </a:t>
            </a:r>
            <a:r>
              <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ea typeface="ＭＳ Ｐゴシック" charset="0"/>
                <a:cs typeface="Arial" panose="020B0604020202020204" pitchFamily="34" charset="0"/>
              </a:rPr>
              <a:t>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المجازية</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210949" name="Text Box 5"/>
          <p:cNvSpPr txBox="1">
            <a:spLocks noChangeArrowheads="1"/>
          </p:cNvSpPr>
          <p:nvPr/>
        </p:nvSpPr>
        <p:spPr bwMode="auto">
          <a:xfrm>
            <a:off x="0" y="3505203"/>
            <a:ext cx="9144000" cy="347787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المزامير 27 : 1</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لداود.الرب نوري وخلاصي ممن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rPr>
              <a:t> أخاف.الرب حصن حياتي ممن أرتعب.</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4000" b="1" i="1" u="none" strike="noStrike" kern="1200" cap="none" spc="0" normalizeH="0" baseline="0" noProof="0" dirty="0">
              <a:ln>
                <a:noFill/>
              </a:ln>
              <a:solidFill>
                <a:srgbClr val="FFFFFF"/>
              </a:solidFill>
              <a:effectLst>
                <a:glow rad="228600">
                  <a:srgbClr val="100D00"/>
                </a:glow>
              </a:effectLst>
              <a:uLnTx/>
              <a:uFillTx/>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۳٩٢</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10" name="Text Box 4"/>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rPr>
              <a:t>ص 15</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1259644" y="332656"/>
            <a:ext cx="6840761" cy="1631216"/>
          </a:xfrm>
          <a:prstGeom prst="rect">
            <a:avLst/>
          </a:prstGeom>
          <a:noFill/>
        </p:spPr>
        <p:txBody>
          <a:bodyPr wrap="square" rtlCol="0">
            <a:spAutoFit/>
          </a:bodyPr>
          <a:lstStyle/>
          <a:p>
            <a:pPr algn="ctr"/>
            <a:r>
              <a:rPr lang="ar-JO"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قراءة الكتاب المقدس</a:t>
            </a:r>
            <a:endParaRPr lang="en-SG" sz="36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مزمور 27: 1-6</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902393008"/>
      </p:ext>
    </p:extLst>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539552" y="9"/>
            <a:ext cx="7992888"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الرب نوري وخلاصي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ممن أخاف</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الرب حصن حياتي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ممن أرتعب ؟</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74451224"/>
      </p:ext>
    </p:extLst>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395536" y="0"/>
            <a:ext cx="8748464"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عندما اقترب إلي الأشرار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ليأكلوا لحمي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مضايقي وأعدائي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عثروا وسقطوا</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531593348"/>
      </p:ext>
    </p:extLst>
  </p:cSld>
  <p:clrMapOvr>
    <a:masterClrMapping/>
  </p:clrMapOvr>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2897"/>
            <a:ext cx="9144000"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إن نزل علي جيش</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لا يخاف قلبي</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إن قامت علي حرب</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ففي ذلك أنا مطمئن</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230190469"/>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 يكرر السطر الثاني كتابة السطر الأول بنفس الشكل أو ما شابه</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3600" dirty="0">
                <a:solidFill>
                  <a:srgbClr val="FFFF00"/>
                </a:solidFill>
                <a:latin typeface="Arial" panose="020B0604020202020204" pitchFamily="34" charset="0"/>
                <a:cs typeface="Arial" panose="020B0604020202020204" pitchFamily="34" charset="0"/>
              </a:rPr>
              <a:t>لنقطع</a:t>
            </a:r>
            <a:r>
              <a:rPr lang="ar-JO" sz="3600" dirty="0">
                <a:solidFill>
                  <a:schemeClr val="bg1"/>
                </a:solidFill>
                <a:latin typeface="Arial" panose="020B0604020202020204" pitchFamily="34" charset="0"/>
                <a:cs typeface="Arial" panose="020B0604020202020204" pitchFamily="34" charset="0"/>
              </a:rPr>
              <a:t> قيودهما ولنطرح </a:t>
            </a:r>
            <a:r>
              <a:rPr lang="ar-JO" sz="3600" dirty="0">
                <a:solidFill>
                  <a:srgbClr val="FFFF00"/>
                </a:solidFill>
                <a:latin typeface="Arial" panose="020B0604020202020204" pitchFamily="34" charset="0"/>
                <a:cs typeface="Arial" panose="020B0604020202020204" pitchFamily="34" charset="0"/>
              </a:rPr>
              <a:t>عنا</a:t>
            </a:r>
            <a:r>
              <a:rPr lang="ar-JO" sz="3600" dirty="0">
                <a:solidFill>
                  <a:schemeClr val="bg1"/>
                </a:solidFill>
                <a:latin typeface="Arial" panose="020B0604020202020204" pitchFamily="34" charset="0"/>
                <a:cs typeface="Arial" panose="020B0604020202020204" pitchFamily="34" charset="0"/>
              </a:rPr>
              <a:t> </a:t>
            </a:r>
            <a:r>
              <a:rPr lang="ar-JO" sz="3600" dirty="0">
                <a:solidFill>
                  <a:schemeClr val="accent1">
                    <a:lumMod val="40000"/>
                    <a:lumOff val="60000"/>
                  </a:schemeClr>
                </a:solidFill>
                <a:latin typeface="Arial" panose="020B0604020202020204" pitchFamily="34" charset="0"/>
                <a:cs typeface="Arial" panose="020B0604020202020204" pitchFamily="34" charset="0"/>
              </a:rPr>
              <a:t>ربط</a:t>
            </a:r>
            <a:r>
              <a:rPr lang="ar-JO" sz="3600" dirty="0">
                <a:solidFill>
                  <a:schemeClr val="bg1"/>
                </a:solidFill>
                <a:latin typeface="Arial" panose="020B0604020202020204" pitchFamily="34" charset="0"/>
                <a:cs typeface="Arial" panose="020B0604020202020204" pitchFamily="34" charset="0"/>
              </a:rPr>
              <a:t>هما</a:t>
            </a:r>
            <a:endParaRPr lang="en-US" sz="36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85792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ص13</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Tree>
  </p:cSld>
  <p:clrMapOvr>
    <a:masterClrMapping/>
  </p:clrMapOvr>
  <p:transition spd="med">
    <p:randomBar dir="vert"/>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7"/>
            <a:ext cx="9144000" cy="3046988"/>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واحدة سألت من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وإياها ألتمس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أن أسكن في بيت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كل أيام حياتي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لكي أنظر إلى جمال الرب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وأتفرس في هيكله</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37425465"/>
      </p:ext>
    </p:extLst>
  </p:cSld>
  <p:clrMapOvr>
    <a:masterClrMapping/>
  </p:clrMapOvr>
  <p:transition/>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0" y="24675"/>
            <a:ext cx="9144000"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لأنه يخبئني في مظلته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في يوم الشر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يسترني بستر خيمته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على صخرة يرفعني</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04158215"/>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0602"/>
            <a:ext cx="9144000" cy="6878604"/>
          </a:xfrm>
          <a:prstGeom prst="rect">
            <a:avLst/>
          </a:prstGeom>
        </p:spPr>
      </p:pic>
      <p:sp>
        <p:nvSpPr>
          <p:cNvPr id="3" name="TextBox 2"/>
          <p:cNvSpPr txBox="1"/>
          <p:nvPr/>
        </p:nvSpPr>
        <p:spPr>
          <a:xfrm>
            <a:off x="21235" y="7"/>
            <a:ext cx="9122769" cy="2062103"/>
          </a:xfrm>
          <a:prstGeom prst="rect">
            <a:avLst/>
          </a:prstGeom>
          <a:noFill/>
        </p:spPr>
        <p:txBody>
          <a:bodyPr wrap="square" rtlCol="0">
            <a:spAutoFit/>
          </a:bodyPr>
          <a:lstStyle/>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والآن يرتفع رأسي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على أعدائي حولي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فأذبح في خيمته ذبائح الهتاف </a:t>
            </a:r>
          </a:p>
          <a:p>
            <a:pPr algn="ctr"/>
            <a:r>
              <a:rPr lang="ar-JO"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rPr>
              <a:t>أغني وأرنم للرب</a:t>
            </a:r>
            <a:endParaRPr lang="en-SG" sz="3200" b="1" dirty="0">
              <a:ln>
                <a:solidFill>
                  <a:prstClr val="white"/>
                </a:solidFill>
              </a:ln>
              <a:solidFill>
                <a:prstClr val="white"/>
              </a:solidFill>
              <a:effectLst>
                <a:glow rad="76200">
                  <a:prstClr val="black">
                    <a:lumMod val="95000"/>
                    <a:lumOff val="5000"/>
                  </a:prstClr>
                </a:glow>
                <a:outerShdw blurRad="38100" dist="38100" dir="2700000" algn="tl">
                  <a:srgbClr val="000000">
                    <a:alpha val="43137"/>
                  </a:srgbClr>
                </a:outerShdw>
              </a:effectLst>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914657677"/>
      </p:ext>
    </p:extLst>
  </p:cSld>
  <p:clrMapOvr>
    <a:masterClrMapping/>
  </p:clrMapOvr>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free-wallpaper-13.jpg"/>
          <p:cNvPicPr>
            <a:picLocks noChangeAspect="1"/>
          </p:cNvPicPr>
          <p:nvPr/>
        </p:nvPicPr>
        <p:blipFill rotWithShape="1">
          <a:blip r:embed="rId2">
            <a:extLst>
              <a:ext uri="{28A0092B-C50C-407E-A947-70E740481C1C}">
                <a14:useLocalDpi xmlns:a14="http://schemas.microsoft.com/office/drawing/2010/main" val="0"/>
              </a:ext>
            </a:extLst>
          </a:blip>
          <a:srcRect t="3959" b="4692"/>
          <a:stretch/>
        </p:blipFill>
        <p:spPr>
          <a:xfrm>
            <a:off x="0" y="1"/>
            <a:ext cx="9268922" cy="6823732"/>
          </a:xfrm>
          <a:prstGeom prst="rect">
            <a:avLst/>
          </a:prstGeom>
        </p:spPr>
      </p:pic>
      <p:sp>
        <p:nvSpPr>
          <p:cNvPr id="3" name="Content Placeholder 2"/>
          <p:cNvSpPr>
            <a:spLocks noGrp="1"/>
          </p:cNvSpPr>
          <p:nvPr>
            <p:ph idx="1"/>
          </p:nvPr>
        </p:nvSpPr>
        <p:spPr>
          <a:xfrm>
            <a:off x="2925246" y="-27384"/>
            <a:ext cx="5607194" cy="6701840"/>
          </a:xfrm>
        </p:spPr>
        <p:txBody>
          <a:bodyPr/>
          <a:lstStyle/>
          <a:p>
            <a:pPr marL="203200" indent="0" algn="ctr">
              <a:buNone/>
            </a:pPr>
            <a:r>
              <a:rPr lang="ar-JO" b="1" dirty="0">
                <a:solidFill>
                  <a:srgbClr val="FF0000"/>
                </a:solidFill>
                <a:latin typeface="Arial" panose="020B0604020202020204" pitchFamily="34" charset="0"/>
                <a:cs typeface="Arial" panose="020B0604020202020204" pitchFamily="34" charset="0"/>
              </a:rPr>
              <a:t>مزمور 27: 4-5</a:t>
            </a:r>
            <a:endParaRPr lang="en-SG" b="1" dirty="0">
              <a:solidFill>
                <a:srgbClr val="FF0000"/>
              </a:solidFill>
              <a:latin typeface="Arial" panose="020B0604020202020204" pitchFamily="34" charset="0"/>
              <a:cs typeface="Arial" panose="020B0604020202020204" pitchFamily="34" charset="0"/>
            </a:endParaRPr>
          </a:p>
          <a:p>
            <a:pPr marL="203200" indent="0" algn="r">
              <a:buNone/>
            </a:pPr>
            <a:r>
              <a:rPr lang="ar-JO" b="1" dirty="0">
                <a:latin typeface="Arial" panose="020B0604020202020204" pitchFamily="34" charset="0"/>
                <a:cs typeface="Arial" panose="020B0604020202020204" pitchFamily="34" charset="0"/>
              </a:rPr>
              <a:t>واحدة سألت من الرب </a:t>
            </a:r>
          </a:p>
          <a:p>
            <a:pPr marL="203200" indent="0" algn="r">
              <a:buNone/>
            </a:pPr>
            <a:r>
              <a:rPr lang="ar-JO" b="1" dirty="0">
                <a:latin typeface="Arial" panose="020B0604020202020204" pitchFamily="34" charset="0"/>
                <a:cs typeface="Arial" panose="020B0604020202020204" pitchFamily="34" charset="0"/>
              </a:rPr>
              <a:t>وإياها ألتمس </a:t>
            </a:r>
          </a:p>
          <a:p>
            <a:pPr marL="203200" indent="0" algn="r">
              <a:buNone/>
            </a:pPr>
            <a:r>
              <a:rPr lang="ar-JO" b="1" dirty="0">
                <a:latin typeface="Arial" panose="020B0604020202020204" pitchFamily="34" charset="0"/>
                <a:cs typeface="Arial" panose="020B0604020202020204" pitchFamily="34" charset="0"/>
              </a:rPr>
              <a:t>أن أسكن في بيت الرب </a:t>
            </a:r>
          </a:p>
          <a:p>
            <a:pPr marL="203200" indent="0" algn="r">
              <a:buNone/>
            </a:pPr>
            <a:r>
              <a:rPr lang="ar-JO" b="1" dirty="0">
                <a:latin typeface="Arial" panose="020B0604020202020204" pitchFamily="34" charset="0"/>
                <a:cs typeface="Arial" panose="020B0604020202020204" pitchFamily="34" charset="0"/>
              </a:rPr>
              <a:t>كل أيام حياتي </a:t>
            </a:r>
          </a:p>
          <a:p>
            <a:pPr marL="203200" indent="0" algn="r">
              <a:buNone/>
            </a:pPr>
            <a:r>
              <a:rPr lang="ar-JO" b="1" dirty="0">
                <a:latin typeface="Arial" panose="020B0604020202020204" pitchFamily="34" charset="0"/>
                <a:cs typeface="Arial" panose="020B0604020202020204" pitchFamily="34" charset="0"/>
              </a:rPr>
              <a:t>لكي أنظر إلى جمال الرب </a:t>
            </a:r>
          </a:p>
          <a:p>
            <a:pPr marL="203200" indent="0" algn="r">
              <a:buNone/>
            </a:pPr>
            <a:r>
              <a:rPr lang="ar-JO" b="1" dirty="0">
                <a:latin typeface="Arial" panose="020B0604020202020204" pitchFamily="34" charset="0"/>
                <a:cs typeface="Arial" panose="020B0604020202020204" pitchFamily="34" charset="0"/>
              </a:rPr>
              <a:t>وأتفرس في هيكله</a:t>
            </a:r>
          </a:p>
          <a:p>
            <a:pPr marL="203200" indent="0" algn="r">
              <a:buNone/>
            </a:pPr>
            <a:endParaRPr lang="en-SG" b="1" dirty="0">
              <a:latin typeface="Arial" panose="020B0604020202020204" pitchFamily="34" charset="0"/>
              <a:cs typeface="Arial" panose="020B0604020202020204" pitchFamily="34" charset="0"/>
            </a:endParaRPr>
          </a:p>
          <a:p>
            <a:pPr marL="203200" indent="0" algn="r">
              <a:buNone/>
            </a:pPr>
            <a:r>
              <a:rPr lang="ar-JO" b="1" dirty="0">
                <a:latin typeface="Arial" panose="020B0604020202020204" pitchFamily="34" charset="0"/>
                <a:cs typeface="Arial" panose="020B0604020202020204" pitchFamily="34" charset="0"/>
              </a:rPr>
              <a:t>لأنه يخبئني في مظلته </a:t>
            </a:r>
          </a:p>
          <a:p>
            <a:pPr marL="203200" indent="0" algn="r">
              <a:buNone/>
            </a:pPr>
            <a:r>
              <a:rPr lang="ar-JO" b="1" dirty="0">
                <a:latin typeface="Arial" panose="020B0604020202020204" pitchFamily="34" charset="0"/>
                <a:cs typeface="Arial" panose="020B0604020202020204" pitchFamily="34" charset="0"/>
              </a:rPr>
              <a:t>في يوم الشر </a:t>
            </a:r>
          </a:p>
          <a:p>
            <a:pPr marL="203200" indent="0" algn="r">
              <a:buNone/>
            </a:pPr>
            <a:r>
              <a:rPr lang="ar-JO" b="1" dirty="0">
                <a:latin typeface="Arial" panose="020B0604020202020204" pitchFamily="34" charset="0"/>
                <a:cs typeface="Arial" panose="020B0604020202020204" pitchFamily="34" charset="0"/>
              </a:rPr>
              <a:t>يسترني بستر خيمته </a:t>
            </a:r>
          </a:p>
          <a:p>
            <a:pPr marL="203200" indent="0" algn="r">
              <a:buNone/>
            </a:pPr>
            <a:r>
              <a:rPr lang="ar-JO" b="1" dirty="0">
                <a:latin typeface="Arial" panose="020B0604020202020204" pitchFamily="34" charset="0"/>
                <a:cs typeface="Arial" panose="020B0604020202020204" pitchFamily="34" charset="0"/>
              </a:rPr>
              <a:t>على صخرة يرفعني</a:t>
            </a:r>
          </a:p>
        </p:txBody>
      </p:sp>
    </p:spTree>
    <p:extLst>
      <p:ext uri="{BB962C8B-B14F-4D97-AF65-F5344CB8AC3E}">
        <p14:creationId xmlns:p14="http://schemas.microsoft.com/office/powerpoint/2010/main" val="2784993926"/>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627723885"/>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0" y="332656"/>
            <a:ext cx="914399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0" y="1575375"/>
            <a:ext cx="9143999"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672050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291774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6مُبَارَكٌ الرَّبُّ</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لأَنَّهُ سَمِعَ صَوْتَ تَضَرُّعِي.</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7الرَّبُّ عِزِّي وَتُرْسِي.</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عَلَيْهِ اتَّكَلَ قَلْبِي، فَانْتَصَرْتُ.</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وَيَبْتَهِجُ قَلْبِي وَبِأُغْنِيَتِي أَحْمَدُهُ. </a:t>
            </a:r>
            <a:endPar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endParaRPr>
          </a:p>
        </p:txBody>
      </p:sp>
    </p:spTree>
    <p:extLst>
      <p:ext uri="{BB962C8B-B14F-4D97-AF65-F5344CB8AC3E}">
        <p14:creationId xmlns:p14="http://schemas.microsoft.com/office/powerpoint/2010/main" val="1465932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97;p2">
            <a:extLst>
              <a:ext uri="{FF2B5EF4-FFF2-40B4-BE49-F238E27FC236}">
                <a16:creationId xmlns:a16="http://schemas.microsoft.com/office/drawing/2014/main" id="{491A4056-D0F9-4034-B6F5-2D82274549ED}"/>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28: 6-9</a:t>
            </a: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209550" y="338118"/>
            <a:ext cx="8724900" cy="2917746"/>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8الرَّبُّ عِزٌّ لَهُمْ</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وَحِصْنُ خَلاَصِ مَسِيحِهِ هُوَ.</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 9خَلِّصْ شَعْبَكَ ، </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وَبَارِكْ مِيرَاثَكَ، </a:t>
            </a: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kumimoji="0" lang="ar-JO"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rPr>
              <a:t>وَارْعَهُم وَاحْمِلْهُم إِلَى الأَبَدِ.</a:t>
            </a:r>
            <a:endParaRPr kumimoji="0" lang="en-US" sz="3400" b="1" i="0" u="none" strike="noStrike" kern="1200" cap="none" spc="0" normalizeH="0" baseline="0" noProof="0" dirty="0">
              <a:ln>
                <a:noFill/>
              </a:ln>
              <a:solidFill>
                <a:srgbClr val="FFFFFF"/>
              </a:solidFill>
              <a:effectLst>
                <a:glow rad="190500">
                  <a:srgbClr val="000000">
                    <a:alpha val="75000"/>
                  </a:srgbClr>
                </a:glow>
              </a:effectLst>
              <a:uLnTx/>
              <a:uFillTx/>
              <a:latin typeface="Arial"/>
              <a:ea typeface="ＭＳ Ｐゴシック"/>
              <a:cs typeface="Arial"/>
              <a:sym typeface="Arial"/>
            </a:endParaRPr>
          </a:p>
        </p:txBody>
      </p:sp>
    </p:spTree>
    <p:extLst>
      <p:ext uri="{BB962C8B-B14F-4D97-AF65-F5344CB8AC3E}">
        <p14:creationId xmlns:p14="http://schemas.microsoft.com/office/powerpoint/2010/main" val="1597005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٢٩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9232343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579327" cy="1143000"/>
          </a:xfrm>
          <a:noFill/>
          <a:ln>
            <a:noFill/>
          </a:ln>
        </p:spPr>
        <p:txBody>
          <a:bodyPr vert="horz" wrap="square" lIns="91440" tIns="45720" rIns="91440" bIns="45720" numCol="1" anchor="ctr" anchorCtr="0" compatLnSpc="1">
            <a:prstTxWarp prst="textNoShape">
              <a:avLst/>
            </a:prstTxWarp>
          </a:bodyPr>
          <a:lstStyle/>
          <a:p>
            <a:pPr algn="r" eaLnBrk="1" hangingPunct="1"/>
            <a:r>
              <a:rPr lang="ar-JO" sz="5400" b="1" dirty="0">
                <a:latin typeface="Arial" charset="0"/>
              </a:rPr>
              <a:t>عيد المظال: مزمور 29</a:t>
            </a:r>
            <a:endParaRPr lang="en-GB" sz="5400" b="1" dirty="0">
              <a:latin typeface="Arial" charset="0"/>
            </a:endParaRPr>
          </a:p>
        </p:txBody>
      </p:sp>
      <p:sp>
        <p:nvSpPr>
          <p:cNvPr id="333827" name="Rectangle 3"/>
          <p:cNvSpPr>
            <a:spLocks noGrp="1" noChangeArrowheads="1"/>
          </p:cNvSpPr>
          <p:nvPr>
            <p:ph type="body" idx="1"/>
          </p:nvPr>
        </p:nvSpPr>
        <p:spPr>
          <a:xfrm>
            <a:off x="0" y="2287413"/>
            <a:ext cx="594015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lnSpc>
                <a:spcPct val="90000"/>
              </a:lnSpc>
              <a:buNone/>
            </a:pPr>
            <a:r>
              <a:rPr lang="ar-JO" sz="4000" b="1" dirty="0">
                <a:latin typeface="Arial" charset="0"/>
              </a:rPr>
              <a:t>قدموا للرب أيها الجبابرة قدموا للرب مجدا وقوة.</a:t>
            </a:r>
            <a:endParaRPr lang="en-US" sz="4000" b="1" dirty="0">
              <a:latin typeface="Arial" charset="0"/>
            </a:endParaRPr>
          </a:p>
          <a:p>
            <a:pPr marL="177800" indent="-177800" algn="r" eaLnBrk="1" hangingPunct="1">
              <a:lnSpc>
                <a:spcPct val="90000"/>
              </a:lnSpc>
              <a:buNone/>
            </a:pPr>
            <a:endParaRPr lang="en-US" sz="4000" b="1" dirty="0">
              <a:latin typeface="Arial" charset="0"/>
            </a:endParaRPr>
          </a:p>
          <a:p>
            <a:pPr marL="177800" indent="-177800" algn="r" eaLnBrk="1" hangingPunct="1">
              <a:lnSpc>
                <a:spcPct val="90000"/>
              </a:lnSpc>
              <a:buNone/>
            </a:pPr>
            <a:r>
              <a:rPr lang="en-US" sz="4000" b="1" dirty="0">
                <a:latin typeface="Arial" charset="0"/>
              </a:rPr>
              <a:t>	</a:t>
            </a:r>
            <a:r>
              <a:rPr lang="ar-JO" sz="4000" b="1" dirty="0">
                <a:latin typeface="Arial" charset="0"/>
              </a:rPr>
              <a:t>قدموا للرب مجد اسمه. أسجدوا للرب في بهاء قداسته ... "</a:t>
            </a:r>
            <a:endParaRPr lang="en-GB" sz="4000" b="1" dirty="0">
              <a:latin typeface="Arial" charset="0"/>
            </a:endParaRPr>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388ب</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10" name="Text Box 5"/>
          <p:cNvSpPr txBox="1">
            <a:spLocks noChangeArrowheads="1"/>
          </p:cNvSpPr>
          <p:nvPr/>
        </p:nvSpPr>
        <p:spPr bwMode="auto">
          <a:xfrm>
            <a:off x="8153401" y="76208"/>
            <a:ext cx="184731"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33827">
                                            <p:txEl>
                                              <p:pRg st="2" end="2"/>
                                            </p:txEl>
                                          </p:spTgt>
                                        </p:tgtEl>
                                        <p:attrNameLst>
                                          <p:attrName>style.visibility</p:attrName>
                                        </p:attrNameLst>
                                      </p:cBhvr>
                                      <p:to>
                                        <p:strVal val="visible"/>
                                      </p:to>
                                    </p:set>
                                    <p:animEffect transition="in" filter="fade">
                                      <p:cBhvr>
                                        <p:cTn id="7"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7137"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2" name="Text Box 2"/>
          <p:cNvSpPr txBox="1">
            <a:spLocks noChangeArrowheads="1"/>
          </p:cNvSpPr>
          <p:nvPr/>
        </p:nvSpPr>
        <p:spPr bwMode="auto">
          <a:xfrm>
            <a:off x="685800" y="1031883"/>
            <a:ext cx="76962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9203" name="Text Box 3"/>
          <p:cNvSpPr txBox="1">
            <a:spLocks noChangeArrowheads="1"/>
          </p:cNvSpPr>
          <p:nvPr/>
        </p:nvSpPr>
        <p:spPr bwMode="auto">
          <a:xfrm>
            <a:off x="381000" y="2439995"/>
            <a:ext cx="8382000" cy="156966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9"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3449484117"/>
      </p:ext>
    </p:extLst>
  </p:cSld>
  <p:clrMapOvr>
    <a:masterClrMapping/>
  </p:clrMapOvr>
  <p:transition spd="med">
    <p:randomBar dir="vert"/>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0" name="Text Box 2"/>
          <p:cNvSpPr txBox="1">
            <a:spLocks noChangeArrowheads="1"/>
          </p:cNvSpPr>
          <p:nvPr/>
        </p:nvSpPr>
        <p:spPr bwMode="auto">
          <a:xfrm>
            <a:off x="287928" y="1067433"/>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t>الجو العام الصناعي للنص: يكرر السطر الثاني الأول ، لكنه يتجاهل المصطلح الأخير</a:t>
            </a:r>
            <a:endParaRPr lang="en-US" dirty="0"/>
          </a:p>
        </p:txBody>
      </p:sp>
      <p:sp>
        <p:nvSpPr>
          <p:cNvPr id="206851" name="Text Box 3"/>
          <p:cNvSpPr txBox="1">
            <a:spLocks noChangeArrowheads="1"/>
          </p:cNvSpPr>
          <p:nvPr/>
        </p:nvSpPr>
        <p:spPr bwMode="auto">
          <a:xfrm>
            <a:off x="152400" y="2427853"/>
            <a:ext cx="89916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t>مزمور 29 : 1 – 2 </a:t>
            </a:r>
            <a:endParaRPr lang="en-US" dirty="0"/>
          </a:p>
          <a:p>
            <a:r>
              <a:rPr lang="ar-JO" dirty="0"/>
              <a:t>مزمور لداود.قدموا للرب يا أبناء الله قدموا للرب مجداً وعزاً. 2 قدموا للرب مجد اسمه.اسجدوا للرب في زينة مقدسة</a:t>
            </a:r>
            <a:endParaRPr lang="en-US" dirty="0"/>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9" name="Text Box 4"/>
          <p:cNvSpPr txBox="1">
            <a:spLocks noChangeArrowheads="1"/>
          </p:cNvSpPr>
          <p:nvPr/>
        </p:nvSpPr>
        <p:spPr bwMode="auto">
          <a:xfrm>
            <a:off x="8172400"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rPr>
              <a:t>ص 14</a:t>
            </a:r>
            <a:endParaRPr lang="en-US" b="1" dirty="0">
              <a:solidFill>
                <a:schemeClr val="bg1"/>
              </a:solidFill>
              <a:effectLst>
                <a:glow rad="101600">
                  <a:srgbClr val="100D00">
                    <a:alpha val="75000"/>
                  </a:srgbClr>
                </a:glow>
                <a:outerShdw blurRad="38100" dist="38100" dir="2700000" algn="tl">
                  <a:srgbClr val="DDDDDD"/>
                </a:outerShdw>
              </a:effectLst>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٣٠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946947333"/>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٣١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833811304"/>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Image result for What’s the point?">
            <a:extLst>
              <a:ext uri="{FF2B5EF4-FFF2-40B4-BE49-F238E27FC236}">
                <a16:creationId xmlns:a16="http://schemas.microsoft.com/office/drawing/2014/main" id="{A9EFECB5-0F16-8643-9E89-EB58BAD388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91888"/>
            <a:ext cx="4107305" cy="1426847"/>
          </a:xfrm>
          <a:effectLst>
            <a:outerShdw blurRad="63500" dist="35921" dir="2700000" algn="ctr" rotWithShape="0">
              <a:schemeClr val="tx2">
                <a:alpha val="74998"/>
              </a:schemeClr>
            </a:outerShdw>
          </a:effectLst>
        </p:spPr>
        <p:txBody>
          <a:bodyPr anchor="ctr"/>
          <a:lstStyle/>
          <a:p>
            <a:pPr>
              <a:defRPr/>
            </a:pPr>
            <a:r>
              <a:rPr lang="ar-JO" sz="4000" b="1" dirty="0">
                <a:effectLst>
                  <a:glow rad="127000">
                    <a:schemeClr val="tx1"/>
                  </a:glow>
                </a:effectLst>
                <a:latin typeface="Arial" charset="0"/>
                <a:ea typeface="ＭＳ Ｐゴシック" charset="0"/>
                <a:cs typeface="ＭＳ Ｐゴシック" charset="0"/>
              </a:rPr>
              <a:t>مزمور 31: 23-24</a:t>
            </a:r>
            <a:endParaRPr lang="en-US" sz="40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862D1764-C0DC-6941-A211-97AABF1C37DA}"/>
              </a:ext>
            </a:extLst>
          </p:cNvPr>
          <p:cNvSpPr txBox="1">
            <a:spLocks noChangeArrowheads="1"/>
          </p:cNvSpPr>
          <p:nvPr/>
        </p:nvSpPr>
        <p:spPr bwMode="auto">
          <a:xfrm>
            <a:off x="4275441" y="0"/>
            <a:ext cx="4843847"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eaLnBrk="0" fontAlgn="base" hangingPunct="0">
              <a:spcBef>
                <a:spcPct val="0"/>
              </a:spcBef>
              <a:spcAft>
                <a:spcPct val="0"/>
              </a:spcAft>
              <a:defRPr sz="4400">
                <a:solidFill>
                  <a:schemeClr val="tx2"/>
                </a:solidFill>
                <a:latin typeface="Times New Roman" pitchFamily="-112" charset="0"/>
              </a:defRPr>
            </a:lvl6pPr>
            <a:lvl7pPr marL="914353" algn="ctr" eaLnBrk="0" fontAlgn="base" hangingPunct="0">
              <a:spcBef>
                <a:spcPct val="0"/>
              </a:spcBef>
              <a:spcAft>
                <a:spcPct val="0"/>
              </a:spcAft>
              <a:defRPr sz="4400">
                <a:solidFill>
                  <a:schemeClr val="tx2"/>
                </a:solidFill>
                <a:latin typeface="Times New Roman" pitchFamily="-112" charset="0"/>
              </a:defRPr>
            </a:lvl7pPr>
            <a:lvl8pPr marL="1371530" algn="ctr" eaLnBrk="0" fontAlgn="base" hangingPunct="0">
              <a:spcBef>
                <a:spcPct val="0"/>
              </a:spcBef>
              <a:spcAft>
                <a:spcPct val="0"/>
              </a:spcAft>
              <a:defRPr sz="4400">
                <a:solidFill>
                  <a:schemeClr val="tx2"/>
                </a:solidFill>
                <a:latin typeface="Times New Roman" pitchFamily="-112" charset="0"/>
              </a:defRPr>
            </a:lvl8pPr>
            <a:lvl9pPr marL="1828706"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23أَحِبُّوا الرَّبَّ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يَا جَمِيعَ أَتْقِيَائِهِ.</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الرَّبُّ حَافِظُ الأَمَانَةِ،</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وَمُجَازٍ بِكَثْرَةٍ الْعَامِلَ بِالْكِبْرِيَاءِ. 24لِتَتَشَدَّدْ وَلْتَتَشَجَّعْ قُلُوبُكُمْ،</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يَا جَمِيعَ الْمُنْتَظِرِينَ الرَّبَّ.</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6136498"/>
      </p:ext>
    </p:extLst>
  </p:cSld>
  <p:clrMapOvr>
    <a:masterClrMapping/>
  </p:clrMapOvr>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٣٢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863195624"/>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4"/>
          <p:cNvSpPr>
            <a:spLocks noChangeArrowheads="1"/>
          </p:cNvSpPr>
          <p:nvPr/>
        </p:nvSpPr>
        <p:spPr bwMode="auto">
          <a:xfrm>
            <a:off x="838200" y="1752607"/>
            <a:ext cx="754380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طوبى للذي غفر </a:t>
            </a:r>
            <a:r>
              <a:rPr lang="ar-JO" sz="4000" b="1" dirty="0">
                <a:solidFill>
                  <a:srgbClr val="FFFFFF"/>
                </a:solidFill>
                <a:latin typeface="Arial" panose="020B0604020202020204" pitchFamily="34" charset="0"/>
                <a:cs typeface="Arial" panose="020B0604020202020204" pitchFamily="34" charset="0"/>
              </a:rPr>
              <a:t>إ</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ثمه وسترت خطيئته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طوبى لرجل  لا يحسب له الرب خطيئة .</a:t>
            </a:r>
            <a:endPar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ولا في روحه غش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32 :</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8005" name="Rectangle 5"/>
          <p:cNvSpPr>
            <a:spLocks noGrp="1" noChangeArrowheads="1"/>
          </p:cNvSpPr>
          <p:nvPr>
            <p:ph type="title" idx="4294967295"/>
          </p:nvPr>
        </p:nvSpPr>
        <p:spPr/>
        <p:txBody>
          <a:bodyPr/>
          <a:lstStyle/>
          <a:p>
            <a:pPr eaLnBrk="1" hangingPunct="1">
              <a:defRPr/>
            </a:pPr>
            <a:r>
              <a:rPr lang="ar-IQ" b="1" dirty="0">
                <a:latin typeface="Arial" panose="020B0604020202020204" pitchFamily="34" charset="0"/>
                <a:cs typeface="Arial" panose="020B0604020202020204" pitchFamily="34" charset="0"/>
              </a:rPr>
              <a:t>البركة</a:t>
            </a:r>
            <a:endParaRPr lang="en-US"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body" idx="1"/>
          </p:nvPr>
        </p:nvSpPr>
        <p:spPr>
          <a:xfrm>
            <a:off x="1143000" y="1265237"/>
            <a:ext cx="2743200" cy="4525963"/>
          </a:xfrm>
        </p:spPr>
        <p:txBody>
          <a:bodyPr/>
          <a:lstStyle/>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ترنيمة</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sz="4400" b="1" dirty="0">
                <a:solidFill>
                  <a:srgbClr val="F8F8F8"/>
                </a:solidFill>
                <a:latin typeface="Arial" panose="020B0604020202020204" pitchFamily="34" charset="0"/>
                <a:cs typeface="Arial" panose="020B0604020202020204" pitchFamily="34" charset="0"/>
              </a:rPr>
              <a:t>رثاء</a:t>
            </a:r>
            <a:endParaRPr lang="en-US" b="1" dirty="0">
              <a:solidFill>
                <a:srgbClr val="F8F8F8"/>
              </a:solidFill>
              <a:latin typeface="Arial" panose="020B0604020202020204" pitchFamily="34" charset="0"/>
              <a:cs typeface="Arial" panose="020B0604020202020204" pitchFamily="34" charset="0"/>
            </a:endParaRPr>
          </a:p>
        </p:txBody>
      </p:sp>
      <p:sp>
        <p:nvSpPr>
          <p:cNvPr id="30822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8405" name="Text Box 5"/>
          <p:cNvSpPr txBox="1">
            <a:spLocks noChangeArrowheads="1"/>
          </p:cNvSpPr>
          <p:nvPr/>
        </p:nvSpPr>
        <p:spPr bwMode="auto">
          <a:xfrm>
            <a:off x="381000" y="2588711"/>
            <a:ext cx="8001000" cy="1200329"/>
          </a:xfrm>
          <a:prstGeom prst="rect">
            <a:avLst/>
          </a:prstGeom>
          <a:solidFill>
            <a:srgbClr val="F8F8F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68262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82625" marR="0" lvl="0" indent="0" algn="ctr" defTabSz="914400" rtl="0" eaLnBrk="1" fontAlgn="base" latinLnBrk="0" hangingPunct="1">
              <a:lnSpc>
                <a:spcPct val="100000"/>
              </a:lnSpc>
              <a:spcBef>
                <a:spcPct val="50000"/>
              </a:spcBef>
              <a:spcAft>
                <a:spcPct val="0"/>
              </a:spcAft>
              <a:buClrTx/>
              <a:buSzTx/>
              <a:buFontTx/>
              <a:buNone/>
              <a:tabLst/>
              <a:defRPr/>
            </a:pPr>
            <a:r>
              <a:rPr lang="ar-JO" sz="3600" i="1" dirty="0">
                <a:solidFill>
                  <a:srgbClr val="0033CC"/>
                </a:solidFill>
                <a:latin typeface="Arial" panose="020B0604020202020204" pitchFamily="34" charset="0"/>
                <a:cs typeface="Arial" panose="020B0604020202020204" pitchFamily="34" charset="0"/>
              </a:rPr>
              <a:t>أ</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لك بخطيئتي ولا </a:t>
            </a:r>
            <a:r>
              <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كتم </a:t>
            </a:r>
            <a:r>
              <a:rPr lang="ar-JO" sz="3600" i="1" dirty="0">
                <a:solidFill>
                  <a:srgbClr val="0033CC"/>
                </a:solidFill>
                <a:latin typeface="Arial" panose="020B0604020202020204" pitchFamily="34" charset="0"/>
                <a:cs typeface="Arial" panose="020B0604020202020204" pitchFamily="34" charset="0"/>
              </a:rPr>
              <a:t>إ</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ثمي  قلت </a:t>
            </a:r>
            <a:r>
              <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عترف للرب بذنبي  و</a:t>
            </a:r>
            <a:r>
              <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نت رفعت آثام  خطيئتي </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08229" name="Rectangle 7"/>
          <p:cNvSpPr>
            <a:spLocks noGrp="1" noChangeArrowheads="1"/>
          </p:cNvSpPr>
          <p:nvPr>
            <p:ph type="title"/>
          </p:nvPr>
        </p:nvSpPr>
        <p:spPr>
          <a:xfrm>
            <a:off x="381000" y="228600"/>
            <a:ext cx="8229600" cy="1143000"/>
          </a:xfrm>
        </p:spPr>
        <p:txBody>
          <a:bodyPr/>
          <a:lstStyle/>
          <a:p>
            <a:pPr eaLnBrk="1" hangingPunct="1"/>
            <a:r>
              <a:rPr lang="en-US" sz="4000" dirty="0">
                <a:solidFill>
                  <a:srgbClr val="E5F8FB"/>
                </a:solidFill>
                <a:latin typeface="Arial" panose="020B0604020202020204" pitchFamily="34" charset="0"/>
                <a:cs typeface="Arial" panose="020B0604020202020204" pitchFamily="34" charset="0"/>
              </a:rPr>
              <a:t>      </a:t>
            </a:r>
            <a:r>
              <a:rPr lang="ar-IQ" sz="4000" dirty="0">
                <a:solidFill>
                  <a:srgbClr val="E5F8FB"/>
                </a:solidFill>
                <a:latin typeface="Arial" panose="020B0604020202020204" pitchFamily="34" charset="0"/>
                <a:cs typeface="Arial" panose="020B0604020202020204" pitchFamily="34" charset="0"/>
              </a:rPr>
              <a:t>32 : 5 </a:t>
            </a:r>
            <a:r>
              <a:rPr lang="en-US" sz="4000" dirty="0">
                <a:solidFill>
                  <a:srgbClr val="E5F8FB"/>
                </a:solidFill>
                <a:latin typeface="Arial" panose="020B0604020202020204" pitchFamily="34" charset="0"/>
                <a:cs typeface="Arial" panose="020B0604020202020204" pitchFamily="34" charset="0"/>
              </a:rPr>
              <a:t>    </a:t>
            </a:r>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a:t>
            </a:r>
            <a:endParaRPr lang="en-US" dirty="0">
              <a:latin typeface="Arial" panose="020B0604020202020204" pitchFamily="34" charset="0"/>
              <a:cs typeface="Arial" panose="020B0604020202020204" pitchFamily="34" charset="0"/>
            </a:endParaRPr>
          </a:p>
        </p:txBody>
      </p:sp>
      <p:sp>
        <p:nvSpPr>
          <p:cNvPr id="35840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withEffect">
                                  <p:stCondLst>
                                    <p:cond delay="0"/>
                                  </p:stCondLst>
                                  <p:childTnLst>
                                    <p:animEffect transition="out" filter="fade">
                                      <p:cBhvr>
                                        <p:cTn id="6" dur="3000" tmFilter="0, 0; .2, .5; .8, .5; 1, 0"/>
                                        <p:tgtEl>
                                          <p:spTgt spid="358403">
                                            <p:txEl>
                                              <p:pRg st="0" end="0"/>
                                            </p:txEl>
                                          </p:spTgt>
                                        </p:tgtEl>
                                      </p:cBhvr>
                                    </p:animEffect>
                                    <p:animScale>
                                      <p:cBhvr>
                                        <p:cTn id="7" dur="1500" autoRev="1" fill="hold"/>
                                        <p:tgtEl>
                                          <p:spTgt spid="358403">
                                            <p:txEl>
                                              <p:pRg st="0" end="0"/>
                                            </p:txEl>
                                          </p:spTgt>
                                        </p:tgtEl>
                                      </p:cBhvr>
                                      <p:by x="105000" y="105000"/>
                                    </p:animScale>
                                  </p:childTnLst>
                                </p:cTn>
                              </p:par>
                              <p:par>
                                <p:cTn id="8" presetID="26" presetClass="emph" presetSubtype="0" fill="hold" nodeType="withEffect">
                                  <p:stCondLst>
                                    <p:cond delay="0"/>
                                  </p:stCondLst>
                                  <p:childTnLst>
                                    <p:animEffect transition="out" filter="fade">
                                      <p:cBhvr>
                                        <p:cTn id="9" dur="3000" tmFilter="0, 0; .2, .5; .8, .5; 1, 0"/>
                                        <p:tgtEl>
                                          <p:spTgt spid="358403">
                                            <p:txEl>
                                              <p:pRg st="1" end="1"/>
                                            </p:txEl>
                                          </p:spTgt>
                                        </p:tgtEl>
                                      </p:cBhvr>
                                    </p:animEffect>
                                    <p:animScale>
                                      <p:cBhvr>
                                        <p:cTn id="10" dur="1500" autoRev="1" fill="hold"/>
                                        <p:tgtEl>
                                          <p:spTgt spid="358403">
                                            <p:txEl>
                                              <p:pRg st="1" end="1"/>
                                            </p:txEl>
                                          </p:spTgt>
                                        </p:tgtEl>
                                      </p:cBhvr>
                                      <p:by x="105000" y="105000"/>
                                    </p:animScale>
                                  </p:childTnLst>
                                </p:cTn>
                              </p:par>
                            </p:childTnLst>
                          </p:cTn>
                        </p:par>
                        <p:par>
                          <p:cTn id="11" fill="hold" nodeType="afterGroup">
                            <p:stCondLst>
                              <p:cond delay="3000"/>
                            </p:stCondLst>
                            <p:childTnLst>
                              <p:par>
                                <p:cTn id="12" presetID="2" presetClass="entr" presetSubtype="4" fill="hold" grpId="0" nodeType="afterEffect">
                                  <p:stCondLst>
                                    <p:cond delay="0"/>
                                  </p:stCondLst>
                                  <p:childTnLst>
                                    <p:set>
                                      <p:cBhvr>
                                        <p:cTn id="13" dur="1" fill="hold">
                                          <p:stCondLst>
                                            <p:cond delay="0"/>
                                          </p:stCondLst>
                                        </p:cTn>
                                        <p:tgtEl>
                                          <p:spTgt spid="358405"/>
                                        </p:tgtEl>
                                        <p:attrNameLst>
                                          <p:attrName>style.visibility</p:attrName>
                                        </p:attrNameLst>
                                      </p:cBhvr>
                                      <p:to>
                                        <p:strVal val="visible"/>
                                      </p:to>
                                    </p:set>
                                    <p:anim calcmode="lin" valueType="num">
                                      <p:cBhvr additive="base">
                                        <p:cTn id="14" dur="2000" fill="hold"/>
                                        <p:tgtEl>
                                          <p:spTgt spid="358405"/>
                                        </p:tgtEl>
                                        <p:attrNameLst>
                                          <p:attrName>ppt_x</p:attrName>
                                        </p:attrNameLst>
                                      </p:cBhvr>
                                      <p:tavLst>
                                        <p:tav tm="0">
                                          <p:val>
                                            <p:strVal val="#ppt_x"/>
                                          </p:val>
                                        </p:tav>
                                        <p:tav tm="100000">
                                          <p:val>
                                            <p:strVal val="#ppt_x"/>
                                          </p:val>
                                        </p:tav>
                                      </p:tavLst>
                                    </p:anim>
                                    <p:anim calcmode="lin" valueType="num">
                                      <p:cBhvr additive="base">
                                        <p:cTn id="15" dur="2000" fill="hold"/>
                                        <p:tgtEl>
                                          <p:spTgt spid="3584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5"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٣٣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334859835"/>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1" y="2159016"/>
            <a:ext cx="91440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اهتفوا ايها الصديقين بالرب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بالمستقيمين يليق التسبيح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احمدوا الرب بالعود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بربابة ذات عشرة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وتار رنموا له ,غنو</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له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غنية جديدة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حسنوا العزف بهتاف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3 </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 - </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33 : 1</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3123" name="Rectangle 3"/>
          <p:cNvSpPr>
            <a:spLocks noGrp="1" noChangeArrowheads="1"/>
          </p:cNvSpPr>
          <p:nvPr>
            <p:ph type="title" idx="4294967295"/>
          </p:nvPr>
        </p:nvSpPr>
        <p:spPr/>
        <p:txBody>
          <a:bodyPr/>
          <a:lstStyle/>
          <a:p>
            <a:pPr eaLnBrk="1" hangingPunct="1">
              <a:defRPr/>
            </a:pPr>
            <a:r>
              <a:rPr lang="ar-IQ" b="1" dirty="0">
                <a:latin typeface="Arial" panose="020B0604020202020204" pitchFamily="34" charset="0"/>
                <a:cs typeface="Arial" panose="020B0604020202020204" pitchFamily="34" charset="0"/>
              </a:rPr>
              <a:t>مدح وصفي</a:t>
            </a:r>
            <a:endParaRPr lang="en-US"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٣٤</a:t>
            </a:r>
            <a:r>
              <a:rPr lang="en-US" sz="8800" dirty="0">
                <a:solidFill>
                  <a:schemeClr val="bg1"/>
                </a:solidFill>
                <a:latin typeface="Arial" charset="0"/>
                <a:ea typeface="Osaka" charset="0"/>
                <a:cs typeface="Arial" charset="0"/>
              </a:rPr>
              <a:t> </a:t>
            </a:r>
          </a:p>
        </p:txBody>
      </p:sp>
      <p:sp>
        <p:nvSpPr>
          <p:cNvPr id="2" name="Title 2">
            <a:extLst>
              <a:ext uri="{FF2B5EF4-FFF2-40B4-BE49-F238E27FC236}">
                <a16:creationId xmlns:a16="http://schemas.microsoft.com/office/drawing/2014/main" id="{1C88E470-2F46-EB19-FA61-1311DE1CCFD8}"/>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6000" dirty="0" err="1">
                <a:effectLst/>
                <a:latin typeface="Salaam" pitchFamily="2" charset="0"/>
              </a:rPr>
              <a:t>ôHàÒêŒâø</a:t>
            </a:r>
            <a:r>
              <a:rPr lang="en-US" sz="6000" dirty="0">
                <a:effectLst/>
                <a:latin typeface="Salaam" pitchFamily="2" charset="0"/>
              </a:rPr>
              <a:t> </a:t>
            </a:r>
            <a:r>
              <a:rPr lang="en-US" sz="6000" dirty="0" err="1">
                <a:effectLst/>
                <a:latin typeface="Salaam" pitchFamily="2" charset="0"/>
              </a:rPr>
              <a:t>âRûâÁâé</a:t>
            </a:r>
            <a:r>
              <a:rPr lang="en-US" sz="6000" dirty="0">
                <a:effectLst/>
                <a:latin typeface="Salaam" pitchFamily="2" charset="0"/>
              </a:rPr>
              <a:t> </a:t>
            </a:r>
            <a:r>
              <a:rPr lang="en-US" sz="6000" dirty="0" err="1">
                <a:effectLst/>
                <a:latin typeface="Salaam" pitchFamily="2" charset="0"/>
              </a:rPr>
              <a:t>AâµâDê˜õø</a:t>
            </a:r>
            <a:r>
              <a:rPr lang="en-US" sz="6000" dirty="0">
                <a:effectLst/>
                <a:latin typeface="Salaam" pitchFamily="2" charset="0"/>
              </a:rPr>
              <a:t> </a:t>
            </a:r>
            <a:r>
              <a:rPr lang="en-US" sz="6000" dirty="0" err="1">
                <a:effectLst/>
                <a:latin typeface="Salaam" pitchFamily="2" charset="0"/>
              </a:rPr>
              <a:t>âdôwaâDõ</a:t>
            </a:r>
            <a:r>
              <a:rPr lang="en-US" sz="6000" dirty="0">
                <a:effectLst/>
                <a:latin typeface="Salaam" pitchFamily="2" charset="0"/>
              </a:rPr>
              <a:t>¬</a:t>
            </a:r>
          </a:p>
          <a:p>
            <a:r>
              <a:rPr lang="en-US" sz="6000" dirty="0" err="1">
                <a:effectLst/>
                <a:latin typeface="Salaam" pitchFamily="2" charset="0"/>
              </a:rPr>
              <a:t>âQàÒàÏêñAâ</a:t>
            </a:r>
            <a:r>
              <a:rPr lang="el-GR" sz="6000" dirty="0">
                <a:effectLst/>
                <a:latin typeface="Salaam" pitchFamily="2" charset="0"/>
              </a:rPr>
              <a:t>π </a:t>
            </a:r>
            <a:r>
              <a:rPr lang="en-US" sz="6000" dirty="0" err="1">
                <a:effectLst/>
                <a:latin typeface="Salaam" pitchFamily="2" charset="0"/>
              </a:rPr>
              <a:t>ôhâdâRàÏâ</a:t>
            </a:r>
            <a:r>
              <a:rPr lang="el-GR" sz="6000" dirty="0">
                <a:effectLst/>
                <a:latin typeface="Salaam" pitchFamily="2" charset="0"/>
              </a:rPr>
              <a:t>π </a:t>
            </a:r>
            <a:r>
              <a:rPr lang="en-US" sz="6000" dirty="0" err="1">
                <a:effectLst/>
                <a:latin typeface="Salaam" pitchFamily="2" charset="0"/>
              </a:rPr>
              <a:t>àKõ¬AâÂÁõ∫à›a</a:t>
            </a:r>
            <a:r>
              <a:rPr lang="en-US" sz="6000" dirty="0">
                <a:effectLst/>
                <a:latin typeface="Salaam" pitchFamily="2" charset="0"/>
              </a:rPr>
              <a:t> </a:t>
            </a:r>
            <a:r>
              <a:rPr lang="en-US" sz="6000" dirty="0" err="1">
                <a:effectLst/>
                <a:latin typeface="Salaam" pitchFamily="2" charset="0"/>
              </a:rPr>
              <a:t>âmaûâDôœ</a:t>
            </a:r>
            <a:endParaRPr lang="en-US" sz="6000" dirty="0">
              <a:effectLst/>
              <a:latin typeface="Salaam" pitchFamily="2" charset="0"/>
            </a:endParaRPr>
          </a:p>
        </p:txBody>
      </p:sp>
    </p:spTree>
    <p:extLst>
      <p:ext uri="{BB962C8B-B14F-4D97-AF65-F5344CB8AC3E}">
        <p14:creationId xmlns:p14="http://schemas.microsoft.com/office/powerpoint/2010/main" val="71899672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4"/>
          <p:cNvSpPr txBox="1">
            <a:spLocks noChangeArrowheads="1"/>
          </p:cNvSpPr>
          <p:nvPr/>
        </p:nvSpPr>
        <p:spPr bwMode="auto">
          <a:xfrm>
            <a:off x="152400" y="4343400"/>
            <a:ext cx="8763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 </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يا رب لماذا تقف بعيدا.لماذا تختفي في ازمنة الضيق.</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1" name="Text Box 2"/>
          <p:cNvSpPr txBox="1">
            <a:spLocks noChangeArrowheads="1"/>
          </p:cNvSpPr>
          <p:nvPr/>
        </p:nvSpPr>
        <p:spPr bwMode="auto">
          <a:xfrm>
            <a:off x="685800" y="1031883"/>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p:cNvSpPr txBox="1">
            <a:spLocks noChangeArrowheads="1"/>
          </p:cNvSpPr>
          <p:nvPr/>
        </p:nvSpPr>
        <p:spPr bwMode="auto">
          <a:xfrm>
            <a:off x="381000" y="2439995"/>
            <a:ext cx="8382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4" name="Text Box 2"/>
          <p:cNvSpPr txBox="1">
            <a:spLocks noChangeArrowheads="1"/>
          </p:cNvSpPr>
          <p:nvPr/>
        </p:nvSpPr>
        <p:spPr bwMode="auto">
          <a:xfrm>
            <a:off x="8032" y="1376076"/>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مزمور 34 : 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rPr>
              <a:t>عظّموا الرب معي ولنعلِ اسمه معاً</a:t>
            </a:r>
            <a:endParaRPr kumimoji="0" lang="en-US" sz="48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alpha val="43137"/>
                  </a:srgbClr>
                </a:outerShdw>
              </a:effectLst>
              <a:uLnTx/>
              <a:uFillTx/>
              <a:latin typeface="Arial" charset="0"/>
              <a:ea typeface="ＭＳ Ｐゴシック" charset="0"/>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۳٩٠</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
        <p:nvSpPr>
          <p:cNvPr id="7" name="Text Box 4"/>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rPr>
              <a:t>ص 13</a:t>
            </a:r>
            <a:endParaRPr kumimoji="0" lang="en-US" sz="2400" b="1" i="0" u="none" strike="noStrike" kern="1200" cap="none" spc="0" normalizeH="0" baseline="0" noProof="0" dirty="0">
              <a:ln>
                <a:noFill/>
              </a:ln>
              <a:solidFill>
                <a:srgbClr val="FFFFFF"/>
              </a:solidFill>
              <a:effectLst/>
              <a:uLnTx/>
              <a:uFillTx/>
              <a:latin typeface="Arial" pitchFamily="-105" charset="0"/>
              <a:ea typeface="Arial" pitchFamily="-105" charset="0"/>
              <a:cs typeface="Arial" pitchFamily="-105" charset="0"/>
            </a:endParaRPr>
          </a:p>
        </p:txBody>
      </p:sp>
    </p:spTree>
  </p:cSld>
  <p:clrMapOvr>
    <a:masterClrMapping/>
  </p:clrMapOvr>
  <p:transition spd="med">
    <p:randomBar dir="vert"/>
  </p:transition>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3"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ar-JO" sz="4400" b="1" dirty="0">
                <a:solidFill>
                  <a:srgbClr val="0D0D0D"/>
                </a:solidFill>
                <a:latin typeface="Arial" panose="020B0604020202020204" pitchFamily="34" charset="0"/>
                <a:ea typeface="ＭＳ Ｐゴシック" charset="0"/>
                <a:cs typeface="Arial" panose="020B0604020202020204" pitchFamily="34" charset="0"/>
              </a:rPr>
              <a:t>مزمور 34</a:t>
            </a:r>
            <a:endParaRPr lang="en-US" sz="4400" b="1" dirty="0">
              <a:solidFill>
                <a:srgbClr val="0D0D0D"/>
              </a:solidFill>
              <a:latin typeface="Arial" panose="020B0604020202020204" pitchFamily="34" charset="0"/>
              <a:ea typeface="ＭＳ Ｐゴシック" charset="0"/>
              <a:cs typeface="Arial" panose="020B0604020202020204" pitchFamily="34" charset="0"/>
            </a:endParaRPr>
          </a:p>
          <a:p>
            <a:pPr>
              <a:defRPr/>
            </a:pPr>
            <a:r>
              <a:rPr lang="en-US" b="1" dirty="0">
                <a:solidFill>
                  <a:srgbClr val="0D0D0D"/>
                </a:solidFill>
                <a:latin typeface="Arial" panose="020B0604020202020204" pitchFamily="34" charset="0"/>
                <a:ea typeface="ＭＳ Ｐゴシック" charset="0"/>
                <a:cs typeface="Arial" panose="020B0604020202020204" pitchFamily="34" charset="0"/>
              </a:rPr>
              <a:t> </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1أُبَارِكُ الرَّبَّ فِي كُلِّ حِينٍ. </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دَائِمًا تَسْبِيحُهُ فِي فَمِي.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2بِالرَّبِّ تَفْتَخِرُ نَفْسِي.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يَسْمَعُ الْوُدَعَاءُ فَيَفْرَحُونَ.</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3عَظِّمُوا الرَّبَّ مَعِي،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وَلْنُعَلِّ اسْمَهُ مَعًا.</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4طَلَبْتُ إِلَى الرَّبِّ فَاسْتَجَابَ لِي،</a:t>
            </a:r>
          </a:p>
          <a:p>
            <a:pPr>
              <a:defRPr/>
            </a:pPr>
            <a:r>
              <a:rPr lang="ar-JO" sz="5400" b="1" baseline="30000" dirty="0">
                <a:solidFill>
                  <a:srgbClr val="0D0D0D"/>
                </a:solidFill>
                <a:latin typeface="Arial" panose="020B0604020202020204" pitchFamily="34" charset="0"/>
                <a:ea typeface="ＭＳ Ｐゴシック" charset="0"/>
                <a:cs typeface="Arial" panose="020B0604020202020204" pitchFamily="34" charset="0"/>
              </a:rPr>
              <a:t> وَمِنْ كُلِّ مَخَاوِفِي أَنْقَذَنِي. </a:t>
            </a:r>
            <a:endParaRPr lang="en-US" sz="54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40600616"/>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548680"/>
            <a:ext cx="9144000" cy="6309320"/>
          </a:xfrm>
          <a:effectLst>
            <a:outerShdw blurRad="50800" dist="38100" dir="2700000">
              <a:srgbClr val="000000">
                <a:alpha val="43000"/>
              </a:srgbClr>
            </a:outerShdw>
          </a:effectLst>
        </p:spPr>
        <p:txBody>
          <a:bodyPr>
            <a:noAutofit/>
          </a:bodyPr>
          <a:lstStyle/>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5نَظَرُوا إِلَيْهِ وَاسْتَنَارُوا، وَوُجُوهُهُمْ لَمْ تَخْجَلْ. 6هذَا الْمِسْكِينُ صَرَخَ، وَالرَّبُّ اسْتَمَعَهُ، وَمِنْ كُلِّ ضِيقَاتِهِ خَلَّصَهُ.</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7مَلاَكُ الرَّبِّ حَالٌّ حَوْلَ خَائِفِيهِ، وَيُنَجِّيهِمْ.</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8ذُوقُوا وَانْظُرُوا مَا أَطْيَبَ الرَّبَّ! طُوبَى لِلرَّجُلِ الْمُتَوَكِّلِ عَلَيْهِ.</a:t>
            </a:r>
          </a:p>
          <a:p>
            <a:pPr>
              <a:defRPr/>
            </a:pPr>
            <a:r>
              <a:rPr lang="ar-JO" sz="6600" b="1" baseline="30000" dirty="0">
                <a:solidFill>
                  <a:srgbClr val="0D0D0D"/>
                </a:solidFill>
                <a:latin typeface="Arial" panose="020B0604020202020204" pitchFamily="34" charset="0"/>
                <a:ea typeface="ＭＳ Ｐゴシック" charset="0"/>
                <a:cs typeface="Arial" panose="020B0604020202020204" pitchFamily="34" charset="0"/>
              </a:rPr>
              <a:t> 9اتَّقُوا الرَّبَّ يَا قِدِّيسِيهِ، لأَنَّهُ لَيْسَ عَوَزٌ لِمُتَّقِيهِ. </a:t>
            </a:r>
            <a:endParaRPr lang="en-US" sz="66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2290773"/>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365124"/>
            <a:ext cx="9144000" cy="6492875"/>
          </a:xfrm>
          <a:effectLst>
            <a:outerShdw blurRad="50800" dist="38100" dir="2700000">
              <a:srgbClr val="000000">
                <a:alpha val="43000"/>
              </a:srgbClr>
            </a:outerShdw>
          </a:effectLst>
        </p:spPr>
        <p:txBody>
          <a:bodyPr>
            <a:noAutofit/>
          </a:bodyPr>
          <a:lstStyle/>
          <a:p>
            <a:pPr>
              <a:defRPr/>
            </a:pPr>
            <a:r>
              <a:rPr lang="ar-JO" sz="6000" b="1" baseline="30000" dirty="0">
                <a:solidFill>
                  <a:srgbClr val="0D0D0D"/>
                </a:solidFill>
                <a:latin typeface="Arial" panose="020B0604020202020204" pitchFamily="34" charset="0"/>
                <a:cs typeface="Arial" panose="020B0604020202020204" pitchFamily="34" charset="0"/>
              </a:rPr>
              <a:t> 10الأَشْبَالُ احْتَاجَتْ وَجَاعَتْ، وَأَمَّا طَالِبُو الرَّبِّ فَلاَ يُعْوِزُهُمْ شَيْءٌ مِنَ الْخَيْرِ.</a:t>
            </a:r>
          </a:p>
          <a:p>
            <a:pPr>
              <a:defRPr/>
            </a:pPr>
            <a:r>
              <a:rPr lang="ar-JO" sz="6000" b="1" baseline="30000" dirty="0">
                <a:solidFill>
                  <a:srgbClr val="0D0D0D"/>
                </a:solidFill>
                <a:latin typeface="Arial" panose="020B0604020202020204" pitchFamily="34" charset="0"/>
                <a:cs typeface="Arial" panose="020B0604020202020204" pitchFamily="34" charset="0"/>
              </a:rPr>
              <a:t>11هَلُمَّ أَيُّهَا الْبَنُونَ اسْتَمِعُوا إِلَيَّ فَأُعَلِّمَكُمْ مَخَافَةَ الرَّبِّ. 12مَنْ هُوَ الإِنْسَانُ الَّذِي يَهْوَى الْحَيَاةَ، وَيُحِبُّ كَثْرَةَ الأَيَّامِ لِيَرَى خَيْرًا؟</a:t>
            </a:r>
          </a:p>
          <a:p>
            <a:pPr>
              <a:defRPr/>
            </a:pPr>
            <a:r>
              <a:rPr lang="ar-JO" sz="6000" b="1" baseline="30000" dirty="0">
                <a:solidFill>
                  <a:srgbClr val="0D0D0D"/>
                </a:solidFill>
                <a:latin typeface="Arial" panose="020B0604020202020204" pitchFamily="34" charset="0"/>
                <a:cs typeface="Arial" panose="020B0604020202020204" pitchFamily="34" charset="0"/>
              </a:rPr>
              <a:t> 13صُنْ لِسَانَكَ عَنِ الشَّرِّ، وَشَفَتَيْكَ عَنِ التَّكَلُّمِ بِالْغِشِّ. 14حِدْ عَنِ الشَّرِّ، وَاصْنَعِ الْخَيْرَ. اطْلُبِ السَّلاَمَةَ، وَاسْعَ وَرَاءَهَا.</a:t>
            </a:r>
            <a:endParaRPr lang="en-US" sz="6000" b="1" dirty="0">
              <a:solidFill>
                <a:srgbClr val="0D0D0D"/>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17191363"/>
      </p:ext>
    </p:extLst>
  </p:cSld>
  <p:clrMapOvr>
    <a:masterClrMapping/>
  </p:clrMapOvr>
  <p:transition/>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0"/>
            <a:ext cx="9144000" cy="6858000"/>
          </a:xfrm>
          <a:effectLst>
            <a:outerShdw blurRad="50800" dist="38100" dir="2700000">
              <a:srgbClr val="000000">
                <a:alpha val="43000"/>
              </a:srgbClr>
            </a:outerShdw>
          </a:effectLst>
        </p:spPr>
        <p:txBody>
          <a:bodyPr>
            <a:noAutofit/>
          </a:bodyPr>
          <a:lstStyle/>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15عَيْنَا الرَّبِّ نَحْوَ الصِّدِّيقِينَ، وَأُذُنَاهُ إِلَى صُرَاخِهِمْ. </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16وَجْهُ الرَّبِّ ضِدُّ عَامِلِي الشَّرِّ لِيَقْطَعَ مِنَ الأَرْضِ ذِكْرَهُمْ.</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17أُولئِكَ صَرَخُوا، وَالرَّبُّ سَمِعَ، وَمِنْ كُلِّ شَدَائِدِهِمْ أَنْقَذَهُمْ.</a:t>
            </a:r>
          </a:p>
          <a:p>
            <a:pPr>
              <a:defRPr/>
            </a:pPr>
            <a:r>
              <a:rPr lang="ar-JO" sz="4800" b="1" dirty="0">
                <a:solidFill>
                  <a:srgbClr val="0D0D0D"/>
                </a:solidFill>
                <a:latin typeface="Arial" panose="020B0604020202020204" pitchFamily="34" charset="0"/>
                <a:ea typeface="ＭＳ Ｐゴシック" charset="0"/>
                <a:cs typeface="Arial" panose="020B0604020202020204" pitchFamily="34" charset="0"/>
              </a:rPr>
              <a:t> 18قَرِيبٌ هُوَ الرَّبُّ مِنَ الْمُنْكَسِرِي الْقُلُوبِ، وَيُخَلِّصُ الْمُنْسَحِقِي الرُّوحِ. </a:t>
            </a:r>
            <a:endParaRPr lang="en-US" sz="48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8608105"/>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3" descr="isaiahScroll.jpeg"/>
          <p:cNvPicPr>
            <a:picLocks noChangeAspect="1"/>
          </p:cNvPicPr>
          <p:nvPr/>
        </p:nvPicPr>
        <p:blipFill>
          <a:blip r:embed="rId3">
            <a:alphaModFix amt="30000"/>
            <a:extLst>
              <a:ext uri="{28A0092B-C50C-407E-A947-70E740481C1C}">
                <a14:useLocalDpi xmlns:a14="http://schemas.microsoft.com/office/drawing/2010/main"/>
              </a:ext>
            </a:extLst>
          </a:blip>
          <a:srcRect/>
          <a:stretch>
            <a:fillRect/>
          </a:stretch>
        </p:blipFill>
        <p:spPr bwMode="auto">
          <a:xfrm>
            <a:off x="0" y="365125"/>
            <a:ext cx="9144000" cy="3886200"/>
          </a:xfrm>
          <a:prstGeom prst="rect">
            <a:avLst/>
          </a:prstGeom>
          <a:noFill/>
          <a:ln>
            <a:noFill/>
          </a:ln>
          <a:extLst>
            <a:ext uri="{909E8E84-426E-40dd-AFC4-6F175D3DCCD1}">
              <a14:hiddenFill xmlns:a14="http://schemas.microsoft.com/office/drawing/2010/main" xmlns="">
                <a:solidFill>
                  <a:srgbClr val="FFFFFF">
                    <a:alpha val="30196"/>
                  </a:srgbClr>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ubtitle 2"/>
          <p:cNvSpPr>
            <a:spLocks noGrp="1"/>
          </p:cNvSpPr>
          <p:nvPr>
            <p:ph type="subTitle" idx="1"/>
          </p:nvPr>
        </p:nvSpPr>
        <p:spPr>
          <a:xfrm>
            <a:off x="0" y="365124"/>
            <a:ext cx="9144000" cy="6492875"/>
          </a:xfrm>
          <a:effectLst>
            <a:outerShdw blurRad="50800" dist="38100" dir="2700000">
              <a:srgbClr val="000000">
                <a:alpha val="43000"/>
              </a:srgbClr>
            </a:outerShdw>
          </a:effectLst>
        </p:spPr>
        <p:txBody>
          <a:bodyPr>
            <a:noAutofit/>
          </a:bodyPr>
          <a:lstStyle/>
          <a:p>
            <a:pPr>
              <a:defRPr/>
            </a:pPr>
            <a:r>
              <a:rPr lang="ar-JO" sz="6000" b="1" baseline="30000" dirty="0">
                <a:solidFill>
                  <a:srgbClr val="0D0D0D"/>
                </a:solidFill>
                <a:latin typeface="Arial" panose="020B0604020202020204" pitchFamily="34" charset="0"/>
                <a:ea typeface="ＭＳ Ｐゴシック" charset="0"/>
                <a:cs typeface="Arial" panose="020B0604020202020204" pitchFamily="34" charset="0"/>
              </a:rPr>
              <a:t>19كَثِيرَةٌ هِيَ بَلاَيَا الصِّدِّيقِ، وَمِنْ جَمِيعِهَا يُنَجِّيهِ الرَّبُّ. 20يَحْفَظُ جَمِيعَ عِظَامِهِ. وَاحِدٌ مِنْهَا لاَ يَنْكَسِرُ.</a:t>
            </a:r>
          </a:p>
          <a:p>
            <a:pPr>
              <a:defRPr/>
            </a:pPr>
            <a:r>
              <a:rPr lang="ar-JO" sz="6000" b="1" baseline="30000" dirty="0">
                <a:solidFill>
                  <a:srgbClr val="0D0D0D"/>
                </a:solidFill>
                <a:latin typeface="Arial" panose="020B0604020202020204" pitchFamily="34" charset="0"/>
                <a:ea typeface="ＭＳ Ｐゴシック" charset="0"/>
                <a:cs typeface="Arial" panose="020B0604020202020204" pitchFamily="34" charset="0"/>
              </a:rPr>
              <a:t> 21الشَّرُّ يُمِيتُ الشِّرِّيرَ، وَمُبْغِضُو الصِّدِّيقِ يُعَاقَبُونَ. 22الرَّبُّ فَادِي نُفُوسِ عَبِيدِهِ، وَكُلُّ مَنِ اتَّكَلَ عَلَيْهِ لاَ يُعَاقَبُ.</a:t>
            </a:r>
            <a:endParaRPr lang="en-US" sz="6000" b="1" dirty="0">
              <a:solidFill>
                <a:srgbClr val="0D0D0D"/>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1669613"/>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4" name="Group 3"/>
          <p:cNvGrpSpPr/>
          <p:nvPr/>
        </p:nvGrpSpPr>
        <p:grpSpPr>
          <a:xfrm>
            <a:off x="-25940" y="0"/>
            <a:ext cx="9144000" cy="5151120"/>
            <a:chOff x="-25940" y="0"/>
            <a:chExt cx="9144000" cy="5151120"/>
          </a:xfrm>
        </p:grpSpPr>
        <p:pic>
          <p:nvPicPr>
            <p:cNvPr id="2" name="Picture 1" descr="Ps 34:18.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940" y="0"/>
              <a:ext cx="9144000" cy="5151120"/>
            </a:xfrm>
            <a:prstGeom prst="rect">
              <a:avLst/>
            </a:prstGeom>
          </p:spPr>
        </p:pic>
        <p:sp>
          <p:nvSpPr>
            <p:cNvPr id="3" name="Rectangle 2"/>
            <p:cNvSpPr/>
            <p:nvPr/>
          </p:nvSpPr>
          <p:spPr bwMode="auto">
            <a:xfrm>
              <a:off x="899592" y="3933056"/>
              <a:ext cx="7344816" cy="463846"/>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latin typeface="Comic Sans MS" pitchFamily="-112" charset="0"/>
              </a:endParaRPr>
            </a:p>
          </p:txBody>
        </p:sp>
        <p:sp>
          <p:nvSpPr>
            <p:cNvPr id="8" name="Rectangle 7"/>
            <p:cNvSpPr/>
            <p:nvPr/>
          </p:nvSpPr>
          <p:spPr bwMode="auto">
            <a:xfrm>
              <a:off x="2699792" y="4365104"/>
              <a:ext cx="3600400" cy="432048"/>
            </a:xfrm>
            <a:prstGeom prst="rect">
              <a:avLst/>
            </a:prstGeom>
            <a:solidFill>
              <a:srgbClr val="F22C2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87394" name="Text Box 2"/>
          <p:cNvSpPr txBox="1">
            <a:spLocks noChangeArrowheads="1"/>
          </p:cNvSpPr>
          <p:nvPr/>
        </p:nvSpPr>
        <p:spPr bwMode="auto">
          <a:xfrm>
            <a:off x="0" y="3645024"/>
            <a:ext cx="9144000" cy="1815882"/>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2800" b="1" dirty="0">
                <a:solidFill>
                  <a:srgbClr val="FFFFFF"/>
                </a:solidFill>
                <a:cs typeface="Times New Roman" charset="0"/>
              </a:rPr>
              <a:t>قريب هو الرب من المنكسري القلوب</a:t>
            </a:r>
          </a:p>
          <a:p>
            <a:pPr algn="ctr" eaLnBrk="1" hangingPunct="1">
              <a:spcBef>
                <a:spcPct val="50000"/>
              </a:spcBef>
              <a:defRPr/>
            </a:pPr>
            <a:r>
              <a:rPr lang="ar-JO" sz="2800" b="1" dirty="0">
                <a:solidFill>
                  <a:srgbClr val="FFFFFF"/>
                </a:solidFill>
                <a:effectLst/>
                <a:cs typeface="Times New Roman" charset="0"/>
              </a:rPr>
              <a:t>ويخلص المنسحقي الروح</a:t>
            </a:r>
          </a:p>
          <a:p>
            <a:pPr algn="ctr" eaLnBrk="1" hangingPunct="1">
              <a:spcBef>
                <a:spcPct val="50000"/>
              </a:spcBef>
              <a:defRPr/>
            </a:pPr>
            <a:r>
              <a:rPr lang="ar-JO" sz="2800" b="1" dirty="0">
                <a:solidFill>
                  <a:srgbClr val="FFFFFF"/>
                </a:solidFill>
                <a:cs typeface="Times New Roman" charset="0"/>
              </a:rPr>
              <a:t>مزمور 34: 18</a:t>
            </a:r>
            <a:endParaRPr lang="en-US" sz="2800" b="1" dirty="0">
              <a:solidFill>
                <a:srgbClr val="FFFFFF"/>
              </a:solidFill>
              <a:effectLst/>
              <a:cs typeface="Times New Roman" charset="0"/>
            </a:endParaRPr>
          </a:p>
        </p:txBody>
      </p:sp>
    </p:spTree>
    <p:extLst>
      <p:ext uri="{BB962C8B-B14F-4D97-AF65-F5344CB8AC3E}">
        <p14:creationId xmlns:p14="http://schemas.microsoft.com/office/powerpoint/2010/main" val="2758787301"/>
      </p:ext>
    </p:extLst>
  </p:cSld>
  <p:clrMapOvr>
    <a:overrideClrMapping bg1="lt1" tx1="dk1" bg2="lt2" tx2="dk2" accent1="accent1" accent2="accent2" accent3="accent3" accent4="accent4" accent5="accent5" accent6="accent6" hlink="hlink" folHlink="folHlink"/>
  </p:clrMapOvr>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٣٥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987742407"/>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٣٦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143638343"/>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٣٧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69632277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4"/>
          <p:cNvSpPr txBox="1">
            <a:spLocks noChangeArrowheads="1"/>
          </p:cNvSpPr>
          <p:nvPr/>
        </p:nvSpPr>
        <p:spPr bwMode="auto">
          <a:xfrm>
            <a:off x="152400" y="4343400"/>
            <a:ext cx="8763000" cy="153888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 </a:t>
            </a:r>
          </a:p>
          <a:p>
            <a:pPr algn="ctr" eaLnBrk="1" hangingPunct="1">
              <a:spcBef>
                <a:spcPct val="50000"/>
              </a:spcBef>
              <a:defRPr/>
            </a:pPr>
            <a:r>
              <a:rPr lang="ar-JO" sz="3600" dirty="0">
                <a:solidFill>
                  <a:srgbClr val="FFFF00"/>
                </a:solidFill>
                <a:latin typeface="Arial" panose="020B0604020202020204" pitchFamily="34" charset="0"/>
                <a:cs typeface="Arial" panose="020B0604020202020204" pitchFamily="34" charset="0"/>
              </a:rPr>
              <a:t>يا رب</a:t>
            </a:r>
            <a:r>
              <a:rPr lang="ar-JO" sz="3600" dirty="0">
                <a:latin typeface="Arial" panose="020B0604020202020204" pitchFamily="34" charset="0"/>
                <a:cs typeface="Arial" panose="020B0604020202020204" pitchFamily="34" charset="0"/>
              </a:rPr>
              <a:t> </a:t>
            </a:r>
            <a:r>
              <a:rPr lang="ar-JO" sz="3600" dirty="0">
                <a:solidFill>
                  <a:schemeClr val="bg1"/>
                </a:solidFill>
                <a:latin typeface="Arial" panose="020B0604020202020204" pitchFamily="34" charset="0"/>
                <a:cs typeface="Arial" panose="020B0604020202020204" pitchFamily="34" charset="0"/>
              </a:rPr>
              <a:t>لماذا</a:t>
            </a:r>
            <a:r>
              <a:rPr lang="ar-JO" sz="3600" dirty="0">
                <a:solidFill>
                  <a:schemeClr val="accent1">
                    <a:lumMod val="40000"/>
                    <a:lumOff val="60000"/>
                  </a:schemeClr>
                </a:solidFill>
                <a:latin typeface="Arial" panose="020B0604020202020204" pitchFamily="34" charset="0"/>
                <a:cs typeface="Arial" panose="020B0604020202020204" pitchFamily="34" charset="0"/>
              </a:rPr>
              <a:t> تقف </a:t>
            </a:r>
            <a:r>
              <a:rPr lang="ar-JO" sz="3600" dirty="0">
                <a:solidFill>
                  <a:schemeClr val="bg1"/>
                </a:solidFill>
                <a:latin typeface="Arial" panose="020B0604020202020204" pitchFamily="34" charset="0"/>
                <a:cs typeface="Arial" panose="020B0604020202020204" pitchFamily="34" charset="0"/>
              </a:rPr>
              <a:t>بعيدا.لماذا </a:t>
            </a:r>
            <a:r>
              <a:rPr lang="ar-JO" sz="3600" dirty="0">
                <a:solidFill>
                  <a:schemeClr val="accent1">
                    <a:lumMod val="40000"/>
                    <a:lumOff val="60000"/>
                  </a:schemeClr>
                </a:solidFill>
                <a:latin typeface="Arial" panose="020B0604020202020204" pitchFamily="34" charset="0"/>
                <a:cs typeface="Arial" panose="020B0604020202020204" pitchFamily="34" charset="0"/>
              </a:rPr>
              <a:t>تختفي</a:t>
            </a:r>
            <a:r>
              <a:rPr lang="ar-JO" sz="3600" dirty="0">
                <a:solidFill>
                  <a:schemeClr val="bg1"/>
                </a:solidFill>
                <a:latin typeface="Arial" panose="020B0604020202020204" pitchFamily="34" charset="0"/>
                <a:cs typeface="Arial" panose="020B0604020202020204" pitchFamily="34" charset="0"/>
              </a:rPr>
              <a:t> في ازمنة </a:t>
            </a:r>
            <a:r>
              <a:rPr lang="ar-JO" sz="3600" dirty="0">
                <a:solidFill>
                  <a:srgbClr val="FFFF00"/>
                </a:solidFill>
                <a:latin typeface="Arial" panose="020B0604020202020204" pitchFamily="34" charset="0"/>
                <a:cs typeface="Arial" panose="020B0604020202020204" pitchFamily="34" charset="0"/>
              </a:rPr>
              <a:t>الضيق</a:t>
            </a:r>
            <a:r>
              <a:rPr lang="ar-JO" sz="3600" dirty="0">
                <a:latin typeface="Arial" panose="020B0604020202020204" pitchFamily="34" charset="0"/>
                <a:cs typeface="Arial" panose="020B0604020202020204" pitchFamily="34" charset="0"/>
              </a:rPr>
              <a:t>.</a:t>
            </a:r>
            <a:endParaRPr lang="en-US" sz="3600"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1" name="Text Box 2"/>
          <p:cNvSpPr txBox="1">
            <a:spLocks noChangeArrowheads="1"/>
          </p:cNvSpPr>
          <p:nvPr/>
        </p:nvSpPr>
        <p:spPr bwMode="auto">
          <a:xfrm>
            <a:off x="685800" y="1031883"/>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p:cNvSpPr txBox="1">
            <a:spLocks noChangeArrowheads="1"/>
          </p:cNvSpPr>
          <p:nvPr/>
        </p:nvSpPr>
        <p:spPr bwMode="auto">
          <a:xfrm>
            <a:off x="381000" y="2439995"/>
            <a:ext cx="8382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1203644054"/>
      </p:ext>
    </p:extLst>
  </p:cSld>
  <p:clrMapOvr>
    <a:masterClrMapping/>
  </p:clrMapOvr>
  <p:transition spd="med">
    <p:randomBar dir="vert"/>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الراحة في الرب</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انتظر الرب واصبر له</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 لا تغر من الذي </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ينجح في طريقه</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من الرجل المجري مكايد</a:t>
            </a:r>
          </a:p>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37: 7)</a:t>
            </a:r>
            <a:br>
              <a:rPr lang="en-US"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endParaRPr lang="en-US"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5188603"/>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1" name="Text Box 3"/>
          <p:cNvSpPr txBox="1">
            <a:spLocks noChangeArrowheads="1"/>
          </p:cNvSpPr>
          <p:nvPr/>
        </p:nvSpPr>
        <p:spPr bwMode="auto">
          <a:xfrm>
            <a:off x="685800" y="2837835"/>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t>مزمور 37 : 9 </a:t>
            </a:r>
          </a:p>
          <a:p>
            <a:pPr algn="ctr"/>
            <a:r>
              <a:rPr lang="ar-JO" dirty="0"/>
              <a:t>لأن عاملي الشر يقطعون والذين ينتظرون الرب هم يرثون الارض.</a:t>
            </a:r>
            <a:endParaRPr lang="en-US" dirty="0"/>
          </a:p>
        </p:txBody>
      </p:sp>
      <p:sp>
        <p:nvSpPr>
          <p:cNvPr id="7" name="Text Box 2"/>
          <p:cNvSpPr txBox="1">
            <a:spLocks noChangeArrowheads="1"/>
          </p:cNvSpPr>
          <p:nvPr/>
        </p:nvSpPr>
        <p:spPr bwMode="auto">
          <a:xfrm>
            <a:off x="152400" y="918874"/>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SA"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تناقضي</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9" name="Text Box 4"/>
          <p:cNvSpPr txBox="1">
            <a:spLocks noChangeArrowheads="1"/>
          </p:cNvSpPr>
          <p:nvPr/>
        </p:nvSpPr>
        <p:spPr bwMode="auto">
          <a:xfrm>
            <a:off x="7956376" y="457209"/>
            <a:ext cx="1317711"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rPr>
              <a:t>ص 14</a:t>
            </a:r>
            <a:endParaRPr lang="en-US" b="1" dirty="0">
              <a:solidFill>
                <a:schemeClr val="bg1"/>
              </a:solidFill>
              <a:effectLst>
                <a:glow rad="101600">
                  <a:srgbClr val="100D00">
                    <a:alpha val="75000"/>
                  </a:srgbClr>
                </a:glow>
                <a:outerShdw blurRad="38100" dist="38100" dir="2700000" algn="tl">
                  <a:srgbClr val="DDDDDD"/>
                </a:outerShdw>
              </a:effectLst>
            </a:endParaRPr>
          </a:p>
        </p:txBody>
      </p:sp>
    </p:spTree>
  </p:cSld>
  <p:clrMapOvr>
    <a:masterClrMapping/>
  </p:clrMapOvr>
  <p:transition spd="med">
    <p:randomBar dir="vert"/>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٣٨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786764791"/>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٣٩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481562432"/>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٤٠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208070875"/>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ar-JO" sz="3600" dirty="0">
                <a:latin typeface="Arial"/>
                <a:cs typeface="Arial"/>
              </a:rPr>
              <a:t>قراءة الكتاب المقدس</a:t>
            </a:r>
            <a:br>
              <a:rPr lang="en-US" sz="3600" dirty="0">
                <a:latin typeface="Arial"/>
                <a:cs typeface="Arial"/>
              </a:rPr>
            </a:br>
            <a:r>
              <a:rPr lang="ar-JO" sz="3600" dirty="0">
                <a:latin typeface="Arial"/>
                <a:cs typeface="Arial"/>
              </a:rPr>
              <a:t>مزمور 40: 1-3، 7-10</a:t>
            </a:r>
            <a:endParaRPr lang="en-US" sz="3600" dirty="0">
              <a:latin typeface="Arial"/>
              <a:cs typeface="Arial"/>
            </a:endParaRP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a:cs typeface="Arial"/>
              </a:rPr>
              <a:t>البالغون</a:t>
            </a:r>
            <a:endParaRPr lang="en-US" b="1" dirty="0">
              <a:latin typeface="Arial"/>
              <a:cs typeface="Arial"/>
            </a:endParaRPr>
          </a:p>
          <a:p>
            <a:pPr algn="r">
              <a:buFontTx/>
              <a:buNone/>
            </a:pPr>
            <a:r>
              <a:rPr lang="ar-JO" b="1" dirty="0">
                <a:latin typeface="Arial"/>
                <a:cs typeface="Arial"/>
              </a:rPr>
              <a:t>1 انتظاراً انتظرت الرب </a:t>
            </a:r>
          </a:p>
          <a:p>
            <a:pPr algn="r">
              <a:buFontTx/>
              <a:buNone/>
            </a:pPr>
            <a:r>
              <a:rPr lang="ar-JO" b="1" dirty="0">
                <a:latin typeface="Arial"/>
                <a:cs typeface="Arial"/>
              </a:rPr>
              <a:t>    فمال إلي وسمع صراخي</a:t>
            </a:r>
          </a:p>
          <a:p>
            <a:pPr algn="r">
              <a:buFontTx/>
              <a:buNone/>
            </a:pPr>
            <a:endParaRPr lang="en-US" b="1" dirty="0">
              <a:latin typeface="Arial"/>
              <a:cs typeface="Arial"/>
            </a:endParaRPr>
          </a:p>
          <a:p>
            <a:pPr algn="r">
              <a:buFontTx/>
              <a:buNone/>
            </a:pPr>
            <a:r>
              <a:rPr lang="ar-JO" b="1" dirty="0">
                <a:latin typeface="Arial"/>
                <a:cs typeface="Arial"/>
              </a:rPr>
              <a:t>2 وأصعدني من جب الهلاك</a:t>
            </a:r>
          </a:p>
          <a:p>
            <a:pPr algn="r">
              <a:buFontTx/>
              <a:buNone/>
            </a:pPr>
            <a:r>
              <a:rPr lang="ar-JO" b="1" dirty="0">
                <a:latin typeface="Arial"/>
                <a:cs typeface="Arial"/>
              </a:rPr>
              <a:t>   من طين الحمأة </a:t>
            </a:r>
          </a:p>
          <a:p>
            <a:pPr algn="r">
              <a:buFontTx/>
              <a:buNone/>
            </a:pPr>
            <a:r>
              <a:rPr lang="ar-JO" b="1" dirty="0">
                <a:latin typeface="Arial"/>
                <a:cs typeface="Arial"/>
              </a:rPr>
              <a:t>   وأقام على صخرة رجلي</a:t>
            </a:r>
          </a:p>
          <a:p>
            <a:pPr algn="r">
              <a:buFontTx/>
              <a:buNone/>
            </a:pPr>
            <a:r>
              <a:rPr lang="ar-JO" b="1" dirty="0">
                <a:latin typeface="Arial"/>
                <a:cs typeface="Arial"/>
              </a:rPr>
              <a:t>   ثبت خطواتي</a:t>
            </a:r>
            <a:endParaRPr lang="en-US" dirty="0">
              <a:latin typeface="Arial"/>
              <a:cs typeface="Arial"/>
            </a:endParaRPr>
          </a:p>
        </p:txBody>
      </p:sp>
    </p:spTree>
    <p:extLst>
      <p:ext uri="{BB962C8B-B14F-4D97-AF65-F5344CB8AC3E}">
        <p14:creationId xmlns:p14="http://schemas.microsoft.com/office/powerpoint/2010/main" val="4087155975"/>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ar-JO" sz="3600" dirty="0">
                <a:latin typeface="Arial"/>
                <a:cs typeface="Arial"/>
              </a:rPr>
              <a:t>قراءة الكتاب المقدس</a:t>
            </a:r>
            <a:br>
              <a:rPr lang="ar-JO" sz="3600" dirty="0">
                <a:latin typeface="Arial"/>
                <a:cs typeface="Arial"/>
              </a:rPr>
            </a:br>
            <a:r>
              <a:rPr lang="ar-JO" sz="3600" dirty="0">
                <a:latin typeface="Arial"/>
                <a:cs typeface="Arial"/>
              </a:rPr>
              <a:t>مزمور 40: 1-3، 7-10</a:t>
            </a:r>
            <a:endParaRPr lang="en-US" sz="3600" dirty="0">
              <a:latin typeface="Arial"/>
              <a:cs typeface="Arial"/>
            </a:endParaRP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a:cs typeface="Arial"/>
              </a:rPr>
              <a:t>الشبيبة والأطفال :</a:t>
            </a:r>
            <a:endParaRPr lang="en-US" b="1" dirty="0">
              <a:latin typeface="Arial"/>
              <a:cs typeface="Arial"/>
            </a:endParaRPr>
          </a:p>
          <a:p>
            <a:pPr>
              <a:buFontTx/>
              <a:buNone/>
            </a:pPr>
            <a:endParaRPr lang="en-US" b="1" dirty="0">
              <a:latin typeface="Arial"/>
              <a:cs typeface="Arial"/>
            </a:endParaRPr>
          </a:p>
          <a:p>
            <a:pPr algn="r">
              <a:buFontTx/>
              <a:buNone/>
            </a:pPr>
            <a:r>
              <a:rPr lang="ar-JO" dirty="0">
                <a:latin typeface="Arial"/>
                <a:cs typeface="Arial"/>
              </a:rPr>
              <a:t>3 وجعل في فمي ترنيمة جديدة</a:t>
            </a:r>
          </a:p>
          <a:p>
            <a:pPr algn="r">
              <a:buFontTx/>
              <a:buNone/>
            </a:pPr>
            <a:r>
              <a:rPr lang="ar-JO" dirty="0">
                <a:latin typeface="Arial"/>
                <a:cs typeface="Arial"/>
              </a:rPr>
              <a:t>   تسبيحة لإلهنا</a:t>
            </a:r>
          </a:p>
          <a:p>
            <a:pPr algn="r">
              <a:buFontTx/>
              <a:buNone/>
            </a:pPr>
            <a:r>
              <a:rPr lang="ar-JO" dirty="0">
                <a:latin typeface="Arial"/>
                <a:cs typeface="Arial"/>
              </a:rPr>
              <a:t>   كثيرون يرون ويخافون</a:t>
            </a:r>
          </a:p>
          <a:p>
            <a:pPr algn="r">
              <a:buFontTx/>
              <a:buNone/>
            </a:pPr>
            <a:r>
              <a:rPr lang="ar-JO" dirty="0">
                <a:latin typeface="Arial"/>
                <a:cs typeface="Arial"/>
              </a:rPr>
              <a:t>   ويتوكلون على الرب</a:t>
            </a:r>
            <a:endParaRPr lang="en-US" dirty="0">
              <a:latin typeface="Arial"/>
              <a:cs typeface="Arial"/>
            </a:endParaRPr>
          </a:p>
        </p:txBody>
      </p:sp>
    </p:spTree>
    <p:extLst>
      <p:ext uri="{BB962C8B-B14F-4D97-AF65-F5344CB8AC3E}">
        <p14:creationId xmlns:p14="http://schemas.microsoft.com/office/powerpoint/2010/main" val="3335970777"/>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r>
              <a:rPr lang="ar-JO" sz="3600" dirty="0">
                <a:latin typeface="Arial"/>
                <a:cs typeface="Arial"/>
              </a:rPr>
              <a:t>قراءة الكتاب المقدس</a:t>
            </a:r>
            <a:br>
              <a:rPr lang="ar-JO" sz="3600" dirty="0">
                <a:latin typeface="Arial"/>
                <a:cs typeface="Arial"/>
              </a:rPr>
            </a:br>
            <a:r>
              <a:rPr lang="ar-JO" sz="3600" dirty="0">
                <a:latin typeface="Arial"/>
                <a:cs typeface="Arial"/>
              </a:rPr>
              <a:t>مزمور 40: 1-3، 7-10</a:t>
            </a:r>
            <a:endParaRPr lang="en-US" sz="3600" dirty="0">
              <a:latin typeface="Arial"/>
              <a:cs typeface="Arial"/>
            </a:endParaRPr>
          </a:p>
        </p:txBody>
      </p:sp>
      <p:sp>
        <p:nvSpPr>
          <p:cNvPr id="9219"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a:cs typeface="Arial"/>
              </a:rPr>
              <a:t>النساء</a:t>
            </a:r>
            <a:endParaRPr lang="en-US" b="1" dirty="0">
              <a:latin typeface="Arial"/>
              <a:cs typeface="Arial"/>
            </a:endParaRPr>
          </a:p>
          <a:p>
            <a:pPr algn="r">
              <a:buFontTx/>
              <a:buNone/>
            </a:pPr>
            <a:r>
              <a:rPr lang="ar-JO" b="1" dirty="0">
                <a:latin typeface="Arial"/>
                <a:cs typeface="Arial"/>
              </a:rPr>
              <a:t>7 حينئد قلت هأنذا جئت</a:t>
            </a:r>
          </a:p>
          <a:p>
            <a:pPr algn="r">
              <a:buFontTx/>
              <a:buNone/>
            </a:pPr>
            <a:r>
              <a:rPr lang="ar-JO" b="1" dirty="0">
                <a:latin typeface="Arial"/>
                <a:cs typeface="Arial"/>
              </a:rPr>
              <a:t>   بدرج الكتاب مكتوب عني</a:t>
            </a:r>
          </a:p>
          <a:p>
            <a:pPr algn="r">
              <a:buFontTx/>
              <a:buNone/>
            </a:pPr>
            <a:endParaRPr lang="ar-JO" b="1" dirty="0">
              <a:latin typeface="Arial"/>
              <a:cs typeface="Arial"/>
            </a:endParaRPr>
          </a:p>
          <a:p>
            <a:pPr algn="r">
              <a:buFontTx/>
              <a:buNone/>
            </a:pPr>
            <a:r>
              <a:rPr lang="ar-JO" b="1" dirty="0">
                <a:latin typeface="Arial"/>
                <a:cs typeface="Arial"/>
              </a:rPr>
              <a:t>8 أن أفعل مشيئتك</a:t>
            </a:r>
          </a:p>
          <a:p>
            <a:pPr algn="r">
              <a:buFontTx/>
              <a:buNone/>
            </a:pPr>
            <a:r>
              <a:rPr lang="ar-JO" b="1" dirty="0">
                <a:latin typeface="Arial"/>
                <a:cs typeface="Arial"/>
              </a:rPr>
              <a:t>   يا إلهي سررت</a:t>
            </a:r>
          </a:p>
          <a:p>
            <a:pPr algn="r">
              <a:buFontTx/>
              <a:buNone/>
            </a:pPr>
            <a:r>
              <a:rPr lang="ar-JO" b="1" dirty="0">
                <a:latin typeface="Arial"/>
                <a:cs typeface="Arial"/>
              </a:rPr>
              <a:t>   وشريعتك في وسط أحشائي</a:t>
            </a:r>
            <a:endParaRPr lang="en-US" b="1" dirty="0">
              <a:latin typeface="Arial"/>
              <a:cs typeface="Arial"/>
            </a:endParaRPr>
          </a:p>
        </p:txBody>
      </p:sp>
    </p:spTree>
    <p:extLst>
      <p:ext uri="{BB962C8B-B14F-4D97-AF65-F5344CB8AC3E}">
        <p14:creationId xmlns:p14="http://schemas.microsoft.com/office/powerpoint/2010/main" val="2393304231"/>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r>
              <a:rPr lang="ar-JO" sz="3600" dirty="0">
                <a:latin typeface="Arial"/>
                <a:cs typeface="Arial"/>
              </a:rPr>
              <a:t>قراءة الكتاب المقدس</a:t>
            </a:r>
            <a:br>
              <a:rPr lang="ar-JO" sz="3600" dirty="0">
                <a:latin typeface="Arial"/>
                <a:cs typeface="Arial"/>
              </a:rPr>
            </a:br>
            <a:r>
              <a:rPr lang="ar-JO" sz="3600" dirty="0">
                <a:latin typeface="Arial"/>
                <a:cs typeface="Arial"/>
              </a:rPr>
              <a:t>مزمور 40: 1-3، 7-10</a:t>
            </a:r>
            <a:endParaRPr lang="en-US" sz="3600" dirty="0">
              <a:latin typeface="Arial"/>
              <a:cs typeface="Arial"/>
            </a:endParaRPr>
          </a:p>
        </p:txBody>
      </p:sp>
      <p:sp>
        <p:nvSpPr>
          <p:cNvPr id="1024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a:cs typeface="Arial"/>
              </a:rPr>
              <a:t>الرجال :</a:t>
            </a:r>
            <a:endParaRPr lang="en-US" b="1" dirty="0">
              <a:latin typeface="Arial"/>
              <a:cs typeface="Arial"/>
            </a:endParaRPr>
          </a:p>
          <a:p>
            <a:pPr algn="r">
              <a:buFontTx/>
              <a:buNone/>
            </a:pPr>
            <a:endParaRPr lang="en-US" b="1" dirty="0">
              <a:latin typeface="Arial"/>
              <a:cs typeface="Arial"/>
            </a:endParaRPr>
          </a:p>
          <a:p>
            <a:pPr algn="r">
              <a:buFontTx/>
              <a:buNone/>
            </a:pPr>
            <a:r>
              <a:rPr lang="ar-JO" b="1" dirty="0">
                <a:latin typeface="Arial"/>
                <a:cs typeface="Arial"/>
              </a:rPr>
              <a:t>9 بشرت ببر في جماعة عظيمة</a:t>
            </a:r>
          </a:p>
          <a:p>
            <a:pPr algn="r">
              <a:buFontTx/>
              <a:buNone/>
            </a:pPr>
            <a:r>
              <a:rPr lang="ar-JO" b="1" dirty="0">
                <a:latin typeface="Arial"/>
                <a:cs typeface="Arial"/>
              </a:rPr>
              <a:t>   هوذا شفتاي لم أمنعهما</a:t>
            </a:r>
          </a:p>
          <a:p>
            <a:pPr algn="r">
              <a:buFontTx/>
              <a:buNone/>
            </a:pPr>
            <a:r>
              <a:rPr lang="ar-JO" b="1" dirty="0">
                <a:latin typeface="Arial"/>
                <a:cs typeface="Arial"/>
              </a:rPr>
              <a:t>   أنت يا رب علمت    </a:t>
            </a:r>
            <a:endParaRPr lang="en-US" b="1" dirty="0">
              <a:latin typeface="Arial"/>
              <a:cs typeface="Arial"/>
            </a:endParaRPr>
          </a:p>
        </p:txBody>
      </p:sp>
    </p:spTree>
    <p:extLst>
      <p:ext uri="{BB962C8B-B14F-4D97-AF65-F5344CB8AC3E}">
        <p14:creationId xmlns:p14="http://schemas.microsoft.com/office/powerpoint/2010/main" val="716600075"/>
      </p:ext>
    </p:extLst>
  </p:cSld>
  <p:clrMapOvr>
    <a:masterClrMapping/>
  </p:clrMapOvr>
  <p:transition/>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r>
              <a:rPr lang="ar-JO" sz="3600" dirty="0">
                <a:latin typeface="Arial"/>
                <a:cs typeface="Arial"/>
              </a:rPr>
              <a:t>قراءة الكتاب المقدس</a:t>
            </a:r>
            <a:br>
              <a:rPr lang="ar-JO" sz="3600" dirty="0">
                <a:latin typeface="Arial"/>
                <a:cs typeface="Arial"/>
              </a:rPr>
            </a:br>
            <a:r>
              <a:rPr lang="ar-JO" sz="3600" dirty="0">
                <a:latin typeface="Arial"/>
                <a:cs typeface="Arial"/>
              </a:rPr>
              <a:t>مزمور 40: 1-3، 7-10</a:t>
            </a:r>
            <a:endParaRPr lang="en-US" sz="3600" dirty="0">
              <a:latin typeface="Arial"/>
              <a:cs typeface="Arial"/>
            </a:endParaRPr>
          </a:p>
        </p:txBody>
      </p:sp>
      <p:sp>
        <p:nvSpPr>
          <p:cNvPr id="1126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b="1" dirty="0">
                <a:latin typeface="Arial"/>
                <a:cs typeface="Arial"/>
              </a:rPr>
              <a:t>الجميع :</a:t>
            </a:r>
            <a:endParaRPr lang="en-US" b="1" dirty="0">
              <a:latin typeface="Arial"/>
              <a:cs typeface="Arial"/>
            </a:endParaRPr>
          </a:p>
          <a:p>
            <a:pPr algn="r">
              <a:buFontTx/>
              <a:buNone/>
            </a:pPr>
            <a:r>
              <a:rPr lang="ar-JO" b="1" dirty="0">
                <a:latin typeface="Arial"/>
                <a:cs typeface="Arial"/>
              </a:rPr>
              <a:t>10 لم أكتم عدلك في وسط قلبي</a:t>
            </a:r>
          </a:p>
          <a:p>
            <a:pPr algn="r">
              <a:buFontTx/>
              <a:buNone/>
            </a:pPr>
            <a:r>
              <a:rPr lang="ar-JO" b="1" dirty="0">
                <a:latin typeface="Arial"/>
                <a:cs typeface="Arial"/>
              </a:rPr>
              <a:t>     تكلمت بأمانتك وخلاصك</a:t>
            </a:r>
          </a:p>
          <a:p>
            <a:pPr algn="r">
              <a:buFontTx/>
              <a:buNone/>
            </a:pPr>
            <a:r>
              <a:rPr lang="ar-JO" b="1" dirty="0">
                <a:latin typeface="Arial"/>
                <a:cs typeface="Arial"/>
              </a:rPr>
              <a:t>     لم أخف رحمتك وحقك     </a:t>
            </a:r>
          </a:p>
          <a:p>
            <a:pPr algn="r">
              <a:buFontTx/>
              <a:buNone/>
            </a:pPr>
            <a:r>
              <a:rPr lang="ar-JO" b="1" dirty="0">
                <a:latin typeface="Arial"/>
                <a:cs typeface="Arial"/>
              </a:rPr>
              <a:t>     عن الجماعة العظيمة</a:t>
            </a:r>
            <a:endParaRPr lang="en-US" b="1" dirty="0">
              <a:latin typeface="Arial"/>
              <a:cs typeface="Arial"/>
            </a:endParaRPr>
          </a:p>
        </p:txBody>
      </p:sp>
    </p:spTree>
    <p:extLst>
      <p:ext uri="{BB962C8B-B14F-4D97-AF65-F5344CB8AC3E}">
        <p14:creationId xmlns:p14="http://schemas.microsoft.com/office/powerpoint/2010/main" val="407658721"/>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6" descr="bible"/>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0" y="6349"/>
            <a:ext cx="9144000" cy="6851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4"/>
          <p:cNvSpPr txBox="1">
            <a:spLocks noChangeArrowheads="1"/>
          </p:cNvSpPr>
          <p:nvPr/>
        </p:nvSpPr>
        <p:spPr bwMode="auto">
          <a:xfrm>
            <a:off x="152400" y="4343400"/>
            <a:ext cx="8763000" cy="153888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10 : 1</a:t>
            </a:r>
            <a:r>
              <a:rPr lang="en-US" sz="4000" b="1" dirty="0">
                <a:solidFill>
                  <a:srgbClr val="FFFFFF"/>
                </a:solidFill>
                <a:effectLst>
                  <a:glow rad="228600">
                    <a:srgbClr val="100D00"/>
                  </a:glow>
                </a:effectLst>
                <a:latin typeface="Arial" panose="020B0604020202020204" pitchFamily="34" charset="0"/>
                <a:cs typeface="Arial" panose="020B0604020202020204" pitchFamily="34" charset="0"/>
              </a:rPr>
              <a:t> </a:t>
            </a:r>
          </a:p>
          <a:p>
            <a:pPr algn="ctr" eaLnBrk="1" hangingPunct="1">
              <a:spcBef>
                <a:spcPct val="50000"/>
              </a:spcBef>
              <a:defRPr/>
            </a:pPr>
            <a:r>
              <a:rPr lang="ar-JO" sz="3600" dirty="0">
                <a:solidFill>
                  <a:srgbClr val="FFFF00"/>
                </a:solidFill>
                <a:latin typeface="Arial" panose="020B0604020202020204" pitchFamily="34" charset="0"/>
                <a:cs typeface="Arial" panose="020B0604020202020204" pitchFamily="34" charset="0"/>
              </a:rPr>
              <a:t>يا رب</a:t>
            </a:r>
            <a:r>
              <a:rPr lang="ar-JO" sz="3600" dirty="0">
                <a:latin typeface="Arial" panose="020B0604020202020204" pitchFamily="34" charset="0"/>
                <a:cs typeface="Arial" panose="020B0604020202020204" pitchFamily="34" charset="0"/>
              </a:rPr>
              <a:t> </a:t>
            </a:r>
            <a:r>
              <a:rPr lang="ar-JO" sz="3600" dirty="0">
                <a:solidFill>
                  <a:schemeClr val="bg1"/>
                </a:solidFill>
                <a:latin typeface="Arial" panose="020B0604020202020204" pitchFamily="34" charset="0"/>
                <a:cs typeface="Arial" panose="020B0604020202020204" pitchFamily="34" charset="0"/>
              </a:rPr>
              <a:t>لماذا</a:t>
            </a:r>
            <a:r>
              <a:rPr lang="ar-JO" sz="3600" dirty="0">
                <a:solidFill>
                  <a:schemeClr val="accent1">
                    <a:lumMod val="40000"/>
                    <a:lumOff val="60000"/>
                  </a:schemeClr>
                </a:solidFill>
                <a:latin typeface="Arial" panose="020B0604020202020204" pitchFamily="34" charset="0"/>
                <a:cs typeface="Arial" panose="020B0604020202020204" pitchFamily="34" charset="0"/>
              </a:rPr>
              <a:t> تقف </a:t>
            </a:r>
            <a:r>
              <a:rPr lang="ar-JO" sz="3600" dirty="0">
                <a:solidFill>
                  <a:schemeClr val="bg1"/>
                </a:solidFill>
                <a:latin typeface="Arial" panose="020B0604020202020204" pitchFamily="34" charset="0"/>
                <a:cs typeface="Arial" panose="020B0604020202020204" pitchFamily="34" charset="0"/>
              </a:rPr>
              <a:t>بعيدا.لماذا </a:t>
            </a:r>
            <a:r>
              <a:rPr lang="ar-JO" sz="3600" dirty="0">
                <a:solidFill>
                  <a:schemeClr val="accent1">
                    <a:lumMod val="40000"/>
                    <a:lumOff val="60000"/>
                  </a:schemeClr>
                </a:solidFill>
                <a:latin typeface="Arial" panose="020B0604020202020204" pitchFamily="34" charset="0"/>
                <a:cs typeface="Arial" panose="020B0604020202020204" pitchFamily="34" charset="0"/>
              </a:rPr>
              <a:t>تختفي</a:t>
            </a:r>
            <a:r>
              <a:rPr lang="ar-JO" sz="3600" dirty="0">
                <a:solidFill>
                  <a:schemeClr val="bg1"/>
                </a:solidFill>
                <a:latin typeface="Arial" panose="020B0604020202020204" pitchFamily="34" charset="0"/>
                <a:cs typeface="Arial" panose="020B0604020202020204" pitchFamily="34" charset="0"/>
              </a:rPr>
              <a:t> في ازمنة </a:t>
            </a:r>
            <a:r>
              <a:rPr lang="ar-JO" sz="3600" dirty="0">
                <a:solidFill>
                  <a:srgbClr val="FFFF00"/>
                </a:solidFill>
                <a:latin typeface="Arial" panose="020B0604020202020204" pitchFamily="34" charset="0"/>
                <a:cs typeface="Arial" panose="020B0604020202020204" pitchFamily="34" charset="0"/>
              </a:rPr>
              <a:t>الضيق</a:t>
            </a:r>
            <a:r>
              <a:rPr lang="ar-JO" sz="3600" dirty="0">
                <a:latin typeface="Arial" panose="020B0604020202020204" pitchFamily="34" charset="0"/>
                <a:cs typeface="Arial" panose="020B0604020202020204" pitchFamily="34" charset="0"/>
              </a:rPr>
              <a:t>.</a:t>
            </a:r>
            <a:endParaRPr lang="en-US" sz="3600"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1" name="Text Box 2"/>
          <p:cNvSpPr txBox="1">
            <a:spLocks noChangeArrowheads="1"/>
          </p:cNvSpPr>
          <p:nvPr/>
        </p:nvSpPr>
        <p:spPr bwMode="auto">
          <a:xfrm>
            <a:off x="685800" y="1031883"/>
            <a:ext cx="76962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مرادف: يكرر السطر الثاني كتابة السطر الأول بنفس الشكل أو ما شابه</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12" name="Text Box 3"/>
          <p:cNvSpPr txBox="1">
            <a:spLocks noChangeArrowheads="1"/>
          </p:cNvSpPr>
          <p:nvPr/>
        </p:nvSpPr>
        <p:spPr bwMode="auto">
          <a:xfrm>
            <a:off x="381000" y="2439995"/>
            <a:ext cx="8382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 : 3</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لنقطع قيودهما ولنطرح عنا ربطهما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10"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extLst>
      <p:ext uri="{BB962C8B-B14F-4D97-AF65-F5344CB8AC3E}">
        <p14:creationId xmlns:p14="http://schemas.microsoft.com/office/powerpoint/2010/main" val="2171247267"/>
      </p:ext>
    </p:extLst>
  </p:cSld>
  <p:clrMapOvr>
    <a:masterClrMapping/>
  </p:clrMapOvr>
  <p:transition spd="med">
    <p:randomBar dir="vert"/>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٤١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654294573"/>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٤٢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909757502"/>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dirty="0">
              <a:solidFill>
                <a:srgbClr val="000000"/>
              </a:solidFill>
              <a:effectLst>
                <a:outerShdw blurRad="38100" dist="38100" dir="2700000" algn="tl">
                  <a:srgbClr val="000000">
                    <a:alpha val="43137"/>
                  </a:srgbClr>
                </a:outerShdw>
              </a:effectLst>
              <a:latin typeface="Arial"/>
              <a:ea typeface="+mn-ea"/>
              <a:cs typeface="Arial"/>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900" name="Text Box 4"/>
          <p:cNvSpPr txBox="1">
            <a:spLocks noChangeArrowheads="1"/>
          </p:cNvSpPr>
          <p:nvPr/>
        </p:nvSpPr>
        <p:spPr bwMode="auto">
          <a:xfrm>
            <a:off x="107505" y="1295407"/>
            <a:ext cx="8956798" cy="132343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stStyle>
          <a:p>
            <a:r>
              <a:rPr lang="ar-JO" dirty="0"/>
              <a:t>مقارنة رسمية بين عنصرين مختلفين حيث يتم تشبيه أحدهما بالآخر. </a:t>
            </a:r>
            <a:endParaRPr lang="en-US" dirty="0"/>
          </a:p>
        </p:txBody>
      </p:sp>
      <p:sp>
        <p:nvSpPr>
          <p:cNvPr id="208901" name="Text Box 5"/>
          <p:cNvSpPr txBox="1">
            <a:spLocks noChangeArrowheads="1"/>
          </p:cNvSpPr>
          <p:nvPr/>
        </p:nvSpPr>
        <p:spPr bwMode="auto">
          <a:xfrm>
            <a:off x="457200" y="212733"/>
            <a:ext cx="8229600" cy="646331"/>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التشابه</a:t>
            </a:r>
            <a:endParaRPr lang="en-US" dirty="0"/>
          </a:p>
        </p:txBody>
      </p:sp>
      <p:sp>
        <p:nvSpPr>
          <p:cNvPr id="208902" name="Text Box 6"/>
          <p:cNvSpPr txBox="1">
            <a:spLocks noChangeArrowheads="1"/>
          </p:cNvSpPr>
          <p:nvPr/>
        </p:nvSpPr>
        <p:spPr bwMode="auto">
          <a:xfrm>
            <a:off x="304800" y="4191007"/>
            <a:ext cx="8458200" cy="224676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r>
              <a:rPr lang="ar-JO" dirty="0"/>
              <a:t>المزامير 42 : 1</a:t>
            </a:r>
          </a:p>
          <a:p>
            <a:r>
              <a:rPr lang="ar-JO" dirty="0"/>
              <a:t>لإمام المغنين.قصيدة لبني قورح.كما يشتاق الايل إلى جداول المياه هكذا تشتاق نفسي إليك يا الله.</a:t>
            </a:r>
            <a:endParaRPr lang="en-US" dirty="0"/>
          </a:p>
        </p:txBody>
      </p:sp>
      <p:sp>
        <p:nvSpPr>
          <p:cNvPr id="10" name="Text Box 4"/>
          <p:cNvSpPr txBox="1">
            <a:spLocks noChangeArrowheads="1"/>
          </p:cNvSpPr>
          <p:nvPr/>
        </p:nvSpPr>
        <p:spPr bwMode="auto">
          <a:xfrm>
            <a:off x="8157542"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۳٩٢</a:t>
            </a:r>
            <a:endParaRPr lang="en-US" b="1" dirty="0">
              <a:solidFill>
                <a:srgbClr val="FFFFFF"/>
              </a:solidFill>
              <a:effectLst>
                <a:outerShdw blurRad="38100" dist="38100" dir="2700000" algn="tl">
                  <a:srgbClr val="DDDDDD"/>
                </a:outerShdw>
              </a:effectLst>
            </a:endParaRPr>
          </a:p>
        </p:txBody>
      </p:sp>
      <p:sp>
        <p:nvSpPr>
          <p:cNvPr id="11" name="Text Box 4"/>
          <p:cNvSpPr txBox="1">
            <a:spLocks noChangeArrowheads="1"/>
          </p:cNvSpPr>
          <p:nvPr/>
        </p:nvSpPr>
        <p:spPr bwMode="auto">
          <a:xfrm>
            <a:off x="8100392"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ص 15</a:t>
            </a:r>
            <a:endParaRPr lang="en-US" b="1" dirty="0">
              <a:solidFill>
                <a:srgbClr val="FFFFFF"/>
              </a:solidFill>
              <a:effectLst>
                <a:outerShdw blurRad="38100" dist="38100" dir="2700000" algn="tl">
                  <a:srgbClr val="DDDDDD"/>
                </a:outerShdw>
              </a:effectLst>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595" name="Rectangle 3"/>
          <p:cNvSpPr>
            <a:spLocks noGrp="1" noChangeArrowheads="1"/>
          </p:cNvSpPr>
          <p:nvPr>
            <p:ph type="body" idx="1"/>
          </p:nvPr>
        </p:nvSpPr>
        <p:spPr>
          <a:xfrm>
            <a:off x="1524000" y="1951037"/>
            <a:ext cx="2743200" cy="4525963"/>
          </a:xfrm>
        </p:spPr>
        <p:txBody>
          <a:bodyPr/>
          <a:lstStyle/>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ترنيمة</a:t>
            </a: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رثاء</a:t>
            </a: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حكمة</a:t>
            </a: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ملكي </a:t>
            </a: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مسياني</a:t>
            </a:r>
          </a:p>
          <a:p>
            <a:pPr algn="r" rtl="1" eaLnBrk="1" hangingPunct="1">
              <a:lnSpc>
                <a:spcPct val="90000"/>
              </a:lnSpc>
            </a:pPr>
            <a:r>
              <a:rPr lang="ar-SA" sz="4000" b="1" dirty="0">
                <a:solidFill>
                  <a:srgbClr val="FFFF66"/>
                </a:solidFill>
                <a:latin typeface="Arial" panose="020B0604020202020204" pitchFamily="34" charset="0"/>
                <a:cs typeface="Arial" panose="020B0604020202020204" pitchFamily="34" charset="0"/>
              </a:rPr>
              <a:t>رثاء</a:t>
            </a:r>
            <a:endParaRPr lang="ar-SA" b="1" dirty="0">
              <a:solidFill>
                <a:srgbClr val="FFFF66"/>
              </a:solidFill>
              <a:latin typeface="Arial" panose="020B0604020202020204" pitchFamily="34" charset="0"/>
              <a:cs typeface="Arial" panose="020B0604020202020204" pitchFamily="34" charset="0"/>
            </a:endParaRP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لعن</a:t>
            </a:r>
          </a:p>
          <a:p>
            <a:pPr algn="r" rtl="1" eaLnBrk="1" hangingPunct="1">
              <a:lnSpc>
                <a:spcPct val="90000"/>
              </a:lnSpc>
            </a:pPr>
            <a:r>
              <a:rPr lang="ar-SA" dirty="0">
                <a:solidFill>
                  <a:srgbClr val="FFFF66"/>
                </a:solidFill>
                <a:latin typeface="Arial" panose="020B0604020202020204" pitchFamily="34" charset="0"/>
                <a:cs typeface="Arial" panose="020B0604020202020204" pitchFamily="34" charset="0"/>
              </a:rPr>
              <a:t>تاريخي</a:t>
            </a:r>
          </a:p>
        </p:txBody>
      </p:sp>
      <p:sp>
        <p:nvSpPr>
          <p:cNvPr id="310275"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6597" name="Text Box 5"/>
          <p:cNvSpPr txBox="1">
            <a:spLocks noChangeArrowheads="1"/>
          </p:cNvSpPr>
          <p:nvPr/>
        </p:nvSpPr>
        <p:spPr bwMode="auto">
          <a:xfrm>
            <a:off x="1524000" y="1747440"/>
            <a:ext cx="6400800" cy="283368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لماذا انت </a:t>
            </a:r>
            <a:r>
              <a:rPr lang="ar-JO" sz="4800" i="1" noProof="0" dirty="0">
                <a:solidFill>
                  <a:srgbClr val="FFFF66"/>
                </a:solidFill>
                <a:latin typeface="Arial" panose="020B0604020202020204" pitchFamily="34" charset="0"/>
                <a:cs typeface="Arial" panose="020B0604020202020204" pitchFamily="34" charset="0"/>
              </a:rPr>
              <a:t>منحنية</a:t>
            </a:r>
            <a:r>
              <a:rPr kumimoji="0" lang="ar-IQ"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يا نفسي ؟        </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ولماذا </a:t>
            </a:r>
            <a:r>
              <a:rPr kumimoji="0" lang="ar-JO"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نت قلقة في داخلي ؟</a:t>
            </a:r>
            <a:endParaRPr kumimoji="0" lang="en-US"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IQ" sz="40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a:t>
            </a:r>
            <a:r>
              <a:rPr kumimoji="0" lang="en-US" sz="40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5 : 42</a:t>
            </a:r>
            <a:r>
              <a:rPr kumimoji="0" lang="ar-IQ" sz="40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r>
              <a:rPr kumimoji="0" lang="ar-IQ"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endParaRPr kumimoji="0" lang="en-US" sz="4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10278" name="Rectangle 7"/>
          <p:cNvSpPr>
            <a:spLocks noGrp="1" noChangeArrowheads="1"/>
          </p:cNvSpPr>
          <p:nvPr>
            <p:ph type="title"/>
          </p:nvPr>
        </p:nvSpPr>
        <p:spPr>
          <a:xfrm>
            <a:off x="457200" y="274639"/>
            <a:ext cx="7543824" cy="1143000"/>
          </a:xfrm>
        </p:spPr>
        <p:txBody>
          <a:bodyPr/>
          <a:lstStyle/>
          <a:p>
            <a:pPr eaLnBrk="1" hangingPunct="1"/>
            <a:r>
              <a:rPr lang="ar-JO" dirty="0">
                <a:solidFill>
                  <a:schemeClr val="bg1"/>
                </a:solidFill>
                <a:latin typeface="Arial" panose="020B0604020202020204" pitchFamily="34" charset="0"/>
                <a:cs typeface="Arial" panose="020B0604020202020204" pitchFamily="34" charset="0"/>
              </a:rPr>
              <a:t>أ</a:t>
            </a:r>
            <a:r>
              <a:rPr lang="ar-IQ" dirty="0">
                <a:solidFill>
                  <a:schemeClr val="bg1"/>
                </a:solidFill>
                <a:latin typeface="Arial" panose="020B0604020202020204" pitchFamily="34" charset="0"/>
                <a:cs typeface="Arial" panose="020B0604020202020204" pitchFamily="34" charset="0"/>
              </a:rPr>
              <a:t>نواع المزامير </a:t>
            </a:r>
            <a:endParaRPr lang="en-US" dirty="0">
              <a:solidFill>
                <a:schemeClr val="bg1"/>
              </a:solidFill>
              <a:latin typeface="Arial" panose="020B0604020202020204" pitchFamily="34" charset="0"/>
              <a:cs typeface="Arial" panose="020B0604020202020204" pitchFamily="34" charset="0"/>
            </a:endParaRPr>
          </a:p>
        </p:txBody>
      </p:sp>
      <p:sp>
        <p:nvSpPr>
          <p:cNvPr id="366600"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extLst>
      <p:ext uri="{BB962C8B-B14F-4D97-AF65-F5344CB8AC3E}">
        <p14:creationId xmlns:p14="http://schemas.microsoft.com/office/powerpoint/2010/main" val="57690631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366597"/>
                                        </p:tgtEl>
                                        <p:attrNameLst>
                                          <p:attrName>style.visibility</p:attrName>
                                        </p:attrNameLst>
                                      </p:cBhvr>
                                      <p:to>
                                        <p:strVal val="visible"/>
                                      </p:to>
                                    </p:set>
                                    <p:animEffect transition="in" filter="wipe(down)">
                                      <p:cBhvr>
                                        <p:cTn id="7" dur="580">
                                          <p:stCondLst>
                                            <p:cond delay="0"/>
                                          </p:stCondLst>
                                        </p:cTn>
                                        <p:tgtEl>
                                          <p:spTgt spid="366597"/>
                                        </p:tgtEl>
                                      </p:cBhvr>
                                    </p:animEffect>
                                    <p:anim calcmode="lin" valueType="num">
                                      <p:cBhvr>
                                        <p:cTn id="8" dur="1822" tmFilter="0,0; 0.14,0.36; 0.43,0.73; 0.71,0.91; 1.0,1.0">
                                          <p:stCondLst>
                                            <p:cond delay="0"/>
                                          </p:stCondLst>
                                        </p:cTn>
                                        <p:tgtEl>
                                          <p:spTgt spid="36659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6659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6659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6659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66597"/>
                                        </p:tgtEl>
                                        <p:attrNameLst>
                                          <p:attrName>ppt_y</p:attrName>
                                        </p:attrNameLst>
                                      </p:cBhvr>
                                      <p:tavLst>
                                        <p:tav tm="0" fmla="#ppt_y-sin(pi*$)/81">
                                          <p:val>
                                            <p:fltVal val="0"/>
                                          </p:val>
                                        </p:tav>
                                        <p:tav tm="100000">
                                          <p:val>
                                            <p:fltVal val="1"/>
                                          </p:val>
                                        </p:tav>
                                      </p:tavLst>
                                    </p:anim>
                                    <p:animScale>
                                      <p:cBhvr>
                                        <p:cTn id="13" dur="26">
                                          <p:stCondLst>
                                            <p:cond delay="650"/>
                                          </p:stCondLst>
                                        </p:cTn>
                                        <p:tgtEl>
                                          <p:spTgt spid="366597"/>
                                        </p:tgtEl>
                                      </p:cBhvr>
                                      <p:to x="100000" y="60000"/>
                                    </p:animScale>
                                    <p:animScale>
                                      <p:cBhvr>
                                        <p:cTn id="14" dur="166" decel="50000">
                                          <p:stCondLst>
                                            <p:cond delay="676"/>
                                          </p:stCondLst>
                                        </p:cTn>
                                        <p:tgtEl>
                                          <p:spTgt spid="366597"/>
                                        </p:tgtEl>
                                      </p:cBhvr>
                                      <p:to x="100000" y="100000"/>
                                    </p:animScale>
                                    <p:animScale>
                                      <p:cBhvr>
                                        <p:cTn id="15" dur="26">
                                          <p:stCondLst>
                                            <p:cond delay="1312"/>
                                          </p:stCondLst>
                                        </p:cTn>
                                        <p:tgtEl>
                                          <p:spTgt spid="366597"/>
                                        </p:tgtEl>
                                      </p:cBhvr>
                                      <p:to x="100000" y="80000"/>
                                    </p:animScale>
                                    <p:animScale>
                                      <p:cBhvr>
                                        <p:cTn id="16" dur="166" decel="50000">
                                          <p:stCondLst>
                                            <p:cond delay="1338"/>
                                          </p:stCondLst>
                                        </p:cTn>
                                        <p:tgtEl>
                                          <p:spTgt spid="366597"/>
                                        </p:tgtEl>
                                      </p:cBhvr>
                                      <p:to x="100000" y="100000"/>
                                    </p:animScale>
                                    <p:animScale>
                                      <p:cBhvr>
                                        <p:cTn id="17" dur="26">
                                          <p:stCondLst>
                                            <p:cond delay="1642"/>
                                          </p:stCondLst>
                                        </p:cTn>
                                        <p:tgtEl>
                                          <p:spTgt spid="366597"/>
                                        </p:tgtEl>
                                      </p:cBhvr>
                                      <p:to x="100000" y="90000"/>
                                    </p:animScale>
                                    <p:animScale>
                                      <p:cBhvr>
                                        <p:cTn id="18" dur="166" decel="50000">
                                          <p:stCondLst>
                                            <p:cond delay="1668"/>
                                          </p:stCondLst>
                                        </p:cTn>
                                        <p:tgtEl>
                                          <p:spTgt spid="366597"/>
                                        </p:tgtEl>
                                      </p:cBhvr>
                                      <p:to x="100000" y="100000"/>
                                    </p:animScale>
                                    <p:animScale>
                                      <p:cBhvr>
                                        <p:cTn id="19" dur="26">
                                          <p:stCondLst>
                                            <p:cond delay="1808"/>
                                          </p:stCondLst>
                                        </p:cTn>
                                        <p:tgtEl>
                                          <p:spTgt spid="366597"/>
                                        </p:tgtEl>
                                      </p:cBhvr>
                                      <p:to x="100000" y="95000"/>
                                    </p:animScale>
                                    <p:animScale>
                                      <p:cBhvr>
                                        <p:cTn id="20" dur="166" decel="50000">
                                          <p:stCondLst>
                                            <p:cond delay="1834"/>
                                          </p:stCondLst>
                                        </p:cTn>
                                        <p:tgtEl>
                                          <p:spTgt spid="36659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597"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٤٣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017805161"/>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4"/>
          <p:cNvSpPr>
            <a:spLocks noChangeArrowheads="1"/>
          </p:cNvSpPr>
          <p:nvPr/>
        </p:nvSpPr>
        <p:spPr bwMode="auto">
          <a:xfrm>
            <a:off x="990600" y="1752607"/>
            <a:ext cx="7239000" cy="317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اقضِ لي يا الله ، وخاصم مخاصمتي مع </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مة غير راحمة،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ومن </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نسان غش وظلم نجني .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1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0053" name="Rectangle 5"/>
          <p:cNvSpPr>
            <a:spLocks noGrp="1" noChangeArrowheads="1"/>
          </p:cNvSpPr>
          <p:nvPr>
            <p:ph type="title" idx="4294967295"/>
          </p:nvPr>
        </p:nvSpPr>
        <p:spPr/>
        <p:txBody>
          <a:bodyPr/>
          <a:lstStyle/>
          <a:p>
            <a:pPr eaLnBrk="1" hangingPunct="1">
              <a:defRPr/>
            </a:pPr>
            <a:r>
              <a:rPr lang="ar-IQ" b="1" dirty="0">
                <a:latin typeface="Arial" panose="020B0604020202020204" pitchFamily="34" charset="0"/>
                <a:cs typeface="Arial" panose="020B0604020202020204" pitchFamily="34" charset="0"/>
              </a:rPr>
              <a:t>ال</a:t>
            </a:r>
            <a:r>
              <a:rPr lang="ar-JO" b="1" dirty="0">
                <a:latin typeface="Arial" panose="020B0604020202020204" pitchFamily="34" charset="0"/>
                <a:cs typeface="Arial" panose="020B0604020202020204" pitchFamily="34" charset="0"/>
              </a:rPr>
              <a:t>إ</a:t>
            </a:r>
            <a:r>
              <a:rPr lang="ar-IQ" b="1" dirty="0">
                <a:latin typeface="Arial" panose="020B0604020202020204" pitchFamily="34" charset="0"/>
                <a:cs typeface="Arial" panose="020B0604020202020204" pitchFamily="34" charset="0"/>
              </a:rPr>
              <a:t>لتماس</a:t>
            </a:r>
            <a:endParaRPr lang="en-US"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4"/>
          <p:cNvSpPr>
            <a:spLocks noChangeArrowheads="1"/>
          </p:cNvSpPr>
          <p:nvPr/>
        </p:nvSpPr>
        <p:spPr bwMode="auto">
          <a:xfrm>
            <a:off x="609600" y="1412876"/>
            <a:ext cx="80772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لماذا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نت منحنية يا نفسي ؟ لماذا تئنينً فيً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ترجي الله ،ل</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ني بعد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حمده ،خلاص وجهي  و</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إ</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لهي.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rPr>
              <a:t>مزمور 43 : 5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Symbol" charset="0"/>
            </a:endParaRPr>
          </a:p>
        </p:txBody>
      </p:sp>
      <p:sp>
        <p:nvSpPr>
          <p:cNvPr id="131077" name="Rectangle 5"/>
          <p:cNvSpPr>
            <a:spLocks noGrp="1" noChangeArrowheads="1"/>
          </p:cNvSpPr>
          <p:nvPr>
            <p:ph type="title" idx="4294967295"/>
          </p:nvPr>
        </p:nvSpPr>
        <p:spPr>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ar-IQ" b="1" dirty="0">
                <a:latin typeface="Arial" panose="020B0604020202020204" pitchFamily="34" charset="0"/>
                <a:cs typeface="Arial" panose="020B0604020202020204" pitchFamily="34" charset="0"/>
              </a:rPr>
              <a:t>ترانيم الثقة </a:t>
            </a:r>
            <a:endParaRPr lang="en-US"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٤٤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161859974"/>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٤٥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805408731"/>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٤٦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33135893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4" descr="05740048"/>
          <p:cNvPicPr>
            <a:picLocks noChangeAspect="1" noChangeArrowheads="1"/>
          </p:cNvPicPr>
          <p:nvPr/>
        </p:nvPicPr>
        <p:blipFill>
          <a:blip r:embed="rId2" cstate="screen">
            <a:extLst>
              <a:ext uri="{28A0092B-C50C-407E-A947-70E740481C1C}">
                <a14:useLocalDpi xmlns:a14="http://schemas.microsoft.com/office/drawing/2010/main"/>
              </a:ext>
            </a:extLst>
          </a:blip>
          <a:srcRect r="5511"/>
          <a:stretch>
            <a:fillRect/>
          </a:stretch>
        </p:blipFill>
        <p:spPr bwMode="auto">
          <a:xfrm>
            <a:off x="0" y="0"/>
            <a:ext cx="9144000" cy="815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ext Box 2"/>
          <p:cNvSpPr txBox="1">
            <a:spLocks noChangeArrowheads="1"/>
          </p:cNvSpPr>
          <p:nvPr/>
        </p:nvSpPr>
        <p:spPr bwMode="auto">
          <a:xfrm>
            <a:off x="-18024" y="1013973"/>
            <a:ext cx="9144000" cy="163121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19 : 2 </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يوم إلى يوم يذيع كلاماً وليل إلى ليل يبدي علماً.</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0326"/>
            <a:ext cx="9144000" cy="7359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286114"/>
            <a:ext cx="9144000" cy="1571895"/>
          </a:xfr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defTabSz="457200" rtl="0" eaLnBrk="0" fontAlgn="base" hangingPunct="0">
              <a:spcAft>
                <a:spcPct val="0"/>
              </a:spcAft>
            </a:pPr>
            <a:r>
              <a:rPr lang="ar-IQ"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46 : 10    </a:t>
            </a:r>
            <a:endParaRPr lang="en-US" sz="5400" cap="none" dirty="0">
              <a:ln>
                <a:noFill/>
              </a:ln>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781"/>
            <a:ext cx="9144000" cy="15718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IQ"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كفوا واعلموا </a:t>
            </a: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a:t>
            </a:r>
            <a:r>
              <a:rPr kumimoji="0" lang="ar-IQ"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ني </a:t>
            </a: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a:t>
            </a:r>
            <a:r>
              <a:rPr kumimoji="0" lang="ar-IQ"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نا الله </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٤٧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947143762"/>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499" name="Rectangle 3"/>
          <p:cNvSpPr>
            <a:spLocks noGrp="1" noChangeArrowheads="1"/>
          </p:cNvSpPr>
          <p:nvPr>
            <p:ph type="body" idx="1"/>
          </p:nvPr>
        </p:nvSpPr>
        <p:spPr>
          <a:xfrm>
            <a:off x="1143000" y="1676401"/>
            <a:ext cx="2743200" cy="4525963"/>
          </a:xfrm>
        </p:spPr>
        <p:txBody>
          <a:bodyPr/>
          <a:lstStyle/>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ترنيمة</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رثاء</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حكمة</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sz="4400" b="1" dirty="0">
                <a:solidFill>
                  <a:srgbClr val="F8F8F8"/>
                </a:solidFill>
                <a:latin typeface="Arial" panose="020B0604020202020204" pitchFamily="34" charset="0"/>
                <a:cs typeface="Arial" panose="020B0604020202020204" pitchFamily="34" charset="0"/>
              </a:rPr>
              <a:t>ملكي</a:t>
            </a:r>
            <a:r>
              <a:rPr lang="ar-IQ" sz="3600" b="1" dirty="0">
                <a:solidFill>
                  <a:srgbClr val="F8F8F8"/>
                </a:solidFill>
                <a:latin typeface="Arial" panose="020B0604020202020204" pitchFamily="34" charset="0"/>
                <a:cs typeface="Arial" panose="020B0604020202020204" pitchFamily="34" charset="0"/>
              </a:rPr>
              <a:t> </a:t>
            </a:r>
            <a:endParaRPr lang="en-US" sz="3600" b="1"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SA" dirty="0">
                <a:solidFill>
                  <a:srgbClr val="F8F8F8"/>
                </a:solidFill>
                <a:latin typeface="Arial" panose="020B0604020202020204" pitchFamily="34" charset="0"/>
                <a:cs typeface="Arial" panose="020B0604020202020204" pitchFamily="34" charset="0"/>
              </a:rPr>
              <a:t>مسياني</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رثاء</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لعن</a:t>
            </a:r>
            <a:endParaRPr lang="en-US" dirty="0">
              <a:solidFill>
                <a:srgbClr val="F8F8F8"/>
              </a:solidFill>
              <a:latin typeface="Arial" panose="020B0604020202020204" pitchFamily="34" charset="0"/>
              <a:cs typeface="Arial" panose="020B0604020202020204" pitchFamily="34" charset="0"/>
            </a:endParaRPr>
          </a:p>
          <a:p>
            <a:pPr algn="r" rtl="1" eaLnBrk="1" hangingPunct="1">
              <a:lnSpc>
                <a:spcPct val="90000"/>
              </a:lnSpc>
            </a:pPr>
            <a:r>
              <a:rPr lang="ar-IQ" dirty="0">
                <a:solidFill>
                  <a:srgbClr val="F8F8F8"/>
                </a:solidFill>
                <a:latin typeface="Arial" panose="020B0604020202020204" pitchFamily="34" charset="0"/>
                <a:cs typeface="Arial" panose="020B0604020202020204" pitchFamily="34" charset="0"/>
              </a:rPr>
              <a:t>تاريخي</a:t>
            </a:r>
            <a:endParaRPr lang="en-US" dirty="0">
              <a:solidFill>
                <a:srgbClr val="F8F8F8"/>
              </a:solidFill>
              <a:latin typeface="Arial" panose="020B0604020202020204" pitchFamily="34" charset="0"/>
              <a:cs typeface="Arial" panose="020B0604020202020204" pitchFamily="34" charset="0"/>
            </a:endParaRPr>
          </a:p>
        </p:txBody>
      </p:sp>
      <p:sp>
        <p:nvSpPr>
          <p:cNvPr id="31846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2501" name="Text Box 5"/>
          <p:cNvSpPr txBox="1">
            <a:spLocks noChangeArrowheads="1"/>
          </p:cNvSpPr>
          <p:nvPr/>
        </p:nvSpPr>
        <p:spPr bwMode="auto">
          <a:xfrm>
            <a:off x="973250" y="1268760"/>
            <a:ext cx="7239000" cy="2062103"/>
          </a:xfrm>
          <a:prstGeom prst="rect">
            <a:avLst/>
          </a:prstGeom>
          <a:solidFill>
            <a:srgbClr val="E7ECF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ل</a:t>
            </a:r>
            <a:r>
              <a:rPr kumimoji="0" lang="ar-JO"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 الله  ملك الارض كلها  رنموا  قصيدة        </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IQ"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مزمور 47 : 7           </a:t>
            </a:r>
            <a:endParaRPr kumimoji="0" lang="en-US" sz="4000" b="1"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318470" name="Rectangle 8"/>
          <p:cNvSpPr>
            <a:spLocks noGrp="1" noChangeArrowheads="1"/>
          </p:cNvSpPr>
          <p:nvPr>
            <p:ph type="title"/>
          </p:nvPr>
        </p:nvSpPr>
        <p:spPr/>
        <p:txBody>
          <a:bodyPr/>
          <a:lstStyle/>
          <a:p>
            <a:pPr eaLnBrk="1" hangingPunct="1"/>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 </a:t>
            </a:r>
            <a:endParaRPr lang="en-US" dirty="0">
              <a:latin typeface="Arial" panose="020B0604020202020204" pitchFamily="34" charset="0"/>
              <a:cs typeface="Arial" panose="020B0604020202020204" pitchFamily="34" charset="0"/>
            </a:endParaRPr>
          </a:p>
        </p:txBody>
      </p:sp>
      <p:sp>
        <p:nvSpPr>
          <p:cNvPr id="362505" name="Text Box 9"/>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2501"/>
                                        </p:tgtEl>
                                        <p:attrNameLst>
                                          <p:attrName>style.visibility</p:attrName>
                                        </p:attrNameLst>
                                      </p:cBhvr>
                                      <p:to>
                                        <p:strVal val="visible"/>
                                      </p:to>
                                    </p:set>
                                    <p:anim calcmode="lin" valueType="num">
                                      <p:cBhvr additive="base">
                                        <p:cTn id="7" dur="2000" fill="hold"/>
                                        <p:tgtEl>
                                          <p:spTgt spid="362501"/>
                                        </p:tgtEl>
                                        <p:attrNameLst>
                                          <p:attrName>ppt_x</p:attrName>
                                        </p:attrNameLst>
                                      </p:cBhvr>
                                      <p:tavLst>
                                        <p:tav tm="0">
                                          <p:val>
                                            <p:strVal val="#ppt_x"/>
                                          </p:val>
                                        </p:tav>
                                        <p:tav tm="100000">
                                          <p:val>
                                            <p:strVal val="#ppt_x"/>
                                          </p:val>
                                        </p:tav>
                                      </p:tavLst>
                                    </p:anim>
                                    <p:anim calcmode="lin" valueType="num">
                                      <p:cBhvr additive="base">
                                        <p:cTn id="8" dur="2000" fill="hold"/>
                                        <p:tgtEl>
                                          <p:spTgt spid="36250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501"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men-Back1.jpg">
            <a:extLst>
              <a:ext uri="{FF2B5EF4-FFF2-40B4-BE49-F238E27FC236}">
                <a16:creationId xmlns:a16="http://schemas.microsoft.com/office/drawing/2014/main" id="{2941F454-C734-402A-99BC-D517F4BD1455}"/>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9922"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9922" y="220762"/>
            <a:ext cx="8760778" cy="5816977"/>
          </a:xfrm>
          <a:prstGeom prst="rect">
            <a:avLst/>
          </a:prstGeom>
        </p:spPr>
        <p:txBody>
          <a:bodyPr wrap="square">
            <a:spAutoFit/>
          </a:bodyPr>
          <a:lstStyle/>
          <a:p>
            <a:pPr algn="ctr" defTabSz="457177" fontAlgn="auto">
              <a:spcBef>
                <a:spcPts val="0"/>
              </a:spcBef>
              <a:spcAft>
                <a:spcPts val="0"/>
              </a:spcAft>
            </a:pPr>
            <a:r>
              <a:rPr lang="ar-JO" sz="3600" b="1" dirty="0">
                <a:solidFill>
                  <a:prstClr val="black"/>
                </a:solidFill>
                <a:latin typeface="Arial" panose="020B0604020202020204" pitchFamily="34" charset="0"/>
                <a:ea typeface="+mn-ea"/>
                <a:cs typeface="Arial" panose="020B0604020202020204" pitchFamily="34" charset="0"/>
              </a:rPr>
              <a:t>مزمور 47</a:t>
            </a:r>
            <a:endParaRPr lang="en-US" sz="36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i="1" dirty="0">
                <a:latin typeface="Arial" panose="020B0604020202020204" pitchFamily="34" charset="0"/>
                <a:cs typeface="Arial" panose="020B0604020202020204" pitchFamily="34" charset="0"/>
              </a:rPr>
              <a:t>لإمام المغنين</a:t>
            </a:r>
            <a:br>
              <a:rPr lang="en-SG" sz="2800" b="1" i="1" dirty="0">
                <a:latin typeface="Arial" panose="020B0604020202020204" pitchFamily="34" charset="0"/>
                <a:cs typeface="Arial" panose="020B0604020202020204" pitchFamily="34" charset="0"/>
              </a:rPr>
            </a:br>
            <a:r>
              <a:rPr lang="ar-JO" sz="2800" b="1" i="1" dirty="0">
                <a:latin typeface="Arial" panose="020B0604020202020204" pitchFamily="34" charset="0"/>
                <a:cs typeface="Arial" panose="020B0604020202020204" pitchFamily="34" charset="0"/>
              </a:rPr>
              <a:t>لبني قورح، مزمور</a:t>
            </a:r>
            <a:r>
              <a:rPr lang="en-SG" sz="2800" b="1" i="1" dirty="0">
                <a:latin typeface="Arial" panose="020B0604020202020204" pitchFamily="34" charset="0"/>
                <a:cs typeface="Arial" panose="020B0604020202020204" pitchFamily="34" charset="0"/>
              </a:rPr>
              <a:t>.</a:t>
            </a:r>
          </a:p>
          <a:p>
            <a:pPr algn="ctr" defTabSz="457177" fontAlgn="auto">
              <a:spcBef>
                <a:spcPts val="0"/>
              </a:spcBef>
              <a:spcAft>
                <a:spcPts val="0"/>
              </a:spcAft>
            </a:pPr>
            <a:endParaRPr lang="en-SG"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يا جميع الأمم صفقوا بالأيادي</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اهتفوا لله بصوت الإبتهاج</a:t>
            </a: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لأن الرب علي مخوف</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ملك كبير على كل الأرض</a:t>
            </a:r>
          </a:p>
          <a:p>
            <a:pPr algn="ctr" defTabSz="457177" fontAlgn="auto">
              <a:spcBef>
                <a:spcPts val="0"/>
              </a:spcBef>
              <a:spcAft>
                <a:spcPts val="0"/>
              </a:spcAft>
            </a:pPr>
            <a:endParaRPr lang="en-US" sz="2800" b="1" dirty="0">
              <a:solidFill>
                <a:prstClr val="black"/>
              </a:solidFill>
              <a:latin typeface="Arial" panose="020B0604020202020204" pitchFamily="34" charset="0"/>
              <a:ea typeface="+mn-ea"/>
              <a:cs typeface="Arial" panose="020B0604020202020204" pitchFamily="34" charset="0"/>
            </a:endParaRP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يخضع الشعوب تحتنا</a:t>
            </a:r>
          </a:p>
          <a:p>
            <a:pPr algn="ctr" defTabSz="457177" fontAlgn="auto">
              <a:spcBef>
                <a:spcPts val="0"/>
              </a:spcBef>
              <a:spcAft>
                <a:spcPts val="0"/>
              </a:spcAft>
            </a:pPr>
            <a:r>
              <a:rPr lang="ar-JO" sz="2800" b="1" dirty="0">
                <a:solidFill>
                  <a:prstClr val="black"/>
                </a:solidFill>
                <a:latin typeface="Arial" panose="020B0604020202020204" pitchFamily="34" charset="0"/>
                <a:ea typeface="+mn-ea"/>
                <a:cs typeface="Arial" panose="020B0604020202020204" pitchFamily="34" charset="0"/>
              </a:rPr>
              <a:t>والأمم تحت أقدامنا</a:t>
            </a:r>
            <a:endParaRPr lang="en-US" sz="2800" b="1" dirty="0">
              <a:solidFill>
                <a:prstClr val="black"/>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64000767"/>
      </p:ext>
    </p:extLst>
  </p:cSld>
  <p:clrMapOvr>
    <a:masterClrMapping/>
  </p:clrMapOvr>
  <p:transition/>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1CCE00B6-9103-8443-8B03-FDBD944EFBEC}"/>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310091" y="247345"/>
            <a:ext cx="8608724" cy="4401205"/>
          </a:xfrm>
          <a:prstGeom prst="rect">
            <a:avLst/>
          </a:prstGeom>
        </p:spPr>
        <p:txBody>
          <a:bodyPr wrap="square">
            <a:spAutoFit/>
          </a:bodyPr>
          <a:lstStyle/>
          <a:p>
            <a:pPr algn="ctr" defTabSz="457177" fontAlgn="auto">
              <a:spcBef>
                <a:spcPts val="0"/>
              </a:spcBef>
              <a:spcAft>
                <a:spcPts val="0"/>
              </a:spcAft>
            </a:pPr>
            <a:r>
              <a:rPr lang="ar-JO" sz="2800" b="1" dirty="0">
                <a:solidFill>
                  <a:prstClr val="black"/>
                </a:solidFill>
                <a:latin typeface="Calibri"/>
                <a:ea typeface="+mn-ea"/>
                <a:cs typeface="+mn-cs"/>
              </a:rPr>
              <a:t>يختار لنا نصيبنا</a:t>
            </a:r>
          </a:p>
          <a:p>
            <a:pPr algn="ctr" defTabSz="457177" fontAlgn="auto">
              <a:spcBef>
                <a:spcPts val="0"/>
              </a:spcBef>
              <a:spcAft>
                <a:spcPts val="0"/>
              </a:spcAft>
            </a:pPr>
            <a:r>
              <a:rPr lang="ar-JO" sz="2800" b="1" dirty="0">
                <a:solidFill>
                  <a:prstClr val="black"/>
                </a:solidFill>
                <a:latin typeface="Calibri"/>
                <a:ea typeface="+mn-ea"/>
                <a:cs typeface="+mn-cs"/>
              </a:rPr>
              <a:t>فخر يعقوب الذي أحبه</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en-US" sz="2800" b="1" dirty="0">
                <a:solidFill>
                  <a:prstClr val="black"/>
                </a:solidFill>
                <a:latin typeface="Calibri"/>
                <a:ea typeface="+mn-ea"/>
                <a:cs typeface="+mn-cs"/>
              </a:rPr>
              <a:t>—</a:t>
            </a:r>
            <a:r>
              <a:rPr lang="ar-JO" sz="2800" b="1" dirty="0">
                <a:solidFill>
                  <a:prstClr val="black"/>
                </a:solidFill>
                <a:latin typeface="Calibri"/>
                <a:ea typeface="+mn-ea"/>
                <a:cs typeface="+mn-cs"/>
              </a:rPr>
              <a:t>سلاه</a:t>
            </a:r>
            <a:r>
              <a:rPr lang="en-US" sz="2800" b="1" dirty="0">
                <a:solidFill>
                  <a:prstClr val="black"/>
                </a:solidFill>
                <a:latin typeface="Calibri"/>
                <a:ea typeface="+mn-ea"/>
                <a:cs typeface="+mn-cs"/>
              </a:rPr>
              <a:t>—</a:t>
            </a: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mn-cs"/>
              </a:rPr>
              <a:t>صعد الله بهتاف</a:t>
            </a:r>
          </a:p>
          <a:p>
            <a:pPr algn="ctr" defTabSz="457177" fontAlgn="auto">
              <a:spcBef>
                <a:spcPts val="0"/>
              </a:spcBef>
              <a:spcAft>
                <a:spcPts val="0"/>
              </a:spcAft>
            </a:pPr>
            <a:r>
              <a:rPr lang="ar-JO" sz="2800" b="1" dirty="0">
                <a:solidFill>
                  <a:prstClr val="black"/>
                </a:solidFill>
                <a:latin typeface="Calibri"/>
                <a:ea typeface="+mn-ea"/>
                <a:cs typeface="+mn-cs"/>
              </a:rPr>
              <a:t>الرب بصوت الصور</a:t>
            </a: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mn-cs"/>
              </a:rPr>
              <a:t>رنموا لله رنموا</a:t>
            </a:r>
          </a:p>
          <a:p>
            <a:pPr algn="ctr" defTabSz="457177" fontAlgn="auto">
              <a:spcBef>
                <a:spcPts val="0"/>
              </a:spcBef>
              <a:spcAft>
                <a:spcPts val="0"/>
              </a:spcAft>
            </a:pPr>
            <a:r>
              <a:rPr lang="ar-JO" sz="2800" b="1" dirty="0">
                <a:solidFill>
                  <a:prstClr val="black"/>
                </a:solidFill>
                <a:latin typeface="Calibri"/>
                <a:ea typeface="+mn-ea"/>
                <a:cs typeface="+mn-cs"/>
              </a:rPr>
              <a:t>رنموا لملكنا رنموا</a:t>
            </a:r>
            <a:endParaRPr lang="en-US" sz="2800" b="1" dirty="0">
              <a:solidFill>
                <a:prstClr val="black"/>
              </a:solidFill>
              <a:latin typeface="Calibri"/>
              <a:ea typeface="+mn-ea"/>
              <a:cs typeface="+mn-cs"/>
            </a:endParaRPr>
          </a:p>
        </p:txBody>
      </p:sp>
    </p:spTree>
    <p:extLst>
      <p:ext uri="{BB962C8B-B14F-4D97-AF65-F5344CB8AC3E}">
        <p14:creationId xmlns:p14="http://schemas.microsoft.com/office/powerpoint/2010/main" val="1089675909"/>
      </p:ext>
    </p:extLst>
  </p:cSld>
  <p:clrMapOvr>
    <a:masterClrMapping/>
  </p:clrMapOvr>
  <p:transition/>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Women-Back1.jpg">
            <a:extLst>
              <a:ext uri="{FF2B5EF4-FFF2-40B4-BE49-F238E27FC236}">
                <a16:creationId xmlns:a16="http://schemas.microsoft.com/office/drawing/2014/main" id="{541E5605-F619-5642-B53A-C7E77278AF98}"/>
              </a:ext>
            </a:extLst>
          </p:cNvPr>
          <p:cNvPicPr>
            <a:picLocks noChangeAspect="1"/>
          </p:cNvPicPr>
          <p:nvPr/>
        </p:nvPicPr>
        <p:blipFill rotWithShape="1">
          <a:blip r:embed="rId2">
            <a:extLst>
              <a:ext uri="{28A0092B-C50C-407E-A947-70E740481C1C}">
                <a14:useLocalDpi xmlns:a14="http://schemas.microsoft.com/office/drawing/2010/main" val="0"/>
              </a:ext>
            </a:extLst>
          </a:blip>
          <a:srcRect b="67167"/>
          <a:stretch/>
        </p:blipFill>
        <p:spPr bwMode="auto">
          <a:xfrm>
            <a:off x="0" y="-1"/>
            <a:ext cx="9139237"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4"/>
          <p:cNvSpPr/>
          <p:nvPr/>
        </p:nvSpPr>
        <p:spPr>
          <a:xfrm>
            <a:off x="394550" y="1628508"/>
            <a:ext cx="6463450" cy="420628"/>
          </a:xfrm>
          <a:prstGeom prst="rect">
            <a:avLst/>
          </a:prstGeom>
        </p:spPr>
        <p:txBody>
          <a:bodyPr wrap="square">
            <a:spAutoFit/>
          </a:bodyPr>
          <a:lstStyle/>
          <a:p>
            <a:pPr defTabSz="457177" fontAlgn="auto">
              <a:spcBef>
                <a:spcPts val="0"/>
              </a:spcBef>
              <a:spcAft>
                <a:spcPts val="0"/>
              </a:spcAft>
            </a:pPr>
            <a:r>
              <a:rPr lang="en-SG" sz="3200" b="1" i="1" baseline="30000" dirty="0">
                <a:solidFill>
                  <a:prstClr val="black"/>
                </a:solidFill>
                <a:latin typeface="Calibri"/>
                <a:ea typeface="+mn-ea"/>
                <a:cs typeface="+mn-cs"/>
              </a:rPr>
              <a:t> </a:t>
            </a:r>
          </a:p>
        </p:txBody>
      </p:sp>
      <p:sp>
        <p:nvSpPr>
          <p:cNvPr id="2" name="Rectangle 1"/>
          <p:cNvSpPr/>
          <p:nvPr/>
        </p:nvSpPr>
        <p:spPr>
          <a:xfrm>
            <a:off x="236259" y="252138"/>
            <a:ext cx="8693186" cy="4401205"/>
          </a:xfrm>
          <a:prstGeom prst="rect">
            <a:avLst/>
          </a:prstGeom>
        </p:spPr>
        <p:txBody>
          <a:bodyPr wrap="square">
            <a:spAutoFit/>
          </a:bodyPr>
          <a:lstStyle/>
          <a:p>
            <a:pPr algn="ctr" defTabSz="457177" fontAlgn="auto">
              <a:spcBef>
                <a:spcPts val="0"/>
              </a:spcBef>
              <a:spcAft>
                <a:spcPts val="0"/>
              </a:spcAft>
            </a:pPr>
            <a:r>
              <a:rPr lang="ar-JO" sz="2800" b="1" dirty="0">
                <a:solidFill>
                  <a:prstClr val="black"/>
                </a:solidFill>
                <a:latin typeface="Calibri"/>
                <a:ea typeface="+mn-ea"/>
                <a:cs typeface="+mn-cs"/>
              </a:rPr>
              <a:t>لأن الله ملك الأرض كلها</a:t>
            </a:r>
          </a:p>
          <a:p>
            <a:pPr algn="ctr" defTabSz="457177" fontAlgn="auto">
              <a:spcBef>
                <a:spcPts val="0"/>
              </a:spcBef>
              <a:spcAft>
                <a:spcPts val="0"/>
              </a:spcAft>
            </a:pPr>
            <a:r>
              <a:rPr lang="ar-JO" sz="2800" b="1" dirty="0">
                <a:solidFill>
                  <a:prstClr val="black"/>
                </a:solidFill>
                <a:latin typeface="Calibri"/>
                <a:ea typeface="+mn-ea"/>
                <a:cs typeface="+mn-cs"/>
              </a:rPr>
              <a:t>رنموا قصيدة</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mn-cs"/>
              </a:rPr>
              <a:t>ملك الله على الأمم</a:t>
            </a:r>
          </a:p>
          <a:p>
            <a:pPr algn="ctr" defTabSz="457177" fontAlgn="auto">
              <a:spcBef>
                <a:spcPts val="0"/>
              </a:spcBef>
              <a:spcAft>
                <a:spcPts val="0"/>
              </a:spcAft>
            </a:pPr>
            <a:r>
              <a:rPr lang="ar-JO" sz="2800" b="1" dirty="0">
                <a:solidFill>
                  <a:prstClr val="black"/>
                </a:solidFill>
                <a:latin typeface="Calibri"/>
                <a:ea typeface="+mn-ea"/>
                <a:cs typeface="+mn-cs"/>
              </a:rPr>
              <a:t>الله جلس على كرسي قدسه</a:t>
            </a:r>
            <a:endParaRPr lang="en-US" sz="2800" b="1" dirty="0">
              <a:solidFill>
                <a:prstClr val="black"/>
              </a:solidFill>
              <a:latin typeface="Calibri"/>
              <a:ea typeface="+mn-ea"/>
              <a:cs typeface="+mn-cs"/>
            </a:endParaRPr>
          </a:p>
          <a:p>
            <a:pPr algn="ctr" defTabSz="457177" fontAlgn="auto">
              <a:spcBef>
                <a:spcPts val="0"/>
              </a:spcBef>
              <a:spcAft>
                <a:spcPts val="0"/>
              </a:spcAft>
            </a:pPr>
            <a:endParaRPr lang="en-US" sz="2800" b="1" dirty="0">
              <a:solidFill>
                <a:prstClr val="black"/>
              </a:solidFill>
              <a:latin typeface="Calibri"/>
              <a:ea typeface="+mn-ea"/>
              <a:cs typeface="+mn-cs"/>
            </a:endParaRPr>
          </a:p>
          <a:p>
            <a:pPr algn="ctr" defTabSz="457177" fontAlgn="auto">
              <a:spcBef>
                <a:spcPts val="0"/>
              </a:spcBef>
              <a:spcAft>
                <a:spcPts val="0"/>
              </a:spcAft>
            </a:pPr>
            <a:r>
              <a:rPr lang="ar-JO" sz="2800" b="1" dirty="0">
                <a:solidFill>
                  <a:prstClr val="black"/>
                </a:solidFill>
                <a:latin typeface="Calibri"/>
                <a:ea typeface="+mn-ea"/>
                <a:cs typeface="+mn-cs"/>
              </a:rPr>
              <a:t>شرفاء الشعوب اجتمعوا</a:t>
            </a:r>
          </a:p>
          <a:p>
            <a:pPr algn="ctr" defTabSz="457177" fontAlgn="auto">
              <a:spcBef>
                <a:spcPts val="0"/>
              </a:spcBef>
              <a:spcAft>
                <a:spcPts val="0"/>
              </a:spcAft>
            </a:pPr>
            <a:r>
              <a:rPr lang="ar-JO" sz="2800" b="1" dirty="0">
                <a:solidFill>
                  <a:prstClr val="black"/>
                </a:solidFill>
                <a:latin typeface="Calibri"/>
                <a:ea typeface="+mn-ea"/>
                <a:cs typeface="+mn-cs"/>
              </a:rPr>
              <a:t>شعب إله إبراهيم</a:t>
            </a:r>
          </a:p>
          <a:p>
            <a:pPr algn="ctr" defTabSz="457177" fontAlgn="auto">
              <a:spcBef>
                <a:spcPts val="0"/>
              </a:spcBef>
              <a:spcAft>
                <a:spcPts val="0"/>
              </a:spcAft>
            </a:pPr>
            <a:r>
              <a:rPr lang="ar-JO" sz="2800" b="1" dirty="0">
                <a:solidFill>
                  <a:prstClr val="black"/>
                </a:solidFill>
                <a:latin typeface="Calibri"/>
                <a:ea typeface="+mn-ea"/>
                <a:cs typeface="+mn-cs"/>
              </a:rPr>
              <a:t>لأن لله مجان الأرض</a:t>
            </a:r>
          </a:p>
          <a:p>
            <a:pPr algn="ctr" defTabSz="457177" fontAlgn="auto">
              <a:spcBef>
                <a:spcPts val="0"/>
              </a:spcBef>
              <a:spcAft>
                <a:spcPts val="0"/>
              </a:spcAft>
            </a:pPr>
            <a:r>
              <a:rPr lang="ar-JO" sz="2800" b="1" dirty="0">
                <a:solidFill>
                  <a:prstClr val="black"/>
                </a:solidFill>
                <a:latin typeface="Calibri"/>
                <a:ea typeface="+mn-ea"/>
                <a:cs typeface="+mn-cs"/>
              </a:rPr>
              <a:t>هو متعال جداً</a:t>
            </a:r>
            <a:endParaRPr lang="en-US" sz="2800" b="1" dirty="0">
              <a:solidFill>
                <a:prstClr val="black"/>
              </a:solidFill>
              <a:latin typeface="Calibri"/>
              <a:ea typeface="+mn-ea"/>
              <a:cs typeface="+mn-cs"/>
            </a:endParaRPr>
          </a:p>
        </p:txBody>
      </p:sp>
    </p:spTree>
    <p:extLst>
      <p:ext uri="{BB962C8B-B14F-4D97-AF65-F5344CB8AC3E}">
        <p14:creationId xmlns:p14="http://schemas.microsoft.com/office/powerpoint/2010/main" val="974175428"/>
      </p:ext>
    </p:extLst>
  </p:cSld>
  <p:clrMapOvr>
    <a:masterClrMapping/>
  </p:clrMapOvr>
  <p:transition/>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٤٨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40439038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٤٩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443664048"/>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٥٠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571909570"/>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٥١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14411168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3"/>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823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p:cNvSpPr/>
          <p:nvPr/>
        </p:nvSpPr>
        <p:spPr>
          <a:xfrm>
            <a:off x="251520" y="1124744"/>
            <a:ext cx="8640960" cy="1785104"/>
          </a:xfrm>
          <a:prstGeom prst="rect">
            <a:avLst/>
          </a:prstGeom>
        </p:spPr>
        <p:txBody>
          <a:bodyPr wrap="square">
            <a:spAutoFit/>
          </a:bodyPr>
          <a:lstStyle/>
          <a:p>
            <a:pPr algn="ctr" eaLnBrk="1" hangingPunct="1">
              <a:spcBef>
                <a:spcPct val="50000"/>
              </a:spcBef>
              <a:defRPr/>
            </a:pPr>
            <a:r>
              <a:rPr lang="ar-JO" sz="4400" b="1" dirty="0">
                <a:solidFill>
                  <a:srgbClr val="FFFFFF"/>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rPr>
              <a:t>مزمور 19 : 2 </a:t>
            </a:r>
          </a:p>
          <a:p>
            <a:pPr algn="ctr" eaLnBrk="1" hangingPunct="1">
              <a:spcBef>
                <a:spcPct val="50000"/>
              </a:spcBef>
              <a:defRPr/>
            </a:pPr>
            <a:r>
              <a:rPr lang="ar-JO" sz="4400" dirty="0">
                <a:solidFill>
                  <a:srgbClr val="FFFF00"/>
                </a:solidFill>
                <a:effectLst>
                  <a:glow rad="228600">
                    <a:schemeClr val="accent4">
                      <a:satMod val="175000"/>
                      <a:alpha val="83000"/>
                    </a:schemeClr>
                  </a:glow>
                </a:effectLst>
                <a:latin typeface="Arial" panose="020B0604020202020204" pitchFamily="34" charset="0"/>
                <a:cs typeface="Arial" panose="020B0604020202020204" pitchFamily="34" charset="0"/>
              </a:rPr>
              <a:t>يوم إلى يوم </a:t>
            </a:r>
            <a:r>
              <a:rPr lang="ar-JO" sz="4400" dirty="0">
                <a:solidFill>
                  <a:schemeClr val="accent1">
                    <a:lumMod val="40000"/>
                    <a:lumOff val="60000"/>
                  </a:schemeClr>
                </a:solidFill>
                <a:effectLst>
                  <a:glow rad="228600">
                    <a:schemeClr val="accent4">
                      <a:satMod val="175000"/>
                      <a:alpha val="83000"/>
                    </a:schemeClr>
                  </a:glow>
                </a:effectLst>
                <a:latin typeface="Arial" panose="020B0604020202020204" pitchFamily="34" charset="0"/>
                <a:cs typeface="Arial" panose="020B0604020202020204" pitchFamily="34" charset="0"/>
              </a:rPr>
              <a:t>يذيع كلاماً </a:t>
            </a:r>
            <a:r>
              <a:rPr lang="ar-JO" sz="4400" dirty="0">
                <a:solidFill>
                  <a:srgbClr val="FFFF00"/>
                </a:solidFill>
                <a:effectLst>
                  <a:glow rad="228600">
                    <a:schemeClr val="accent4">
                      <a:satMod val="175000"/>
                      <a:alpha val="83000"/>
                    </a:schemeClr>
                  </a:glow>
                </a:effectLst>
                <a:latin typeface="Arial" panose="020B0604020202020204" pitchFamily="34" charset="0"/>
                <a:cs typeface="Arial" panose="020B0604020202020204" pitchFamily="34" charset="0"/>
              </a:rPr>
              <a:t>وليل إلى ليل </a:t>
            </a:r>
            <a:r>
              <a:rPr lang="ar-JO" sz="4400" dirty="0">
                <a:solidFill>
                  <a:schemeClr val="accent1">
                    <a:lumMod val="40000"/>
                    <a:lumOff val="60000"/>
                  </a:schemeClr>
                </a:solidFill>
                <a:effectLst>
                  <a:glow rad="228600">
                    <a:schemeClr val="accent4">
                      <a:satMod val="175000"/>
                      <a:alpha val="83000"/>
                    </a:schemeClr>
                  </a:glow>
                </a:effectLst>
                <a:latin typeface="Arial" panose="020B0604020202020204" pitchFamily="34" charset="0"/>
                <a:cs typeface="Arial" panose="020B0604020202020204" pitchFamily="34" charset="0"/>
              </a:rPr>
              <a:t>يبدي علماً</a:t>
            </a:r>
            <a:r>
              <a:rPr lang="ar-JO" sz="4400" dirty="0">
                <a:solidFill>
                  <a:schemeClr val="bg1"/>
                </a:solidFill>
                <a:effectLst>
                  <a:glow rad="228600">
                    <a:schemeClr val="accent4">
                      <a:satMod val="175000"/>
                      <a:alpha val="83000"/>
                    </a:schemeClr>
                  </a:glow>
                </a:effectLst>
                <a:latin typeface="Arial" panose="020B0604020202020204" pitchFamily="34" charset="0"/>
                <a:cs typeface="Arial" panose="020B0604020202020204" pitchFamily="34" charset="0"/>
              </a:rPr>
              <a:t>.</a:t>
            </a:r>
            <a:endParaRPr lang="en-US" sz="4400" b="1" dirty="0">
              <a:solidFill>
                <a:schemeClr val="bg1"/>
              </a:solidFill>
              <a:effectLst>
                <a:glow rad="228600">
                  <a:schemeClr val="accent4">
                    <a:satMod val="175000"/>
                    <a:alpha val="83000"/>
                  </a:schemeClr>
                </a:glow>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7"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381000"/>
            <a:ext cx="7772400" cy="1143000"/>
          </a:xfrm>
        </p:spPr>
        <p:txBody>
          <a:bodyPr/>
          <a:lstStyle/>
          <a:p>
            <a:r>
              <a:rPr lang="ar-JO" sz="4000" dirty="0">
                <a:latin typeface="Arial"/>
                <a:cs typeface="Arial"/>
              </a:rPr>
              <a:t>قراءة الكتاب المقدس : مزمور 51</a:t>
            </a:r>
            <a:endParaRPr lang="en-US" sz="4000" dirty="0">
              <a:latin typeface="Arial"/>
              <a:cs typeface="Arial"/>
            </a:endParaRPr>
          </a:p>
        </p:txBody>
      </p:sp>
      <p:sp>
        <p:nvSpPr>
          <p:cNvPr id="5123"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lgn="r">
              <a:buFontTx/>
              <a:buNone/>
            </a:pPr>
            <a:r>
              <a:rPr lang="ar-JO" sz="2800" dirty="0">
                <a:latin typeface="Arial"/>
                <a:cs typeface="Arial"/>
              </a:rPr>
              <a:t>البالغون</a:t>
            </a:r>
            <a:endParaRPr lang="en-US" sz="2800" dirty="0">
              <a:latin typeface="Arial"/>
              <a:cs typeface="Arial"/>
            </a:endParaRPr>
          </a:p>
          <a:p>
            <a:pPr marL="0" indent="0" algn="r">
              <a:buNone/>
            </a:pPr>
            <a:r>
              <a:rPr lang="ar-JO" sz="2800" dirty="0">
                <a:latin typeface="Arial"/>
                <a:cs typeface="Arial"/>
              </a:rPr>
              <a:t>1 ارحمني يا الله حسب رحمتك</a:t>
            </a:r>
          </a:p>
          <a:p>
            <a:pPr marL="0" indent="0" algn="r">
              <a:buNone/>
            </a:pPr>
            <a:r>
              <a:rPr lang="ar-JO" sz="2800" dirty="0">
                <a:latin typeface="Arial"/>
                <a:cs typeface="Arial"/>
              </a:rPr>
              <a:t>   حسب كثرة رأفتك امح معاصيّ</a:t>
            </a:r>
          </a:p>
          <a:p>
            <a:pPr marL="0" indent="0" algn="r">
              <a:buNone/>
            </a:pPr>
            <a:r>
              <a:rPr lang="ar-JO" sz="2800" dirty="0">
                <a:latin typeface="Arial"/>
                <a:cs typeface="Arial"/>
              </a:rPr>
              <a:t>2 اغسلني كثيراً من إثمي</a:t>
            </a:r>
          </a:p>
          <a:p>
            <a:pPr marL="0" indent="0" algn="r">
              <a:buNone/>
            </a:pPr>
            <a:r>
              <a:rPr lang="ar-JO" sz="2800" dirty="0">
                <a:latin typeface="Arial"/>
                <a:cs typeface="Arial"/>
              </a:rPr>
              <a:t>   ومن خطيتي طهرني</a:t>
            </a:r>
          </a:p>
          <a:p>
            <a:pPr marL="0" indent="0" algn="r">
              <a:buNone/>
            </a:pPr>
            <a:r>
              <a:rPr lang="ar-JO" sz="2800" dirty="0">
                <a:latin typeface="Arial"/>
                <a:cs typeface="Arial"/>
              </a:rPr>
              <a:t>3 لأني عارف بمعاصيّ</a:t>
            </a:r>
          </a:p>
          <a:p>
            <a:pPr marL="0" indent="0" algn="r">
              <a:buNone/>
            </a:pPr>
            <a:r>
              <a:rPr lang="ar-JO" sz="2800" dirty="0">
                <a:latin typeface="Arial"/>
                <a:cs typeface="Arial"/>
              </a:rPr>
              <a:t>    وخطيتي أمامي دائماً</a:t>
            </a:r>
            <a:endParaRPr lang="en-US" sz="2800" dirty="0">
              <a:latin typeface="Arial"/>
              <a:cs typeface="Arial"/>
            </a:endParaRPr>
          </a:p>
        </p:txBody>
      </p:sp>
    </p:spTree>
    <p:extLst>
      <p:ext uri="{BB962C8B-B14F-4D97-AF65-F5344CB8AC3E}">
        <p14:creationId xmlns:p14="http://schemas.microsoft.com/office/powerpoint/2010/main" val="2366313089"/>
      </p:ext>
    </p:extLst>
  </p:cSld>
  <p:clrMapOvr>
    <a:masterClrMapping/>
  </p:clrMapOvr>
  <p:transition/>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685800" y="381000"/>
            <a:ext cx="7772400" cy="1143000"/>
          </a:xfrm>
        </p:spPr>
        <p:txBody>
          <a:bodyPr/>
          <a:lstStyle/>
          <a:p>
            <a:r>
              <a:rPr lang="ar-JO" sz="4000" dirty="0">
                <a:latin typeface="Arial"/>
                <a:cs typeface="Arial"/>
              </a:rPr>
              <a:t>قراءة الكتاب المقدس : مزمور 51</a:t>
            </a:r>
            <a:endParaRPr lang="en-US" sz="4000" dirty="0">
              <a:latin typeface="Arial"/>
              <a:cs typeface="Arial"/>
            </a:endParaRPr>
          </a:p>
        </p:txBody>
      </p:sp>
      <p:sp>
        <p:nvSpPr>
          <p:cNvPr id="6147"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dirty="0">
                <a:latin typeface="Arial"/>
                <a:cs typeface="Arial"/>
              </a:rPr>
              <a:t>النساء :</a:t>
            </a:r>
            <a:endParaRPr lang="en-US" dirty="0">
              <a:latin typeface="Arial"/>
              <a:cs typeface="Arial"/>
            </a:endParaRPr>
          </a:p>
          <a:p>
            <a:pPr algn="r">
              <a:buFontTx/>
              <a:buNone/>
            </a:pPr>
            <a:r>
              <a:rPr lang="ar-JO" dirty="0">
                <a:latin typeface="Arial"/>
                <a:cs typeface="Arial"/>
              </a:rPr>
              <a:t>4 إليك وحدك أخطأت</a:t>
            </a:r>
          </a:p>
          <a:p>
            <a:pPr algn="r">
              <a:buFontTx/>
              <a:buNone/>
            </a:pPr>
            <a:r>
              <a:rPr lang="ar-JO" dirty="0">
                <a:latin typeface="Arial"/>
                <a:cs typeface="Arial"/>
              </a:rPr>
              <a:t>   والشر قدام عينيك صنعت</a:t>
            </a:r>
          </a:p>
          <a:p>
            <a:pPr algn="r">
              <a:buFontTx/>
              <a:buNone/>
            </a:pPr>
            <a:r>
              <a:rPr lang="ar-JO" dirty="0">
                <a:latin typeface="Arial"/>
                <a:cs typeface="Arial"/>
              </a:rPr>
              <a:t>   لكي تتبرر في أقوالك   </a:t>
            </a:r>
          </a:p>
          <a:p>
            <a:pPr algn="r">
              <a:buFontTx/>
              <a:buNone/>
            </a:pPr>
            <a:r>
              <a:rPr lang="ar-JO" dirty="0">
                <a:latin typeface="Arial"/>
                <a:cs typeface="Arial"/>
              </a:rPr>
              <a:t>   وتزكو في قضائك</a:t>
            </a:r>
          </a:p>
          <a:p>
            <a:pPr algn="r">
              <a:buFontTx/>
              <a:buNone/>
            </a:pPr>
            <a:r>
              <a:rPr lang="ar-JO" dirty="0">
                <a:latin typeface="Arial"/>
                <a:cs typeface="Arial"/>
              </a:rPr>
              <a:t>5 هأنذا بالإثم صورت</a:t>
            </a:r>
          </a:p>
          <a:p>
            <a:pPr algn="r">
              <a:buFontTx/>
              <a:buNone/>
            </a:pPr>
            <a:r>
              <a:rPr lang="ar-JO" dirty="0">
                <a:latin typeface="Arial"/>
                <a:cs typeface="Arial"/>
              </a:rPr>
              <a:t>   وبالخطية حبلت بي أمي</a:t>
            </a:r>
            <a:endParaRPr lang="en-US" dirty="0">
              <a:latin typeface="Arial"/>
              <a:cs typeface="Arial"/>
            </a:endParaRPr>
          </a:p>
        </p:txBody>
      </p:sp>
    </p:spTree>
    <p:extLst>
      <p:ext uri="{BB962C8B-B14F-4D97-AF65-F5344CB8AC3E}">
        <p14:creationId xmlns:p14="http://schemas.microsoft.com/office/powerpoint/2010/main" val="2087176318"/>
      </p:ext>
    </p:extLst>
  </p:cSld>
  <p:clrMapOvr>
    <a:masterClrMapping/>
  </p:clrMapOvr>
  <p:transition/>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685800" y="381000"/>
            <a:ext cx="7772400" cy="1143000"/>
          </a:xfrm>
        </p:spPr>
        <p:txBody>
          <a:bodyPr/>
          <a:lstStyle/>
          <a:p>
            <a:r>
              <a:rPr lang="ar-JO" sz="4000" dirty="0">
                <a:latin typeface="Arial"/>
                <a:cs typeface="Arial"/>
              </a:rPr>
              <a:t>قراءة الكتاب المقدس : مزمور 51</a:t>
            </a:r>
            <a:endParaRPr lang="en-US" sz="4000" dirty="0">
              <a:latin typeface="Arial"/>
              <a:cs typeface="Arial"/>
            </a:endParaRPr>
          </a:p>
        </p:txBody>
      </p:sp>
      <p:sp>
        <p:nvSpPr>
          <p:cNvPr id="7171"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marL="609600" indent="-609600" algn="r">
              <a:buFontTx/>
              <a:buNone/>
            </a:pPr>
            <a:r>
              <a:rPr lang="ar-JO" dirty="0">
                <a:latin typeface="Arial"/>
                <a:cs typeface="Arial"/>
              </a:rPr>
              <a:t>الرجال</a:t>
            </a:r>
            <a:endParaRPr lang="en-US" dirty="0">
              <a:latin typeface="Arial"/>
              <a:cs typeface="Arial"/>
            </a:endParaRPr>
          </a:p>
          <a:p>
            <a:pPr marL="609600" indent="-609600" algn="r">
              <a:buFontTx/>
              <a:buNone/>
            </a:pPr>
            <a:r>
              <a:rPr lang="ar-JO" sz="2800" dirty="0">
                <a:latin typeface="Arial"/>
                <a:cs typeface="Arial"/>
              </a:rPr>
              <a:t>10 قلباً نقياً اخلق فيّ يا الله</a:t>
            </a:r>
          </a:p>
          <a:p>
            <a:pPr marL="609600" indent="-609600" algn="r">
              <a:buFontTx/>
              <a:buNone/>
            </a:pPr>
            <a:r>
              <a:rPr lang="ar-JO" sz="2800" dirty="0">
                <a:latin typeface="Arial"/>
                <a:cs typeface="Arial"/>
              </a:rPr>
              <a:t>     وروحاً مستقيماً جدد في داخلي</a:t>
            </a:r>
          </a:p>
          <a:p>
            <a:pPr marL="609600" indent="-609600" algn="r">
              <a:buFontTx/>
              <a:buNone/>
            </a:pPr>
            <a:r>
              <a:rPr lang="ar-JO" sz="2800" dirty="0">
                <a:latin typeface="Arial"/>
                <a:cs typeface="Arial"/>
              </a:rPr>
              <a:t>11 لا تطرحني من قدام وجهك</a:t>
            </a:r>
          </a:p>
          <a:p>
            <a:pPr marL="609600" indent="-609600" algn="r">
              <a:buFontTx/>
              <a:buNone/>
            </a:pPr>
            <a:r>
              <a:rPr lang="ar-JO" sz="2800" dirty="0">
                <a:latin typeface="Arial"/>
                <a:cs typeface="Arial"/>
              </a:rPr>
              <a:t>     وروحك القدوس لا تنزعه مني</a:t>
            </a:r>
          </a:p>
          <a:p>
            <a:pPr marL="609600" indent="-609600" algn="r">
              <a:buFontTx/>
              <a:buNone/>
            </a:pPr>
            <a:r>
              <a:rPr lang="ar-JO" sz="2800" dirty="0">
                <a:latin typeface="Arial"/>
                <a:cs typeface="Arial"/>
              </a:rPr>
              <a:t>12 رد لي بهجة خلاصك</a:t>
            </a:r>
          </a:p>
          <a:p>
            <a:pPr marL="609600" indent="-609600" algn="r">
              <a:buFontTx/>
              <a:buNone/>
            </a:pPr>
            <a:r>
              <a:rPr lang="ar-JO" sz="2800" dirty="0">
                <a:latin typeface="Arial"/>
                <a:cs typeface="Arial"/>
              </a:rPr>
              <a:t>     وبروح منتدبة اعضدني</a:t>
            </a:r>
            <a:endParaRPr lang="en-US" sz="2800" dirty="0">
              <a:latin typeface="Arial"/>
              <a:cs typeface="Arial"/>
            </a:endParaRPr>
          </a:p>
        </p:txBody>
      </p:sp>
    </p:spTree>
    <p:extLst>
      <p:ext uri="{BB962C8B-B14F-4D97-AF65-F5344CB8AC3E}">
        <p14:creationId xmlns:p14="http://schemas.microsoft.com/office/powerpoint/2010/main" val="2737111899"/>
      </p:ext>
    </p:extLst>
  </p:cSld>
  <p:clrMapOvr>
    <a:masterClrMapping/>
  </p:clrMapOvr>
  <p:transition/>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381000"/>
            <a:ext cx="7772400" cy="1143000"/>
          </a:xfrm>
        </p:spPr>
        <p:txBody>
          <a:bodyPr/>
          <a:lstStyle/>
          <a:p>
            <a:r>
              <a:rPr lang="ar-JO" sz="4000" dirty="0">
                <a:latin typeface="Arial"/>
                <a:cs typeface="Arial"/>
              </a:rPr>
              <a:t>قراءة الكتاب المقدس : مزمور 51</a:t>
            </a:r>
            <a:endParaRPr lang="en-US" sz="4000" dirty="0">
              <a:latin typeface="Arial"/>
              <a:cs typeface="Arial"/>
            </a:endParaRPr>
          </a:p>
        </p:txBody>
      </p:sp>
      <p:sp>
        <p:nvSpPr>
          <p:cNvPr id="8195" name="Rectangle 3"/>
          <p:cNvSpPr>
            <a:spLocks noGrp="1" noChangeArrowheads="1"/>
          </p:cNvSpPr>
          <p:nvPr>
            <p:ph type="body" idx="1"/>
          </p:nvPr>
        </p:nvSpPr>
        <p:spPr>
          <a:xfrm>
            <a:off x="685800" y="2057400"/>
            <a:ext cx="7772400" cy="4724400"/>
          </a:xfrm>
          <a:effectLst>
            <a:outerShdw blurRad="63500" dist="28398" dir="1593903" algn="ctr" rotWithShape="0">
              <a:srgbClr val="000000">
                <a:alpha val="74998"/>
              </a:srgbClr>
            </a:outerShdw>
          </a:effectLst>
        </p:spPr>
        <p:txBody>
          <a:bodyPr/>
          <a:lstStyle/>
          <a:p>
            <a:pPr algn="r">
              <a:buFontTx/>
              <a:buNone/>
            </a:pPr>
            <a:r>
              <a:rPr lang="ar-JO" dirty="0">
                <a:latin typeface="Arial"/>
                <a:cs typeface="Arial"/>
              </a:rPr>
              <a:t>الجميع :</a:t>
            </a:r>
            <a:endParaRPr lang="en-US" dirty="0">
              <a:latin typeface="Arial"/>
              <a:cs typeface="Arial"/>
            </a:endParaRPr>
          </a:p>
          <a:p>
            <a:pPr algn="r">
              <a:buFontTx/>
              <a:buNone/>
            </a:pPr>
            <a:endParaRPr lang="en-US" dirty="0">
              <a:latin typeface="Arial"/>
              <a:cs typeface="Arial"/>
            </a:endParaRPr>
          </a:p>
          <a:p>
            <a:pPr algn="r">
              <a:buFontTx/>
              <a:buNone/>
            </a:pPr>
            <a:r>
              <a:rPr lang="ar-JO" dirty="0">
                <a:latin typeface="Arial"/>
                <a:cs typeface="Arial"/>
              </a:rPr>
              <a:t>17 ذبائح الله هي روح منكسرة</a:t>
            </a:r>
          </a:p>
          <a:p>
            <a:pPr algn="r">
              <a:buFontTx/>
              <a:buNone/>
            </a:pPr>
            <a:r>
              <a:rPr lang="ar-JO" dirty="0">
                <a:latin typeface="Arial"/>
                <a:cs typeface="Arial"/>
              </a:rPr>
              <a:t>     القلب المنكسر والمنسحق</a:t>
            </a:r>
          </a:p>
          <a:p>
            <a:pPr algn="r">
              <a:buFontTx/>
              <a:buNone/>
            </a:pPr>
            <a:r>
              <a:rPr lang="ar-JO" dirty="0">
                <a:latin typeface="Arial"/>
                <a:cs typeface="Arial"/>
              </a:rPr>
              <a:t>     يا الله لا تحتقره</a:t>
            </a:r>
            <a:endParaRPr lang="en-US" dirty="0">
              <a:latin typeface="Arial"/>
              <a:cs typeface="Arial"/>
            </a:endParaRPr>
          </a:p>
        </p:txBody>
      </p:sp>
    </p:spTree>
    <p:extLst>
      <p:ext uri="{BB962C8B-B14F-4D97-AF65-F5344CB8AC3E}">
        <p14:creationId xmlns:p14="http://schemas.microsoft.com/office/powerpoint/2010/main" val="783797427"/>
      </p:ext>
    </p:extLst>
  </p:cSld>
  <p:clrMapOvr>
    <a:masterClrMapping/>
  </p:clrMapOvr>
  <p:transition/>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57" name="Picture 9" descr="King David"/>
          <p:cNvPicPr>
            <a:picLocks noGrp="1" noChangeAspect="1" noChangeArrowheads="1"/>
          </p:cNvPicPr>
          <p:nvPr>
            <p:ph idx="1"/>
          </p:nvPr>
        </p:nvPicPr>
        <p:blipFill>
          <a:blip r:embed="rId3"/>
          <a:srcRect/>
          <a:stretch>
            <a:fillRect/>
          </a:stretch>
        </p:blipFill>
        <p:spPr>
          <a:xfrm>
            <a:off x="685800" y="1143000"/>
            <a:ext cx="3810000" cy="4572000"/>
          </a:xfrm>
        </p:spPr>
      </p:pic>
      <p:sp>
        <p:nvSpPr>
          <p:cNvPr id="206850" name="Rectangle 2"/>
          <p:cNvSpPr>
            <a:spLocks noGrp="1" noChangeArrowheads="1"/>
          </p:cNvSpPr>
          <p:nvPr>
            <p:ph type="title"/>
          </p:nvPr>
        </p:nvSpPr>
        <p:spPr>
          <a:xfrm>
            <a:off x="4953000" y="914400"/>
            <a:ext cx="3657600" cy="5524500"/>
          </a:xfrm>
          <a:effectLst/>
        </p:spPr>
        <p:txBody>
          <a:bodyPr/>
          <a:lstStyle/>
          <a:p>
            <a:pPr eaLnBrk="1" hangingPunct="1">
              <a:lnSpc>
                <a:spcPct val="90000"/>
              </a:lnSpc>
              <a:buFont typeface="Times" charset="0"/>
              <a:buNone/>
              <a:defRPr/>
            </a:pPr>
            <a:r>
              <a:rPr lang="ar-JO" sz="4000"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مزمور 51: 11</a:t>
            </a:r>
            <a:br>
              <a:rPr lang="ar-JO" altLang="ja-JP" sz="4000"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br>
            <a:r>
              <a:rPr lang="ar-JO" altLang="ja-JP" sz="4000"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لا تطرحني </a:t>
            </a:r>
            <a:br>
              <a:rPr lang="ar-JO" altLang="ja-JP" sz="4000"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br>
            <a:r>
              <a:rPr lang="ar-JO" altLang="ja-JP" sz="4000"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من قدام وجهك وروحك القدوس </a:t>
            </a:r>
            <a:br>
              <a:rPr lang="ar-JO" altLang="ja-JP" sz="4000"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br>
            <a:r>
              <a:rPr lang="ar-JO" altLang="ja-JP" sz="4000"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لا تنزعه مني</a:t>
            </a:r>
            <a:endParaRPr lang="en-US" sz="4000"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p:txBody>
      </p:sp>
      <p:sp>
        <p:nvSpPr>
          <p:cNvPr id="251907" name="TextBox 4"/>
          <p:cNvSpPr txBox="1">
            <a:spLocks noChangeArrowheads="1"/>
          </p:cNvSpPr>
          <p:nvPr/>
        </p:nvSpPr>
        <p:spPr bwMode="auto">
          <a:xfrm>
            <a:off x="8101013" y="9525"/>
            <a:ext cx="1008062" cy="8302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ix</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Pt. B</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206850"/>
                                        </p:tgtEl>
                                        <p:attrNameLst>
                                          <p:attrName>style.visibility</p:attrName>
                                        </p:attrNameLst>
                                      </p:cBhvr>
                                      <p:to>
                                        <p:strVal val="visible"/>
                                      </p:to>
                                    </p:set>
                                    <p:anim calcmode="lin" valueType="num">
                                      <p:cBhvr>
                                        <p:cTn id="7" dur="500" fill="hold"/>
                                        <p:tgtEl>
                                          <p:spTgt spid="2068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206850"/>
                                        </p:tgtEl>
                                        <p:attrNameLst>
                                          <p:attrName>ppt_y</p:attrName>
                                        </p:attrNameLst>
                                      </p:cBhvr>
                                      <p:tavLst>
                                        <p:tav tm="0">
                                          <p:val>
                                            <p:strVal val="#ppt_y"/>
                                          </p:val>
                                        </p:tav>
                                        <p:tav tm="100000">
                                          <p:val>
                                            <p:strVal val="#ppt_y"/>
                                          </p:val>
                                        </p:tav>
                                      </p:tavLst>
                                    </p:anim>
                                    <p:anim calcmode="lin" valueType="num">
                                      <p:cBhvr>
                                        <p:cTn id="9" dur="500" fill="hold"/>
                                        <p:tgtEl>
                                          <p:spTgt spid="2068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2068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206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0"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a:effectLst>
            <a:outerShdw blurRad="50800" dist="38100" dir="2700000">
              <a:srgbClr val="000000">
                <a:alpha val="43000"/>
              </a:srgb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CCLI #2588988</a:t>
            </a:r>
          </a:p>
        </p:txBody>
      </p:sp>
      <p:sp>
        <p:nvSpPr>
          <p:cNvPr id="220162" name="Rectangle 2"/>
          <p:cNvSpPr>
            <a:spLocks noGrp="1" noChangeArrowheads="1"/>
          </p:cNvSpPr>
          <p:nvPr>
            <p:ph type="title"/>
          </p:nvPr>
        </p:nvSpPr>
        <p:spPr>
          <a:xfrm>
            <a:off x="457200" y="2057400"/>
            <a:ext cx="8229600" cy="1676400"/>
          </a:xfrm>
          <a:effectLst>
            <a:outerShdw blurRad="50800" dist="38100" dir="2700000">
              <a:srgbClr val="000000">
                <a:alpha val="43000"/>
              </a:srgbClr>
            </a:outerShdw>
          </a:effectLst>
        </p:spPr>
        <p:txBody>
          <a:bodyPr/>
          <a:lstStyle/>
          <a:p>
            <a:pPr eaLnBrk="1" hangingPunct="1">
              <a:defRPr/>
            </a:pPr>
            <a:r>
              <a:rPr lang="ar-JO" sz="6000" b="1" dirty="0">
                <a:latin typeface="Arial"/>
                <a:cs typeface="Arial"/>
              </a:rPr>
              <a:t>اخلق فيّ</a:t>
            </a:r>
            <a:endParaRPr lang="en-US" sz="6000" b="1" dirty="0">
              <a:latin typeface="Arial"/>
              <a:cs typeface="Arial"/>
            </a:endParaRPr>
          </a:p>
        </p:txBody>
      </p:sp>
      <p:sp>
        <p:nvSpPr>
          <p:cNvPr id="220163" name="Rectangle 3"/>
          <p:cNvSpPr>
            <a:spLocks noGrp="1" noChangeArrowheads="1"/>
          </p:cNvSpPr>
          <p:nvPr>
            <p:ph type="body" idx="1"/>
          </p:nvPr>
        </p:nvSpPr>
        <p:spPr>
          <a:xfrm>
            <a:off x="457200" y="3716338"/>
            <a:ext cx="8229600" cy="649287"/>
          </a:xfrm>
          <a:effectLst>
            <a:outerShdw blurRad="50800" dist="38100" dir="2700000">
              <a:srgbClr val="000000">
                <a:alpha val="43000"/>
              </a:srgbClr>
            </a:outerShdw>
          </a:effectLst>
        </p:spPr>
        <p:txBody>
          <a:bodyPr/>
          <a:lstStyle/>
          <a:p>
            <a:pPr eaLnBrk="1" hangingPunct="1">
              <a:defRPr/>
            </a:pPr>
            <a:r>
              <a:rPr lang="ar-JO" sz="2800" b="1" dirty="0">
                <a:latin typeface="Arial"/>
                <a:cs typeface="Arial"/>
              </a:rPr>
              <a:t> يوحنا كارتر©1992 شركة بيكينهورست للصحافة </a:t>
            </a:r>
          </a:p>
        </p:txBody>
      </p:sp>
      <p:sp>
        <p:nvSpPr>
          <p:cNvPr id="253956" name="Rectangle 1"/>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Tree>
  </p:cSld>
  <p:clrMapOvr>
    <a:masterClrMapping/>
  </p:clrMapOvr>
  <p:transition/>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title"/>
          </p:nvPr>
        </p:nvSpPr>
        <p:spPr>
          <a:xfrm>
            <a:off x="498475" y="260350"/>
            <a:ext cx="8229600" cy="533400"/>
          </a:xfrm>
          <a:effectLst>
            <a:outerShdw blurRad="50800" dist="38100" dir="2700000">
              <a:srgbClr val="000000">
                <a:alpha val="43000"/>
              </a:srgbClr>
            </a:outerShdw>
          </a:effectLst>
        </p:spPr>
        <p:txBody>
          <a:bodyPr/>
          <a:lstStyle/>
          <a:p>
            <a:pPr eaLnBrk="1" hangingPunct="1">
              <a:defRPr/>
            </a:pPr>
            <a:r>
              <a:rPr lang="ar-JO" sz="4800" b="1" dirty="0">
                <a:latin typeface="Arial" panose="020B0604020202020204" pitchFamily="34" charset="0"/>
                <a:cs typeface="Arial" panose="020B0604020202020204" pitchFamily="34" charset="0"/>
              </a:rPr>
              <a:t>اخلق فيّ</a:t>
            </a:r>
            <a:endParaRPr lang="en-US" sz="4800" b="1" dirty="0">
              <a:latin typeface="Arial" panose="020B0604020202020204" pitchFamily="34" charset="0"/>
              <a:cs typeface="Arial" panose="020B0604020202020204" pitchFamily="34" charset="0"/>
            </a:endParaRPr>
          </a:p>
        </p:txBody>
      </p:sp>
      <p:sp>
        <p:nvSpPr>
          <p:cNvPr id="526339" name="Rectangle 3"/>
          <p:cNvSpPr>
            <a:spLocks noGrp="1" noChangeArrowheads="1"/>
          </p:cNvSpPr>
          <p:nvPr>
            <p:ph type="body" idx="1"/>
          </p:nvPr>
        </p:nvSpPr>
        <p:spPr>
          <a:xfrm>
            <a:off x="0" y="1066800"/>
            <a:ext cx="9144000" cy="3657600"/>
          </a:xfrm>
          <a:ln>
            <a:miter lim="800000"/>
            <a:headEnd/>
            <a:tailEnd/>
          </a:ln>
        </p:spPr>
        <p:txBody>
          <a:bodyPr anchor="ctr"/>
          <a:lstStyle/>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اخلق فيّ قلباً نقياً يا الله</a:t>
            </a:r>
          </a:p>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وروحاً مستقيماً جدد في داخلي</a:t>
            </a:r>
          </a:p>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(مرتين)</a:t>
            </a: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p:txBody>
      </p:sp>
      <p:sp>
        <p:nvSpPr>
          <p:cNvPr id="4" name="Slide Number Placeholder 3"/>
          <p:cNvSpPr txBox="1">
            <a:spLocks/>
          </p:cNvSpPr>
          <p:nvPr/>
        </p:nvSpPr>
        <p:spPr>
          <a:xfrm>
            <a:off x="2898775" y="6427788"/>
            <a:ext cx="3429000" cy="476250"/>
          </a:xfrm>
          <a:prstGeom prst="rect">
            <a:avLst/>
          </a:prstGeom>
          <a:effectLst>
            <a:outerShdw blurRad="50800" dist="38100" dir="2700000">
              <a:srgbClr val="000000">
                <a:alpha val="43000"/>
              </a:srgbClr>
            </a:outerShdw>
          </a:effectLst>
        </p:spPr>
        <p:txBody>
          <a:bodyPr/>
          <a:ls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CCLI #2588988</a:t>
            </a:r>
          </a:p>
        </p:txBody>
      </p:sp>
      <p:sp>
        <p:nvSpPr>
          <p:cNvPr id="5" name="Rectangle 3"/>
          <p:cNvSpPr txBox="1">
            <a:spLocks noChangeArrowheads="1"/>
          </p:cNvSpPr>
          <p:nvPr/>
        </p:nvSpPr>
        <p:spPr bwMode="auto">
          <a:xfrm>
            <a:off x="498475" y="5876925"/>
            <a:ext cx="8229600" cy="649288"/>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lstStyle>
            <a:lvl1pPr marL="342900" indent="-342900" algn="ctr" rtl="0" eaLnBrk="0" fontAlgn="base" hangingPunct="0">
              <a:spcBef>
                <a:spcPct val="20000"/>
              </a:spcBef>
              <a:spcAft>
                <a:spcPct val="0"/>
              </a:spcAft>
              <a:defRPr sz="3200">
                <a:solidFill>
                  <a:schemeClr val="bg1"/>
                </a:solidFill>
                <a:latin typeface="+mn-lt"/>
                <a:ea typeface="+mn-ea"/>
                <a:cs typeface="ＭＳ Ｐゴシック" charset="0"/>
              </a:defRPr>
            </a:lvl1pPr>
            <a:lvl2pPr marL="742950" indent="-285750" algn="ctr" rtl="0" eaLnBrk="0" fontAlgn="base" hangingPunct="0">
              <a:spcBef>
                <a:spcPct val="20000"/>
              </a:spcBef>
              <a:spcAft>
                <a:spcPct val="0"/>
              </a:spcAft>
              <a:defRPr sz="2800">
                <a:solidFill>
                  <a:schemeClr val="tx1"/>
                </a:solidFill>
                <a:latin typeface="+mn-lt"/>
                <a:ea typeface="+mn-ea"/>
              </a:defRPr>
            </a:lvl2pPr>
            <a:lvl3pPr marL="1143000" indent="-228600" algn="ctr" rtl="0" eaLnBrk="0" fontAlgn="base" hangingPunct="0">
              <a:spcBef>
                <a:spcPct val="20000"/>
              </a:spcBef>
              <a:spcAft>
                <a:spcPct val="0"/>
              </a:spcAft>
              <a:defRPr sz="2400">
                <a:solidFill>
                  <a:schemeClr val="tx1"/>
                </a:solidFill>
                <a:latin typeface="+mn-lt"/>
                <a:ea typeface="+mn-ea"/>
              </a:defRPr>
            </a:lvl3pPr>
            <a:lvl4pPr marL="1600200" indent="-228600" algn="ctr" rtl="0" eaLnBrk="0" fontAlgn="base" hangingPunct="0">
              <a:spcBef>
                <a:spcPct val="20000"/>
              </a:spcBef>
              <a:spcAft>
                <a:spcPct val="0"/>
              </a:spcAft>
              <a:defRPr sz="2000">
                <a:solidFill>
                  <a:schemeClr val="tx1"/>
                </a:solidFill>
                <a:latin typeface="+mn-lt"/>
                <a:ea typeface="+mn-ea"/>
              </a:defRPr>
            </a:lvl4pPr>
            <a:lvl5pPr marL="2057400" indent="-228600" algn="ctr" rtl="0" eaLnBrk="0" fontAlgn="base" hangingPunct="0">
              <a:spcBef>
                <a:spcPct val="20000"/>
              </a:spcBef>
              <a:spcAft>
                <a:spcPct val="0"/>
              </a:spcAft>
              <a:defRPr sz="2000">
                <a:solidFill>
                  <a:schemeClr val="tx1"/>
                </a:solidFill>
                <a:latin typeface="+mn-lt"/>
                <a:ea typeface="+mn-ea"/>
              </a:defRPr>
            </a:lvl5pPr>
            <a:lvl6pPr marL="2514600" indent="-228600" algn="ctr" rtl="0" fontAlgn="base">
              <a:spcBef>
                <a:spcPct val="20000"/>
              </a:spcBef>
              <a:spcAft>
                <a:spcPct val="0"/>
              </a:spcAft>
              <a:defRPr sz="2000">
                <a:solidFill>
                  <a:schemeClr val="tx1"/>
                </a:solidFill>
                <a:latin typeface="+mn-lt"/>
                <a:ea typeface="+mn-ea"/>
              </a:defRPr>
            </a:lvl6pPr>
            <a:lvl7pPr marL="2971800" indent="-228600" algn="ctr" rtl="0" fontAlgn="base">
              <a:spcBef>
                <a:spcPct val="20000"/>
              </a:spcBef>
              <a:spcAft>
                <a:spcPct val="0"/>
              </a:spcAft>
              <a:defRPr sz="2000">
                <a:solidFill>
                  <a:schemeClr val="tx1"/>
                </a:solidFill>
                <a:latin typeface="+mn-lt"/>
                <a:ea typeface="+mn-ea"/>
              </a:defRPr>
            </a:lvl7pPr>
            <a:lvl8pPr marL="3429000" indent="-228600" algn="ctr" rtl="0" fontAlgn="base">
              <a:spcBef>
                <a:spcPct val="20000"/>
              </a:spcBef>
              <a:spcAft>
                <a:spcPct val="0"/>
              </a:spcAft>
              <a:defRPr sz="2000">
                <a:solidFill>
                  <a:schemeClr val="tx1"/>
                </a:solidFill>
                <a:latin typeface="+mn-lt"/>
                <a:ea typeface="+mn-ea"/>
              </a:defRPr>
            </a:lvl8pPr>
            <a:lvl9pPr marL="3886200" indent="-228600" algn="ctr" rtl="0" fontAlgn="base">
              <a:spcBef>
                <a:spcPct val="20000"/>
              </a:spcBef>
              <a:spcAft>
                <a:spcPct val="0"/>
              </a:spcAft>
              <a:defRPr sz="2000">
                <a:solidFill>
                  <a:schemeClr val="tx1"/>
                </a:solidFill>
                <a:latin typeface="+mn-lt"/>
                <a:ea typeface="+mn-ea"/>
              </a:defRPr>
            </a:lvl9p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يوحنا كارتر©1992 شركة بيكينهورست للصحافة </a:t>
            </a:r>
          </a:p>
        </p:txBody>
      </p:sp>
      <p:sp>
        <p:nvSpPr>
          <p:cNvPr id="25498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5"/>
          <p:cNvSpPr>
            <a:spLocks noChangeArrowheads="1"/>
          </p:cNvSpPr>
          <p:nvPr/>
        </p:nvSpPr>
        <p:spPr bwMode="auto">
          <a:xfrm>
            <a:off x="-107950" y="-26988"/>
            <a:ext cx="287338" cy="6956426"/>
          </a:xfrm>
          <a:prstGeom prst="rect">
            <a:avLst/>
          </a:prstGeom>
          <a:solidFill>
            <a:srgbClr val="000000"/>
          </a:solid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27362" name="Rectangle 2"/>
          <p:cNvSpPr>
            <a:spLocks noGrp="1" noChangeArrowheads="1"/>
          </p:cNvSpPr>
          <p:nvPr>
            <p:ph type="title"/>
          </p:nvPr>
        </p:nvSpPr>
        <p:spPr>
          <a:xfrm>
            <a:off x="25400" y="5715000"/>
            <a:ext cx="9083675" cy="533400"/>
          </a:xfrm>
          <a:effectLst>
            <a:outerShdw blurRad="50800" dist="38100" dir="2700000">
              <a:srgbClr val="000000">
                <a:alpha val="43000"/>
              </a:srgbClr>
            </a:outerShdw>
          </a:effectLst>
        </p:spPr>
        <p:txBody>
          <a:bodyPr/>
          <a:lstStyle/>
          <a:p>
            <a:pPr eaLnBrk="1" hangingPunct="1">
              <a:defRPr/>
            </a:pPr>
            <a:r>
              <a:rPr lang="en-US" sz="2400" b="1" dirty="0">
                <a:cs typeface="+mj-cs"/>
              </a:rPr>
              <a:t>Create In Me</a:t>
            </a:r>
          </a:p>
        </p:txBody>
      </p:sp>
      <p:sp>
        <p:nvSpPr>
          <p:cNvPr id="527363" name="Rectangle 3"/>
          <p:cNvSpPr>
            <a:spLocks noGrp="1" noChangeArrowheads="1"/>
          </p:cNvSpPr>
          <p:nvPr>
            <p:ph type="body" idx="1"/>
          </p:nvPr>
        </p:nvSpPr>
        <p:spPr>
          <a:xfrm>
            <a:off x="25400" y="1238250"/>
            <a:ext cx="9083675" cy="5791200"/>
          </a:xfrm>
          <a:ln>
            <a:miter lim="800000"/>
            <a:headEnd/>
            <a:tailEnd/>
          </a:ln>
        </p:spPr>
        <p:txBody>
          <a:bodyPr/>
          <a:lstStyle/>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لا تطرحني من قدام وجهك يا رب</a:t>
            </a:r>
            <a:r>
              <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وروحك القدوس لا تنزعه مني</a:t>
            </a:r>
            <a:r>
              <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a:t>
            </a:r>
          </a:p>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رد لي بهجة خلاصك</a:t>
            </a:r>
          </a:p>
          <a:p>
            <a:pPr eaLnBrk="1" hangingPunct="1">
              <a:lnSpc>
                <a:spcPct val="90000"/>
              </a:lnSpc>
              <a:spcBef>
                <a:spcPct val="0"/>
              </a:spcBef>
              <a:buFont typeface="Times" charset="0"/>
              <a:buNone/>
              <a:defRPr/>
            </a:pPr>
            <a:r>
              <a:rPr lang="ar-JO"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وبروح منتدبة اعضدني</a:t>
            </a: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r>
              <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a:t>
            </a: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endParaRPr lang="en-US" sz="4000"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endParaRPr>
          </a:p>
          <a:p>
            <a:pPr eaLnBrk="1" hangingPunct="1">
              <a:lnSpc>
                <a:spcPct val="90000"/>
              </a:lnSpc>
              <a:spcBef>
                <a:spcPct val="0"/>
              </a:spcBef>
              <a:buFont typeface="Times" charset="0"/>
              <a:buNone/>
              <a:defRPr/>
            </a:pPr>
            <a:r>
              <a:rPr lang="ar-JO" b="1" dirty="0">
                <a:solidFill>
                  <a:srgbClr val="FFFFFF"/>
                </a:solidFill>
                <a:effectLst>
                  <a:outerShdw blurRad="57150" dist="88900" dir="2700000" algn="tl" rotWithShape="0">
                    <a:srgbClr val="000000">
                      <a:alpha val="67000"/>
                    </a:srgbClr>
                  </a:outerShdw>
                </a:effectLst>
                <a:latin typeface="Arial" panose="020B0604020202020204" pitchFamily="34" charset="0"/>
                <a:ea typeface="Osaka" charset="0"/>
                <a:cs typeface="Arial" panose="020B0604020202020204" pitchFamily="34" charset="0"/>
              </a:rPr>
              <a:t> يوحنا كارتر©1992 شركة بيكينهورست للصحافة </a:t>
            </a:r>
          </a:p>
        </p:txBody>
      </p:sp>
      <p:sp>
        <p:nvSpPr>
          <p:cNvPr id="2" name="Right Arrow 1"/>
          <p:cNvSpPr/>
          <p:nvPr/>
        </p:nvSpPr>
        <p:spPr bwMode="auto">
          <a:xfrm rot="18076487">
            <a:off x="1185069" y="3380581"/>
            <a:ext cx="2016125" cy="792163"/>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 name="Rectangle 2"/>
          <p:cNvSpPr txBox="1">
            <a:spLocks noChangeArrowheads="1"/>
          </p:cNvSpPr>
          <p:nvPr/>
        </p:nvSpPr>
        <p:spPr bwMode="auto">
          <a:xfrm>
            <a:off x="25400" y="4724400"/>
            <a:ext cx="9083675" cy="533400"/>
          </a:xfrm>
          <a:prstGeom prst="rect">
            <a:avLst/>
          </a:prstGeom>
          <a:solidFill>
            <a:srgbClr val="FF0000"/>
          </a:solidFill>
          <a:ln>
            <a:noFill/>
          </a:ln>
          <a:effectLst>
            <a:outerShdw blurRad="50800" dist="38100" dir="2700000">
              <a:srgbClr val="000000">
                <a:alpha val="43000"/>
              </a:srgbClr>
            </a:outerShdw>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2000">
                <a:solidFill>
                  <a:schemeClr val="bg1"/>
                </a:solidFill>
                <a:latin typeface="+mj-lt"/>
                <a:ea typeface="+mj-ea"/>
                <a:cs typeface="ＭＳ Ｐゴシック" charset="0"/>
              </a:defRPr>
            </a:lvl1pPr>
            <a:lvl2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2000">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2000">
                <a:solidFill>
                  <a:schemeClr val="bg1"/>
                </a:solidFill>
                <a:latin typeface="Arial" charset="0"/>
                <a:ea typeface="ＭＳ Ｐゴシック" charset="0"/>
              </a:defRPr>
            </a:lvl6pPr>
            <a:lvl7pPr marL="914400" algn="ctr" rtl="0" fontAlgn="base">
              <a:spcBef>
                <a:spcPct val="0"/>
              </a:spcBef>
              <a:spcAft>
                <a:spcPct val="0"/>
              </a:spcAft>
              <a:defRPr sz="2000">
                <a:solidFill>
                  <a:schemeClr val="bg1"/>
                </a:solidFill>
                <a:latin typeface="Arial" charset="0"/>
                <a:ea typeface="ＭＳ Ｐゴシック" charset="0"/>
              </a:defRPr>
            </a:lvl7pPr>
            <a:lvl8pPr marL="1371600" algn="ctr" rtl="0" fontAlgn="base">
              <a:spcBef>
                <a:spcPct val="0"/>
              </a:spcBef>
              <a:spcAft>
                <a:spcPct val="0"/>
              </a:spcAft>
              <a:defRPr sz="2000">
                <a:solidFill>
                  <a:schemeClr val="bg1"/>
                </a:solidFill>
                <a:latin typeface="Arial" charset="0"/>
                <a:ea typeface="ＭＳ Ｐゴシック" charset="0"/>
              </a:defRPr>
            </a:lvl8pPr>
            <a:lvl9pPr marL="1828800" algn="ctr" rtl="0" fontAlgn="base">
              <a:spcBef>
                <a:spcPct val="0"/>
              </a:spcBef>
              <a:spcAft>
                <a:spcPct val="0"/>
              </a:spcAft>
              <a:defRPr sz="20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هل يجب أن يصلي المسيحيون هذه الصلاة في ضوء رومية 8؟</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5" descr="Indwelling"/>
          <p:cNvPicPr>
            <a:picLocks noChangeAspect="1" noChangeArrowheads="1"/>
          </p:cNvPicPr>
          <p:nvPr/>
        </p:nvPicPr>
        <p:blipFill>
          <a:blip r:embed="rId3">
            <a:extLst>
              <a:ext uri="{28A0092B-C50C-407E-A947-70E740481C1C}">
                <a14:useLocalDpi xmlns:a14="http://schemas.microsoft.com/office/drawing/2010/main" val="0"/>
              </a:ext>
            </a:extLst>
          </a:blip>
          <a:srcRect t="3136" b="2788"/>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8772" name="Rectangle 4"/>
          <p:cNvSpPr>
            <a:spLocks noGrp="1" noChangeArrowheads="1"/>
          </p:cNvSpPr>
          <p:nvPr>
            <p:ph type="title" idx="4294967295"/>
          </p:nvPr>
        </p:nvSpPr>
        <p:spPr>
          <a:xfrm>
            <a:off x="0" y="0"/>
            <a:ext cx="5638800" cy="1752600"/>
          </a:xfrm>
          <a:solidFill>
            <a:srgbClr val="000000"/>
          </a:solidFill>
          <a:effectLst>
            <a:outerShdw blurRad="38100" dist="38099" dir="2700000" algn="ctr" rotWithShape="0">
              <a:srgbClr val="000000">
                <a:alpha val="99962"/>
              </a:srgbClr>
            </a:outerShdw>
          </a:effectLst>
        </p:spPr>
        <p:txBody>
          <a:bodyPr/>
          <a:lstStyle/>
          <a:p>
            <a:pPr rtl="1">
              <a:defRPr/>
            </a:pPr>
            <a:r>
              <a:rPr lang="ar-JO" dirty="0">
                <a:solidFill>
                  <a:srgbClr val="FFFFFF"/>
                </a:solidFill>
                <a:latin typeface="Arial" panose="020B0604020202020204" pitchFamily="34" charset="0"/>
                <a:cs typeface="Arial" panose="020B0604020202020204" pitchFamily="34" charset="0"/>
              </a:rPr>
              <a:t>سكنى الروح القدس</a:t>
            </a:r>
            <a:br>
              <a:rPr lang="ar-JO" dirty="0">
                <a:solidFill>
                  <a:srgbClr val="FFFFFF"/>
                </a:solidFill>
                <a:latin typeface="Arial" panose="020B0604020202020204" pitchFamily="34" charset="0"/>
                <a:cs typeface="Arial" panose="020B0604020202020204" pitchFamily="34" charset="0"/>
              </a:rPr>
            </a:br>
            <a:r>
              <a:rPr lang="ar-JO" dirty="0">
                <a:solidFill>
                  <a:srgbClr val="FFFFFF"/>
                </a:solidFill>
                <a:latin typeface="Arial" panose="020B0604020202020204" pitchFamily="34" charset="0"/>
                <a:cs typeface="Arial" panose="020B0604020202020204" pitchFamily="34" charset="0"/>
              </a:rPr>
              <a:t>هو عمل الله الجديد!</a:t>
            </a:r>
            <a:endParaRPr lang="en-US" dirty="0">
              <a:solidFill>
                <a:srgbClr val="FFFFFF"/>
              </a:solidFill>
              <a:latin typeface="Arial" panose="020B0604020202020204" pitchFamily="34" charset="0"/>
              <a:cs typeface="Arial" panose="020B0604020202020204" pitchFamily="34" charset="0"/>
            </a:endParaRPr>
          </a:p>
        </p:txBody>
      </p:sp>
      <p:pic>
        <p:nvPicPr>
          <p:cNvPr id="4" name="Picture 1">
            <a:extLst>
              <a:ext uri="{FF2B5EF4-FFF2-40B4-BE49-F238E27FC236}">
                <a16:creationId xmlns:a16="http://schemas.microsoft.com/office/drawing/2014/main" id="{8C2375B1-9F6C-3E44-9204-9C8CB9582384}"/>
              </a:ext>
            </a:extLst>
          </p:cNvPr>
          <p:cNvPicPr>
            <a:picLocks noChangeAspect="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6097593" y="2060575"/>
            <a:ext cx="1377950" cy="133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1745773"/>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٥٢</a:t>
            </a:r>
            <a:r>
              <a:rPr lang="en-US" sz="8800" dirty="0">
                <a:solidFill>
                  <a:schemeClr val="bg1"/>
                </a:solidFill>
                <a:latin typeface="Arial" charset="0"/>
                <a:ea typeface="Osaka" charset="0"/>
                <a:cs typeface="Arial" charset="0"/>
              </a:rPr>
              <a:t> </a:t>
            </a:r>
          </a:p>
        </p:txBody>
      </p:sp>
      <p:sp>
        <p:nvSpPr>
          <p:cNvPr id="2" name="Title 2">
            <a:extLst>
              <a:ext uri="{FF2B5EF4-FFF2-40B4-BE49-F238E27FC236}">
                <a16:creationId xmlns:a16="http://schemas.microsoft.com/office/drawing/2014/main" id="{214C5234-7EE6-AA6C-9514-646FD1699BDC}"/>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200" dirty="0" err="1">
                <a:effectLst/>
                <a:latin typeface="Salaam" pitchFamily="2" charset="0"/>
              </a:rPr>
              <a:t>âdôwaâDõ</a:t>
            </a:r>
            <a:r>
              <a:rPr lang="en-US" sz="3200" dirty="0">
                <a:effectLst/>
                <a:latin typeface="Salaam" pitchFamily="2" charset="0"/>
              </a:rPr>
              <a:t>¬ </a:t>
            </a:r>
            <a:r>
              <a:rPr lang="en-US" sz="3200" dirty="0" err="1">
                <a:effectLst/>
                <a:latin typeface="Salaam" pitchFamily="2" charset="0"/>
              </a:rPr>
              <a:t>ö∑âDÁÑÍâœ</a:t>
            </a:r>
            <a:r>
              <a:rPr lang="en-US" sz="3200" dirty="0">
                <a:effectLst/>
                <a:latin typeface="Salaam" pitchFamily="2" charset="0"/>
              </a:rPr>
              <a:t> .</a:t>
            </a:r>
            <a:r>
              <a:rPr lang="en-US" sz="3200" dirty="0" err="1">
                <a:effectLst/>
                <a:latin typeface="Salaam" pitchFamily="2" charset="0"/>
              </a:rPr>
              <a:t>âNÁûõ˜â´ôÂè¬Õa</a:t>
            </a:r>
            <a:r>
              <a:rPr lang="en-US" sz="3200" dirty="0">
                <a:effectLst/>
                <a:latin typeface="Salaam" pitchFamily="2" charset="0"/>
              </a:rPr>
              <a:t> </a:t>
            </a:r>
            <a:r>
              <a:rPr lang="en-US" sz="3200" dirty="0" err="1">
                <a:effectLst/>
                <a:latin typeface="Salaam" pitchFamily="2" charset="0"/>
              </a:rPr>
              <a:t>õmAâµõ</a:t>
            </a:r>
            <a:r>
              <a:rPr lang="en-US" sz="3200" dirty="0">
                <a:effectLst/>
                <a:latin typeface="Salaam" pitchFamily="2" charset="0"/>
              </a:rPr>
              <a:t>%¡</a:t>
            </a:r>
          </a:p>
          <a:p>
            <a:r>
              <a:rPr lang="en-US" sz="3200" dirty="0" err="1">
                <a:effectLst/>
                <a:latin typeface="Salaam" pitchFamily="2" charset="0"/>
              </a:rPr>
              <a:t>âRâıê≈à›aâw</a:t>
            </a:r>
            <a:r>
              <a:rPr lang="en-US" sz="3200" dirty="0">
                <a:effectLst/>
                <a:latin typeface="Salaam" pitchFamily="2" charset="0"/>
              </a:rPr>
              <a:t> </a:t>
            </a:r>
            <a:r>
              <a:rPr lang="en-US" sz="3200" dirty="0" err="1">
                <a:effectLst/>
                <a:latin typeface="Salaam" pitchFamily="2" charset="0"/>
              </a:rPr>
              <a:t>ûôYõµwôdà</a:t>
            </a:r>
            <a:r>
              <a:rPr lang="en-US" sz="3200" dirty="0">
                <a:effectLst/>
                <a:latin typeface="Salaam" pitchFamily="2" charset="0"/>
              </a:rPr>
              <a:t>›™</a:t>
            </a:r>
            <a:r>
              <a:rPr lang="en-US" sz="3200" dirty="0" err="1">
                <a:effectLst/>
                <a:latin typeface="Salaam" pitchFamily="2" charset="0"/>
              </a:rPr>
              <a:t>è¡àa</a:t>
            </a:r>
            <a:r>
              <a:rPr lang="en-US" sz="3200" dirty="0">
                <a:effectLst/>
                <a:latin typeface="Salaam" pitchFamily="2" charset="0"/>
              </a:rPr>
              <a:t> </a:t>
            </a:r>
            <a:r>
              <a:rPr lang="en-US" sz="3200" dirty="0" err="1">
                <a:effectLst/>
                <a:latin typeface="Salaam" pitchFamily="2" charset="0"/>
              </a:rPr>
              <a:t>ôeaâwôd</a:t>
            </a:r>
            <a:r>
              <a:rPr lang="en-US" sz="3200" dirty="0">
                <a:effectLst/>
                <a:latin typeface="Salaam" pitchFamily="2" charset="0"/>
              </a:rPr>
              <a:t> </a:t>
            </a:r>
            <a:r>
              <a:rPr lang="en-US" sz="3200" dirty="0" err="1">
                <a:effectLst/>
                <a:latin typeface="Salaam" pitchFamily="2" charset="0"/>
              </a:rPr>
              <a:t>â#Aâ</a:t>
            </a:r>
            <a:r>
              <a:rPr lang="en-US" sz="3200" dirty="0">
                <a:effectLst/>
                <a:latin typeface="Salaam" pitchFamily="2" charset="0"/>
              </a:rPr>
              <a:t>© </a:t>
            </a:r>
            <a:r>
              <a:rPr lang="en-US" sz="3200" dirty="0" err="1">
                <a:effectLst/>
                <a:latin typeface="Salaam" pitchFamily="2" charset="0"/>
              </a:rPr>
              <a:t>AâµâDê˜õø</a:t>
            </a:r>
            <a:endParaRPr lang="en-US" sz="3200" dirty="0">
              <a:effectLst/>
              <a:latin typeface="Salaam" pitchFamily="2" charset="0"/>
            </a:endParaRPr>
          </a:p>
          <a:p>
            <a:r>
              <a:rPr lang="en-US" sz="3200" dirty="0" err="1">
                <a:effectLst/>
                <a:latin typeface="Salaam" pitchFamily="2" charset="0"/>
              </a:rPr>
              <a:t>Åà¬õ%a</a:t>
            </a:r>
            <a:r>
              <a:rPr lang="en-US" sz="3200" dirty="0">
                <a:effectLst/>
                <a:latin typeface="Salaam" pitchFamily="2" charset="0"/>
              </a:rPr>
              <a:t> </a:t>
            </a:r>
            <a:r>
              <a:rPr lang="en-US" sz="3200" dirty="0" err="1">
                <a:effectLst/>
                <a:latin typeface="Salaam" pitchFamily="2" charset="0"/>
              </a:rPr>
              <a:t>ôdôwaâd</a:t>
            </a:r>
            <a:r>
              <a:rPr lang="en-US" sz="3200" dirty="0">
                <a:effectLst/>
                <a:latin typeface="Salaam" pitchFamily="2" charset="0"/>
              </a:rPr>
              <a:t> </a:t>
            </a:r>
            <a:r>
              <a:rPr lang="en-US" sz="3200" dirty="0" err="1">
                <a:effectLst/>
                <a:latin typeface="Salaam" pitchFamily="2" charset="0"/>
              </a:rPr>
              <a:t>â#Aâ</a:t>
            </a:r>
            <a:r>
              <a:rPr lang="en-US" sz="3200" dirty="0">
                <a:effectLst/>
                <a:latin typeface="Salaam" pitchFamily="2" charset="0"/>
              </a:rPr>
              <a:t>©” :</a:t>
            </a:r>
            <a:r>
              <a:rPr lang="en-US" sz="3200" dirty="0" err="1">
                <a:effectLst/>
                <a:latin typeface="Salaam" pitchFamily="2" charset="0"/>
              </a:rPr>
              <a:t>ôHà</a:t>
            </a:r>
            <a:r>
              <a:rPr lang="en-US" sz="3200" dirty="0">
                <a:effectLst/>
                <a:latin typeface="Salaam" pitchFamily="2" charset="0"/>
              </a:rPr>
              <a:t>¬ </a:t>
            </a:r>
            <a:r>
              <a:rPr lang="en-US" sz="3200" dirty="0" err="1">
                <a:effectLst/>
                <a:latin typeface="Salaam" pitchFamily="2" charset="0"/>
              </a:rPr>
              <a:t>àlAâœâw</a:t>
            </a:r>
            <a:r>
              <a:rPr lang="en-US" sz="3200" dirty="0">
                <a:effectLst/>
                <a:latin typeface="Salaam" pitchFamily="2" charset="0"/>
              </a:rPr>
              <a:t> </a:t>
            </a:r>
            <a:r>
              <a:rPr lang="en-US" sz="3200" dirty="0" err="1">
                <a:effectLst/>
                <a:latin typeface="Salaam" pitchFamily="2" charset="0"/>
              </a:rPr>
              <a:t>àlôwAâ</a:t>
            </a:r>
            <a:r>
              <a:rPr lang="en-US" sz="3200" dirty="0">
                <a:effectLst/>
                <a:latin typeface="Salaam" pitchFamily="2" charset="0"/>
              </a:rPr>
              <a:t>√</a:t>
            </a:r>
          </a:p>
          <a:p>
            <a:r>
              <a:rPr lang="en-US" sz="3200" dirty="0">
                <a:effectLst/>
                <a:latin typeface="Salaam" pitchFamily="2" charset="0"/>
              </a:rPr>
              <a:t>.“</a:t>
            </a:r>
            <a:r>
              <a:rPr lang="en-US" sz="3200" dirty="0" err="1">
                <a:effectLst/>
                <a:latin typeface="Salaam" pitchFamily="2" charset="0"/>
              </a:rPr>
              <a:t>àKõ¬AâÂÁõ≈à›a</a:t>
            </a:r>
            <a:r>
              <a:rPr lang="en-US" sz="3200" dirty="0">
                <a:effectLst/>
                <a:latin typeface="Salaam" pitchFamily="2" charset="0"/>
              </a:rPr>
              <a:t> </a:t>
            </a:r>
            <a:r>
              <a:rPr lang="en-US" sz="3200" dirty="0" err="1">
                <a:effectLst/>
                <a:latin typeface="Salaam" pitchFamily="2" charset="0"/>
              </a:rPr>
              <a:t>ÑTêÁâ</a:t>
            </a:r>
            <a:r>
              <a:rPr lang="en-US" sz="3200" dirty="0">
                <a:effectLst/>
                <a:latin typeface="Salaam" pitchFamily="2" charset="0"/>
              </a:rPr>
              <a:t>∫</a:t>
            </a:r>
          </a:p>
        </p:txBody>
      </p:sp>
    </p:spTree>
    <p:extLst>
      <p:ext uri="{BB962C8B-B14F-4D97-AF65-F5344CB8AC3E}">
        <p14:creationId xmlns:p14="http://schemas.microsoft.com/office/powerpoint/2010/main" val="22448382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هللويا أحمد الرب بكل قلبي </a:t>
            </a:r>
          </a:p>
          <a:p>
            <a:pPr defTabSz="457200">
              <a:defRPr/>
            </a:pP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في مجلس المستقيمين</a:t>
            </a:r>
            <a:r>
              <a:rPr lang="ar-JO" dirty="0">
                <a:latin typeface="Arial" panose="020B0604020202020204" pitchFamily="34" charset="0"/>
                <a:cs typeface="Arial" panose="020B0604020202020204" pitchFamily="34" charset="0"/>
              </a:rPr>
              <a:t> </a:t>
            </a: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وجماعتهم.</a:t>
            </a: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p>
          <a:p>
            <a:pPr defTabSz="457200">
              <a:defRPr/>
            </a:pP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مزامير 111 : 1</a:t>
            </a:r>
            <a: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endParaRPr lang="en-US"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۳۸٠</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30460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4"/>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Text Box 2"/>
          <p:cNvSpPr txBox="1">
            <a:spLocks noChangeArrowheads="1"/>
          </p:cNvSpPr>
          <p:nvPr/>
        </p:nvSpPr>
        <p:spPr bwMode="auto">
          <a:xfrm>
            <a:off x="-23850" y="2636912"/>
            <a:ext cx="9144000" cy="255454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27 : 1</a:t>
            </a:r>
          </a:p>
          <a:p>
            <a:pPr algn="ctr" eaLnBrk="1" hangingPunct="1">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الرب نوري وخلاصي ممن أخاف.</a:t>
            </a:r>
          </a:p>
          <a:p>
            <a:pPr algn="ctr" eaLnBrk="1" hangingPunct="1">
              <a:spcBef>
                <a:spcPct val="50000"/>
              </a:spcBef>
              <a:defRPr/>
            </a:pPr>
            <a:r>
              <a:rPr lang="ar-JO" sz="4000" b="1">
                <a:solidFill>
                  <a:srgbClr val="FFFFFF"/>
                </a:solidFill>
                <a:effectLst>
                  <a:glow rad="228600">
                    <a:srgbClr val="100D00"/>
                  </a:glow>
                </a:effectLst>
                <a:latin typeface="Arial" panose="020B0604020202020204" pitchFamily="34" charset="0"/>
                <a:cs typeface="Arial" panose="020B0604020202020204" pitchFamily="34" charset="0"/>
              </a:rPr>
              <a:t>                          الرب </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حصن حياتي ممن أرتعب</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4"/>
          <p:cNvSpPr>
            <a:spLocks noChangeArrowheads="1"/>
          </p:cNvSpPr>
          <p:nvPr/>
        </p:nvSpPr>
        <p:spPr bwMode="auto">
          <a:xfrm>
            <a:off x="533400" y="1752607"/>
            <a:ext cx="8229600"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لماذا تفتخر بالشر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يها الجبار ؟  رحمة الله هي كل يوم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لسانك يخترع مفاسد ، كًمُوسى مسنونة يعمل بالغش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حببت الشر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الخير ،الكذب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كثر من التكلم بالصدق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52 : 1- 3 </a:t>
            </a:r>
          </a:p>
        </p:txBody>
      </p:sp>
      <p:sp>
        <p:nvSpPr>
          <p:cNvPr id="126981" name="Rectangle 5"/>
          <p:cNvSpPr>
            <a:spLocks noGrp="1" noChangeArrowheads="1"/>
          </p:cNvSpPr>
          <p:nvPr>
            <p:ph type="title" idx="4294967295"/>
          </p:nvPr>
        </p:nvSpPr>
        <p:spPr/>
        <p:txBody>
          <a:bodyPr/>
          <a:lstStyle/>
          <a:p>
            <a:pPr eaLnBrk="1" hangingPunct="1">
              <a:defRPr/>
            </a:pPr>
            <a:r>
              <a:rPr lang="ar-IQ" b="1" dirty="0">
                <a:latin typeface="Arial" panose="020B0604020202020204" pitchFamily="34" charset="0"/>
                <a:cs typeface="Arial" panose="020B0604020202020204" pitchFamily="34" charset="0"/>
              </a:rPr>
              <a:t>توبيخ</a:t>
            </a:r>
            <a:endParaRPr lang="en-US"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٥٣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325121077"/>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٥٤</a:t>
            </a:r>
            <a:r>
              <a:rPr lang="en-US" sz="8800" dirty="0">
                <a:solidFill>
                  <a:schemeClr val="bg1"/>
                </a:solidFill>
                <a:latin typeface="Arial" charset="0"/>
                <a:ea typeface="Osaka" charset="0"/>
                <a:cs typeface="Arial" charset="0"/>
              </a:rPr>
              <a:t> </a:t>
            </a:r>
          </a:p>
        </p:txBody>
      </p:sp>
      <p:sp>
        <p:nvSpPr>
          <p:cNvPr id="2" name="Title 2">
            <a:extLst>
              <a:ext uri="{FF2B5EF4-FFF2-40B4-BE49-F238E27FC236}">
                <a16:creationId xmlns:a16="http://schemas.microsoft.com/office/drawing/2014/main" id="{56D5E49C-783A-EDE1-2C11-4EFF7718A160}"/>
              </a:ext>
            </a:extLst>
          </p:cNvPr>
          <p:cNvSpPr txBox="1">
            <a:spLocks/>
          </p:cNvSpPr>
          <p:nvPr/>
        </p:nvSpPr>
        <p:spPr bwMode="auto">
          <a:xfrm>
            <a:off x="161764" y="4221088"/>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err="1">
                <a:effectLst/>
                <a:latin typeface="Salaam" pitchFamily="2" charset="0"/>
              </a:rPr>
              <a:t>Ñtaâwâ</a:t>
            </a:r>
            <a:r>
              <a:rPr lang="en-US" sz="3600" dirty="0">
                <a:effectLst/>
                <a:latin typeface="Salaam" pitchFamily="2" charset="0"/>
              </a:rPr>
              <a:t>∂” </a:t>
            </a:r>
            <a:r>
              <a:rPr lang="en-US" sz="3600" dirty="0" err="1">
                <a:effectLst/>
                <a:latin typeface="Salaam" pitchFamily="2" charset="0"/>
              </a:rPr>
              <a:t>ÅàÒâø</a:t>
            </a:r>
            <a:r>
              <a:rPr lang="en-US" sz="3600" dirty="0">
                <a:effectLst/>
                <a:latin typeface="Salaam" pitchFamily="2" charset="0"/>
              </a:rPr>
              <a:t> </a:t>
            </a:r>
            <a:r>
              <a:rPr lang="en-US" sz="3600" dirty="0" err="1">
                <a:effectLst/>
                <a:latin typeface="Salaam" pitchFamily="2" charset="0"/>
              </a:rPr>
              <a:t>âNÁûõ˜â´ôÂè¬Õa</a:t>
            </a:r>
            <a:r>
              <a:rPr lang="en-US" sz="3600" dirty="0">
                <a:effectLst/>
                <a:latin typeface="Salaam" pitchFamily="2" charset="0"/>
              </a:rPr>
              <a:t> </a:t>
            </a:r>
            <a:r>
              <a:rPr lang="en-US" sz="3600" dirty="0" err="1">
                <a:effectLst/>
                <a:latin typeface="Salaam" pitchFamily="2" charset="0"/>
              </a:rPr>
              <a:t>õmAâµõ</a:t>
            </a:r>
            <a:r>
              <a:rPr lang="en-US" sz="3600" dirty="0">
                <a:effectLst/>
                <a:latin typeface="Salaam" pitchFamily="2" charset="0"/>
              </a:rPr>
              <a:t>%¡  </a:t>
            </a:r>
          </a:p>
          <a:p>
            <a:r>
              <a:rPr lang="en-US" sz="3600" dirty="0" err="1">
                <a:effectLst/>
                <a:latin typeface="Salaam" pitchFamily="2" charset="0"/>
              </a:rPr>
              <a:t>Åâ†à›a</a:t>
            </a:r>
            <a:r>
              <a:rPr lang="en-US" sz="3600" dirty="0">
                <a:effectLst/>
                <a:latin typeface="Salaam" pitchFamily="2" charset="0"/>
              </a:rPr>
              <a:t> </a:t>
            </a:r>
            <a:r>
              <a:rPr lang="en-US" sz="3600" dirty="0" err="1">
                <a:effectLst/>
                <a:latin typeface="Salaam" pitchFamily="2" charset="0"/>
              </a:rPr>
              <a:t>AâµâDê˜õø</a:t>
            </a:r>
            <a:r>
              <a:rPr lang="en-US" sz="3600" dirty="0">
                <a:effectLst/>
                <a:latin typeface="Salaam" pitchFamily="2" charset="0"/>
              </a:rPr>
              <a:t> </a:t>
            </a:r>
            <a:r>
              <a:rPr lang="en-US" sz="3600" dirty="0" err="1">
                <a:effectLst/>
                <a:latin typeface="Salaam" pitchFamily="2" charset="0"/>
              </a:rPr>
              <a:t>âdôwaâDõ</a:t>
            </a:r>
            <a:r>
              <a:rPr lang="en-US" sz="3600" dirty="0">
                <a:effectLst/>
                <a:latin typeface="Salaam" pitchFamily="2" charset="0"/>
              </a:rPr>
              <a:t>¬ </a:t>
            </a:r>
            <a:r>
              <a:rPr lang="en-US" sz="3600" dirty="0" err="1">
                <a:effectLst/>
                <a:latin typeface="Salaam" pitchFamily="2" charset="0"/>
              </a:rPr>
              <a:t>ö∑âDÁÑÍâœ</a:t>
            </a:r>
            <a:r>
              <a:rPr lang="en-US" sz="3600" dirty="0">
                <a:effectLst/>
                <a:latin typeface="Salaam" pitchFamily="2" charset="0"/>
              </a:rPr>
              <a:t> .“</a:t>
            </a:r>
            <a:r>
              <a:rPr lang="en-US" sz="3600" dirty="0" err="1">
                <a:effectLst/>
                <a:latin typeface="Salaam" pitchFamily="2" charset="0"/>
              </a:rPr>
              <a:t>õrAâ†êwà</a:t>
            </a:r>
            <a:r>
              <a:rPr lang="en-US" sz="3600" dirty="0">
                <a:effectLst/>
                <a:latin typeface="Salaam" pitchFamily="2" charset="0"/>
              </a:rPr>
              <a:t>›™</a:t>
            </a:r>
            <a:r>
              <a:rPr lang="en-US" sz="3600" dirty="0" err="1">
                <a:effectLst/>
                <a:latin typeface="Salaam" pitchFamily="2" charset="0"/>
              </a:rPr>
              <a:t>è¡Õa</a:t>
            </a:r>
            <a:endParaRPr lang="en-US" sz="3600" dirty="0">
              <a:effectLst/>
              <a:latin typeface="Salaam" pitchFamily="2" charset="0"/>
            </a:endParaRPr>
          </a:p>
          <a:p>
            <a:r>
              <a:rPr lang="en-US" sz="3600" dirty="0" err="1">
                <a:effectLst/>
                <a:latin typeface="Salaam" pitchFamily="2" charset="0"/>
              </a:rPr>
              <a:t>áCêÁà¬à›a</a:t>
            </a:r>
            <a:r>
              <a:rPr lang="en-US" sz="3600" dirty="0">
                <a:effectLst/>
                <a:latin typeface="Salaam" pitchFamily="2" charset="0"/>
              </a:rPr>
              <a:t>” :</a:t>
            </a:r>
            <a:r>
              <a:rPr lang="en-US" sz="3600" dirty="0" err="1">
                <a:effectLst/>
                <a:latin typeface="Salaam" pitchFamily="2" charset="0"/>
              </a:rPr>
              <a:t>àlôwAâ◊õ</a:t>
            </a:r>
            <a:r>
              <a:rPr lang="en-US" sz="3600" dirty="0">
                <a:effectLst/>
                <a:latin typeface="Salaam" pitchFamily="2" charset="0"/>
              </a:rPr>
              <a:t>¬ </a:t>
            </a:r>
            <a:r>
              <a:rPr lang="en-US" sz="3600" dirty="0" err="1">
                <a:effectLst/>
                <a:latin typeface="Salaam" pitchFamily="2" charset="0"/>
              </a:rPr>
              <a:t>aWò¬Aâœâw</a:t>
            </a:r>
            <a:r>
              <a:rPr lang="en-US" sz="3600" dirty="0">
                <a:effectLst/>
                <a:latin typeface="Salaam" pitchFamily="2" charset="0"/>
              </a:rPr>
              <a:t> </a:t>
            </a:r>
            <a:r>
              <a:rPr lang="en-US" sz="3600" dirty="0" err="1">
                <a:effectLst/>
                <a:latin typeface="Salaam" pitchFamily="2" charset="0"/>
              </a:rPr>
              <a:t>ànWûôÁõ</a:t>
            </a:r>
            <a:r>
              <a:rPr lang="en-US" sz="3600" dirty="0">
                <a:effectLst/>
                <a:latin typeface="Salaam" pitchFamily="2" charset="0"/>
              </a:rPr>
              <a:t>∏¥</a:t>
            </a:r>
            <a:r>
              <a:rPr lang="en-US" sz="3600" dirty="0" err="1">
                <a:effectLst/>
                <a:latin typeface="Salaam" pitchFamily="2" charset="0"/>
              </a:rPr>
              <a:t>ûõZ¬Õa</a:t>
            </a:r>
            <a:endParaRPr lang="en-US" sz="3600" dirty="0">
              <a:effectLst/>
              <a:latin typeface="Salaam" pitchFamily="2" charset="0"/>
            </a:endParaRPr>
          </a:p>
          <a:p>
            <a:r>
              <a:rPr lang="en-US" sz="3600" dirty="0">
                <a:effectLst/>
                <a:latin typeface="Salaam" pitchFamily="2" charset="0"/>
              </a:rPr>
              <a:t>.“?</a:t>
            </a:r>
            <a:r>
              <a:rPr lang="en-US" sz="3600" dirty="0" err="1">
                <a:effectLst/>
                <a:latin typeface="Salaam" pitchFamily="2" charset="0"/>
              </a:rPr>
              <a:t>AâñâDê˜õø</a:t>
            </a:r>
            <a:r>
              <a:rPr lang="en-US" sz="3600" dirty="0">
                <a:effectLst/>
                <a:latin typeface="Salaam" pitchFamily="2" charset="0"/>
              </a:rPr>
              <a:t> </a:t>
            </a:r>
            <a:r>
              <a:rPr lang="en-US" sz="3600" dirty="0" err="1">
                <a:effectLst/>
                <a:latin typeface="Salaam" pitchFamily="2" charset="0"/>
              </a:rPr>
              <a:t>Aä»õıâˇê˛ô</a:t>
            </a:r>
            <a:r>
              <a:rPr lang="en-US" sz="3600" dirty="0">
                <a:effectLst/>
                <a:latin typeface="Salaam" pitchFamily="2" charset="0"/>
              </a:rPr>
              <a:t>µ </a:t>
            </a:r>
            <a:r>
              <a:rPr lang="en-US" sz="3600" dirty="0" err="1">
                <a:effectLst/>
                <a:latin typeface="Salaam" pitchFamily="2" charset="0"/>
              </a:rPr>
              <a:t>ôdôwaâd</a:t>
            </a:r>
            <a:endParaRPr lang="en-US" sz="3600" dirty="0">
              <a:effectLst/>
              <a:latin typeface="Salaam" pitchFamily="2" charset="0"/>
            </a:endParaRPr>
          </a:p>
        </p:txBody>
      </p:sp>
    </p:spTree>
    <p:extLst>
      <p:ext uri="{BB962C8B-B14F-4D97-AF65-F5344CB8AC3E}">
        <p14:creationId xmlns:p14="http://schemas.microsoft.com/office/powerpoint/2010/main" val="2360071980"/>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in on King David and the Kings">
            <a:extLst>
              <a:ext uri="{FF2B5EF4-FFF2-40B4-BE49-F238E27FC236}">
                <a16:creationId xmlns:a16="http://schemas.microsoft.com/office/drawing/2014/main" id="{810DCC5D-F156-9B05-553D-3D8E2D5A6F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800" y="620688"/>
            <a:ext cx="8255000" cy="6197600"/>
          </a:xfrm>
          <a:prstGeom prst="rect">
            <a:avLst/>
          </a:prstGeom>
          <a:noFill/>
          <a:extLst>
            <a:ext uri="{909E8E84-426E-40DD-AFC4-6F175D3DCCD1}">
              <a14:hiddenFill xmlns:a14="http://schemas.microsoft.com/office/drawing/2010/main">
                <a:solidFill>
                  <a:srgbClr val="FFFFFF"/>
                </a:solidFill>
              </a14:hiddenFill>
            </a:ext>
          </a:extLst>
        </p:spPr>
      </p:pic>
      <p:sp>
        <p:nvSpPr>
          <p:cNvPr id="215044" name="Text Box 4"/>
          <p:cNvSpPr txBox="1">
            <a:spLocks noChangeArrowheads="1"/>
          </p:cNvSpPr>
          <p:nvPr/>
        </p:nvSpPr>
        <p:spPr bwMode="auto">
          <a:xfrm>
            <a:off x="773708" y="1196752"/>
            <a:ext cx="7571184" cy="2062103"/>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lvl="0" algn="r"/>
            <a:r>
              <a:rPr lang="ar-SA" sz="3200" dirty="0"/>
              <a:t>١ اَللهُمَّ بِاسْمِكَ خَلِّصْنِي وَبِقُوَّتِكَ احْكُمْ لِي.</a:t>
            </a:r>
            <a:br>
              <a:rPr lang="en-US" sz="3200" dirty="0"/>
            </a:br>
            <a:r>
              <a:rPr lang="ar-SA" sz="3200" dirty="0"/>
              <a:t> ٢ اسْمَعْ يَا اللهُ صَلاَتِي. اصْغَ إِلَى كَلاَمِ فَمِي.</a:t>
            </a:r>
            <a:br>
              <a:rPr lang="en-US" sz="3200" dirty="0"/>
            </a:br>
            <a:r>
              <a:rPr lang="ar-SA" sz="3200" dirty="0"/>
              <a:t> ٣ لأَنَّ غُرَبَاءَ قَدْ قَامُوا عَلَيَّ وَعُتَاةً طَلَبُوا نَفْسِي. لَمْ يَجْعَلُوا اللهَ أَمَامَهُمْ. سِلاَهْ. </a:t>
            </a:r>
          </a:p>
        </p:txBody>
      </p:sp>
      <p:sp>
        <p:nvSpPr>
          <p:cNvPr id="215045" name="Text Box 5"/>
          <p:cNvSpPr txBox="1">
            <a:spLocks noChangeArrowheads="1"/>
          </p:cNvSpPr>
          <p:nvPr/>
        </p:nvSpPr>
        <p:spPr bwMode="auto">
          <a:xfrm>
            <a:off x="431800" y="212725"/>
            <a:ext cx="8255000" cy="707886"/>
          </a:xfrm>
          <a:prstGeom prst="rect">
            <a:avLst/>
          </a:prstGeom>
          <a:solidFill>
            <a:srgbClr val="863E58"/>
          </a:solid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lvl="0"/>
            <a:r>
              <a:rPr lang="ar-SA" sz="4000" dirty="0"/>
              <a:t>مزامير ٥٤ : ١-٣</a:t>
            </a:r>
          </a:p>
        </p:txBody>
      </p:sp>
    </p:spTree>
    <p:extLst>
      <p:ext uri="{BB962C8B-B14F-4D97-AF65-F5344CB8AC3E}">
        <p14:creationId xmlns:p14="http://schemas.microsoft.com/office/powerpoint/2010/main" val="37850004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٥٥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715101221"/>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a:solidFill>
                <a:srgbClr val="000000"/>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panose="020B0604020202020204" pitchFamily="34" charset="0"/>
                <a:ea typeface="ＭＳ Ｐゴシック" charset="0"/>
                <a:cs typeface="Arial" panose="020B0604020202020204" pitchFamily="34" charset="0"/>
              </a:rPr>
              <a:t>يتم إعطاء الأشياء غير الحيّة خصائص أو صفات الكائنات الحية </a:t>
            </a:r>
            <a:r>
              <a:rPr lang="en-US" dirty="0">
                <a:latin typeface="Arial" panose="020B0604020202020204" pitchFamily="34" charset="0"/>
                <a:cs typeface="Arial" panose="020B0604020202020204" pitchFamily="34" charset="0"/>
              </a:rPr>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latin typeface="Arial" panose="020B0604020202020204" pitchFamily="34" charset="0"/>
                <a:cs typeface="Arial" panose="020B0604020202020204" pitchFamily="34" charset="0"/>
              </a:rPr>
              <a:t>التجسيد</a:t>
            </a:r>
            <a:endParaRPr lang="en-US" dirty="0">
              <a:latin typeface="Arial" panose="020B0604020202020204" pitchFamily="34" charset="0"/>
              <a:cs typeface="Arial" panose="020B0604020202020204" pitchFamily="34" charset="0"/>
            </a:endParaRPr>
          </a:p>
        </p:txBody>
      </p:sp>
      <p:sp>
        <p:nvSpPr>
          <p:cNvPr id="215046" name="Text Box 6"/>
          <p:cNvSpPr txBox="1">
            <a:spLocks noChangeArrowheads="1"/>
          </p:cNvSpPr>
          <p:nvPr/>
        </p:nvSpPr>
        <p:spPr bwMode="auto">
          <a:xfrm>
            <a:off x="0" y="3659540"/>
            <a:ext cx="9144000" cy="1569660"/>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SA" sz="4800" dirty="0">
                <a:latin typeface="Arial" panose="020B0604020202020204" pitchFamily="34" charset="0"/>
                <a:cs typeface="Arial" panose="020B0604020202020204" pitchFamily="34" charset="0"/>
              </a:rPr>
              <a:t>لأَنَّهُ لَيْسَ عَدُوٌّ يُعَيِّرُنِي فَأَحْتَمِلَ. لَيْسَ مُبْغِضِي تَعَظَّمَ عَلَيَّ فَأَخْتَبِئَ مِنْهُ.</a:t>
            </a:r>
            <a:endParaRPr lang="en-US" sz="4800" dirty="0">
              <a:latin typeface="Arial" panose="020B0604020202020204" pitchFamily="34" charset="0"/>
              <a:cs typeface="Arial" panose="020B0604020202020204" pitchFamily="34" charset="0"/>
            </a:endParaRPr>
          </a:p>
        </p:txBody>
      </p:sp>
      <p:sp>
        <p:nvSpPr>
          <p:cNvPr id="9" name="Text Box 4">
            <a:extLst>
              <a:ext uri="{FF2B5EF4-FFF2-40B4-BE49-F238E27FC236}">
                <a16:creationId xmlns:a16="http://schemas.microsoft.com/office/drawing/2014/main" id="{571C1CFC-3AE6-3C4E-82E6-BEA64BF68A75}"/>
              </a:ext>
            </a:extLst>
          </p:cNvPr>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۳٩٢</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0" name="Text Box 4">
            <a:extLst>
              <a:ext uri="{FF2B5EF4-FFF2-40B4-BE49-F238E27FC236}">
                <a16:creationId xmlns:a16="http://schemas.microsoft.com/office/drawing/2014/main" id="{157D1B8D-FCE7-7640-9B0F-0919AF82DBE1}"/>
              </a:ext>
            </a:extLst>
          </p:cNvPr>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rPr>
              <a:t>ص 15</a:t>
            </a:r>
            <a:endParaRPr lang="en-US" b="1" dirty="0">
              <a:solidFill>
                <a:srgbClr val="FFFFFF"/>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1" name="Text Box 6">
            <a:extLst>
              <a:ext uri="{FF2B5EF4-FFF2-40B4-BE49-F238E27FC236}">
                <a16:creationId xmlns:a16="http://schemas.microsoft.com/office/drawing/2014/main" id="{BEEDDF57-406E-6349-87CA-488230F2625F}"/>
              </a:ext>
            </a:extLst>
          </p:cNvPr>
          <p:cNvSpPr txBox="1">
            <a:spLocks noChangeArrowheads="1"/>
          </p:cNvSpPr>
          <p:nvPr/>
        </p:nvSpPr>
        <p:spPr bwMode="auto">
          <a:xfrm>
            <a:off x="53009" y="2896155"/>
            <a:ext cx="9144000" cy="646331"/>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rtl="1"/>
            <a:r>
              <a:rPr lang="ar-SA" sz="3600" dirty="0">
                <a:latin typeface="Arial" panose="020B0604020202020204" pitchFamily="34" charset="0"/>
                <a:ea typeface="Osaka" charset="0"/>
                <a:cs typeface="Arial" panose="020B0604020202020204" pitchFamily="34" charset="0"/>
              </a:rPr>
              <a:t>مزمور</a:t>
            </a:r>
            <a:r>
              <a:rPr lang="en-US" sz="3600" dirty="0">
                <a:latin typeface="Arial" panose="020B0604020202020204" pitchFamily="34" charset="0"/>
                <a:ea typeface="Osaka" charset="0"/>
                <a:cs typeface="Arial" panose="020B0604020202020204" pitchFamily="34" charset="0"/>
              </a:rPr>
              <a:t> </a:t>
            </a:r>
            <a:r>
              <a:rPr lang="en-US" sz="3600" dirty="0">
                <a:solidFill>
                  <a:schemeClr val="bg1"/>
                </a:solidFill>
                <a:latin typeface="Arial" panose="020B0604020202020204" pitchFamily="34" charset="0"/>
                <a:ea typeface="Osaka" charset="0"/>
                <a:cs typeface="Arial" panose="020B0604020202020204" pitchFamily="34" charset="0"/>
              </a:rPr>
              <a:t> 12 : 55 </a:t>
            </a:r>
            <a:endParaRPr lang="en-US" sz="3600" i="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1659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P spid="11" grpId="0" autoUpdateAnimBg="0"/>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٥٦</a:t>
            </a:r>
            <a:r>
              <a:rPr lang="en-US" sz="8800" dirty="0">
                <a:solidFill>
                  <a:schemeClr val="bg1"/>
                </a:solidFill>
                <a:latin typeface="Arial" charset="0"/>
                <a:ea typeface="Osaka" charset="0"/>
                <a:cs typeface="Arial" charset="0"/>
              </a:rPr>
              <a:t> </a:t>
            </a:r>
          </a:p>
        </p:txBody>
      </p:sp>
      <p:sp>
        <p:nvSpPr>
          <p:cNvPr id="2" name="Title 2">
            <a:extLst>
              <a:ext uri="{FF2B5EF4-FFF2-40B4-BE49-F238E27FC236}">
                <a16:creationId xmlns:a16="http://schemas.microsoft.com/office/drawing/2014/main" id="{FDFFAFDC-3679-2D8D-B8A4-53249F6426B9}"/>
              </a:ext>
            </a:extLst>
          </p:cNvPr>
          <p:cNvSpPr txBox="1">
            <a:spLocks/>
          </p:cNvSpPr>
          <p:nvPr/>
        </p:nvSpPr>
        <p:spPr bwMode="auto">
          <a:xfrm>
            <a:off x="161764" y="4221088"/>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3600" dirty="0" err="1">
                <a:effectLst/>
                <a:latin typeface="Salaam" pitchFamily="2" charset="0"/>
              </a:rPr>
              <a:t>õ„âµAâÂâÔè¬Õa</a:t>
            </a:r>
            <a:r>
              <a:rPr lang="en-US" sz="3600" dirty="0">
                <a:effectLst/>
                <a:latin typeface="Salaam" pitchFamily="2" charset="0"/>
              </a:rPr>
              <a:t>” </a:t>
            </a:r>
            <a:r>
              <a:rPr lang="en-US" sz="3600" dirty="0" err="1">
                <a:effectLst/>
                <a:latin typeface="Salaam" pitchFamily="2" charset="0"/>
              </a:rPr>
              <a:t>ÅàÒâø</a:t>
            </a:r>
            <a:r>
              <a:rPr lang="en-US" sz="3600" dirty="0">
                <a:effectLst/>
                <a:latin typeface="Salaam" pitchFamily="2" charset="0"/>
              </a:rPr>
              <a:t> </a:t>
            </a:r>
            <a:r>
              <a:rPr lang="en-US" sz="3600" dirty="0" err="1">
                <a:effectLst/>
                <a:latin typeface="Salaam" pitchFamily="2" charset="0"/>
              </a:rPr>
              <a:t>âNÁûõ˜â´ôÂè¬Õa</a:t>
            </a:r>
            <a:r>
              <a:rPr lang="en-US" sz="3600" dirty="0">
                <a:effectLst/>
                <a:latin typeface="Salaam" pitchFamily="2" charset="0"/>
              </a:rPr>
              <a:t> </a:t>
            </a:r>
            <a:r>
              <a:rPr lang="en-US" sz="3600" dirty="0" err="1">
                <a:effectLst/>
                <a:latin typeface="Salaam" pitchFamily="2" charset="0"/>
              </a:rPr>
              <a:t>õmAâµõ</a:t>
            </a:r>
            <a:r>
              <a:rPr lang="en-US" sz="3600" dirty="0">
                <a:effectLst/>
                <a:latin typeface="Salaam" pitchFamily="2" charset="0"/>
              </a:rPr>
              <a:t>%¡</a:t>
            </a:r>
          </a:p>
          <a:p>
            <a:r>
              <a:rPr lang="en-US" sz="3600" dirty="0" err="1">
                <a:effectLst/>
                <a:latin typeface="Salaam" pitchFamily="2" charset="0"/>
              </a:rPr>
              <a:t>Ü„âıûâ˙âÎô</a:t>
            </a:r>
            <a:r>
              <a:rPr lang="en-US" sz="3600" dirty="0">
                <a:effectLst/>
                <a:latin typeface="Salaam" pitchFamily="2" charset="0"/>
              </a:rPr>
              <a:t>µ .“</a:t>
            </a:r>
            <a:r>
              <a:rPr lang="en-US" sz="3600" dirty="0" err="1">
                <a:effectLst/>
                <a:latin typeface="Salaam" pitchFamily="2" charset="0"/>
              </a:rPr>
              <a:t>õ#Aâ∫âRô´è¬Õa</a:t>
            </a:r>
            <a:r>
              <a:rPr lang="en-US" sz="3600" dirty="0">
                <a:effectLst/>
                <a:latin typeface="Salaam" pitchFamily="2" charset="0"/>
              </a:rPr>
              <a:t> </a:t>
            </a:r>
            <a:r>
              <a:rPr lang="en-US" sz="3600" dirty="0" err="1">
                <a:effectLst/>
                <a:latin typeface="Salaam" pitchFamily="2" charset="0"/>
              </a:rPr>
              <a:t>âNêÁâ</a:t>
            </a:r>
            <a:r>
              <a:rPr lang="en-US" sz="3600" dirty="0">
                <a:effectLst/>
                <a:latin typeface="Salaam" pitchFamily="2" charset="0"/>
              </a:rPr>
              <a:t>∫ </a:t>
            </a:r>
            <a:r>
              <a:rPr lang="en-US" sz="3600" dirty="0" err="1">
                <a:effectLst/>
                <a:latin typeface="Salaam" pitchFamily="2" charset="0"/>
              </a:rPr>
              <a:t>õ#AâÂèÛâıè¬Õa</a:t>
            </a:r>
            <a:endParaRPr lang="en-US" sz="3600" dirty="0">
              <a:effectLst/>
              <a:latin typeface="Salaam" pitchFamily="2" charset="0"/>
            </a:endParaRPr>
          </a:p>
          <a:p>
            <a:r>
              <a:rPr lang="en-US" sz="3600" dirty="0" err="1">
                <a:effectLst/>
                <a:latin typeface="Salaam" pitchFamily="2" charset="0"/>
              </a:rPr>
              <a:t>ànWûôÁõ˜ÁõÏêÇõÒõ∏è¬Õa</a:t>
            </a:r>
            <a:r>
              <a:rPr lang="en-US" sz="3600" dirty="0">
                <a:effectLst/>
                <a:latin typeface="Salaam" pitchFamily="2" charset="0"/>
              </a:rPr>
              <a:t> </a:t>
            </a:r>
            <a:r>
              <a:rPr lang="en-US" sz="3600" dirty="0" err="1">
                <a:effectLst/>
                <a:latin typeface="Salaam" pitchFamily="2" charset="0"/>
              </a:rPr>
              <a:t>ôhâÎâ≈à›a</a:t>
            </a:r>
            <a:r>
              <a:rPr lang="en-US" sz="3600" dirty="0">
                <a:effectLst/>
                <a:latin typeface="Salaam" pitchFamily="2" charset="0"/>
              </a:rPr>
              <a:t> </a:t>
            </a:r>
            <a:r>
              <a:rPr lang="en-US" sz="3600" dirty="0" err="1">
                <a:effectLst/>
                <a:latin typeface="Salaam" pitchFamily="2" charset="0"/>
              </a:rPr>
              <a:t>AâµâDê˜õøâdôwaâDõ</a:t>
            </a:r>
            <a:r>
              <a:rPr lang="en-US" sz="3600" dirty="0">
                <a:effectLst/>
                <a:latin typeface="Salaam" pitchFamily="2" charset="0"/>
              </a:rPr>
              <a:t>¬</a:t>
            </a:r>
          </a:p>
          <a:p>
            <a:r>
              <a:rPr lang="en-US" sz="3600" dirty="0">
                <a:effectLst/>
                <a:latin typeface="Salaam" pitchFamily="2" charset="0"/>
              </a:rPr>
              <a:t>.</a:t>
            </a:r>
            <a:r>
              <a:rPr lang="en-US" sz="3600" dirty="0" err="1">
                <a:effectLst/>
                <a:latin typeface="Salaam" pitchFamily="2" charset="0"/>
              </a:rPr>
              <a:t>úáTâ</a:t>
            </a:r>
            <a:r>
              <a:rPr lang="en-US" sz="3600" dirty="0">
                <a:effectLst/>
                <a:latin typeface="Salaam" pitchFamily="2" charset="0"/>
              </a:rPr>
              <a:t>© </a:t>
            </a:r>
            <a:r>
              <a:rPr lang="en-US" sz="3600" dirty="0" err="1">
                <a:effectLst/>
                <a:latin typeface="Salaam" pitchFamily="2" charset="0"/>
              </a:rPr>
              <a:t>Yõ</a:t>
            </a:r>
            <a:r>
              <a:rPr lang="el-GR" sz="3600" dirty="0">
                <a:effectLst/>
                <a:latin typeface="Salaam" pitchFamily="2" charset="0"/>
              </a:rPr>
              <a:t>π</a:t>
            </a:r>
          </a:p>
        </p:txBody>
      </p:sp>
    </p:spTree>
    <p:extLst>
      <p:ext uri="{BB962C8B-B14F-4D97-AF65-F5344CB8AC3E}">
        <p14:creationId xmlns:p14="http://schemas.microsoft.com/office/powerpoint/2010/main" val="4290722608"/>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a:ea typeface="Osaka"/>
              <a:cs typeface="Arial"/>
            </a:endParaRPr>
          </a:p>
        </p:txBody>
      </p:sp>
      <p:sp>
        <p:nvSpPr>
          <p:cNvPr id="215044" name="Text Box 4"/>
          <p:cNvSpPr txBox="1">
            <a:spLocks noChangeArrowheads="1"/>
          </p:cNvSpPr>
          <p:nvPr/>
        </p:nvSpPr>
        <p:spPr bwMode="auto">
          <a:xfrm>
            <a:off x="13704" y="1700808"/>
            <a:ext cx="8712968" cy="3785652"/>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lvl="0" algn="r"/>
            <a:r>
              <a:rPr lang="ar-SA" dirty="0"/>
              <a:t>١ اِرْحَمْنِي يَا اللهُ لأَنَّ الإِنْسَانَ </a:t>
            </a:r>
            <a:r>
              <a:rPr lang="ar-SA" dirty="0" err="1"/>
              <a:t>يَتَهَمَّمُنِي</a:t>
            </a:r>
            <a:r>
              <a:rPr lang="ar-SA" dirty="0"/>
              <a:t> وَالْيَوْمَ كُلَّهُ مُحَارِباً يُضَايِقُنِي.</a:t>
            </a:r>
            <a:br>
              <a:rPr lang="en-US" dirty="0"/>
            </a:br>
            <a:r>
              <a:rPr lang="ar-SA" dirty="0"/>
              <a:t>٢ تَهَمَّمَنِي أَعْدَائِي الْيَوْمَ كُلَّهُ لأَنَّ كَثِيرِينَ يُقَاوِمُونَنِي بِكِبْرِيَاءٍ.</a:t>
            </a:r>
            <a:br>
              <a:rPr lang="en-US" dirty="0"/>
            </a:br>
            <a:r>
              <a:rPr lang="ar-SA" dirty="0"/>
              <a:t>٣ فِي يَوْمِ خَوْفِي أَنَا عَلَيْكَ أَتَّكِلُ. ٤ اَللهُ أَفْتَخِرُ بِكَلاَمِهِ. عَلَى اللهِ تَوَكَّلْتُ فَلاَ أَخَافُ. مَاذَا يَصْنَعُهُ بِي الْبَشَرُ! </a:t>
            </a:r>
          </a:p>
        </p:txBody>
      </p:sp>
      <p:sp>
        <p:nvSpPr>
          <p:cNvPr id="215045" name="Text Box 5"/>
          <p:cNvSpPr txBox="1">
            <a:spLocks noChangeArrowheads="1"/>
          </p:cNvSpPr>
          <p:nvPr/>
        </p:nvSpPr>
        <p:spPr bwMode="auto">
          <a:xfrm>
            <a:off x="457200" y="212725"/>
            <a:ext cx="8229600" cy="707886"/>
          </a:xfrm>
          <a:prstGeom prst="rect">
            <a:avLst/>
          </a:prstGeom>
          <a:solidFill>
            <a:schemeClr val="accent2"/>
          </a:solid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lvl="0"/>
            <a:r>
              <a:rPr lang="ar-SA" sz="4000" dirty="0"/>
              <a:t>مزامير ٥٦ : ١-٤</a:t>
            </a:r>
          </a:p>
        </p:txBody>
      </p:sp>
    </p:spTree>
    <p:extLst>
      <p:ext uri="{BB962C8B-B14F-4D97-AF65-F5344CB8AC3E}">
        <p14:creationId xmlns:p14="http://schemas.microsoft.com/office/powerpoint/2010/main" val="25999906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٥٧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259638884"/>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٥٨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32180487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4" descr="Mountain Scene 0030"/>
          <p:cNvPicPr>
            <a:picLocks noChangeAspect="1" noChangeArrowheads="1"/>
          </p:cNvPicPr>
          <p:nvPr/>
        </p:nvPicPr>
        <p:blipFill>
          <a:blip r:embed="rId2" cstate="screen">
            <a:lum bright="-6000" contrast="12000"/>
            <a:extLst>
              <a:ext uri="{28A0092B-C50C-407E-A947-70E740481C1C}">
                <a14:useLocalDpi xmlns:a14="http://schemas.microsoft.com/office/drawing/2010/main"/>
              </a:ext>
            </a:extLst>
          </a:blip>
          <a:srcRect/>
          <a:stretch>
            <a:fillRect/>
          </a:stretch>
        </p:blipFill>
        <p:spPr bwMode="auto">
          <a:xfrm>
            <a:off x="0" y="8"/>
            <a:ext cx="9144000"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p:cNvSpPr/>
          <p:nvPr/>
        </p:nvSpPr>
        <p:spPr>
          <a:xfrm>
            <a:off x="107504" y="980728"/>
            <a:ext cx="8928992" cy="2554545"/>
          </a:xfrm>
          <a:prstGeom prst="rect">
            <a:avLst/>
          </a:prstGeom>
        </p:spPr>
        <p:txBody>
          <a:bodyPr wrap="square">
            <a:spAutoFit/>
          </a:bodyPr>
          <a:lstStyle/>
          <a:p>
            <a:pPr algn="ctr">
              <a:spcBef>
                <a:spcPct val="50000"/>
              </a:spcBef>
              <a:defRPr/>
            </a:pP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مزمور 27 : 1</a:t>
            </a:r>
          </a:p>
          <a:p>
            <a:pPr algn="ctr">
              <a:spcBef>
                <a:spcPct val="50000"/>
              </a:spcBef>
              <a:defRPr/>
            </a:pP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الرب</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نوري وخلاصي ممن أخاف.</a:t>
            </a:r>
          </a:p>
          <a:p>
            <a:pPr algn="ctr">
              <a:spcBef>
                <a:spcPct val="50000"/>
              </a:spcBef>
              <a:defRPr/>
            </a:pPr>
            <a:r>
              <a:rPr lang="ar-JO" sz="4000" b="1" dirty="0">
                <a:solidFill>
                  <a:srgbClr val="FFFF00"/>
                </a:solidFill>
                <a:effectLst>
                  <a:glow rad="228600">
                    <a:srgbClr val="100D00"/>
                  </a:glow>
                </a:effectLst>
                <a:latin typeface="Arial" panose="020B0604020202020204" pitchFamily="34" charset="0"/>
                <a:cs typeface="Arial" panose="020B0604020202020204" pitchFamily="34" charset="0"/>
              </a:rPr>
              <a:t>الرب</a:t>
            </a:r>
            <a:r>
              <a:rPr lang="ar-JO" sz="4000" b="1" dirty="0">
                <a:solidFill>
                  <a:srgbClr val="FFFFFF"/>
                </a:solidFill>
                <a:effectLst>
                  <a:glow rad="228600">
                    <a:srgbClr val="100D00"/>
                  </a:glow>
                </a:effectLst>
                <a:latin typeface="Arial" panose="020B0604020202020204" pitchFamily="34" charset="0"/>
                <a:cs typeface="Arial" panose="020B0604020202020204" pitchFamily="34" charset="0"/>
              </a:rPr>
              <a:t> حصن حياتي ممن أرتعب</a:t>
            </a:r>
            <a:endParaRPr lang="en-US" sz="4000" b="1" dirty="0">
              <a:solidFill>
                <a:srgbClr val="FFFFFF"/>
              </a:solidFill>
              <a:effectLst>
                <a:glow rad="228600">
                  <a:srgbClr val="100D00"/>
                </a:glow>
              </a:effectLst>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anose="020B0604020202020204" pitchFamily="34" charset="0"/>
                <a:ea typeface="Arial" pitchFamily="-105" charset="0"/>
                <a:cs typeface="Arial" panose="020B0604020202020204" pitchFamily="34" charset="0"/>
              </a:rPr>
              <a:t>۳٩٠</a:t>
            </a:r>
            <a:endParaRPr lang="en-US" b="1" dirty="0">
              <a:solidFill>
                <a:srgbClr val="FFFFFF"/>
              </a:solidFill>
              <a:latin typeface="Arial" panose="020B0604020202020204" pitchFamily="34" charset="0"/>
              <a:ea typeface="Arial" pitchFamily="-105" charset="0"/>
              <a:cs typeface="Arial" panose="020B0604020202020204" pitchFamily="34" charset="0"/>
            </a:endParaRPr>
          </a:p>
        </p:txBody>
      </p:sp>
      <p:sp>
        <p:nvSpPr>
          <p:cNvPr id="8" name="Text Box 4"/>
          <p:cNvSpPr txBox="1">
            <a:spLocks noChangeArrowheads="1"/>
          </p:cNvSpPr>
          <p:nvPr/>
        </p:nvSpPr>
        <p:spPr bwMode="auto">
          <a:xfrm>
            <a:off x="8153400" y="457209"/>
            <a:ext cx="81548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anose="020B0604020202020204" pitchFamily="34" charset="0"/>
                <a:ea typeface="Arial" pitchFamily="-105" charset="0"/>
                <a:cs typeface="Arial" panose="020B0604020202020204" pitchFamily="34" charset="0"/>
              </a:rPr>
              <a:t>P ١٣</a:t>
            </a:r>
          </a:p>
        </p:txBody>
      </p:sp>
    </p:spTree>
  </p:cSld>
  <p:clrMapOvr>
    <a:masterClrMapping/>
  </p:clrMapOvr>
  <p:transition spd="med">
    <p:randomBar dir="vert"/>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٥٩</a:t>
            </a:r>
            <a:r>
              <a:rPr lang="en-US" sz="8800" dirty="0">
                <a:solidFill>
                  <a:schemeClr val="bg1"/>
                </a:solidFill>
                <a:latin typeface="Arial" charset="0"/>
                <a:ea typeface="Osaka" charset="0"/>
                <a:cs typeface="Arial" charset="0"/>
              </a:rPr>
              <a:t> </a:t>
            </a:r>
          </a:p>
        </p:txBody>
      </p:sp>
      <p:sp>
        <p:nvSpPr>
          <p:cNvPr id="2" name="Title 2">
            <a:extLst>
              <a:ext uri="{FF2B5EF4-FFF2-40B4-BE49-F238E27FC236}">
                <a16:creationId xmlns:a16="http://schemas.microsoft.com/office/drawing/2014/main" id="{A74AE588-2B91-5113-AD72-60A67191353B}"/>
              </a:ext>
            </a:extLst>
          </p:cNvPr>
          <p:cNvSpPr txBox="1">
            <a:spLocks/>
          </p:cNvSpPr>
          <p:nvPr/>
        </p:nvSpPr>
        <p:spPr bwMode="auto">
          <a:xfrm>
            <a:off x="144016" y="3971567"/>
            <a:ext cx="8820472" cy="2401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sz="4000" dirty="0">
                <a:effectLst/>
                <a:latin typeface="Salaam" pitchFamily="2" charset="0"/>
              </a:rPr>
              <a:t>.“</a:t>
            </a:r>
            <a:r>
              <a:rPr lang="en-US" sz="4000" dirty="0" err="1">
                <a:effectLst/>
                <a:latin typeface="Salaam" pitchFamily="2" charset="0"/>
              </a:rPr>
              <a:t>èKõÒêÓô</a:t>
            </a:r>
            <a:r>
              <a:rPr lang="en-US" sz="4000" dirty="0">
                <a:effectLst/>
                <a:latin typeface="Salaam" pitchFamily="2" charset="0"/>
              </a:rPr>
              <a:t>† </a:t>
            </a:r>
            <a:r>
              <a:rPr lang="en-US" sz="4000" dirty="0" err="1">
                <a:effectLst/>
                <a:latin typeface="Salaam" pitchFamily="2" charset="0"/>
              </a:rPr>
              <a:t>à</a:t>
            </a:r>
            <a:r>
              <a:rPr lang="en-US" sz="4000" dirty="0">
                <a:effectLst/>
                <a:latin typeface="Salaam" pitchFamily="2" charset="0"/>
              </a:rPr>
              <a:t>™¡” </a:t>
            </a:r>
            <a:r>
              <a:rPr lang="en-US" sz="4000" dirty="0" err="1">
                <a:effectLst/>
                <a:latin typeface="Salaam" pitchFamily="2" charset="0"/>
              </a:rPr>
              <a:t>ÅàÒâø</a:t>
            </a:r>
            <a:r>
              <a:rPr lang="en-US" sz="4000" dirty="0">
                <a:effectLst/>
                <a:latin typeface="Salaam" pitchFamily="2" charset="0"/>
              </a:rPr>
              <a:t> .</a:t>
            </a:r>
            <a:r>
              <a:rPr lang="en-US" sz="4000" dirty="0" err="1">
                <a:effectLst/>
                <a:latin typeface="Salaam" pitchFamily="2" charset="0"/>
              </a:rPr>
              <a:t>âNÁûõ˜â´ôÂè¬Õa</a:t>
            </a:r>
            <a:r>
              <a:rPr lang="en-US" sz="4000" dirty="0">
                <a:effectLst/>
                <a:latin typeface="Salaam" pitchFamily="2" charset="0"/>
              </a:rPr>
              <a:t> </a:t>
            </a:r>
            <a:r>
              <a:rPr lang="en-US" sz="4000" dirty="0" err="1">
                <a:effectLst/>
                <a:latin typeface="Salaam" pitchFamily="2" charset="0"/>
              </a:rPr>
              <a:t>õmAâµõ</a:t>
            </a:r>
            <a:r>
              <a:rPr lang="en-US" sz="4000" dirty="0">
                <a:effectLst/>
                <a:latin typeface="Salaam" pitchFamily="2" charset="0"/>
              </a:rPr>
              <a:t>%¡</a:t>
            </a:r>
          </a:p>
          <a:p>
            <a:r>
              <a:rPr lang="en-US" sz="4000" dirty="0" err="1">
                <a:effectLst/>
                <a:latin typeface="Salaam" pitchFamily="2" charset="0"/>
              </a:rPr>
              <a:t>òlôwAâ</a:t>
            </a:r>
            <a:r>
              <a:rPr lang="en-US" sz="4000" dirty="0">
                <a:effectLst/>
                <a:latin typeface="Salaam" pitchFamily="2" charset="0"/>
              </a:rPr>
              <a:t>√ </a:t>
            </a:r>
            <a:r>
              <a:rPr lang="en-US" sz="4000" dirty="0" err="1">
                <a:effectLst/>
                <a:latin typeface="Salaam" pitchFamily="2" charset="0"/>
              </a:rPr>
              <a:t>àLâçêrà›a</a:t>
            </a:r>
            <a:r>
              <a:rPr lang="en-US" sz="4000" dirty="0">
                <a:effectLst/>
                <a:latin typeface="Salaam" pitchFamily="2" charset="0"/>
              </a:rPr>
              <a:t> </a:t>
            </a:r>
            <a:r>
              <a:rPr lang="en-US" sz="4000" dirty="0" err="1">
                <a:effectLst/>
                <a:latin typeface="Salaam" pitchFamily="2" charset="0"/>
              </a:rPr>
              <a:t>AûâÂà</a:t>
            </a:r>
            <a:r>
              <a:rPr lang="en-US" sz="4000" dirty="0">
                <a:effectLst/>
                <a:latin typeface="Salaam" pitchFamily="2" charset="0"/>
              </a:rPr>
              <a:t>¬ </a:t>
            </a:r>
            <a:r>
              <a:rPr lang="en-US" sz="4000" dirty="0" err="1">
                <a:effectLst/>
                <a:latin typeface="Salaam" pitchFamily="2" charset="0"/>
              </a:rPr>
              <a:t>âdôwaâDõ</a:t>
            </a:r>
            <a:r>
              <a:rPr lang="en-US" sz="4000" dirty="0">
                <a:effectLst/>
                <a:latin typeface="Salaam" pitchFamily="2" charset="0"/>
              </a:rPr>
              <a:t>¬ </a:t>
            </a:r>
            <a:r>
              <a:rPr lang="en-US" sz="4000" dirty="0" err="1">
                <a:effectLst/>
                <a:latin typeface="Salaam" pitchFamily="2" charset="0"/>
              </a:rPr>
              <a:t>Ü„âıûâ˙âÎô</a:t>
            </a:r>
            <a:r>
              <a:rPr lang="en-US" sz="4000" dirty="0">
                <a:effectLst/>
                <a:latin typeface="Salaam" pitchFamily="2" charset="0"/>
              </a:rPr>
              <a:t>µ</a:t>
            </a:r>
          </a:p>
          <a:p>
            <a:r>
              <a:rPr lang="en-US" sz="4000" dirty="0">
                <a:effectLst/>
                <a:latin typeface="Salaam" pitchFamily="2" charset="0"/>
              </a:rPr>
              <a:t>.</a:t>
            </a:r>
            <a:r>
              <a:rPr lang="en-US" sz="4000" dirty="0" err="1">
                <a:effectLst/>
                <a:latin typeface="Salaam" pitchFamily="2" charset="0"/>
              </a:rPr>
              <a:t>ôhWòÒôˇêŒâÁõ</a:t>
            </a:r>
            <a:r>
              <a:rPr lang="en-US" sz="4000" dirty="0">
                <a:effectLst/>
                <a:latin typeface="Salaam" pitchFamily="2" charset="0"/>
              </a:rPr>
              <a:t>¬ </a:t>
            </a:r>
            <a:r>
              <a:rPr lang="en-US" sz="4000" dirty="0" err="1">
                <a:effectLst/>
                <a:latin typeface="Salaam" pitchFamily="2" charset="0"/>
              </a:rPr>
              <a:t>áTêÁâıè¬Õa</a:t>
            </a:r>
            <a:r>
              <a:rPr lang="en-US" sz="4000" dirty="0">
                <a:effectLst/>
                <a:latin typeface="Salaam" pitchFamily="2" charset="0"/>
              </a:rPr>
              <a:t> </a:t>
            </a:r>
            <a:r>
              <a:rPr lang="en-US" sz="4000" dirty="0" err="1">
                <a:effectLst/>
                <a:latin typeface="Salaam" pitchFamily="2" charset="0"/>
              </a:rPr>
              <a:t>aWôıâœaârâw</a:t>
            </a:r>
            <a:endParaRPr lang="en-US" sz="4000" dirty="0">
              <a:effectLst/>
              <a:latin typeface="Salaam" pitchFamily="2" charset="0"/>
            </a:endParaRPr>
          </a:p>
        </p:txBody>
      </p:sp>
    </p:spTree>
    <p:extLst>
      <p:ext uri="{BB962C8B-B14F-4D97-AF65-F5344CB8AC3E}">
        <p14:creationId xmlns:p14="http://schemas.microsoft.com/office/powerpoint/2010/main" val="1608435625"/>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a:ea typeface="Osaka"/>
              <a:cs typeface="Arial"/>
            </a:endParaRPr>
          </a:p>
        </p:txBody>
      </p:sp>
      <p:sp>
        <p:nvSpPr>
          <p:cNvPr id="215044" name="Text Box 4"/>
          <p:cNvSpPr txBox="1">
            <a:spLocks noChangeArrowheads="1"/>
          </p:cNvSpPr>
          <p:nvPr/>
        </p:nvSpPr>
        <p:spPr bwMode="auto">
          <a:xfrm>
            <a:off x="251520" y="1636345"/>
            <a:ext cx="8712968" cy="2800767"/>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r" rtl="1"/>
            <a:r>
              <a:rPr lang="ar-SA" sz="4400" dirty="0"/>
              <a:t>أَنْقِذْنِي مِنْ أَعْدَائِي يَا إِلَهِي. مِنْ مُقَاوِمِيَّ احْمِنِي. نَجِّنِي مِنْ فَاعِلِي الإِثْمِ وَمِنْ رِجَالِ الدِّمَاءِ خَلِّصْنِي لأَنَّهُمْ يَكْمُنُونَ لِنَفْسِي. الأَقْوِيَاءُ يَجْتَمِعُونَ عَلَيَّ لاَ لإِثْمِي وَلاَ لِخَطِيَّتِي يَا رَبُّ.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pPr rtl="1"/>
            <a:r>
              <a:rPr lang="ar-SA" sz="4000" dirty="0"/>
              <a:t>مزامير ٥٩ : ١-٣</a:t>
            </a:r>
          </a:p>
        </p:txBody>
      </p:sp>
    </p:spTree>
    <p:extLst>
      <p:ext uri="{BB962C8B-B14F-4D97-AF65-F5344CB8AC3E}">
        <p14:creationId xmlns:p14="http://schemas.microsoft.com/office/powerpoint/2010/main" val="32484034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٦٠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228124410"/>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٦١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003848591"/>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٦٢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43821440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مزمور 62</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251520" y="1268760"/>
            <a:ext cx="460851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على يدوثون</a:t>
            </a:r>
            <a:br>
              <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لإمام المغنين</a:t>
            </a:r>
            <a:br>
              <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مزمور لداود</a:t>
            </a:r>
            <a:endParaRPr lang="en-SG"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26245291"/>
      </p:ext>
    </p:extLst>
  </p:cSld>
  <p:clrMapOvr>
    <a:masterClrMapping/>
  </p:clrMapOvr>
  <p:transition/>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مزمور 62</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79511" y="1198036"/>
            <a:ext cx="8640962"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1 إنما لله انتظرت نفسي</a:t>
            </a:r>
          </a:p>
          <a:p>
            <a:pPr marL="357188" indent="-357188" algn="r"/>
            <a:r>
              <a:rPr lang="ar-JO" sz="5400" baseline="30000" dirty="0">
                <a:latin typeface="Arial" panose="020B0604020202020204" pitchFamily="34" charset="0"/>
                <a:cs typeface="Arial" panose="020B0604020202020204" pitchFamily="34" charset="0"/>
              </a:rPr>
              <a:t>   من قبله خلاصي</a:t>
            </a:r>
          </a:p>
          <a:p>
            <a:pPr marL="357188" indent="-357188" algn="r"/>
            <a:r>
              <a:rPr lang="ar-JO" sz="5400" baseline="30000" dirty="0">
                <a:latin typeface="Arial" panose="020B0604020202020204" pitchFamily="34" charset="0"/>
                <a:cs typeface="Arial" panose="020B0604020202020204" pitchFamily="34" charset="0"/>
              </a:rPr>
              <a:t>2 إنما هو صخرتي وخلاصي</a:t>
            </a:r>
          </a:p>
          <a:p>
            <a:pPr marL="357188" indent="-357188" algn="r"/>
            <a:r>
              <a:rPr lang="ar-JO" sz="5400" baseline="30000" dirty="0">
                <a:latin typeface="Arial" panose="020B0604020202020204" pitchFamily="34" charset="0"/>
                <a:cs typeface="Arial" panose="020B0604020202020204" pitchFamily="34" charset="0"/>
              </a:rPr>
              <a:t>   ملجأي لا أتزعزع كثيراً</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5800008"/>
      </p:ext>
    </p:extLst>
  </p:cSld>
  <p:clrMapOvr>
    <a:masterClrMapping/>
  </p:clrMapOvr>
  <p:transition/>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مزمور 62</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3 إلى متى تهجمون </a:t>
            </a:r>
          </a:p>
          <a:p>
            <a:pPr marL="357188" indent="-357188" algn="r"/>
            <a:r>
              <a:rPr lang="ar-JO" sz="5400" baseline="30000" dirty="0">
                <a:latin typeface="Arial" panose="020B0604020202020204" pitchFamily="34" charset="0"/>
                <a:cs typeface="Arial" panose="020B0604020202020204" pitchFamily="34" charset="0"/>
              </a:rPr>
              <a:t>   على الإنسان</a:t>
            </a:r>
          </a:p>
          <a:p>
            <a:pPr marL="357188" indent="-357188" algn="r"/>
            <a:r>
              <a:rPr lang="ar-JO" sz="5400" baseline="30000" dirty="0">
                <a:latin typeface="Arial" panose="020B0604020202020204" pitchFamily="34" charset="0"/>
                <a:cs typeface="Arial" panose="020B0604020202020204" pitchFamily="34" charset="0"/>
              </a:rPr>
              <a:t>   تهدمونه كلكم كحائط منقض</a:t>
            </a:r>
          </a:p>
          <a:p>
            <a:pPr marL="357188" indent="-357188" algn="r"/>
            <a:r>
              <a:rPr lang="ar-JO" sz="5400" baseline="30000" dirty="0">
                <a:latin typeface="Arial" panose="020B0604020202020204" pitchFamily="34" charset="0"/>
                <a:cs typeface="Arial" panose="020B0604020202020204" pitchFamily="34" charset="0"/>
              </a:rPr>
              <a:t>   كجدار واقع</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56879777"/>
      </p:ext>
    </p:extLst>
  </p:cSld>
  <p:clrMapOvr>
    <a:masterClrMapping/>
  </p:clrMapOvr>
  <p:transition/>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مزمور 62</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4 إنما يتآمرون </a:t>
            </a:r>
          </a:p>
          <a:p>
            <a:pPr marL="357188" indent="-357188" algn="r"/>
            <a:r>
              <a:rPr lang="ar-JO" sz="5400" baseline="30000" dirty="0">
                <a:latin typeface="Arial" panose="020B0604020202020204" pitchFamily="34" charset="0"/>
                <a:cs typeface="Arial" panose="020B0604020202020204" pitchFamily="34" charset="0"/>
              </a:rPr>
              <a:t>   ليدفعوه عن شرفه</a:t>
            </a:r>
          </a:p>
          <a:p>
            <a:pPr marL="357188" indent="-357188" algn="r"/>
            <a:r>
              <a:rPr lang="ar-JO" sz="5400" baseline="30000" dirty="0">
                <a:latin typeface="Arial" panose="020B0604020202020204" pitchFamily="34" charset="0"/>
                <a:cs typeface="Arial" panose="020B0604020202020204" pitchFamily="34" charset="0"/>
              </a:rPr>
              <a:t>   يرضون بالكذب</a:t>
            </a:r>
          </a:p>
          <a:p>
            <a:pPr marL="357188" indent="-357188" algn="r"/>
            <a:r>
              <a:rPr lang="ar-JO" sz="5400" baseline="30000" dirty="0">
                <a:latin typeface="Arial" panose="020B0604020202020204" pitchFamily="34" charset="0"/>
                <a:cs typeface="Arial" panose="020B0604020202020204" pitchFamily="34" charset="0"/>
              </a:rPr>
              <a:t>   بأفواههم يباركون</a:t>
            </a:r>
          </a:p>
          <a:p>
            <a:pPr marL="357188" indent="-357188" algn="r"/>
            <a:r>
              <a:rPr lang="ar-JO" sz="5400" baseline="30000" dirty="0">
                <a:latin typeface="Arial" panose="020B0604020202020204" pitchFamily="34" charset="0"/>
                <a:cs typeface="Arial" panose="020B0604020202020204" pitchFamily="34" charset="0"/>
              </a:rPr>
              <a:t>   وبقلوبهم يلعنون</a:t>
            </a:r>
          </a:p>
          <a:p>
            <a:pPr marL="357188" indent="-357188" algn="r"/>
            <a:r>
              <a:rPr lang="ar-JO" sz="5400" baseline="30000" dirty="0">
                <a:latin typeface="Arial" panose="020B0604020202020204" pitchFamily="34" charset="0"/>
                <a:cs typeface="Arial" panose="020B0604020202020204" pitchFamily="34" charset="0"/>
              </a:rPr>
              <a:t>   سلاه</a:t>
            </a:r>
          </a:p>
          <a:p>
            <a:pPr marL="357188" indent="-3571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22896769"/>
      </p:ext>
    </p:extLst>
  </p:cSld>
  <p:clrMapOvr>
    <a:masterClrMapping/>
  </p:clrMapOvr>
  <p:transition/>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مزمور 62</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148152" y="1268760"/>
            <a:ext cx="8816337"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5 إنما لله انتظري يا نفسي</a:t>
            </a:r>
          </a:p>
          <a:p>
            <a:pPr marL="357188" indent="-357188" algn="r"/>
            <a:r>
              <a:rPr lang="ar-JO" sz="5400" baseline="30000" dirty="0">
                <a:latin typeface="Arial" panose="020B0604020202020204" pitchFamily="34" charset="0"/>
                <a:cs typeface="Arial" panose="020B0604020202020204" pitchFamily="34" charset="0"/>
              </a:rPr>
              <a:t>   لأن من قبله رجائي</a:t>
            </a:r>
          </a:p>
          <a:p>
            <a:pPr marL="357188" indent="-357188" algn="r"/>
            <a:r>
              <a:rPr lang="ar-JO" sz="5400" baseline="30000" dirty="0">
                <a:latin typeface="Arial" panose="020B0604020202020204" pitchFamily="34" charset="0"/>
                <a:cs typeface="Arial" panose="020B0604020202020204" pitchFamily="34" charset="0"/>
              </a:rPr>
              <a:t>6 إنما هو صخرتي وخلاصي</a:t>
            </a:r>
          </a:p>
          <a:p>
            <a:pPr marL="357188" indent="-357188" algn="r"/>
            <a:r>
              <a:rPr lang="ar-JO" sz="5400" baseline="30000" dirty="0">
                <a:latin typeface="Arial" panose="020B0604020202020204" pitchFamily="34" charset="0"/>
                <a:cs typeface="Arial" panose="020B0604020202020204" pitchFamily="34" charset="0"/>
              </a:rPr>
              <a:t>   ملجأي فلا أتزعزع</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8728199"/>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4" descr="Clouds &amp; Sky 0876"/>
          <p:cNvPicPr>
            <a:picLocks noChangeAspect="1" noChangeArrowheads="1"/>
          </p:cNvPicPr>
          <p:nvPr/>
        </p:nvPicPr>
        <p:blipFill>
          <a:blip r:embed="rId2"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6"/>
          <p:cNvSpPr/>
          <p:nvPr/>
        </p:nvSpPr>
        <p:spPr>
          <a:xfrm>
            <a:off x="107504" y="2428155"/>
            <a:ext cx="9036496" cy="2554545"/>
          </a:xfrm>
          <a:prstGeom prst="rect">
            <a:avLst/>
          </a:prstGeom>
        </p:spPr>
        <p:txBody>
          <a:bodyPr wrap="square">
            <a:spAutoFit/>
          </a:bodyPr>
          <a:lstStyle/>
          <a:p>
            <a:pPr algn="ctr">
              <a:spcBef>
                <a:spcPct val="50000"/>
              </a:spcBef>
              <a:defRPr/>
            </a:pPr>
            <a:r>
              <a:rPr lang="ar-JO" sz="4000" b="1" dirty="0">
                <a:solidFill>
                  <a:srgbClr val="FFFFFF"/>
                </a:solidFill>
                <a:effectLst>
                  <a:glow rad="228600">
                    <a:srgbClr val="100D00"/>
                  </a:glow>
                </a:effectLst>
                <a:cs typeface="Times New Roman" charset="0"/>
              </a:rPr>
              <a:t>مزمور 27 : 1</a:t>
            </a:r>
          </a:p>
          <a:p>
            <a:pPr algn="ctr">
              <a:spcBef>
                <a:spcPct val="50000"/>
              </a:spcBef>
              <a:defRPr/>
            </a:pPr>
            <a:r>
              <a:rPr lang="ar-JO" sz="4000" b="1" dirty="0">
                <a:solidFill>
                  <a:srgbClr val="FFFFFF"/>
                </a:solidFill>
                <a:effectLst>
                  <a:glow rad="228600">
                    <a:srgbClr val="100D00"/>
                  </a:glow>
                </a:effectLst>
                <a:cs typeface="Times New Roman" charset="0"/>
              </a:rPr>
              <a:t>الرب </a:t>
            </a:r>
            <a:r>
              <a:rPr lang="ar-JO" sz="4000" b="1" dirty="0">
                <a:solidFill>
                  <a:srgbClr val="FFFF00"/>
                </a:solidFill>
                <a:effectLst>
                  <a:glow rad="228600">
                    <a:srgbClr val="100D00"/>
                  </a:glow>
                </a:effectLst>
                <a:cs typeface="Times New Roman" charset="0"/>
              </a:rPr>
              <a:t>نوري وخلاصي </a:t>
            </a:r>
            <a:r>
              <a:rPr lang="ar-JO" sz="4000" b="1" dirty="0">
                <a:solidFill>
                  <a:srgbClr val="FFFFFF"/>
                </a:solidFill>
                <a:effectLst>
                  <a:glow rad="228600">
                    <a:srgbClr val="100D00"/>
                  </a:glow>
                </a:effectLst>
                <a:cs typeface="Times New Roman" charset="0"/>
              </a:rPr>
              <a:t>ممن أخاف.</a:t>
            </a:r>
          </a:p>
          <a:p>
            <a:pPr algn="ctr">
              <a:spcBef>
                <a:spcPct val="50000"/>
              </a:spcBef>
              <a:defRPr/>
            </a:pPr>
            <a:r>
              <a:rPr lang="ar-JO" sz="4000" b="1" dirty="0">
                <a:solidFill>
                  <a:srgbClr val="FFFFFF"/>
                </a:solidFill>
                <a:effectLst>
                  <a:glow rad="228600">
                    <a:srgbClr val="100D00"/>
                  </a:glow>
                </a:effectLst>
                <a:cs typeface="Times New Roman" charset="0"/>
              </a:rPr>
              <a:t>الرب </a:t>
            </a:r>
            <a:r>
              <a:rPr lang="ar-JO" sz="4000" b="1" dirty="0">
                <a:solidFill>
                  <a:srgbClr val="FFFF00"/>
                </a:solidFill>
                <a:effectLst>
                  <a:glow rad="228600">
                    <a:srgbClr val="100D00"/>
                  </a:glow>
                </a:effectLst>
                <a:cs typeface="Times New Roman" charset="0"/>
              </a:rPr>
              <a:t>حصن حياتي </a:t>
            </a:r>
            <a:r>
              <a:rPr lang="ar-JO" sz="4000" b="1" dirty="0">
                <a:solidFill>
                  <a:srgbClr val="FFFFFF"/>
                </a:solidFill>
                <a:effectLst>
                  <a:glow rad="228600">
                    <a:srgbClr val="100D00"/>
                  </a:glow>
                </a:effectLst>
                <a:cs typeface="Times New Roman" charset="0"/>
              </a:rPr>
              <a:t>ممن أرتعب</a:t>
            </a:r>
            <a:endParaRPr lang="en-US" sz="4000" b="1" dirty="0">
              <a:solidFill>
                <a:srgbClr val="FFFFFF"/>
              </a:solidFill>
              <a:effectLst>
                <a:glow rad="228600">
                  <a:srgbClr val="100D00"/>
                </a:glow>
              </a:effectLst>
              <a:cs typeface="Times New Roman"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۳٩٠</a:t>
            </a:r>
            <a:endParaRPr lang="en-US" b="1" dirty="0">
              <a:solidFill>
                <a:srgbClr val="FFFFFF"/>
              </a:solidFill>
              <a:latin typeface="Arial" pitchFamily="-105" charset="0"/>
              <a:ea typeface="Arial" pitchFamily="-105" charset="0"/>
              <a:cs typeface="Arial" pitchFamily="-105" charset="0"/>
            </a:endParaRPr>
          </a:p>
        </p:txBody>
      </p:sp>
      <p:sp>
        <p:nvSpPr>
          <p:cNvPr id="9"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١٣</a:t>
            </a:r>
          </a:p>
        </p:txBody>
      </p:sp>
    </p:spTree>
  </p:cSld>
  <p:clrMapOvr>
    <a:masterClrMapping/>
  </p:clrMapOvr>
  <p:transition spd="med">
    <p:randomBar dir="vert"/>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مزمور 62</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651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57188" indent="-357188" algn="r"/>
            <a:r>
              <a:rPr lang="ar-JO" sz="5400" baseline="30000" dirty="0">
                <a:latin typeface="Arial" panose="020B0604020202020204" pitchFamily="34" charset="0"/>
                <a:cs typeface="Arial" panose="020B0604020202020204" pitchFamily="34" charset="0"/>
              </a:rPr>
              <a:t>7 على الله خلاصي ومجدي</a:t>
            </a:r>
          </a:p>
          <a:p>
            <a:pPr marL="357188" indent="-357188" algn="r"/>
            <a:r>
              <a:rPr lang="ar-JO" sz="5400" baseline="30000" dirty="0">
                <a:latin typeface="Arial" panose="020B0604020202020204" pitchFamily="34" charset="0"/>
                <a:cs typeface="Arial" panose="020B0604020202020204" pitchFamily="34" charset="0"/>
              </a:rPr>
              <a:t>   صخرة قوتي محتماي في الله</a:t>
            </a:r>
          </a:p>
          <a:p>
            <a:pPr marL="357188" indent="-357188" algn="r"/>
            <a:r>
              <a:rPr lang="ar-JO" sz="5400" baseline="30000" dirty="0">
                <a:latin typeface="Arial" panose="020B0604020202020204" pitchFamily="34" charset="0"/>
                <a:cs typeface="Arial" panose="020B0604020202020204" pitchFamily="34" charset="0"/>
              </a:rPr>
              <a:t>8 توكلوا عليه في كل حين يا قوم</a:t>
            </a:r>
          </a:p>
          <a:p>
            <a:pPr marL="357188" indent="-357188" algn="r"/>
            <a:r>
              <a:rPr lang="ar-JO" sz="5400" baseline="30000" dirty="0">
                <a:latin typeface="Arial" panose="020B0604020202020204" pitchFamily="34" charset="0"/>
                <a:cs typeface="Arial" panose="020B0604020202020204" pitchFamily="34" charset="0"/>
              </a:rPr>
              <a:t>   اسكبوا قدامه قلوبكم</a:t>
            </a:r>
          </a:p>
          <a:p>
            <a:pPr marL="357188" indent="-357188" algn="r"/>
            <a:r>
              <a:rPr lang="ar-JO" sz="5400" baseline="30000" dirty="0">
                <a:latin typeface="Arial" panose="020B0604020202020204" pitchFamily="34" charset="0"/>
                <a:cs typeface="Arial" panose="020B0604020202020204" pitchFamily="34" charset="0"/>
              </a:rPr>
              <a:t>   الله ملجاً لنا، سلاه</a:t>
            </a: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9083263"/>
      </p:ext>
    </p:extLst>
  </p:cSld>
  <p:clrMapOvr>
    <a:masterClrMapping/>
  </p:clrMapOvr>
  <p:transition/>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مزمور 62</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6512"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indent="-357188" algn="r"/>
            <a:r>
              <a:rPr lang="ar-JO" sz="5400" baseline="30000" dirty="0">
                <a:latin typeface="Arial" panose="020B0604020202020204" pitchFamily="34" charset="0"/>
                <a:cs typeface="Arial" panose="020B0604020202020204" pitchFamily="34" charset="0"/>
              </a:rPr>
              <a:t>9 إنما باطل بنو آدم</a:t>
            </a:r>
          </a:p>
          <a:p>
            <a:pPr marL="401638" indent="-357188" algn="r"/>
            <a:r>
              <a:rPr lang="ar-JO" sz="5400" baseline="30000" dirty="0">
                <a:latin typeface="Arial" panose="020B0604020202020204" pitchFamily="34" charset="0"/>
                <a:cs typeface="Arial" panose="020B0604020202020204" pitchFamily="34" charset="0"/>
              </a:rPr>
              <a:t>   كذب بنو البشر</a:t>
            </a:r>
          </a:p>
          <a:p>
            <a:pPr marL="401638" indent="-357188" algn="r"/>
            <a:r>
              <a:rPr lang="ar-JO" sz="5400" baseline="30000" dirty="0">
                <a:latin typeface="Arial" panose="020B0604020202020204" pitchFamily="34" charset="0"/>
                <a:cs typeface="Arial" panose="020B0604020202020204" pitchFamily="34" charset="0"/>
              </a:rPr>
              <a:t>   في الموازين هم إلى فوق</a:t>
            </a:r>
          </a:p>
          <a:p>
            <a:pPr marL="401638" indent="-357188" algn="r"/>
            <a:r>
              <a:rPr lang="ar-JO" sz="5400" baseline="30000" dirty="0">
                <a:latin typeface="Arial" panose="020B0604020202020204" pitchFamily="34" charset="0"/>
                <a:cs typeface="Arial" panose="020B0604020202020204" pitchFamily="34" charset="0"/>
              </a:rPr>
              <a:t>   هم من باطل أجمعون</a:t>
            </a:r>
          </a:p>
          <a:p>
            <a:pPr marL="401638" indent="-3571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3849629"/>
      </p:ext>
    </p:extLst>
  </p:cSld>
  <p:clrMapOvr>
    <a:masterClrMapping/>
  </p:clrMapOvr>
  <p:transition/>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مزمور 62</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lgn="r"/>
            <a:r>
              <a:rPr lang="ar-JO" sz="5400" baseline="30000" dirty="0">
                <a:latin typeface="Arial" panose="020B0604020202020204" pitchFamily="34" charset="0"/>
                <a:cs typeface="Arial" panose="020B0604020202020204" pitchFamily="34" charset="0"/>
              </a:rPr>
              <a:t>10 لا تتكلوا على الظلم</a:t>
            </a:r>
          </a:p>
          <a:p>
            <a:pPr marL="446088" indent="-446088" algn="r"/>
            <a:r>
              <a:rPr lang="ar-JO" sz="5400" baseline="30000" dirty="0">
                <a:latin typeface="Arial" panose="020B0604020202020204" pitchFamily="34" charset="0"/>
                <a:cs typeface="Arial" panose="020B0604020202020204" pitchFamily="34" charset="0"/>
              </a:rPr>
              <a:t>     ولا تصيروا باطلاً في الخطف</a:t>
            </a:r>
          </a:p>
          <a:p>
            <a:pPr marL="446088" indent="-446088" algn="r"/>
            <a:r>
              <a:rPr lang="ar-JO" sz="5400" baseline="30000" dirty="0">
                <a:latin typeface="Arial" panose="020B0604020202020204" pitchFamily="34" charset="0"/>
                <a:cs typeface="Arial" panose="020B0604020202020204" pitchFamily="34" charset="0"/>
              </a:rPr>
              <a:t>     إن زاد الغنى</a:t>
            </a:r>
          </a:p>
          <a:p>
            <a:pPr marL="446088" indent="-446088" algn="r"/>
            <a:r>
              <a:rPr lang="ar-JO" sz="5400" baseline="30000" dirty="0">
                <a:latin typeface="Arial" panose="020B0604020202020204" pitchFamily="34" charset="0"/>
                <a:cs typeface="Arial" panose="020B0604020202020204" pitchFamily="34" charset="0"/>
              </a:rPr>
              <a:t>     فلا تضعوا عليه قلباً</a:t>
            </a:r>
          </a:p>
          <a:p>
            <a:pPr marL="446088" indent="-4460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00938691"/>
      </p:ext>
    </p:extLst>
  </p:cSld>
  <p:clrMapOvr>
    <a:masterClrMapping/>
  </p:clrMapOvr>
  <p:transition/>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مزمور 62</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90538" indent="-490538" algn="r"/>
            <a:r>
              <a:rPr lang="ar-JO" sz="5400" baseline="30000" dirty="0">
                <a:latin typeface="Arial" panose="020B0604020202020204" pitchFamily="34" charset="0"/>
                <a:cs typeface="Arial" panose="020B0604020202020204" pitchFamily="34" charset="0"/>
              </a:rPr>
              <a:t>11 مرة واحدة تكلم الرب</a:t>
            </a:r>
          </a:p>
          <a:p>
            <a:pPr marL="490538" indent="-490538" algn="r"/>
            <a:r>
              <a:rPr lang="ar-JO" sz="5400" baseline="30000" dirty="0">
                <a:latin typeface="Arial" panose="020B0604020202020204" pitchFamily="34" charset="0"/>
                <a:cs typeface="Arial" panose="020B0604020202020204" pitchFamily="34" charset="0"/>
              </a:rPr>
              <a:t>     وهاتين الإثنتين سمعت</a:t>
            </a:r>
          </a:p>
          <a:p>
            <a:pPr marL="490538" indent="-490538" algn="r"/>
            <a:r>
              <a:rPr lang="ar-JO" sz="5400" baseline="30000" dirty="0">
                <a:latin typeface="Arial" panose="020B0604020202020204" pitchFamily="34" charset="0"/>
                <a:cs typeface="Arial" panose="020B0604020202020204" pitchFamily="34" charset="0"/>
              </a:rPr>
              <a:t>     أن العزة لله</a:t>
            </a:r>
          </a:p>
          <a:p>
            <a:pPr marL="490538" indent="-49053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3754904"/>
      </p:ext>
    </p:extLst>
  </p:cSld>
  <p:clrMapOvr>
    <a:masterClrMapping/>
  </p:clrMapOvr>
  <p:transition/>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9"/>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77"/>
            <a:ext cx="9144000" cy="829727"/>
          </a:xfrm>
          <a:effectLst>
            <a:outerShdw blurRad="63500" dist="35921" dir="2700000" algn="ctr" rotWithShape="0">
              <a:schemeClr val="tx2">
                <a:alpha val="74998"/>
              </a:schemeClr>
            </a:outerShdw>
          </a:effectLst>
        </p:spPr>
        <p:txBody>
          <a:bodyPr anchor="ct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مزمور 62</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710901"/>
            <a:ext cx="9144000" cy="5886451"/>
          </a:xfrm>
          <a:prstGeom prst="rect">
            <a:avLst/>
          </a:prstGeom>
        </p:spPr>
      </p:pic>
      <p:sp>
        <p:nvSpPr>
          <p:cNvPr id="6" name="Rectangle 2"/>
          <p:cNvSpPr txBox="1">
            <a:spLocks noChangeArrowheads="1"/>
          </p:cNvSpPr>
          <p:nvPr/>
        </p:nvSpPr>
        <p:spPr bwMode="auto">
          <a:xfrm>
            <a:off x="35496" y="1268760"/>
            <a:ext cx="8995848"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eaLnBrk="0" hangingPunct="0">
              <a:defRPr sz="32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indent="-446088" algn="r"/>
            <a:r>
              <a:rPr lang="ar-JO" sz="5400" baseline="30000" dirty="0">
                <a:latin typeface="Arial" panose="020B0604020202020204" pitchFamily="34" charset="0"/>
                <a:cs typeface="Arial" panose="020B0604020202020204" pitchFamily="34" charset="0"/>
              </a:rPr>
              <a:t>12 ولك يا رب الرحمة</a:t>
            </a:r>
          </a:p>
          <a:p>
            <a:pPr marL="446088" indent="-446088" algn="r"/>
            <a:r>
              <a:rPr lang="ar-JO" sz="5400" baseline="30000" dirty="0">
                <a:latin typeface="Arial" panose="020B0604020202020204" pitchFamily="34" charset="0"/>
                <a:cs typeface="Arial" panose="020B0604020202020204" pitchFamily="34" charset="0"/>
              </a:rPr>
              <a:t>     لأنك أنت تجازي</a:t>
            </a:r>
          </a:p>
          <a:p>
            <a:pPr marL="446088" indent="-446088" algn="r"/>
            <a:r>
              <a:rPr lang="ar-JO" sz="5400" baseline="30000" dirty="0">
                <a:latin typeface="Arial" panose="020B0604020202020204" pitchFamily="34" charset="0"/>
                <a:cs typeface="Arial" panose="020B0604020202020204" pitchFamily="34" charset="0"/>
              </a:rPr>
              <a:t>     الإنسان كعمله</a:t>
            </a:r>
          </a:p>
          <a:p>
            <a:pPr marL="446088" indent="-446088" algn="r"/>
            <a:endParaRPr lang="en-SG" sz="5400" dirty="0">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B2F9806-3205-DA47-BB1C-C627D0BAE955}"/>
              </a:ext>
            </a:extLst>
          </p:cNvPr>
          <p:cNvSpPr txBox="1">
            <a:spLocks noChangeArrowheads="1"/>
          </p:cNvSpPr>
          <p:nvPr/>
        </p:nvSpPr>
        <p:spPr bwMode="auto">
          <a:xfrm>
            <a:off x="5934999" y="6237312"/>
            <a:ext cx="3029490" cy="62068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r">
              <a:defRPr/>
            </a:pPr>
            <a:r>
              <a:rPr lang="ar-JO" sz="2800" kern="0" dirty="0">
                <a:effectLst>
                  <a:glow rad="127000">
                    <a:schemeClr val="tx1"/>
                  </a:glow>
                </a:effectLst>
                <a:latin typeface="Arial" panose="020B0604020202020204" pitchFamily="34" charset="0"/>
                <a:ea typeface="ＭＳ Ｐゴシック" charset="0"/>
                <a:cs typeface="Arial" panose="020B0604020202020204" pitchFamily="34" charset="0"/>
              </a:rPr>
              <a:t>فاندايك</a:t>
            </a:r>
            <a:endParaRPr lang="en-US" sz="2800"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9171989"/>
      </p:ext>
    </p:extLst>
  </p:cSld>
  <p:clrMapOvr>
    <a:masterClrMapping/>
  </p:clrMapOvr>
  <p:transition/>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٦٣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546478236"/>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b="1" dirty="0">
                <a:solidFill>
                  <a:schemeClr val="bg1"/>
                </a:solidFill>
              </a:rPr>
              <a:t>مزمور 63: 2-8</a:t>
            </a:r>
            <a:endParaRPr lang="en-US" sz="4000" b="1" dirty="0">
              <a:solidFill>
                <a:schemeClr val="bg1"/>
              </a:solidFill>
            </a:endParaRPr>
          </a:p>
        </p:txBody>
      </p:sp>
      <p:sp>
        <p:nvSpPr>
          <p:cNvPr id="4099" name="Rectangle 3"/>
          <p:cNvSpPr>
            <a:spLocks noGrp="1" noChangeArrowheads="1"/>
          </p:cNvSpPr>
          <p:nvPr>
            <p:ph type="body" idx="1"/>
          </p:nvPr>
        </p:nvSpPr>
        <p:spPr>
          <a:xfrm>
            <a:off x="914400" y="1752600"/>
            <a:ext cx="7162800" cy="4724400"/>
          </a:xfrm>
          <a:effectLst>
            <a:outerShdw blurRad="63500" dist="38099" dir="2700000" algn="ctr" rotWithShape="0">
              <a:schemeClr val="tx1">
                <a:alpha val="74998"/>
              </a:schemeClr>
            </a:outerShdw>
          </a:effectLst>
        </p:spPr>
        <p:txBody>
          <a:bodyPr/>
          <a:lstStyle/>
          <a:p>
            <a:pPr marL="0" indent="0" algn="r"/>
            <a:r>
              <a:rPr lang="ar-JO" b="1" dirty="0">
                <a:solidFill>
                  <a:schemeClr val="bg1"/>
                </a:solidFill>
                <a:latin typeface="Arial" panose="020B0604020202020204" pitchFamily="34" charset="0"/>
                <a:cs typeface="Arial" panose="020B0604020202020204" pitchFamily="34" charset="0"/>
              </a:rPr>
              <a:t>الجماعة بانسجام</a:t>
            </a:r>
            <a:endParaRPr lang="en-US" b="1" dirty="0">
              <a:solidFill>
                <a:schemeClr val="bg1"/>
              </a:solidFill>
              <a:latin typeface="Arial" panose="020B0604020202020204" pitchFamily="34" charset="0"/>
              <a:cs typeface="Arial" panose="020B0604020202020204" pitchFamily="34" charset="0"/>
            </a:endParaRPr>
          </a:p>
          <a:p>
            <a:pPr marL="114300" lvl="1" indent="0"/>
            <a:endParaRPr lang="en-US" sz="3200" b="1" dirty="0">
              <a:solidFill>
                <a:schemeClr val="bg1"/>
              </a:solidFill>
              <a:latin typeface="Arial" panose="020B0604020202020204" pitchFamily="34" charset="0"/>
              <a:cs typeface="Arial" panose="020B0604020202020204" pitchFamily="34" charset="0"/>
            </a:endParaRPr>
          </a:p>
          <a:p>
            <a:pPr marL="114300" lvl="1" indent="0" algn="r"/>
            <a:r>
              <a:rPr lang="ar-JO" sz="3200" b="1" dirty="0">
                <a:solidFill>
                  <a:schemeClr val="bg1"/>
                </a:solidFill>
                <a:latin typeface="Arial" panose="020B0604020202020204" pitchFamily="34" charset="0"/>
                <a:cs typeface="Arial" panose="020B0604020202020204" pitchFamily="34" charset="0"/>
              </a:rPr>
              <a:t>يا الله إلهي أنت</a:t>
            </a:r>
          </a:p>
          <a:p>
            <a:pPr marL="114300" lvl="1" indent="0" algn="r"/>
            <a:r>
              <a:rPr lang="ar-JO" sz="3200" b="1" dirty="0">
                <a:solidFill>
                  <a:schemeClr val="bg1"/>
                </a:solidFill>
                <a:latin typeface="Arial" panose="020B0604020202020204" pitchFamily="34" charset="0"/>
                <a:cs typeface="Arial" panose="020B0604020202020204" pitchFamily="34" charset="0"/>
              </a:rPr>
              <a:t>إليك أبكر</a:t>
            </a:r>
          </a:p>
          <a:p>
            <a:pPr marL="114300" lvl="1" indent="0" algn="r"/>
            <a:r>
              <a:rPr lang="ar-JO" sz="3200" b="1" dirty="0">
                <a:solidFill>
                  <a:schemeClr val="bg1"/>
                </a:solidFill>
                <a:latin typeface="Arial" panose="020B0604020202020204" pitchFamily="34" charset="0"/>
                <a:cs typeface="Arial" panose="020B0604020202020204" pitchFamily="34" charset="0"/>
              </a:rPr>
              <a:t>عطشت إليك نفسي</a:t>
            </a:r>
          </a:p>
          <a:p>
            <a:pPr marL="114300" lvl="1" indent="0" algn="r"/>
            <a:r>
              <a:rPr lang="ar-JO" sz="3200" b="1" dirty="0">
                <a:solidFill>
                  <a:schemeClr val="bg1"/>
                </a:solidFill>
                <a:latin typeface="Arial" panose="020B0604020202020204" pitchFamily="34" charset="0"/>
                <a:cs typeface="Arial" panose="020B0604020202020204" pitchFamily="34" charset="0"/>
              </a:rPr>
              <a:t>يشتاق إليك جسدي</a:t>
            </a:r>
          </a:p>
          <a:p>
            <a:pPr marL="114300" lvl="1" indent="0" algn="r"/>
            <a:r>
              <a:rPr lang="ar-JO" sz="3200" b="1" dirty="0">
                <a:solidFill>
                  <a:schemeClr val="bg1"/>
                </a:solidFill>
                <a:latin typeface="Arial" panose="020B0604020202020204" pitchFamily="34" charset="0"/>
                <a:cs typeface="Arial" panose="020B0604020202020204" pitchFamily="34" charset="0"/>
              </a:rPr>
              <a:t>في أرض ناشفة</a:t>
            </a:r>
          </a:p>
          <a:p>
            <a:pPr marL="114300" lvl="1" indent="0" algn="r"/>
            <a:r>
              <a:rPr lang="ar-JO" sz="3200" b="1" dirty="0">
                <a:solidFill>
                  <a:schemeClr val="bg1"/>
                </a:solidFill>
                <a:latin typeface="Arial" panose="020B0604020202020204" pitchFamily="34" charset="0"/>
                <a:cs typeface="Arial" panose="020B0604020202020204" pitchFamily="34" charset="0"/>
              </a:rPr>
              <a:t>ويابسة بلا ماء</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13478379"/>
      </p:ext>
    </p:extLst>
  </p:cSld>
  <p:clrMapOvr>
    <a:masterClrMapping/>
  </p:clrMapOvr>
  <p:transition/>
</p:sld>
</file>

<file path=ppt/slides/slide4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b="1" dirty="0">
                <a:solidFill>
                  <a:schemeClr val="bg1"/>
                </a:solidFill>
              </a:rPr>
              <a:t>مزمور 63: 2-8</a:t>
            </a:r>
            <a:endParaRPr lang="en-US" sz="4000" b="1" dirty="0">
              <a:solidFill>
                <a:schemeClr val="bg1"/>
              </a:solidFill>
            </a:endParaRPr>
          </a:p>
        </p:txBody>
      </p:sp>
      <p:sp>
        <p:nvSpPr>
          <p:cNvPr id="5123" name="Rectangle 3"/>
          <p:cNvSpPr>
            <a:spLocks noGrp="1" noChangeArrowheads="1"/>
          </p:cNvSpPr>
          <p:nvPr>
            <p:ph type="body" idx="1"/>
          </p:nvPr>
        </p:nvSpPr>
        <p:spPr>
          <a:xfrm>
            <a:off x="914400" y="1752600"/>
            <a:ext cx="7162800" cy="4724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0" indent="0" algn="r"/>
            <a:r>
              <a:rPr lang="ar-JO" b="1" dirty="0">
                <a:solidFill>
                  <a:schemeClr val="bg1"/>
                </a:solidFill>
                <a:latin typeface="Arial" panose="020B0604020202020204" pitchFamily="34" charset="0"/>
                <a:cs typeface="Arial" panose="020B0604020202020204" pitchFamily="34" charset="0"/>
              </a:rPr>
              <a:t>النساء :</a:t>
            </a:r>
            <a:endParaRPr lang="en-US" b="1" dirty="0">
              <a:solidFill>
                <a:schemeClr val="bg1"/>
              </a:solidFill>
              <a:latin typeface="Arial" panose="020B0604020202020204" pitchFamily="34" charset="0"/>
              <a:cs typeface="Arial" panose="020B0604020202020204" pitchFamily="34" charset="0"/>
            </a:endParaRPr>
          </a:p>
          <a:p>
            <a:pPr marL="114300" lvl="1" indent="0" algn="r"/>
            <a:r>
              <a:rPr lang="ar-JO" sz="3200" b="1" dirty="0">
                <a:solidFill>
                  <a:schemeClr val="bg1"/>
                </a:solidFill>
                <a:latin typeface="Arial" panose="020B0604020202020204" pitchFamily="34" charset="0"/>
                <a:cs typeface="Arial" panose="020B0604020202020204" pitchFamily="34" charset="0"/>
              </a:rPr>
              <a:t>لأن رحمتك أفضل من الحياة</a:t>
            </a:r>
          </a:p>
          <a:p>
            <a:pPr marL="114300" lvl="1" indent="0" algn="r"/>
            <a:r>
              <a:rPr lang="ar-JO" sz="3200" b="1" dirty="0">
                <a:solidFill>
                  <a:schemeClr val="bg1"/>
                </a:solidFill>
                <a:latin typeface="Arial" panose="020B0604020202020204" pitchFamily="34" charset="0"/>
                <a:cs typeface="Arial" panose="020B0604020202020204" pitchFamily="34" charset="0"/>
              </a:rPr>
              <a:t>شفتاي تسبحانك</a:t>
            </a:r>
            <a:endParaRPr lang="en-US" sz="3200" b="1" dirty="0">
              <a:solidFill>
                <a:schemeClr val="bg1"/>
              </a:solidFill>
              <a:latin typeface="Arial" panose="020B0604020202020204" pitchFamily="34" charset="0"/>
              <a:cs typeface="Arial" panose="020B0604020202020204" pitchFamily="34" charset="0"/>
            </a:endParaRPr>
          </a:p>
          <a:p>
            <a:pPr marL="0" indent="0" algn="r"/>
            <a:endParaRPr lang="en-US" b="1" dirty="0">
              <a:solidFill>
                <a:schemeClr val="bg1"/>
              </a:solidFill>
              <a:latin typeface="Arial" panose="020B0604020202020204" pitchFamily="34" charset="0"/>
              <a:cs typeface="Arial" panose="020B0604020202020204" pitchFamily="34" charset="0"/>
            </a:endParaRPr>
          </a:p>
          <a:p>
            <a:pPr marL="0" indent="0" algn="r"/>
            <a:r>
              <a:rPr lang="ar-JO" b="1" dirty="0">
                <a:solidFill>
                  <a:schemeClr val="bg1"/>
                </a:solidFill>
                <a:latin typeface="Arial" panose="020B0604020202020204" pitchFamily="34" charset="0"/>
                <a:cs typeface="Arial" panose="020B0604020202020204" pitchFamily="34" charset="0"/>
              </a:rPr>
              <a:t>الرجال :</a:t>
            </a:r>
            <a:endParaRPr lang="en-US" b="1" dirty="0">
              <a:solidFill>
                <a:schemeClr val="bg1"/>
              </a:solidFill>
              <a:latin typeface="Arial" panose="020B0604020202020204" pitchFamily="34" charset="0"/>
              <a:cs typeface="Arial" panose="020B0604020202020204" pitchFamily="34" charset="0"/>
            </a:endParaRPr>
          </a:p>
          <a:p>
            <a:pPr marL="114300" lvl="1" indent="0" algn="r"/>
            <a:r>
              <a:rPr lang="ar-JO" sz="3200" b="1" dirty="0">
                <a:solidFill>
                  <a:schemeClr val="bg1"/>
                </a:solidFill>
                <a:latin typeface="Arial" panose="020B0604020202020204" pitchFamily="34" charset="0"/>
                <a:cs typeface="Arial" panose="020B0604020202020204" pitchFamily="34" charset="0"/>
              </a:rPr>
              <a:t>هكذا أباركك في حياتي</a:t>
            </a:r>
          </a:p>
          <a:p>
            <a:pPr marL="114300" lvl="1" indent="0" algn="r"/>
            <a:r>
              <a:rPr lang="ar-JO" sz="3200" b="1" dirty="0">
                <a:solidFill>
                  <a:schemeClr val="bg1"/>
                </a:solidFill>
                <a:latin typeface="Arial" panose="020B0604020202020204" pitchFamily="34" charset="0"/>
                <a:cs typeface="Arial" panose="020B0604020202020204" pitchFamily="34" charset="0"/>
              </a:rPr>
              <a:t>باسمك أرفع يدي</a:t>
            </a:r>
            <a:endParaRPr lang="en-US" sz="3200" b="1" dirty="0">
              <a:solidFill>
                <a:schemeClr val="bg1"/>
              </a:solidFill>
              <a:latin typeface="Arial" panose="020B0604020202020204" pitchFamily="34" charset="0"/>
              <a:cs typeface="Arial" panose="020B0604020202020204" pitchFamily="34" charset="0"/>
            </a:endParaRPr>
          </a:p>
          <a:p>
            <a:pPr marL="114300" lvl="1" indent="0" algn="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42674217"/>
      </p:ext>
    </p:extLst>
  </p:cSld>
  <p:clrMapOvr>
    <a:masterClrMapping/>
  </p:clrMapOvr>
  <p:transition/>
</p:sld>
</file>

<file path=ppt/slides/slide4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3810000" y="762000"/>
            <a:ext cx="5029200" cy="609600"/>
          </a:xfrm>
          <a:effectLst>
            <a:outerShdw blurRad="63500" dist="38099" dir="2700000" algn="ctr" rotWithShape="0">
              <a:srgbClr val="333399">
                <a:alpha val="74998"/>
              </a:srgbClr>
            </a:outerShdw>
          </a:effectLst>
        </p:spPr>
        <p:txBody>
          <a:bodyPr/>
          <a:lstStyle/>
          <a:p>
            <a:pPr algn="r"/>
            <a:r>
              <a:rPr lang="ar-JO" sz="4000" b="1" dirty="0">
                <a:solidFill>
                  <a:schemeClr val="bg1"/>
                </a:solidFill>
              </a:rPr>
              <a:t>مزمور 63: 2-8</a:t>
            </a:r>
            <a:endParaRPr lang="en-US" sz="4000" b="1" dirty="0">
              <a:solidFill>
                <a:schemeClr val="bg1"/>
              </a:solidFill>
            </a:endParaRPr>
          </a:p>
        </p:txBody>
      </p:sp>
      <p:sp>
        <p:nvSpPr>
          <p:cNvPr id="6147" name="Rectangle 3"/>
          <p:cNvSpPr>
            <a:spLocks noGrp="1" noChangeArrowheads="1"/>
          </p:cNvSpPr>
          <p:nvPr>
            <p:ph type="body" idx="1"/>
          </p:nvPr>
        </p:nvSpPr>
        <p:spPr>
          <a:xfrm>
            <a:off x="914400" y="1752600"/>
            <a:ext cx="7162800" cy="4724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0" indent="0" algn="r"/>
            <a:r>
              <a:rPr lang="ar-JO" b="1" dirty="0">
                <a:solidFill>
                  <a:schemeClr val="bg1"/>
                </a:solidFill>
                <a:latin typeface="Arial" panose="020B0604020202020204" pitchFamily="34" charset="0"/>
                <a:cs typeface="Arial" panose="020B0604020202020204" pitchFamily="34" charset="0"/>
              </a:rPr>
              <a:t>الجماعة بانسجام</a:t>
            </a:r>
            <a:endParaRPr lang="en-US" b="1" dirty="0">
              <a:solidFill>
                <a:schemeClr val="bg1"/>
              </a:solidFill>
              <a:latin typeface="Arial" panose="020B0604020202020204" pitchFamily="34" charset="0"/>
              <a:cs typeface="Arial" panose="020B0604020202020204" pitchFamily="34" charset="0"/>
            </a:endParaRPr>
          </a:p>
          <a:p>
            <a:pPr marL="114300" lvl="1" indent="0" algn="r"/>
            <a:endParaRPr lang="en-US" sz="3200" b="1" dirty="0">
              <a:solidFill>
                <a:schemeClr val="bg1"/>
              </a:solidFill>
              <a:latin typeface="Arial" panose="020B0604020202020204" pitchFamily="34" charset="0"/>
              <a:cs typeface="Arial" panose="020B0604020202020204" pitchFamily="34" charset="0"/>
            </a:endParaRPr>
          </a:p>
          <a:p>
            <a:pPr marL="114300" lvl="1" indent="0" algn="r"/>
            <a:r>
              <a:rPr lang="ar-JO" sz="3200" b="1" dirty="0">
                <a:solidFill>
                  <a:schemeClr val="bg1"/>
                </a:solidFill>
                <a:latin typeface="Arial" panose="020B0604020202020204" pitchFamily="34" charset="0"/>
                <a:cs typeface="Arial" panose="020B0604020202020204" pitchFamily="34" charset="0"/>
              </a:rPr>
              <a:t>إذا ذكرتك على فراشي</a:t>
            </a:r>
          </a:p>
          <a:p>
            <a:pPr marL="114300" lvl="1" indent="0" algn="r"/>
            <a:r>
              <a:rPr lang="ar-JO" sz="3200" b="1" dirty="0">
                <a:solidFill>
                  <a:schemeClr val="bg1"/>
                </a:solidFill>
                <a:latin typeface="Arial" panose="020B0604020202020204" pitchFamily="34" charset="0"/>
                <a:cs typeface="Arial" panose="020B0604020202020204" pitchFamily="34" charset="0"/>
              </a:rPr>
              <a:t>في السهد ألهج بك</a:t>
            </a:r>
          </a:p>
          <a:p>
            <a:pPr marL="114300" lvl="1" indent="0" algn="r"/>
            <a:r>
              <a:rPr lang="ar-JO" sz="3200" b="1" dirty="0">
                <a:solidFill>
                  <a:schemeClr val="bg1"/>
                </a:solidFill>
                <a:latin typeface="Arial" panose="020B0604020202020204" pitchFamily="34" charset="0"/>
                <a:cs typeface="Arial" panose="020B0604020202020204" pitchFamily="34" charset="0"/>
              </a:rPr>
              <a:t>لأنك كنت عوناً لي</a:t>
            </a:r>
          </a:p>
          <a:p>
            <a:pPr marL="114300" lvl="1" indent="0" algn="r"/>
            <a:r>
              <a:rPr lang="ar-JO" sz="3200" b="1" dirty="0">
                <a:solidFill>
                  <a:schemeClr val="bg1"/>
                </a:solidFill>
                <a:latin typeface="Arial" panose="020B0604020202020204" pitchFamily="34" charset="0"/>
                <a:cs typeface="Arial" panose="020B0604020202020204" pitchFamily="34" charset="0"/>
              </a:rPr>
              <a:t>وبظل جناحيك أبتهج</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5146213"/>
      </p:ext>
    </p:extLst>
  </p:cSld>
  <p:clrMapOvr>
    <a:masterClrMapping/>
  </p:clrMapOvr>
  <p:transition/>
</p:sld>
</file>

<file path=ppt/slides/slide4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914400" y="1752600"/>
            <a:ext cx="7041976" cy="3962400"/>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bodyPr>
          <a:lstStyle/>
          <a:p>
            <a:pPr marL="114300" lvl="1" indent="0" algn="r"/>
            <a:endParaRPr lang="en-US" sz="3200" b="1" dirty="0">
              <a:solidFill>
                <a:schemeClr val="bg1"/>
              </a:solidFill>
              <a:latin typeface="Arial" panose="020B0604020202020204" pitchFamily="34" charset="0"/>
              <a:cs typeface="Arial" panose="020B0604020202020204" pitchFamily="34" charset="0"/>
            </a:endParaRPr>
          </a:p>
          <a:p>
            <a:pPr marL="114300" lvl="1" indent="0" algn="r"/>
            <a:r>
              <a:rPr lang="ar-JO" sz="3200" b="1" dirty="0">
                <a:solidFill>
                  <a:schemeClr val="bg1"/>
                </a:solidFill>
                <a:latin typeface="Arial" panose="020B0604020202020204" pitchFamily="34" charset="0"/>
                <a:cs typeface="Arial" panose="020B0604020202020204" pitchFamily="34" charset="0"/>
              </a:rPr>
              <a:t>القائد :</a:t>
            </a:r>
            <a:endParaRPr lang="en-US" sz="3200" b="1" dirty="0">
              <a:solidFill>
                <a:schemeClr val="bg1"/>
              </a:solidFill>
              <a:latin typeface="Arial" panose="020B0604020202020204" pitchFamily="34" charset="0"/>
              <a:cs typeface="Arial" panose="020B0604020202020204" pitchFamily="34" charset="0"/>
            </a:endParaRPr>
          </a:p>
          <a:p>
            <a:pPr marL="114300" lvl="1" indent="0" algn="r"/>
            <a:r>
              <a:rPr lang="en-US" sz="3200" b="1" dirty="0">
                <a:solidFill>
                  <a:schemeClr val="bg1"/>
                </a:solidFill>
                <a:latin typeface="Arial" panose="020B0604020202020204" pitchFamily="34" charset="0"/>
                <a:cs typeface="Arial" panose="020B0604020202020204" pitchFamily="34" charset="0"/>
              </a:rPr>
              <a:t>	</a:t>
            </a:r>
            <a:r>
              <a:rPr lang="ar-JO" sz="3200" b="1" dirty="0">
                <a:solidFill>
                  <a:schemeClr val="bg1"/>
                </a:solidFill>
                <a:latin typeface="Arial" panose="020B0604020202020204" pitchFamily="34" charset="0"/>
                <a:cs typeface="Arial" panose="020B0604020202020204" pitchFamily="34" charset="0"/>
              </a:rPr>
              <a:t>هذا كلام الرب</a:t>
            </a:r>
            <a:endParaRPr lang="en-US" sz="3200" b="1" dirty="0">
              <a:solidFill>
                <a:schemeClr val="bg1"/>
              </a:solidFill>
              <a:latin typeface="Arial" panose="020B0604020202020204" pitchFamily="34" charset="0"/>
              <a:cs typeface="Arial" panose="020B0604020202020204" pitchFamily="34" charset="0"/>
            </a:endParaRPr>
          </a:p>
          <a:p>
            <a:pPr marL="114300" lvl="1" indent="0" algn="r"/>
            <a:endParaRPr lang="en-US" sz="3200" b="1" dirty="0">
              <a:solidFill>
                <a:schemeClr val="bg1"/>
              </a:solidFill>
              <a:latin typeface="Arial" panose="020B0604020202020204" pitchFamily="34" charset="0"/>
              <a:cs typeface="Arial" panose="020B0604020202020204" pitchFamily="34" charset="0"/>
            </a:endParaRPr>
          </a:p>
          <a:p>
            <a:pPr marL="114300" lvl="1" indent="0" algn="r"/>
            <a:r>
              <a:rPr lang="ar-JO" sz="3200" b="1" dirty="0">
                <a:solidFill>
                  <a:schemeClr val="bg1"/>
                </a:solidFill>
                <a:latin typeface="Arial" panose="020B0604020202020204" pitchFamily="34" charset="0"/>
                <a:cs typeface="Arial" panose="020B0604020202020204" pitchFamily="34" charset="0"/>
              </a:rPr>
              <a:t>الشعب :</a:t>
            </a:r>
            <a:endParaRPr lang="en-US" sz="3200" b="1" dirty="0">
              <a:solidFill>
                <a:schemeClr val="bg1"/>
              </a:solidFill>
              <a:latin typeface="Arial" panose="020B0604020202020204" pitchFamily="34" charset="0"/>
              <a:cs typeface="Arial" panose="020B0604020202020204" pitchFamily="34" charset="0"/>
            </a:endParaRPr>
          </a:p>
          <a:p>
            <a:pPr marL="114300" lvl="1" indent="0" algn="r"/>
            <a:r>
              <a:rPr lang="en-US" sz="3200" b="1" dirty="0">
                <a:solidFill>
                  <a:schemeClr val="bg1"/>
                </a:solidFill>
                <a:latin typeface="Arial" panose="020B0604020202020204" pitchFamily="34" charset="0"/>
                <a:cs typeface="Arial" panose="020B0604020202020204" pitchFamily="34" charset="0"/>
              </a:rPr>
              <a:t>	</a:t>
            </a:r>
            <a:r>
              <a:rPr lang="ar-JO" sz="3200" b="1" dirty="0">
                <a:solidFill>
                  <a:schemeClr val="bg1"/>
                </a:solidFill>
                <a:latin typeface="Arial" panose="020B0604020202020204" pitchFamily="34" charset="0"/>
                <a:cs typeface="Arial" panose="020B0604020202020204" pitchFamily="34" charset="0"/>
              </a:rPr>
              <a:t>الشكر لله</a:t>
            </a:r>
            <a:endParaRPr lang="en-US" sz="3200" b="1" dirty="0">
              <a:solidFill>
                <a:schemeClr val="bg1"/>
              </a:solidFill>
              <a:latin typeface="Arial" panose="020B0604020202020204" pitchFamily="34" charset="0"/>
              <a:cs typeface="Arial" panose="020B0604020202020204" pitchFamily="34" charset="0"/>
            </a:endParaRPr>
          </a:p>
        </p:txBody>
      </p:sp>
      <p:sp>
        <p:nvSpPr>
          <p:cNvPr id="7171" name="Rectangle 3"/>
          <p:cNvSpPr>
            <a:spLocks noGrp="1" noChangeArrowheads="1"/>
          </p:cNvSpPr>
          <p:nvPr>
            <p:ph type="title"/>
          </p:nvPr>
        </p:nvSpPr>
        <p:spPr>
          <a:xfrm>
            <a:off x="3810000" y="762000"/>
            <a:ext cx="5029200" cy="609600"/>
          </a:xfrm>
          <a:noFill/>
          <a:ln/>
          <a:effectLst>
            <a:outerShdw blurRad="63500" dist="38099" dir="2700000" algn="ctr" rotWithShape="0">
              <a:srgbClr val="333399">
                <a:alpha val="74998"/>
              </a:srgbClr>
            </a:outerShdw>
          </a:effectLst>
        </p:spPr>
        <p:txBody>
          <a:bodyPr/>
          <a:lstStyle/>
          <a:p>
            <a:pPr algn="r"/>
            <a:r>
              <a:rPr lang="ar-JO" sz="4000" b="1" dirty="0">
                <a:solidFill>
                  <a:schemeClr val="bg1"/>
                </a:solidFill>
              </a:rPr>
              <a:t>التجاوب</a:t>
            </a:r>
            <a:endParaRPr lang="en-US" sz="4000" b="1" dirty="0">
              <a:solidFill>
                <a:schemeClr val="bg1"/>
              </a:solidFill>
            </a:endParaRPr>
          </a:p>
        </p:txBody>
      </p:sp>
    </p:spTree>
    <p:extLst>
      <p:ext uri="{BB962C8B-B14F-4D97-AF65-F5344CB8AC3E}">
        <p14:creationId xmlns:p14="http://schemas.microsoft.com/office/powerpoint/2010/main" val="3318309022"/>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4" descr="Clouds &amp; Sky 0876"/>
          <p:cNvPicPr>
            <a:picLocks noChangeAspect="1" noChangeArrowheads="1"/>
          </p:cNvPicPr>
          <p:nvPr/>
        </p:nvPicPr>
        <p:blipFill>
          <a:blip r:embed="rId2"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6"/>
          <p:cNvSpPr/>
          <p:nvPr/>
        </p:nvSpPr>
        <p:spPr>
          <a:xfrm>
            <a:off x="107504" y="2428155"/>
            <a:ext cx="8928992" cy="2554545"/>
          </a:xfrm>
          <a:prstGeom prst="rect">
            <a:avLst/>
          </a:prstGeom>
        </p:spPr>
        <p:txBody>
          <a:bodyPr wrap="square">
            <a:spAutoFit/>
          </a:bodyPr>
          <a:lstStyle/>
          <a:p>
            <a:pPr algn="ctr">
              <a:spcBef>
                <a:spcPct val="50000"/>
              </a:spcBef>
              <a:defRPr/>
            </a:pPr>
            <a:r>
              <a:rPr lang="ar-JO" sz="4000" b="1" dirty="0">
                <a:solidFill>
                  <a:srgbClr val="FFFFFF"/>
                </a:solidFill>
                <a:effectLst>
                  <a:glow rad="228600">
                    <a:srgbClr val="100D00"/>
                  </a:glow>
                </a:effectLst>
                <a:cs typeface="Times New Roman" charset="0"/>
              </a:rPr>
              <a:t>مزمور 27 : 1</a:t>
            </a:r>
          </a:p>
          <a:p>
            <a:pPr algn="ctr">
              <a:spcBef>
                <a:spcPct val="50000"/>
              </a:spcBef>
              <a:defRPr/>
            </a:pPr>
            <a:r>
              <a:rPr lang="ar-JO" sz="4000" b="1" dirty="0">
                <a:solidFill>
                  <a:srgbClr val="FFFFFF"/>
                </a:solidFill>
                <a:effectLst>
                  <a:glow rad="228600">
                    <a:srgbClr val="100D00"/>
                  </a:glow>
                </a:effectLst>
                <a:cs typeface="Times New Roman" charset="0"/>
              </a:rPr>
              <a:t>الرب </a:t>
            </a:r>
            <a:r>
              <a:rPr lang="ar-JO" sz="4000" b="1" dirty="0">
                <a:solidFill>
                  <a:srgbClr val="FFFF00"/>
                </a:solidFill>
                <a:effectLst>
                  <a:glow rad="228600">
                    <a:srgbClr val="100D00"/>
                  </a:glow>
                </a:effectLst>
                <a:cs typeface="Times New Roman" charset="0"/>
              </a:rPr>
              <a:t>نوري وخلاصي </a:t>
            </a:r>
            <a:r>
              <a:rPr lang="ar-JO" sz="4000" b="1" dirty="0">
                <a:solidFill>
                  <a:srgbClr val="FFFFFF"/>
                </a:solidFill>
                <a:effectLst>
                  <a:glow rad="228600">
                    <a:srgbClr val="100D00"/>
                  </a:glow>
                </a:effectLst>
                <a:cs typeface="Times New Roman" charset="0"/>
              </a:rPr>
              <a:t>ممن أخاف</a:t>
            </a:r>
          </a:p>
          <a:p>
            <a:pPr algn="ctr">
              <a:spcBef>
                <a:spcPct val="50000"/>
              </a:spcBef>
              <a:defRPr/>
            </a:pPr>
            <a:r>
              <a:rPr lang="ar-JO" sz="4000" b="1" dirty="0">
                <a:solidFill>
                  <a:srgbClr val="FFFFFF"/>
                </a:solidFill>
                <a:effectLst>
                  <a:glow rad="228600">
                    <a:srgbClr val="100D00"/>
                  </a:glow>
                </a:effectLst>
                <a:cs typeface="Times New Roman" charset="0"/>
              </a:rPr>
              <a:t>الرب </a:t>
            </a:r>
            <a:r>
              <a:rPr lang="ar-JO" sz="4000" b="1" dirty="0">
                <a:solidFill>
                  <a:srgbClr val="FFFF00"/>
                </a:solidFill>
                <a:effectLst>
                  <a:glow rad="228600">
                    <a:srgbClr val="100D00"/>
                  </a:glow>
                </a:effectLst>
                <a:cs typeface="Times New Roman" charset="0"/>
              </a:rPr>
              <a:t>حصن حياتي </a:t>
            </a:r>
            <a:r>
              <a:rPr lang="ar-JO" sz="4000" b="1" dirty="0">
                <a:solidFill>
                  <a:srgbClr val="FFFFFF"/>
                </a:solidFill>
                <a:effectLst>
                  <a:glow rad="228600">
                    <a:srgbClr val="100D00"/>
                  </a:glow>
                </a:effectLst>
                <a:cs typeface="Times New Roman" charset="0"/>
              </a:rPr>
              <a:t>ممن أرتعب</a:t>
            </a:r>
            <a:endParaRPr lang="en-US" sz="4000" b="1" dirty="0">
              <a:solidFill>
                <a:srgbClr val="FFFFFF"/>
              </a:solidFill>
              <a:effectLst>
                <a:glow rad="228600">
                  <a:srgbClr val="100D00"/>
                </a:glow>
              </a:effectLst>
              <a:cs typeface="Times New Roman"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۳٩٠</a:t>
            </a:r>
            <a:endParaRPr lang="en-US" b="1" dirty="0">
              <a:solidFill>
                <a:srgbClr val="FFFFFF"/>
              </a:solidFill>
              <a:latin typeface="Arial" pitchFamily="-105" charset="0"/>
              <a:ea typeface="Arial" pitchFamily="-105" charset="0"/>
              <a:cs typeface="Arial" pitchFamily="-105" charset="0"/>
            </a:endParaRPr>
          </a:p>
        </p:txBody>
      </p:sp>
      <p:sp>
        <p:nvSpPr>
          <p:cNvPr id="9"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١٣</a:t>
            </a:r>
          </a:p>
        </p:txBody>
      </p:sp>
    </p:spTree>
    <p:extLst>
      <p:ext uri="{BB962C8B-B14F-4D97-AF65-F5344CB8AC3E}">
        <p14:creationId xmlns:p14="http://schemas.microsoft.com/office/powerpoint/2010/main" val="2859549865"/>
      </p:ext>
    </p:extLst>
  </p:cSld>
  <p:clrMapOvr>
    <a:masterClrMapping/>
  </p:clrMapOvr>
  <p:transition spd="med">
    <p:randomBar dir="vert"/>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٦٤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560500249"/>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٦٥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204849959"/>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٦٦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19175047"/>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٦٧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603351118"/>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٦٨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121638208"/>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المواكب: مزمور 68</a:t>
            </a:r>
            <a:endParaRPr lang="en-GB" sz="4000" b="1" kern="1200" dirty="0">
              <a:solidFill>
                <a:srgbClr val="FFFFFF"/>
              </a:solidFill>
              <a:effectLst>
                <a:glow rad="228600">
                  <a:srgbClr val="100D00"/>
                </a:glow>
              </a:effectLst>
              <a:latin typeface="Arial" charset="0"/>
              <a:cs typeface="Times New Roman" charset="0"/>
            </a:endParaRPr>
          </a:p>
        </p:txBody>
      </p:sp>
      <p:sp>
        <p:nvSpPr>
          <p:cNvPr id="428035" name="Rectangle 3"/>
          <p:cNvSpPr>
            <a:spLocks noGrp="1" noChangeArrowheads="1"/>
          </p:cNvSpPr>
          <p:nvPr>
            <p:ph type="body" idx="1"/>
          </p:nvPr>
        </p:nvSpPr>
        <p:spPr>
          <a:xfrm>
            <a:off x="35496" y="1556792"/>
            <a:ext cx="3263280" cy="5301208"/>
          </a:xfrm>
          <a:noFill/>
          <a:ln>
            <a:noFill/>
          </a:ln>
        </p:spPr>
        <p:txBody>
          <a:bodyPr vert="horz" wrap="square" lIns="91440" tIns="45720" rIns="91440" bIns="45720" numCol="1" anchor="t" anchorCtr="0" compatLnSpc="1">
            <a:prstTxWarp prst="textNoShape">
              <a:avLst/>
            </a:prstTxWarp>
          </a:bodyPr>
          <a:lstStyle/>
          <a:p>
            <a:pPr marL="0" indent="0" algn="r" eaLnBrk="1" hangingPunct="1">
              <a:buNone/>
            </a:pPr>
            <a:r>
              <a:rPr lang="ar-JO" sz="4400" b="1" dirty="0">
                <a:solidFill>
                  <a:srgbClr val="FFFFFF"/>
                </a:solidFill>
                <a:latin typeface="Arial" charset="0"/>
              </a:rPr>
              <a:t>"لقد ظهر موكبك يا الله موكب إلهي وملكي إلى الهيكل ..."</a:t>
            </a:r>
            <a:endParaRPr lang="en-GB" sz="4400" b="1" dirty="0">
              <a:solidFill>
                <a:srgbClr val="FFFFFF"/>
              </a:solidFill>
              <a:latin typeface="Arial" charset="0"/>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000" b="1" dirty="0">
                <a:solidFill>
                  <a:srgbClr val="FFFFFF"/>
                </a:solidFill>
                <a:latin typeface="Arial" charset="0"/>
                <a:cs typeface="Arial"/>
              </a:rPr>
              <a:t>داود وتابوت العهد – آديموليو - 1816</a:t>
            </a:r>
            <a:endParaRPr kumimoji="0" lang="en-GB" sz="2000" b="1" i="0" u="none" strike="noStrike" kern="1200" cap="none" spc="0" normalizeH="0" baseline="0" noProof="0" dirty="0">
              <a:ln>
                <a:noFill/>
              </a:ln>
              <a:solidFill>
                <a:srgbClr val="FFFFFF"/>
              </a:solidFill>
              <a:effectLst/>
              <a:uLnTx/>
              <a:uFillTx/>
              <a:latin typeface="Arial" charset="0"/>
              <a:ea typeface="ＭＳ Ｐゴシック" charset="0"/>
              <a:cs typeface="Arial"/>
            </a:endParaRPr>
          </a:p>
        </p:txBody>
      </p:sp>
    </p:spTree>
  </p:cSld>
  <p:clrMapOvr>
    <a:masterClrMapping/>
  </p:clrMapOvr>
  <p:transition>
    <p:fade/>
  </p:transition>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٦٩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99160093"/>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0"/>
            <a:ext cx="9144000" cy="5143500"/>
            <a:chOff x="0" y="0"/>
            <a:chExt cx="9144000" cy="5143500"/>
          </a:xfrm>
        </p:grpSpPr>
        <p:pic>
          <p:nvPicPr>
            <p:cNvPr id="3" name="Picture 2" descr="Psalm 69v5.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12" name="Picture 1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836712"/>
              <a:ext cx="2187974" cy="852494"/>
            </a:xfrm>
            <a:prstGeom prst="rect">
              <a:avLst/>
            </a:prstGeom>
          </p:spPr>
        </p:pic>
        <p:pic>
          <p:nvPicPr>
            <p:cNvPr id="16" name="Picture 15"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836712"/>
              <a:ext cx="2187974" cy="852494"/>
            </a:xfrm>
            <a:prstGeom prst="rect">
              <a:avLst/>
            </a:prstGeom>
          </p:spPr>
        </p:pic>
        <p:pic>
          <p:nvPicPr>
            <p:cNvPr id="17" name="Picture 16"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88024" y="1556792"/>
              <a:ext cx="2187974" cy="852494"/>
            </a:xfrm>
            <a:prstGeom prst="rect">
              <a:avLst/>
            </a:prstGeom>
          </p:spPr>
        </p:pic>
        <p:pic>
          <p:nvPicPr>
            <p:cNvPr id="18" name="Picture 17"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88224" y="1556792"/>
              <a:ext cx="2187974" cy="852494"/>
            </a:xfrm>
            <a:prstGeom prst="rect">
              <a:avLst/>
            </a:prstGeom>
          </p:spPr>
        </p:pic>
        <p:pic>
          <p:nvPicPr>
            <p:cNvPr id="19" name="Picture 18"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132856"/>
              <a:ext cx="2187974" cy="852494"/>
            </a:xfrm>
            <a:prstGeom prst="rect">
              <a:avLst/>
            </a:prstGeom>
          </p:spPr>
        </p:pic>
        <p:pic>
          <p:nvPicPr>
            <p:cNvPr id="20" name="Picture 19"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132856"/>
              <a:ext cx="2187974" cy="852494"/>
            </a:xfrm>
            <a:prstGeom prst="rect">
              <a:avLst/>
            </a:prstGeom>
          </p:spPr>
        </p:pic>
        <p:pic>
          <p:nvPicPr>
            <p:cNvPr id="21" name="Picture 20"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4716016" y="2852936"/>
              <a:ext cx="2187974" cy="852494"/>
            </a:xfrm>
            <a:prstGeom prst="rect">
              <a:avLst/>
            </a:prstGeom>
          </p:spPr>
        </p:pic>
        <p:pic>
          <p:nvPicPr>
            <p:cNvPr id="22" name="Picture 21" descr="Psalm 69v5.png"/>
            <p:cNvPicPr>
              <a:picLocks noChangeAspect="1"/>
            </p:cNvPicPr>
            <p:nvPr/>
          </p:nvPicPr>
          <p:blipFill rotWithShape="1">
            <a:blip r:embed="rId2">
              <a:extLst>
                <a:ext uri="{28A0092B-C50C-407E-A947-70E740481C1C}">
                  <a14:useLocalDpi xmlns:a14="http://schemas.microsoft.com/office/drawing/2010/main" val="0"/>
                </a:ext>
              </a:extLst>
            </a:blip>
            <a:srcRect l="76073" t="59613" b="23813"/>
            <a:stretch/>
          </p:blipFill>
          <p:spPr>
            <a:xfrm>
              <a:off x="6516216" y="2852936"/>
              <a:ext cx="2187974" cy="852494"/>
            </a:xfrm>
            <a:prstGeom prst="rect">
              <a:avLst/>
            </a:prstGeom>
          </p:spPr>
        </p:pic>
      </p:grpSp>
      <p:sp>
        <p:nvSpPr>
          <p:cNvPr id="2" name="Title 1"/>
          <p:cNvSpPr>
            <a:spLocks noGrp="1"/>
          </p:cNvSpPr>
          <p:nvPr>
            <p:ph type="title"/>
          </p:nvPr>
        </p:nvSpPr>
        <p:spPr>
          <a:xfrm>
            <a:off x="4644008" y="2996952"/>
            <a:ext cx="4427984" cy="720080"/>
          </a:xfrm>
          <a:noFill/>
        </p:spPr>
        <p:txBody>
          <a:bodyPr/>
          <a:lstStyle/>
          <a:p>
            <a:pPr algn="l"/>
            <a:r>
              <a:rPr lang="ar-JO" sz="3600" dirty="0">
                <a:latin typeface="Arial" panose="020B0604020202020204" pitchFamily="34" charset="0"/>
                <a:cs typeface="Arial" panose="020B0604020202020204" pitchFamily="34" charset="0"/>
              </a:rPr>
              <a:t>مزمور 69: 5</a:t>
            </a:r>
            <a:endParaRPr lang="en-US" sz="3600" dirty="0">
              <a:latin typeface="Arial" panose="020B0604020202020204" pitchFamily="34" charset="0"/>
              <a:cs typeface="Arial" panose="020B0604020202020204" pitchFamily="34" charset="0"/>
            </a:endParaRPr>
          </a:p>
        </p:txBody>
      </p:sp>
      <p:sp>
        <p:nvSpPr>
          <p:cNvPr id="4" name="Title 1"/>
          <p:cNvSpPr txBox="1">
            <a:spLocks/>
          </p:cNvSpPr>
          <p:nvPr/>
        </p:nvSpPr>
        <p:spPr bwMode="auto">
          <a:xfrm>
            <a:off x="4644008" y="1628800"/>
            <a:ext cx="4427984" cy="1440160"/>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4800" i="1" dirty="0">
                <a:solidFill>
                  <a:srgbClr val="9DCCE4"/>
                </a:solidFill>
                <a:latin typeface="Arial" panose="020B0604020202020204" pitchFamily="34" charset="0"/>
                <a:cs typeface="Arial" panose="020B0604020202020204" pitchFamily="34" charset="0"/>
              </a:rPr>
              <a:t>عنك</a:t>
            </a:r>
          </a:p>
          <a:p>
            <a:r>
              <a:rPr lang="ar-JO" sz="4800" i="1" dirty="0">
                <a:solidFill>
                  <a:srgbClr val="9DCCE4"/>
                </a:solidFill>
                <a:latin typeface="Arial" panose="020B0604020202020204" pitchFamily="34" charset="0"/>
                <a:cs typeface="Arial" panose="020B0604020202020204" pitchFamily="34" charset="0"/>
              </a:rPr>
              <a:t>لم تخف</a:t>
            </a:r>
            <a:endParaRPr lang="en-US" sz="4800" i="1" dirty="0">
              <a:solidFill>
                <a:srgbClr val="9DCCE4"/>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4644008" y="620688"/>
            <a:ext cx="4427984" cy="100811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ar-JO" sz="3200" dirty="0">
                <a:latin typeface="Arial" panose="020B0604020202020204" pitchFamily="34" charset="0"/>
                <a:cs typeface="Arial" panose="020B0604020202020204" pitchFamily="34" charset="0"/>
              </a:rPr>
              <a:t>يا الله أنت عرفت</a:t>
            </a:r>
          </a:p>
          <a:p>
            <a:r>
              <a:rPr lang="ar-JO" sz="3200" dirty="0">
                <a:latin typeface="Arial" panose="020B0604020202020204" pitchFamily="34" charset="0"/>
                <a:cs typeface="Arial" panose="020B0604020202020204" pitchFamily="34" charset="0"/>
              </a:rPr>
              <a:t>حماقتي وذنوبي</a:t>
            </a:r>
            <a:endParaRPr lang="en-US" sz="3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742650"/>
      </p:ext>
    </p:extLst>
  </p:cSld>
  <p:clrMapOvr>
    <a:masterClrMapping/>
  </p:clrMapOvr>
  <p:transition/>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7"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43" name="Rectangle 3"/>
          <p:cNvSpPr>
            <a:spLocks noGrp="1" noChangeArrowheads="1"/>
          </p:cNvSpPr>
          <p:nvPr>
            <p:ph type="body" idx="1"/>
          </p:nvPr>
        </p:nvSpPr>
        <p:spPr>
          <a:xfrm>
            <a:off x="1371600" y="1066801"/>
            <a:ext cx="2743200" cy="4525963"/>
          </a:xfrm>
        </p:spPr>
        <p:txBody>
          <a:bodyPr/>
          <a:lstStyle/>
          <a:p>
            <a:pPr eaLnBrk="1" hangingPunct="1"/>
            <a:r>
              <a:rPr lang="ar-SA" sz="2400" dirty="0">
                <a:solidFill>
                  <a:srgbClr val="FFFF66"/>
                </a:solidFill>
                <a:latin typeface="Arial" panose="020B0604020202020204" pitchFamily="34" charset="0"/>
                <a:cs typeface="Arial" panose="020B0604020202020204" pitchFamily="34" charset="0"/>
              </a:rPr>
              <a:t>ترنيمة</a:t>
            </a:r>
          </a:p>
          <a:p>
            <a:pPr eaLnBrk="1" hangingPunct="1"/>
            <a:r>
              <a:rPr lang="ar-SA" sz="2400" dirty="0">
                <a:solidFill>
                  <a:srgbClr val="FFFF66"/>
                </a:solidFill>
                <a:latin typeface="Arial" panose="020B0604020202020204" pitchFamily="34" charset="0"/>
                <a:cs typeface="Arial" panose="020B0604020202020204" pitchFamily="34" charset="0"/>
              </a:rPr>
              <a:t>رثاء</a:t>
            </a:r>
          </a:p>
          <a:p>
            <a:pPr eaLnBrk="1" hangingPunct="1"/>
            <a:r>
              <a:rPr lang="ar-SA" sz="2400" dirty="0">
                <a:solidFill>
                  <a:srgbClr val="FFFF66"/>
                </a:solidFill>
                <a:latin typeface="Arial" panose="020B0604020202020204" pitchFamily="34" charset="0"/>
                <a:cs typeface="Arial" panose="020B0604020202020204" pitchFamily="34" charset="0"/>
              </a:rPr>
              <a:t>حكمة</a:t>
            </a:r>
          </a:p>
          <a:p>
            <a:pPr eaLnBrk="1" hangingPunct="1"/>
            <a:r>
              <a:rPr lang="ar-SA" sz="2400" dirty="0">
                <a:solidFill>
                  <a:srgbClr val="FFFF66"/>
                </a:solidFill>
                <a:latin typeface="Arial" panose="020B0604020202020204" pitchFamily="34" charset="0"/>
                <a:cs typeface="Arial" panose="020B0604020202020204" pitchFamily="34" charset="0"/>
              </a:rPr>
              <a:t>ملكي </a:t>
            </a:r>
          </a:p>
          <a:p>
            <a:pPr eaLnBrk="1" hangingPunct="1"/>
            <a:r>
              <a:rPr lang="ar-SA" sz="2400" dirty="0">
                <a:solidFill>
                  <a:srgbClr val="FFFF66"/>
                </a:solidFill>
                <a:latin typeface="Arial" panose="020B0604020202020204" pitchFamily="34" charset="0"/>
                <a:cs typeface="Arial" panose="020B0604020202020204" pitchFamily="34" charset="0"/>
              </a:rPr>
              <a:t>مسياني</a:t>
            </a:r>
          </a:p>
          <a:p>
            <a:pPr eaLnBrk="1" hangingPunct="1"/>
            <a:r>
              <a:rPr lang="ar-SA" sz="2400" dirty="0">
                <a:solidFill>
                  <a:srgbClr val="FFFF66"/>
                </a:solidFill>
                <a:latin typeface="Arial" panose="020B0604020202020204" pitchFamily="34" charset="0"/>
                <a:cs typeface="Arial" panose="020B0604020202020204" pitchFamily="34" charset="0"/>
              </a:rPr>
              <a:t>رثاء</a:t>
            </a:r>
          </a:p>
          <a:p>
            <a:pPr eaLnBrk="1" hangingPunct="1"/>
            <a:r>
              <a:rPr lang="ar-SA" sz="2400" dirty="0">
                <a:solidFill>
                  <a:srgbClr val="FFFF66"/>
                </a:solidFill>
                <a:latin typeface="Arial" panose="020B0604020202020204" pitchFamily="34" charset="0"/>
                <a:cs typeface="Arial" panose="020B0604020202020204" pitchFamily="34" charset="0"/>
              </a:rPr>
              <a:t>لعن</a:t>
            </a:r>
          </a:p>
          <a:p>
            <a:pPr eaLnBrk="1" hangingPunct="1"/>
            <a:r>
              <a:rPr lang="ar-SA" sz="2400" dirty="0">
                <a:solidFill>
                  <a:srgbClr val="FFFF66"/>
                </a:solidFill>
                <a:latin typeface="Arial" panose="020B0604020202020204" pitchFamily="34" charset="0"/>
                <a:cs typeface="Arial" panose="020B0604020202020204" pitchFamily="34" charset="0"/>
              </a:rPr>
              <a:t>تاريخي</a:t>
            </a:r>
          </a:p>
        </p:txBody>
      </p:sp>
      <p:sp>
        <p:nvSpPr>
          <p:cNvPr id="368644" name="Text Box 4"/>
          <p:cNvSpPr txBox="1">
            <a:spLocks noChangeArrowheads="1"/>
          </p:cNvSpPr>
          <p:nvPr/>
        </p:nvSpPr>
        <p:spPr bwMode="auto">
          <a:xfrm>
            <a:off x="1143000" y="4191000"/>
            <a:ext cx="7010400" cy="24622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ليمحوا من سفر ال</a:t>
            </a:r>
            <a:r>
              <a:rPr kumimoji="0" lang="ar-JO"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حياء ،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ومع الصديقين لا </a:t>
            </a:r>
            <a:r>
              <a:rPr kumimoji="0" lang="ar-IQ" sz="2800" b="0" i="1" u="none" strike="noStrike" kern="1200" cap="none" spc="0" normalizeH="0" baseline="0" noProof="0" dirty="0" err="1">
                <a:ln>
                  <a:noFill/>
                </a:ln>
                <a:solidFill>
                  <a:srgbClr val="FFFF66"/>
                </a:solidFill>
                <a:effectLst/>
                <a:uLnTx/>
                <a:uFillTx/>
                <a:latin typeface="Arial" panose="020B0604020202020204" pitchFamily="34" charset="0"/>
                <a:cs typeface="Arial" panose="020B0604020202020204" pitchFamily="34" charset="0"/>
              </a:rPr>
              <a:t>يُكتيوا</a:t>
            </a: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 28 </a:t>
            </a:r>
            <a:endParaRPr kumimoji="0" lang="en-US"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68646" name="Text Box 6"/>
          <p:cNvSpPr txBox="1">
            <a:spLocks noChangeArrowheads="1"/>
          </p:cNvSpPr>
          <p:nvPr/>
        </p:nvSpPr>
        <p:spPr bwMode="auto">
          <a:xfrm>
            <a:off x="1143000" y="1143000"/>
            <a:ext cx="7010400" cy="25908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صب  عليهم  سخطك وليدركهم حمو غضبك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69 :24 </a:t>
            </a:r>
            <a:endParaRPr kumimoji="0" lang="en-US"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6662" name="Rectangle 7"/>
          <p:cNvSpPr>
            <a:spLocks noGrp="1" noChangeArrowheads="1"/>
          </p:cNvSpPr>
          <p:nvPr>
            <p:ph type="title"/>
          </p:nvPr>
        </p:nvSpPr>
        <p:spPr>
          <a:xfrm>
            <a:off x="609600" y="152400"/>
            <a:ext cx="7462862" cy="1143000"/>
          </a:xfrm>
        </p:spPr>
        <p:txBody>
          <a:bodyPr/>
          <a:lstStyle/>
          <a:p>
            <a:pPr eaLnBrk="1" hangingPunct="1"/>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a:t>
            </a:r>
            <a:endParaRPr lang="en-US" dirty="0">
              <a:latin typeface="Arial" panose="020B0604020202020204" pitchFamily="34" charset="0"/>
              <a:cs typeface="Arial" panose="020B0604020202020204" pitchFamily="34" charset="0"/>
            </a:endParaRPr>
          </a:p>
        </p:txBody>
      </p:sp>
      <p:sp>
        <p:nvSpPr>
          <p:cNvPr id="368648"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326664" name="TextBox 8"/>
          <p:cNvSpPr txBox="1">
            <a:spLocks noChangeArrowheads="1"/>
          </p:cNvSpPr>
          <p:nvPr/>
        </p:nvSpPr>
        <p:spPr bwMode="auto">
          <a:xfrm>
            <a:off x="76200" y="3544895"/>
            <a:ext cx="2125903" cy="64633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3600" b="1" i="0" u="sng"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مزامير اللعنة</a:t>
            </a:r>
            <a:endParaRPr kumimoji="0" lang="en-US" sz="3600" b="0" i="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8"/>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47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368646"/>
                                        </p:tgtEl>
                                        <p:attrNameLst>
                                          <p:attrName>style.visibility</p:attrName>
                                        </p:attrNameLst>
                                      </p:cBhvr>
                                      <p:to>
                                        <p:strVal val="visible"/>
                                      </p:to>
                                    </p:set>
                                    <p:animEffect transition="in" filter="fade">
                                      <p:cBhvr>
                                        <p:cTn id="7" dur="770" decel="100000"/>
                                        <p:tgtEl>
                                          <p:spTgt spid="368646"/>
                                        </p:tgtEl>
                                      </p:cBhvr>
                                    </p:animEffect>
                                    <p:animScale>
                                      <p:cBhvr>
                                        <p:cTn id="8" dur="770" decel="100000"/>
                                        <p:tgtEl>
                                          <p:spTgt spid="368646"/>
                                        </p:tgtEl>
                                      </p:cBhvr>
                                      <p:from x="10000" y="10000"/>
                                      <p:to x="200000" y="450000"/>
                                    </p:animScale>
                                    <p:animScale>
                                      <p:cBhvr>
                                        <p:cTn id="9" dur="1230" accel="100000" fill="hold">
                                          <p:stCondLst>
                                            <p:cond delay="770"/>
                                          </p:stCondLst>
                                        </p:cTn>
                                        <p:tgtEl>
                                          <p:spTgt spid="368646"/>
                                        </p:tgtEl>
                                      </p:cBhvr>
                                      <p:from x="200000" y="450000"/>
                                      <p:to x="100000" y="100000"/>
                                    </p:animScale>
                                    <p:set>
                                      <p:cBhvr>
                                        <p:cTn id="10" dur="770" fill="hold"/>
                                        <p:tgtEl>
                                          <p:spTgt spid="368646"/>
                                        </p:tgtEl>
                                        <p:attrNameLst>
                                          <p:attrName>ppt_x</p:attrName>
                                        </p:attrNameLst>
                                      </p:cBhvr>
                                      <p:to>
                                        <p:strVal val="(0.5)"/>
                                      </p:to>
                                    </p:set>
                                    <p:anim from="(0.5)" to="(#ppt_x)" calcmode="lin" valueType="num">
                                      <p:cBhvr>
                                        <p:cTn id="11" dur="1230" accel="100000" fill="hold">
                                          <p:stCondLst>
                                            <p:cond delay="770"/>
                                          </p:stCondLst>
                                        </p:cTn>
                                        <p:tgtEl>
                                          <p:spTgt spid="368646"/>
                                        </p:tgtEl>
                                        <p:attrNameLst>
                                          <p:attrName>ppt_x</p:attrName>
                                        </p:attrNameLst>
                                      </p:cBhvr>
                                    </p:anim>
                                    <p:set>
                                      <p:cBhvr>
                                        <p:cTn id="12" dur="770" fill="hold"/>
                                        <p:tgtEl>
                                          <p:spTgt spid="368646"/>
                                        </p:tgtEl>
                                        <p:attrNameLst>
                                          <p:attrName>ppt_y</p:attrName>
                                        </p:attrNameLst>
                                      </p:cBhvr>
                                      <p:to>
                                        <p:strVal val="(#ppt_y+0.4)"/>
                                      </p:to>
                                    </p:set>
                                    <p:anim from="(#ppt_y+0.4)" to="(#ppt_y)" calcmode="lin" valueType="num">
                                      <p:cBhvr>
                                        <p:cTn id="13" dur="1230" accel="100000" fill="hold">
                                          <p:stCondLst>
                                            <p:cond delay="770"/>
                                          </p:stCondLst>
                                        </p:cTn>
                                        <p:tgtEl>
                                          <p:spTgt spid="368646"/>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368644"/>
                                        </p:tgtEl>
                                        <p:attrNameLst>
                                          <p:attrName>style.visibility</p:attrName>
                                        </p:attrNameLst>
                                      </p:cBhvr>
                                      <p:to>
                                        <p:strVal val="visible"/>
                                      </p:to>
                                    </p:set>
                                    <p:animEffect transition="in" filter="fade">
                                      <p:cBhvr>
                                        <p:cTn id="17" dur="770" decel="100000"/>
                                        <p:tgtEl>
                                          <p:spTgt spid="368644"/>
                                        </p:tgtEl>
                                      </p:cBhvr>
                                    </p:animEffect>
                                    <p:animScale>
                                      <p:cBhvr>
                                        <p:cTn id="18" dur="770" decel="100000"/>
                                        <p:tgtEl>
                                          <p:spTgt spid="368644"/>
                                        </p:tgtEl>
                                      </p:cBhvr>
                                      <p:from x="10000" y="10000"/>
                                      <p:to x="200000" y="450000"/>
                                    </p:animScale>
                                    <p:animScale>
                                      <p:cBhvr>
                                        <p:cTn id="19" dur="1230" accel="100000" fill="hold">
                                          <p:stCondLst>
                                            <p:cond delay="770"/>
                                          </p:stCondLst>
                                        </p:cTn>
                                        <p:tgtEl>
                                          <p:spTgt spid="368644"/>
                                        </p:tgtEl>
                                      </p:cBhvr>
                                      <p:from x="200000" y="450000"/>
                                      <p:to x="100000" y="100000"/>
                                    </p:animScale>
                                    <p:set>
                                      <p:cBhvr>
                                        <p:cTn id="20" dur="770" fill="hold"/>
                                        <p:tgtEl>
                                          <p:spTgt spid="368644"/>
                                        </p:tgtEl>
                                        <p:attrNameLst>
                                          <p:attrName>ppt_x</p:attrName>
                                        </p:attrNameLst>
                                      </p:cBhvr>
                                      <p:to>
                                        <p:strVal val="(0.5)"/>
                                      </p:to>
                                    </p:set>
                                    <p:anim from="(0.5)" to="(#ppt_x)" calcmode="lin" valueType="num">
                                      <p:cBhvr>
                                        <p:cTn id="21" dur="1230" accel="100000" fill="hold">
                                          <p:stCondLst>
                                            <p:cond delay="770"/>
                                          </p:stCondLst>
                                        </p:cTn>
                                        <p:tgtEl>
                                          <p:spTgt spid="368644"/>
                                        </p:tgtEl>
                                        <p:attrNameLst>
                                          <p:attrName>ppt_x</p:attrName>
                                        </p:attrNameLst>
                                      </p:cBhvr>
                                    </p:anim>
                                    <p:set>
                                      <p:cBhvr>
                                        <p:cTn id="22" dur="770" fill="hold"/>
                                        <p:tgtEl>
                                          <p:spTgt spid="368644"/>
                                        </p:tgtEl>
                                        <p:attrNameLst>
                                          <p:attrName>ppt_y</p:attrName>
                                        </p:attrNameLst>
                                      </p:cBhvr>
                                      <p:to>
                                        <p:strVal val="(#ppt_y+0.4)"/>
                                      </p:to>
                                    </p:set>
                                    <p:anim from="(#ppt_y+0.4)" to="(#ppt_y)" calcmode="lin" valueType="num">
                                      <p:cBhvr>
                                        <p:cTn id="23" dur="1230" accel="100000" fill="hold">
                                          <p:stCondLst>
                                            <p:cond delay="770"/>
                                          </p:stCondLst>
                                        </p:cTn>
                                        <p:tgtEl>
                                          <p:spTgt spid="368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4" grpId="0" animBg="1"/>
      <p:bldP spid="368646" grpId="0" animBg="1"/>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20737323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p:cNvPicPr>
            <a:picLocks noChangeAspect="1" noChangeArrowheads="1"/>
          </p:cNvPicPr>
          <p:nvPr/>
        </p:nvPicPr>
        <p:blipFill>
          <a:blip r:embed="rId2">
            <a:lum bright="-12000" contrast="6000"/>
            <a:extLst>
              <a:ext uri="{28A0092B-C50C-407E-A947-70E740481C1C}">
                <a14:useLocalDpi xmlns:a14="http://schemas.microsoft.com/office/drawing/2010/main"/>
              </a:ext>
            </a:extLst>
          </a:blip>
          <a:srcRect/>
          <a:stretch>
            <a:fillRect/>
          </a:stretch>
        </p:blipFill>
        <p:spPr bwMode="auto">
          <a:xfrm>
            <a:off x="0" y="7"/>
            <a:ext cx="9144000"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394" name="Text Box 2"/>
          <p:cNvSpPr txBox="1">
            <a:spLocks noChangeArrowheads="1"/>
          </p:cNvSpPr>
          <p:nvPr/>
        </p:nvSpPr>
        <p:spPr bwMode="auto">
          <a:xfrm>
            <a:off x="8032" y="1376076"/>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مزمور 34 : 3</a:t>
            </a:r>
          </a:p>
          <a:p>
            <a:pPr algn="ctr" eaLnBrk="1" hangingPunct="1">
              <a:spcBef>
                <a:spcPct val="50000"/>
              </a:spcBef>
              <a:defRPr/>
            </a:pPr>
            <a:r>
              <a:rPr lang="ar-JO" sz="48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عظّموا الرب معي ولنعلِ اسمه معاً</a:t>
            </a:r>
            <a:endParaRPr lang="en-US" sz="48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۳٩٠</a:t>
            </a:r>
            <a:endParaRPr lang="en-US" b="1" dirty="0">
              <a:solidFill>
                <a:srgbClr val="FFFFFF"/>
              </a:solidFill>
              <a:latin typeface="Arial" pitchFamily="-105" charset="0"/>
              <a:ea typeface="Arial" pitchFamily="-105" charset="0"/>
              <a:cs typeface="Arial" pitchFamily="-105" charset="0"/>
            </a:endParaRPr>
          </a:p>
        </p:txBody>
      </p:sp>
      <p:sp>
        <p:nvSpPr>
          <p:cNvPr id="7"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١٣</a:t>
            </a:r>
          </a:p>
        </p:txBody>
      </p:sp>
    </p:spTree>
  </p:cSld>
  <p:clrMapOvr>
    <a:masterClrMapping/>
  </p:clrMapOvr>
  <p:transition spd="med">
    <p:randomBar dir="vert"/>
  </p:transition>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880408244"/>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057954549"/>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054692622"/>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dirty="0">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charset="0"/>
                <a:ea typeface="ＭＳ Ｐゴシック" charset="0"/>
                <a:cs typeface="Times New Roman" charset="0"/>
              </a:rPr>
              <a:t>يتم إعطاء الأشياء غير الحيّة خصائص أو صفات الكائنات الحية </a:t>
            </a:r>
            <a:r>
              <a:rPr lang="en-US" dirty="0"/>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التجسيد</a:t>
            </a:r>
            <a:endParaRPr lang="en-US" dirty="0"/>
          </a:p>
        </p:txBody>
      </p:sp>
      <p:sp>
        <p:nvSpPr>
          <p:cNvPr id="215046" name="Text Box 6"/>
          <p:cNvSpPr txBox="1">
            <a:spLocks noChangeArrowheads="1"/>
          </p:cNvSpPr>
          <p:nvPr/>
        </p:nvSpPr>
        <p:spPr bwMode="auto">
          <a:xfrm>
            <a:off x="0" y="3706843"/>
            <a:ext cx="9144000" cy="163121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المزامير 73 : 9 </a:t>
            </a:r>
          </a:p>
          <a:p>
            <a:r>
              <a:rPr lang="ar-JO" dirty="0"/>
              <a:t>جعلوا أفواههم في السماء وألسنتهم تتمشى في الارض.</a:t>
            </a:r>
            <a:endParaRPr lang="en-US" dirty="0"/>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۳٩٢</a:t>
            </a:r>
            <a:endParaRPr lang="en-US" b="1" dirty="0">
              <a:solidFill>
                <a:srgbClr val="FFFFFF"/>
              </a:solidFill>
              <a:effectLst>
                <a:outerShdw blurRad="38100" dist="38100" dir="2700000" algn="tl">
                  <a:srgbClr val="DDDDDD"/>
                </a:outerShdw>
              </a:effectLst>
            </a:endParaRPr>
          </a:p>
        </p:txBody>
      </p:sp>
      <p:sp>
        <p:nvSpPr>
          <p:cNvPr id="10" name="Text Box 4"/>
          <p:cNvSpPr txBox="1">
            <a:spLocks noChangeArrowheads="1"/>
          </p:cNvSpPr>
          <p:nvPr/>
        </p:nvSpPr>
        <p:spPr bwMode="auto">
          <a:xfrm>
            <a:off x="8308975" y="457209"/>
            <a:ext cx="942887"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ص 15</a:t>
            </a:r>
            <a:endParaRPr lang="en-US" b="1" dirty="0">
              <a:solidFill>
                <a:srgbClr val="FFFFFF"/>
              </a:solidFill>
              <a:effectLst>
                <a:outerShdw blurRad="38100" dist="38100" dir="2700000" algn="tl">
                  <a:srgbClr val="DDDDDD"/>
                </a:outerShdw>
              </a:effectLst>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253289866"/>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745332214"/>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070122003"/>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813842321"/>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a:xfrm>
            <a:off x="0" y="0"/>
            <a:ext cx="8229600" cy="838200"/>
          </a:xfrm>
          <a:solidFill>
            <a:schemeClr val="tx1"/>
          </a:solidFill>
        </p:spPr>
        <p:txBody>
          <a:bodyPr/>
          <a:lstStyle/>
          <a:p>
            <a:pPr eaLnBrk="1" hangingPunct="1"/>
            <a:r>
              <a:rPr lang="ar-IQ" sz="4000" b="1" dirty="0">
                <a:solidFill>
                  <a:schemeClr val="bg1"/>
                </a:solidFill>
                <a:latin typeface="Arial" panose="020B0604020202020204" pitchFamily="34" charset="0"/>
                <a:cs typeface="Arial" panose="020B0604020202020204" pitchFamily="34" charset="0"/>
              </a:rPr>
              <a:t>نصائح لتفسير المزامير </a:t>
            </a:r>
            <a:endParaRPr lang="en-US" sz="4000" b="1" dirty="0">
              <a:solidFill>
                <a:schemeClr val="bg1"/>
              </a:solidFill>
              <a:latin typeface="Arial" panose="020B0604020202020204" pitchFamily="34" charset="0"/>
              <a:cs typeface="Arial" panose="020B0604020202020204" pitchFamily="34" charset="0"/>
            </a:endParaRPr>
          </a:p>
        </p:txBody>
      </p:sp>
      <p:sp>
        <p:nvSpPr>
          <p:cNvPr id="49155" name="Rectangle 3"/>
          <p:cNvSpPr>
            <a:spLocks noGrp="1" noChangeArrowheads="1"/>
          </p:cNvSpPr>
          <p:nvPr>
            <p:ph idx="1"/>
          </p:nvPr>
        </p:nvSpPr>
        <p:spPr>
          <a:xfrm>
            <a:off x="304800" y="914407"/>
            <a:ext cx="8839200" cy="1290639"/>
          </a:xfrm>
        </p:spPr>
        <p:txBody>
          <a:bodyPr/>
          <a:lstStyle/>
          <a:p>
            <a:pPr marL="0" indent="0" eaLnBrk="1" hangingPunct="1">
              <a:lnSpc>
                <a:spcPct val="90000"/>
              </a:lnSpc>
              <a:spcBef>
                <a:spcPct val="50000"/>
              </a:spcBef>
              <a:buClr>
                <a:srgbClr val="100D00"/>
              </a:buClr>
              <a:buNone/>
            </a:pPr>
            <a:r>
              <a:rPr lang="en-US" sz="2800" b="1" dirty="0">
                <a:solidFill>
                  <a:srgbClr val="100D00"/>
                </a:solidFill>
                <a:latin typeface="Arial" panose="020B0604020202020204" pitchFamily="34" charset="0"/>
                <a:cs typeface="Arial" panose="020B0604020202020204" pitchFamily="34" charset="0"/>
              </a:rPr>
              <a:t> .</a:t>
            </a:r>
            <a:r>
              <a:rPr lang="ar-IQ" sz="2800" b="1" dirty="0">
                <a:solidFill>
                  <a:srgbClr val="100D00"/>
                </a:solidFill>
                <a:latin typeface="Arial" panose="020B0604020202020204" pitchFamily="34" charset="0"/>
                <a:cs typeface="Arial" panose="020B0604020202020204" pitchFamily="34" charset="0"/>
              </a:rPr>
              <a:t>ك- اقرأ </a:t>
            </a:r>
            <a:r>
              <a:rPr lang="ar-IQ" sz="2800" b="1" dirty="0" err="1">
                <a:solidFill>
                  <a:srgbClr val="100D00"/>
                </a:solidFill>
                <a:latin typeface="Arial" panose="020B0604020202020204" pitchFamily="34" charset="0"/>
                <a:cs typeface="Arial" panose="020B0604020202020204" pitchFamily="34" charset="0"/>
              </a:rPr>
              <a:t>المزامبر</a:t>
            </a:r>
            <a:r>
              <a:rPr lang="ar-IQ" sz="2800" b="1" dirty="0">
                <a:solidFill>
                  <a:srgbClr val="100D00"/>
                </a:solidFill>
                <a:latin typeface="Arial" panose="020B0604020202020204" pitchFamily="34" charset="0"/>
                <a:cs typeface="Arial" panose="020B0604020202020204" pitchFamily="34" charset="0"/>
              </a:rPr>
              <a:t> </a:t>
            </a:r>
            <a:r>
              <a:rPr lang="ar-IQ" sz="2800" b="1" dirty="0" err="1">
                <a:solidFill>
                  <a:srgbClr val="100D00"/>
                </a:solidFill>
                <a:latin typeface="Arial" panose="020B0604020202020204" pitchFamily="34" charset="0"/>
                <a:cs typeface="Arial" panose="020B0604020202020204" pitchFamily="34" charset="0"/>
              </a:rPr>
              <a:t>ييطأ</a:t>
            </a:r>
            <a:r>
              <a:rPr lang="ar-IQ" sz="2800" b="1" dirty="0">
                <a:solidFill>
                  <a:srgbClr val="100D00"/>
                </a:solidFill>
                <a:latin typeface="Arial" panose="020B0604020202020204" pitchFamily="34" charset="0"/>
                <a:cs typeface="Arial" panose="020B0604020202020204" pitchFamily="34" charset="0"/>
              </a:rPr>
              <a:t> ( لبس كما في القراءة اليومية )  </a:t>
            </a:r>
          </a:p>
          <a:p>
            <a:pPr marL="0" indent="0" eaLnBrk="1" hangingPunct="1">
              <a:lnSpc>
                <a:spcPct val="90000"/>
              </a:lnSpc>
              <a:spcBef>
                <a:spcPct val="50000"/>
              </a:spcBef>
              <a:buClr>
                <a:srgbClr val="100D00"/>
              </a:buClr>
              <a:buNone/>
            </a:pPr>
            <a:r>
              <a:rPr lang="ar-IQ" sz="2800" b="1" dirty="0">
                <a:solidFill>
                  <a:srgbClr val="100D00"/>
                </a:solidFill>
                <a:latin typeface="Arial" panose="020B0604020202020204" pitchFamily="34" charset="0"/>
                <a:cs typeface="Arial" panose="020B0604020202020204" pitchFamily="34" charset="0"/>
              </a:rPr>
              <a:t>ل- ارسم المسار العاطفي للمزمور                            </a:t>
            </a:r>
            <a:r>
              <a:rPr lang="en-US" sz="2800" b="1" dirty="0">
                <a:solidFill>
                  <a:srgbClr val="100D00"/>
                </a:solidFill>
                <a:latin typeface="Arial" panose="020B0604020202020204" pitchFamily="34" charset="0"/>
                <a:cs typeface="Arial" panose="020B0604020202020204" pitchFamily="34" charset="0"/>
              </a:rPr>
              <a:t>.</a:t>
            </a:r>
          </a:p>
        </p:txBody>
      </p:sp>
      <p:sp>
        <p:nvSpPr>
          <p:cNvPr id="49158" name="Text Box 6"/>
          <p:cNvSpPr txBox="1">
            <a:spLocks noChangeArrowheads="1"/>
          </p:cNvSpPr>
          <p:nvPr/>
        </p:nvSpPr>
        <p:spPr bwMode="auto">
          <a:xfrm>
            <a:off x="8375650" y="8"/>
            <a:ext cx="698178"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391</a:t>
            </a:r>
          </a:p>
        </p:txBody>
      </p:sp>
      <p:sp>
        <p:nvSpPr>
          <p:cNvPr id="5" name="Text Box 6"/>
          <p:cNvSpPr txBox="1">
            <a:spLocks noChangeArrowheads="1"/>
          </p:cNvSpPr>
          <p:nvPr/>
        </p:nvSpPr>
        <p:spPr bwMode="auto">
          <a:xfrm>
            <a:off x="8305800" y="376245"/>
            <a:ext cx="857927"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ص14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6" name="Text Box 6"/>
          <p:cNvSpPr txBox="1">
            <a:spLocks noChangeArrowheads="1"/>
          </p:cNvSpPr>
          <p:nvPr/>
        </p:nvSpPr>
        <p:spPr bwMode="auto">
          <a:xfrm>
            <a:off x="1055688" y="2060584"/>
            <a:ext cx="1826141"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a:t>
            </a:r>
            <a:r>
              <a:rPr kumimoji="0" lang="ar-IQ"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مثلا مزمور 77</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6"/>
          <p:cNvSpPr txBox="1">
            <a:spLocks noChangeArrowheads="1"/>
          </p:cNvSpPr>
          <p:nvPr/>
        </p:nvSpPr>
        <p:spPr bwMode="auto">
          <a:xfrm>
            <a:off x="1258900" y="6064258"/>
            <a:ext cx="133722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1- 3 </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8" name="Text Box 6"/>
          <p:cNvSpPr txBox="1">
            <a:spLocks noChangeArrowheads="1"/>
          </p:cNvSpPr>
          <p:nvPr/>
        </p:nvSpPr>
        <p:spPr bwMode="auto">
          <a:xfrm>
            <a:off x="3262325" y="6064258"/>
            <a:ext cx="1252266"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:9- 4</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9" name="Text Box 6"/>
          <p:cNvSpPr txBox="1">
            <a:spLocks noChangeArrowheads="1"/>
          </p:cNvSpPr>
          <p:nvPr/>
        </p:nvSpPr>
        <p:spPr bwMode="auto">
          <a:xfrm>
            <a:off x="5264153" y="6064258"/>
            <a:ext cx="10647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:10</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0" name="Text Box 6"/>
          <p:cNvSpPr txBox="1">
            <a:spLocks noChangeArrowheads="1"/>
          </p:cNvSpPr>
          <p:nvPr/>
        </p:nvSpPr>
        <p:spPr bwMode="auto">
          <a:xfrm>
            <a:off x="7164389" y="6064258"/>
            <a:ext cx="1683474"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77 :11 -20 </a:t>
            </a:r>
            <a:endParaRPr kumimoji="0" lang="en-US" sz="2400" b="1" i="0"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11" name="Text Box 6"/>
          <p:cNvSpPr txBox="1">
            <a:spLocks noChangeArrowheads="1"/>
          </p:cNvSpPr>
          <p:nvPr/>
        </p:nvSpPr>
        <p:spPr bwMode="auto">
          <a:xfrm>
            <a:off x="1116014" y="2636837"/>
            <a:ext cx="2194832" cy="400110"/>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2000" b="1" i="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هل يبدا </a:t>
            </a:r>
            <a:r>
              <a:rPr kumimoji="0" lang="ar-IQ" sz="2000" b="1" i="1" u="none" strike="noStrike" kern="1200" cap="none" spc="0" normalizeH="0" baseline="0" noProof="0" dirty="0" err="1">
                <a:ln>
                  <a:noFill/>
                </a:ln>
                <a:solidFill>
                  <a:srgbClr val="100D00"/>
                </a:solidFill>
                <a:effectLst/>
                <a:uLnTx/>
                <a:uFillTx/>
                <a:latin typeface="Arial" panose="020B0604020202020204" pitchFamily="34" charset="0"/>
                <a:ea typeface="Arial" pitchFamily="-105" charset="0"/>
                <a:cs typeface="Arial" panose="020B0604020202020204" pitchFamily="34" charset="0"/>
              </a:rPr>
              <a:t>عالبآ</a:t>
            </a:r>
            <a:r>
              <a:rPr kumimoji="0" lang="ar-IQ" sz="2000" b="1" i="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rPr>
              <a:t> ام منخفض</a:t>
            </a:r>
            <a:endParaRPr kumimoji="0" lang="en-US" sz="2000" b="1" i="1" u="none" strike="noStrike" kern="1200" cap="none" spc="0" normalizeH="0" baseline="0" noProof="0" dirty="0">
              <a:ln>
                <a:noFill/>
              </a:ln>
              <a:solidFill>
                <a:srgbClr val="100D00"/>
              </a:solidFill>
              <a:effectLst/>
              <a:uLnTx/>
              <a:uFillTx/>
              <a:latin typeface="Arial" panose="020B0604020202020204" pitchFamily="34" charset="0"/>
              <a:ea typeface="Arial" pitchFamily="-105" charset="0"/>
              <a:cs typeface="Arial" panose="020B0604020202020204" pitchFamily="34" charset="0"/>
            </a:endParaRPr>
          </a:p>
        </p:txBody>
      </p:sp>
      <p:sp>
        <p:nvSpPr>
          <p:cNvPr id="2" name="Freeform 1"/>
          <p:cNvSpPr/>
          <p:nvPr/>
        </p:nvSpPr>
        <p:spPr>
          <a:xfrm>
            <a:off x="1462088" y="4521209"/>
            <a:ext cx="1892300" cy="347663"/>
          </a:xfrm>
          <a:custGeom>
            <a:avLst/>
            <a:gdLst>
              <a:gd name="connsiteX0" fmla="*/ 0 w 1892895"/>
              <a:gd name="connsiteY0" fmla="*/ 83871 h 347468"/>
              <a:gd name="connsiteX1" fmla="*/ 107823 w 1892895"/>
              <a:gd name="connsiteY1" fmla="*/ 59908 h 347468"/>
              <a:gd name="connsiteX2" fmla="*/ 191686 w 1892895"/>
              <a:gd name="connsiteY2" fmla="*/ 35945 h 347468"/>
              <a:gd name="connsiteX3" fmla="*/ 275548 w 1892895"/>
              <a:gd name="connsiteY3" fmla="*/ 0 h 347468"/>
              <a:gd name="connsiteX4" fmla="*/ 323470 w 1892895"/>
              <a:gd name="connsiteY4" fmla="*/ 11982 h 347468"/>
              <a:gd name="connsiteX5" fmla="*/ 347430 w 1892895"/>
              <a:gd name="connsiteY5" fmla="*/ 47927 h 347468"/>
              <a:gd name="connsiteX6" fmla="*/ 407332 w 1892895"/>
              <a:gd name="connsiteY6" fmla="*/ 107835 h 347468"/>
              <a:gd name="connsiteX7" fmla="*/ 479214 w 1892895"/>
              <a:gd name="connsiteY7" fmla="*/ 167743 h 347468"/>
              <a:gd name="connsiteX8" fmla="*/ 539116 w 1892895"/>
              <a:gd name="connsiteY8" fmla="*/ 275578 h 347468"/>
              <a:gd name="connsiteX9" fmla="*/ 563077 w 1892895"/>
              <a:gd name="connsiteY9" fmla="*/ 311523 h 347468"/>
              <a:gd name="connsiteX10" fmla="*/ 634959 w 1892895"/>
              <a:gd name="connsiteY10" fmla="*/ 347468 h 347468"/>
              <a:gd name="connsiteX11" fmla="*/ 802684 w 1892895"/>
              <a:gd name="connsiteY11" fmla="*/ 323505 h 347468"/>
              <a:gd name="connsiteX12" fmla="*/ 850605 w 1892895"/>
              <a:gd name="connsiteY12" fmla="*/ 263596 h 347468"/>
              <a:gd name="connsiteX13" fmla="*/ 874566 w 1892895"/>
              <a:gd name="connsiteY13" fmla="*/ 215670 h 347468"/>
              <a:gd name="connsiteX14" fmla="*/ 898526 w 1892895"/>
              <a:gd name="connsiteY14" fmla="*/ 191706 h 347468"/>
              <a:gd name="connsiteX15" fmla="*/ 1006350 w 1892895"/>
              <a:gd name="connsiteY15" fmla="*/ 131798 h 347468"/>
              <a:gd name="connsiteX16" fmla="*/ 1221996 w 1892895"/>
              <a:gd name="connsiteY16" fmla="*/ 143780 h 347468"/>
              <a:gd name="connsiteX17" fmla="*/ 1293878 w 1892895"/>
              <a:gd name="connsiteY17" fmla="*/ 167743 h 347468"/>
              <a:gd name="connsiteX18" fmla="*/ 1365760 w 1892895"/>
              <a:gd name="connsiteY18" fmla="*/ 179725 h 347468"/>
              <a:gd name="connsiteX19" fmla="*/ 1449622 w 1892895"/>
              <a:gd name="connsiteY19" fmla="*/ 251615 h 347468"/>
              <a:gd name="connsiteX20" fmla="*/ 1485563 w 1892895"/>
              <a:gd name="connsiteY20" fmla="*/ 299541 h 347468"/>
              <a:gd name="connsiteX21" fmla="*/ 1557445 w 1892895"/>
              <a:gd name="connsiteY21" fmla="*/ 323505 h 347468"/>
              <a:gd name="connsiteX22" fmla="*/ 1892895 w 1892895"/>
              <a:gd name="connsiteY22" fmla="*/ 323505 h 347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895" h="347468">
                <a:moveTo>
                  <a:pt x="0" y="83871"/>
                </a:moveTo>
                <a:cubicBezTo>
                  <a:pt x="129736" y="62247"/>
                  <a:pt x="25236" y="83506"/>
                  <a:pt x="107823" y="59908"/>
                </a:cubicBezTo>
                <a:cubicBezTo>
                  <a:pt x="125744" y="54787"/>
                  <a:pt x="172531" y="45524"/>
                  <a:pt x="191686" y="35945"/>
                </a:cubicBezTo>
                <a:cubicBezTo>
                  <a:pt x="274420" y="-5426"/>
                  <a:pt x="175816" y="24937"/>
                  <a:pt x="275548" y="0"/>
                </a:cubicBezTo>
                <a:cubicBezTo>
                  <a:pt x="291522" y="3994"/>
                  <a:pt x="309770" y="2848"/>
                  <a:pt x="323470" y="11982"/>
                </a:cubicBezTo>
                <a:cubicBezTo>
                  <a:pt x="335451" y="19970"/>
                  <a:pt x="337948" y="37090"/>
                  <a:pt x="347430" y="47927"/>
                </a:cubicBezTo>
                <a:cubicBezTo>
                  <a:pt x="366025" y="69180"/>
                  <a:pt x="387365" y="87866"/>
                  <a:pt x="407332" y="107835"/>
                </a:cubicBezTo>
                <a:cubicBezTo>
                  <a:pt x="453455" y="153963"/>
                  <a:pt x="429175" y="134380"/>
                  <a:pt x="479214" y="167743"/>
                </a:cubicBezTo>
                <a:cubicBezTo>
                  <a:pt x="500302" y="231009"/>
                  <a:pt x="484190" y="193180"/>
                  <a:pt x="539116" y="275578"/>
                </a:cubicBezTo>
                <a:cubicBezTo>
                  <a:pt x="547103" y="287560"/>
                  <a:pt x="549416" y="306969"/>
                  <a:pt x="563077" y="311523"/>
                </a:cubicBezTo>
                <a:cubicBezTo>
                  <a:pt x="612678" y="328059"/>
                  <a:pt x="588511" y="316499"/>
                  <a:pt x="634959" y="347468"/>
                </a:cubicBezTo>
                <a:cubicBezTo>
                  <a:pt x="690867" y="339480"/>
                  <a:pt x="747710" y="336442"/>
                  <a:pt x="802684" y="323505"/>
                </a:cubicBezTo>
                <a:cubicBezTo>
                  <a:pt x="845573" y="313412"/>
                  <a:pt x="837195" y="294890"/>
                  <a:pt x="850605" y="263596"/>
                </a:cubicBezTo>
                <a:cubicBezTo>
                  <a:pt x="857640" y="247179"/>
                  <a:pt x="864659" y="230532"/>
                  <a:pt x="874566" y="215670"/>
                </a:cubicBezTo>
                <a:cubicBezTo>
                  <a:pt x="880831" y="206271"/>
                  <a:pt x="889490" y="198484"/>
                  <a:pt x="898526" y="191706"/>
                </a:cubicBezTo>
                <a:cubicBezTo>
                  <a:pt x="964435" y="142268"/>
                  <a:pt x="950315" y="150478"/>
                  <a:pt x="1006350" y="131798"/>
                </a:cubicBezTo>
                <a:cubicBezTo>
                  <a:pt x="1078232" y="135792"/>
                  <a:pt x="1150559" y="134849"/>
                  <a:pt x="1221996" y="143780"/>
                </a:cubicBezTo>
                <a:cubicBezTo>
                  <a:pt x="1247058" y="146913"/>
                  <a:pt x="1268965" y="163590"/>
                  <a:pt x="1293878" y="167743"/>
                </a:cubicBezTo>
                <a:lnTo>
                  <a:pt x="1365760" y="179725"/>
                </a:lnTo>
                <a:cubicBezTo>
                  <a:pt x="1403638" y="208137"/>
                  <a:pt x="1419586" y="216569"/>
                  <a:pt x="1449622" y="251615"/>
                </a:cubicBezTo>
                <a:cubicBezTo>
                  <a:pt x="1462617" y="266777"/>
                  <a:pt x="1468949" y="288464"/>
                  <a:pt x="1485563" y="299541"/>
                </a:cubicBezTo>
                <a:cubicBezTo>
                  <a:pt x="1506577" y="313552"/>
                  <a:pt x="1532188" y="323505"/>
                  <a:pt x="1557445" y="323505"/>
                </a:cubicBezTo>
                <a:lnTo>
                  <a:pt x="1892895" y="323505"/>
                </a:ln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3" name="Freeform 2"/>
          <p:cNvSpPr/>
          <p:nvPr/>
        </p:nvSpPr>
        <p:spPr>
          <a:xfrm>
            <a:off x="3354400" y="4856172"/>
            <a:ext cx="1881187" cy="682625"/>
          </a:xfrm>
          <a:custGeom>
            <a:avLst/>
            <a:gdLst>
              <a:gd name="connsiteX0" fmla="*/ 0 w 1880915"/>
              <a:gd name="connsiteY0" fmla="*/ 0 h 682954"/>
              <a:gd name="connsiteX1" fmla="*/ 191686 w 1880915"/>
              <a:gd name="connsiteY1" fmla="*/ 35945 h 682954"/>
              <a:gd name="connsiteX2" fmla="*/ 227627 w 1880915"/>
              <a:gd name="connsiteY2" fmla="*/ 107835 h 682954"/>
              <a:gd name="connsiteX3" fmla="*/ 263568 w 1880915"/>
              <a:gd name="connsiteY3" fmla="*/ 143780 h 682954"/>
              <a:gd name="connsiteX4" fmla="*/ 287529 w 1880915"/>
              <a:gd name="connsiteY4" fmla="*/ 179725 h 682954"/>
              <a:gd name="connsiteX5" fmla="*/ 299509 w 1880915"/>
              <a:gd name="connsiteY5" fmla="*/ 227651 h 682954"/>
              <a:gd name="connsiteX6" fmla="*/ 347430 w 1880915"/>
              <a:gd name="connsiteY6" fmla="*/ 239633 h 682954"/>
              <a:gd name="connsiteX7" fmla="*/ 670900 w 1880915"/>
              <a:gd name="connsiteY7" fmla="*/ 251615 h 682954"/>
              <a:gd name="connsiteX8" fmla="*/ 658919 w 1880915"/>
              <a:gd name="connsiteY8" fmla="*/ 431340 h 682954"/>
              <a:gd name="connsiteX9" fmla="*/ 670900 w 1880915"/>
              <a:gd name="connsiteY9" fmla="*/ 551156 h 682954"/>
              <a:gd name="connsiteX10" fmla="*/ 730801 w 1880915"/>
              <a:gd name="connsiteY10" fmla="*/ 599083 h 682954"/>
              <a:gd name="connsiteX11" fmla="*/ 802683 w 1880915"/>
              <a:gd name="connsiteY11" fmla="*/ 658991 h 682954"/>
              <a:gd name="connsiteX12" fmla="*/ 850605 w 1880915"/>
              <a:gd name="connsiteY12" fmla="*/ 670973 h 682954"/>
              <a:gd name="connsiteX13" fmla="*/ 886546 w 1880915"/>
              <a:gd name="connsiteY13" fmla="*/ 682954 h 682954"/>
              <a:gd name="connsiteX14" fmla="*/ 958428 w 1880915"/>
              <a:gd name="connsiteY14" fmla="*/ 670973 h 682954"/>
              <a:gd name="connsiteX15" fmla="*/ 1054271 w 1880915"/>
              <a:gd name="connsiteY15" fmla="*/ 623046 h 682954"/>
              <a:gd name="connsiteX16" fmla="*/ 1545465 w 1880915"/>
              <a:gd name="connsiteY16" fmla="*/ 611064 h 682954"/>
              <a:gd name="connsiteX17" fmla="*/ 1880915 w 1880915"/>
              <a:gd name="connsiteY17" fmla="*/ 587101 h 6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0915" h="682954">
                <a:moveTo>
                  <a:pt x="0" y="0"/>
                </a:moveTo>
                <a:cubicBezTo>
                  <a:pt x="48907" y="4447"/>
                  <a:pt x="141680" y="222"/>
                  <a:pt x="191686" y="35945"/>
                </a:cubicBezTo>
                <a:cubicBezTo>
                  <a:pt x="227670" y="61651"/>
                  <a:pt x="206691" y="76428"/>
                  <a:pt x="227627" y="107835"/>
                </a:cubicBezTo>
                <a:cubicBezTo>
                  <a:pt x="237025" y="121933"/>
                  <a:pt x="252722" y="130763"/>
                  <a:pt x="263568" y="143780"/>
                </a:cubicBezTo>
                <a:cubicBezTo>
                  <a:pt x="272786" y="154843"/>
                  <a:pt x="279542" y="167743"/>
                  <a:pt x="287529" y="179725"/>
                </a:cubicBezTo>
                <a:cubicBezTo>
                  <a:pt x="291522" y="195700"/>
                  <a:pt x="287866" y="216006"/>
                  <a:pt x="299509" y="227651"/>
                </a:cubicBezTo>
                <a:cubicBezTo>
                  <a:pt x="311151" y="239294"/>
                  <a:pt x="330999" y="238573"/>
                  <a:pt x="347430" y="239633"/>
                </a:cubicBezTo>
                <a:cubicBezTo>
                  <a:pt x="455103" y="246581"/>
                  <a:pt x="563077" y="247621"/>
                  <a:pt x="670900" y="251615"/>
                </a:cubicBezTo>
                <a:cubicBezTo>
                  <a:pt x="666906" y="311523"/>
                  <a:pt x="658919" y="371299"/>
                  <a:pt x="658919" y="431340"/>
                </a:cubicBezTo>
                <a:cubicBezTo>
                  <a:pt x="658919" y="471478"/>
                  <a:pt x="661876" y="512046"/>
                  <a:pt x="670900" y="551156"/>
                </a:cubicBezTo>
                <a:cubicBezTo>
                  <a:pt x="681437" y="596821"/>
                  <a:pt x="699115" y="583238"/>
                  <a:pt x="730801" y="599083"/>
                </a:cubicBezTo>
                <a:cubicBezTo>
                  <a:pt x="899262" y="683323"/>
                  <a:pt x="617210" y="552995"/>
                  <a:pt x="802683" y="658991"/>
                </a:cubicBezTo>
                <a:cubicBezTo>
                  <a:pt x="816979" y="667161"/>
                  <a:pt x="834773" y="666449"/>
                  <a:pt x="850605" y="670973"/>
                </a:cubicBezTo>
                <a:cubicBezTo>
                  <a:pt x="862747" y="674443"/>
                  <a:pt x="874566" y="678960"/>
                  <a:pt x="886546" y="682954"/>
                </a:cubicBezTo>
                <a:cubicBezTo>
                  <a:pt x="910507" y="678960"/>
                  <a:pt x="935684" y="679503"/>
                  <a:pt x="958428" y="670973"/>
                </a:cubicBezTo>
                <a:cubicBezTo>
                  <a:pt x="1042246" y="639538"/>
                  <a:pt x="877767" y="627352"/>
                  <a:pt x="1054271" y="623046"/>
                </a:cubicBezTo>
                <a:lnTo>
                  <a:pt x="1545465" y="611064"/>
                </a:lnTo>
                <a:cubicBezTo>
                  <a:pt x="1700694" y="559316"/>
                  <a:pt x="1592090" y="587101"/>
                  <a:pt x="1880915" y="587101"/>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4" name="Freeform 3"/>
          <p:cNvSpPr/>
          <p:nvPr/>
        </p:nvSpPr>
        <p:spPr>
          <a:xfrm>
            <a:off x="5211775" y="5445125"/>
            <a:ext cx="1868487" cy="527051"/>
          </a:xfrm>
          <a:custGeom>
            <a:avLst/>
            <a:gdLst>
              <a:gd name="connsiteX0" fmla="*/ 0 w 1868934"/>
              <a:gd name="connsiteY0" fmla="*/ 11981 h 527192"/>
              <a:gd name="connsiteX1" fmla="*/ 119804 w 1868934"/>
              <a:gd name="connsiteY1" fmla="*/ 0 h 527192"/>
              <a:gd name="connsiteX2" fmla="*/ 407332 w 1868934"/>
              <a:gd name="connsiteY2" fmla="*/ 23963 h 527192"/>
              <a:gd name="connsiteX3" fmla="*/ 455253 w 1868934"/>
              <a:gd name="connsiteY3" fmla="*/ 35944 h 527192"/>
              <a:gd name="connsiteX4" fmla="*/ 467234 w 1868934"/>
              <a:gd name="connsiteY4" fmla="*/ 71889 h 527192"/>
              <a:gd name="connsiteX5" fmla="*/ 491194 w 1868934"/>
              <a:gd name="connsiteY5" fmla="*/ 287559 h 527192"/>
              <a:gd name="connsiteX6" fmla="*/ 527135 w 1868934"/>
              <a:gd name="connsiteY6" fmla="*/ 395394 h 527192"/>
              <a:gd name="connsiteX7" fmla="*/ 599017 w 1868934"/>
              <a:gd name="connsiteY7" fmla="*/ 443321 h 527192"/>
              <a:gd name="connsiteX8" fmla="*/ 706841 w 1868934"/>
              <a:gd name="connsiteY8" fmla="*/ 467284 h 527192"/>
              <a:gd name="connsiteX9" fmla="*/ 1198035 w 1868934"/>
              <a:gd name="connsiteY9" fmla="*/ 467284 h 527192"/>
              <a:gd name="connsiteX10" fmla="*/ 1293878 w 1868934"/>
              <a:gd name="connsiteY10" fmla="*/ 491247 h 527192"/>
              <a:gd name="connsiteX11" fmla="*/ 1389720 w 1868934"/>
              <a:gd name="connsiteY11" fmla="*/ 515211 h 527192"/>
              <a:gd name="connsiteX12" fmla="*/ 1437642 w 1868934"/>
              <a:gd name="connsiteY12" fmla="*/ 527192 h 527192"/>
              <a:gd name="connsiteX13" fmla="*/ 1785072 w 1868934"/>
              <a:gd name="connsiteY13" fmla="*/ 515211 h 527192"/>
              <a:gd name="connsiteX14" fmla="*/ 1797052 w 1868934"/>
              <a:gd name="connsiteY14" fmla="*/ 479266 h 527192"/>
              <a:gd name="connsiteX15" fmla="*/ 1868934 w 1868934"/>
              <a:gd name="connsiteY15" fmla="*/ 467284 h 52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8934" h="527192">
                <a:moveTo>
                  <a:pt x="0" y="11981"/>
                </a:moveTo>
                <a:cubicBezTo>
                  <a:pt x="39935" y="7987"/>
                  <a:pt x="79670" y="0"/>
                  <a:pt x="119804" y="0"/>
                </a:cubicBezTo>
                <a:cubicBezTo>
                  <a:pt x="222498" y="0"/>
                  <a:pt x="310732" y="4641"/>
                  <a:pt x="407332" y="23963"/>
                </a:cubicBezTo>
                <a:cubicBezTo>
                  <a:pt x="423478" y="27192"/>
                  <a:pt x="439279" y="31950"/>
                  <a:pt x="455253" y="35944"/>
                </a:cubicBezTo>
                <a:cubicBezTo>
                  <a:pt x="459247" y="47926"/>
                  <a:pt x="465448" y="59386"/>
                  <a:pt x="467234" y="71889"/>
                </a:cubicBezTo>
                <a:cubicBezTo>
                  <a:pt x="477462" y="143494"/>
                  <a:pt x="468323" y="218938"/>
                  <a:pt x="491194" y="287559"/>
                </a:cubicBezTo>
                <a:cubicBezTo>
                  <a:pt x="503174" y="323504"/>
                  <a:pt x="495611" y="374375"/>
                  <a:pt x="527135" y="395394"/>
                </a:cubicBezTo>
                <a:cubicBezTo>
                  <a:pt x="551096" y="411370"/>
                  <a:pt x="571079" y="436336"/>
                  <a:pt x="599017" y="443321"/>
                </a:cubicBezTo>
                <a:cubicBezTo>
                  <a:pt x="666694" y="460241"/>
                  <a:pt x="630793" y="452072"/>
                  <a:pt x="706841" y="467284"/>
                </a:cubicBezTo>
                <a:cubicBezTo>
                  <a:pt x="950166" y="452074"/>
                  <a:pt x="909598" y="448052"/>
                  <a:pt x="1198035" y="467284"/>
                </a:cubicBezTo>
                <a:cubicBezTo>
                  <a:pt x="1249739" y="470731"/>
                  <a:pt x="1251382" y="479656"/>
                  <a:pt x="1293878" y="491247"/>
                </a:cubicBezTo>
                <a:cubicBezTo>
                  <a:pt x="1325648" y="499913"/>
                  <a:pt x="1357773" y="507223"/>
                  <a:pt x="1389720" y="515211"/>
                </a:cubicBezTo>
                <a:lnTo>
                  <a:pt x="1437642" y="527192"/>
                </a:lnTo>
                <a:cubicBezTo>
                  <a:pt x="1553452" y="523198"/>
                  <a:pt x="1670210" y="530527"/>
                  <a:pt x="1785072" y="515211"/>
                </a:cubicBezTo>
                <a:cubicBezTo>
                  <a:pt x="1797591" y="513542"/>
                  <a:pt x="1788122" y="488197"/>
                  <a:pt x="1797052" y="479266"/>
                </a:cubicBezTo>
                <a:cubicBezTo>
                  <a:pt x="1812821" y="463495"/>
                  <a:pt x="1850283" y="467284"/>
                  <a:pt x="1868934" y="467284"/>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
        <p:nvSpPr>
          <p:cNvPr id="13" name="Freeform 12"/>
          <p:cNvSpPr/>
          <p:nvPr/>
        </p:nvSpPr>
        <p:spPr>
          <a:xfrm>
            <a:off x="7080261" y="2349508"/>
            <a:ext cx="2181225" cy="3533775"/>
          </a:xfrm>
          <a:custGeom>
            <a:avLst/>
            <a:gdLst>
              <a:gd name="connsiteX0" fmla="*/ 0 w 2180423"/>
              <a:gd name="connsiteY0" fmla="*/ 3534634 h 3534634"/>
              <a:gd name="connsiteX1" fmla="*/ 23961 w 2180423"/>
              <a:gd name="connsiteY1" fmla="*/ 3474726 h 3534634"/>
              <a:gd name="connsiteX2" fmla="*/ 47922 w 2180423"/>
              <a:gd name="connsiteY2" fmla="*/ 3438781 h 3534634"/>
              <a:gd name="connsiteX3" fmla="*/ 95843 w 2180423"/>
              <a:gd name="connsiteY3" fmla="*/ 3330946 h 3534634"/>
              <a:gd name="connsiteX4" fmla="*/ 107823 w 2180423"/>
              <a:gd name="connsiteY4" fmla="*/ 3283020 h 3534634"/>
              <a:gd name="connsiteX5" fmla="*/ 143764 w 2180423"/>
              <a:gd name="connsiteY5" fmla="*/ 3223111 h 3534634"/>
              <a:gd name="connsiteX6" fmla="*/ 179705 w 2180423"/>
              <a:gd name="connsiteY6" fmla="*/ 3151221 h 3534634"/>
              <a:gd name="connsiteX7" fmla="*/ 215646 w 2180423"/>
              <a:gd name="connsiteY7" fmla="*/ 2983478 h 3534634"/>
              <a:gd name="connsiteX8" fmla="*/ 263568 w 2180423"/>
              <a:gd name="connsiteY8" fmla="*/ 2839698 h 3534634"/>
              <a:gd name="connsiteX9" fmla="*/ 323470 w 2180423"/>
              <a:gd name="connsiteY9" fmla="*/ 2659974 h 3534634"/>
              <a:gd name="connsiteX10" fmla="*/ 335450 w 2180423"/>
              <a:gd name="connsiteY10" fmla="*/ 2612047 h 3534634"/>
              <a:gd name="connsiteX11" fmla="*/ 383371 w 2180423"/>
              <a:gd name="connsiteY11" fmla="*/ 2552139 h 3534634"/>
              <a:gd name="connsiteX12" fmla="*/ 431293 w 2180423"/>
              <a:gd name="connsiteY12" fmla="*/ 2456285 h 3534634"/>
              <a:gd name="connsiteX13" fmla="*/ 455253 w 2180423"/>
              <a:gd name="connsiteY13" fmla="*/ 2408359 h 3534634"/>
              <a:gd name="connsiteX14" fmla="*/ 479214 w 2180423"/>
              <a:gd name="connsiteY14" fmla="*/ 2372414 h 3534634"/>
              <a:gd name="connsiteX15" fmla="*/ 515155 w 2180423"/>
              <a:gd name="connsiteY15" fmla="*/ 2288542 h 3534634"/>
              <a:gd name="connsiteX16" fmla="*/ 551096 w 2180423"/>
              <a:gd name="connsiteY16" fmla="*/ 2024946 h 3534634"/>
              <a:gd name="connsiteX17" fmla="*/ 575057 w 2180423"/>
              <a:gd name="connsiteY17" fmla="*/ 1953056 h 3534634"/>
              <a:gd name="connsiteX18" fmla="*/ 622978 w 2180423"/>
              <a:gd name="connsiteY18" fmla="*/ 1869184 h 3534634"/>
              <a:gd name="connsiteX19" fmla="*/ 646939 w 2180423"/>
              <a:gd name="connsiteY19" fmla="*/ 1821258 h 3534634"/>
              <a:gd name="connsiteX20" fmla="*/ 682880 w 2180423"/>
              <a:gd name="connsiteY20" fmla="*/ 1773331 h 3534634"/>
              <a:gd name="connsiteX21" fmla="*/ 706841 w 2180423"/>
              <a:gd name="connsiteY21" fmla="*/ 1737386 h 3534634"/>
              <a:gd name="connsiteX22" fmla="*/ 730801 w 2180423"/>
              <a:gd name="connsiteY22" fmla="*/ 1653515 h 3534634"/>
              <a:gd name="connsiteX23" fmla="*/ 742782 w 2180423"/>
              <a:gd name="connsiteY23" fmla="*/ 1605588 h 3534634"/>
              <a:gd name="connsiteX24" fmla="*/ 766742 w 2180423"/>
              <a:gd name="connsiteY24" fmla="*/ 1533698 h 3534634"/>
              <a:gd name="connsiteX25" fmla="*/ 778723 w 2180423"/>
              <a:gd name="connsiteY25" fmla="*/ 1485771 h 3534634"/>
              <a:gd name="connsiteX26" fmla="*/ 814664 w 2180423"/>
              <a:gd name="connsiteY26" fmla="*/ 1449826 h 3534634"/>
              <a:gd name="connsiteX27" fmla="*/ 850605 w 2180423"/>
              <a:gd name="connsiteY27" fmla="*/ 1353973 h 3534634"/>
              <a:gd name="connsiteX28" fmla="*/ 862585 w 2180423"/>
              <a:gd name="connsiteY28" fmla="*/ 1306047 h 3534634"/>
              <a:gd name="connsiteX29" fmla="*/ 910507 w 2180423"/>
              <a:gd name="connsiteY29" fmla="*/ 1186230 h 3534634"/>
              <a:gd name="connsiteX30" fmla="*/ 946448 w 2180423"/>
              <a:gd name="connsiteY30" fmla="*/ 1078395 h 3534634"/>
              <a:gd name="connsiteX31" fmla="*/ 958428 w 2180423"/>
              <a:gd name="connsiteY31" fmla="*/ 1042450 h 3534634"/>
              <a:gd name="connsiteX32" fmla="*/ 994369 w 2180423"/>
              <a:gd name="connsiteY32" fmla="*/ 994523 h 3534634"/>
              <a:gd name="connsiteX33" fmla="*/ 1030310 w 2180423"/>
              <a:gd name="connsiteY33" fmla="*/ 910652 h 3534634"/>
              <a:gd name="connsiteX34" fmla="*/ 1066251 w 2180423"/>
              <a:gd name="connsiteY34" fmla="*/ 826780 h 3534634"/>
              <a:gd name="connsiteX35" fmla="*/ 1102192 w 2180423"/>
              <a:gd name="connsiteY35" fmla="*/ 718945 h 3534634"/>
              <a:gd name="connsiteX36" fmla="*/ 1174074 w 2180423"/>
              <a:gd name="connsiteY36" fmla="*/ 706964 h 3534634"/>
              <a:gd name="connsiteX37" fmla="*/ 1210015 w 2180423"/>
              <a:gd name="connsiteY37" fmla="*/ 694982 h 3534634"/>
              <a:gd name="connsiteX38" fmla="*/ 1269917 w 2180423"/>
              <a:gd name="connsiteY38" fmla="*/ 623092 h 3534634"/>
              <a:gd name="connsiteX39" fmla="*/ 1365760 w 2180423"/>
              <a:gd name="connsiteY39" fmla="*/ 599129 h 3534634"/>
              <a:gd name="connsiteX40" fmla="*/ 1401701 w 2180423"/>
              <a:gd name="connsiteY40" fmla="*/ 587147 h 3534634"/>
              <a:gd name="connsiteX41" fmla="*/ 1497544 w 2180423"/>
              <a:gd name="connsiteY41" fmla="*/ 563184 h 3534634"/>
              <a:gd name="connsiteX42" fmla="*/ 1569426 w 2180423"/>
              <a:gd name="connsiteY42" fmla="*/ 491294 h 3534634"/>
              <a:gd name="connsiteX43" fmla="*/ 1605367 w 2180423"/>
              <a:gd name="connsiteY43" fmla="*/ 431386 h 3534634"/>
              <a:gd name="connsiteX44" fmla="*/ 1629327 w 2180423"/>
              <a:gd name="connsiteY44" fmla="*/ 407422 h 3534634"/>
              <a:gd name="connsiteX45" fmla="*/ 1665268 w 2180423"/>
              <a:gd name="connsiteY45" fmla="*/ 359496 h 3534634"/>
              <a:gd name="connsiteX46" fmla="*/ 1737151 w 2180423"/>
              <a:gd name="connsiteY46" fmla="*/ 299587 h 3534634"/>
              <a:gd name="connsiteX47" fmla="*/ 1761111 w 2180423"/>
              <a:gd name="connsiteY47" fmla="*/ 263642 h 3534634"/>
              <a:gd name="connsiteX48" fmla="*/ 1832993 w 2180423"/>
              <a:gd name="connsiteY48" fmla="*/ 203734 h 3534634"/>
              <a:gd name="connsiteX49" fmla="*/ 1844974 w 2180423"/>
              <a:gd name="connsiteY49" fmla="*/ 167789 h 3534634"/>
              <a:gd name="connsiteX50" fmla="*/ 1880915 w 2180423"/>
              <a:gd name="connsiteY50" fmla="*/ 155808 h 3534634"/>
              <a:gd name="connsiteX51" fmla="*/ 1916856 w 2180423"/>
              <a:gd name="connsiteY51" fmla="*/ 131844 h 3534634"/>
              <a:gd name="connsiteX52" fmla="*/ 1988738 w 2180423"/>
              <a:gd name="connsiteY52" fmla="*/ 107881 h 3534634"/>
              <a:gd name="connsiteX53" fmla="*/ 2036659 w 2180423"/>
              <a:gd name="connsiteY53" fmla="*/ 83918 h 3534634"/>
              <a:gd name="connsiteX54" fmla="*/ 2096561 w 2180423"/>
              <a:gd name="connsiteY54" fmla="*/ 35991 h 3534634"/>
              <a:gd name="connsiteX55" fmla="*/ 2132502 w 2180423"/>
              <a:gd name="connsiteY55" fmla="*/ 24009 h 3534634"/>
              <a:gd name="connsiteX56" fmla="*/ 2180423 w 2180423"/>
              <a:gd name="connsiteY56" fmla="*/ 46 h 35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80423" h="3534634">
                <a:moveTo>
                  <a:pt x="0" y="3534634"/>
                </a:moveTo>
                <a:cubicBezTo>
                  <a:pt x="7987" y="3514665"/>
                  <a:pt x="14343" y="3493963"/>
                  <a:pt x="23961" y="3474726"/>
                </a:cubicBezTo>
                <a:cubicBezTo>
                  <a:pt x="30400" y="3461846"/>
                  <a:pt x="42866" y="3452264"/>
                  <a:pt x="47922" y="3438781"/>
                </a:cubicBezTo>
                <a:cubicBezTo>
                  <a:pt x="91637" y="3322195"/>
                  <a:pt x="20406" y="3431541"/>
                  <a:pt x="95843" y="3330946"/>
                </a:cubicBezTo>
                <a:cubicBezTo>
                  <a:pt x="99836" y="3314971"/>
                  <a:pt x="101136" y="3298068"/>
                  <a:pt x="107823" y="3283020"/>
                </a:cubicBezTo>
                <a:cubicBezTo>
                  <a:pt x="117280" y="3261739"/>
                  <a:pt x="132614" y="3243556"/>
                  <a:pt x="143764" y="3223111"/>
                </a:cubicBezTo>
                <a:cubicBezTo>
                  <a:pt x="156592" y="3199590"/>
                  <a:pt x="167725" y="3175184"/>
                  <a:pt x="179705" y="3151221"/>
                </a:cubicBezTo>
                <a:cubicBezTo>
                  <a:pt x="191685" y="3095307"/>
                  <a:pt x="200781" y="3038696"/>
                  <a:pt x="215646" y="2983478"/>
                </a:cubicBezTo>
                <a:cubicBezTo>
                  <a:pt x="228778" y="2934696"/>
                  <a:pt x="263568" y="2839698"/>
                  <a:pt x="263568" y="2839698"/>
                </a:cubicBezTo>
                <a:cubicBezTo>
                  <a:pt x="285688" y="2706961"/>
                  <a:pt x="259733" y="2825706"/>
                  <a:pt x="323470" y="2659974"/>
                </a:cubicBezTo>
                <a:cubicBezTo>
                  <a:pt x="329381" y="2644604"/>
                  <a:pt x="327454" y="2626442"/>
                  <a:pt x="335450" y="2612047"/>
                </a:cubicBezTo>
                <a:cubicBezTo>
                  <a:pt x="347868" y="2589692"/>
                  <a:pt x="369970" y="2573918"/>
                  <a:pt x="383371" y="2552139"/>
                </a:cubicBezTo>
                <a:cubicBezTo>
                  <a:pt x="402091" y="2521715"/>
                  <a:pt x="415319" y="2488236"/>
                  <a:pt x="431293" y="2456285"/>
                </a:cubicBezTo>
                <a:cubicBezTo>
                  <a:pt x="439280" y="2440310"/>
                  <a:pt x="445346" y="2423220"/>
                  <a:pt x="455253" y="2408359"/>
                </a:cubicBezTo>
                <a:cubicBezTo>
                  <a:pt x="463240" y="2396377"/>
                  <a:pt x="472775" y="2385294"/>
                  <a:pt x="479214" y="2372414"/>
                </a:cubicBezTo>
                <a:cubicBezTo>
                  <a:pt x="492815" y="2345208"/>
                  <a:pt x="503175" y="2316499"/>
                  <a:pt x="515155" y="2288542"/>
                </a:cubicBezTo>
                <a:cubicBezTo>
                  <a:pt x="525350" y="2176378"/>
                  <a:pt x="525142" y="2135259"/>
                  <a:pt x="551096" y="2024946"/>
                </a:cubicBezTo>
                <a:cubicBezTo>
                  <a:pt x="556881" y="2000358"/>
                  <a:pt x="564473" y="1975991"/>
                  <a:pt x="575057" y="1953056"/>
                </a:cubicBezTo>
                <a:cubicBezTo>
                  <a:pt x="588549" y="1923820"/>
                  <a:pt x="607561" y="1897452"/>
                  <a:pt x="622978" y="1869184"/>
                </a:cubicBezTo>
                <a:cubicBezTo>
                  <a:pt x="631530" y="1853504"/>
                  <a:pt x="637474" y="1836404"/>
                  <a:pt x="646939" y="1821258"/>
                </a:cubicBezTo>
                <a:cubicBezTo>
                  <a:pt x="657522" y="1804324"/>
                  <a:pt x="671274" y="1789581"/>
                  <a:pt x="682880" y="1773331"/>
                </a:cubicBezTo>
                <a:cubicBezTo>
                  <a:pt x="691249" y="1761613"/>
                  <a:pt x="698854" y="1749368"/>
                  <a:pt x="706841" y="1737386"/>
                </a:cubicBezTo>
                <a:cubicBezTo>
                  <a:pt x="744280" y="1587607"/>
                  <a:pt x="696437" y="1773799"/>
                  <a:pt x="730801" y="1653515"/>
                </a:cubicBezTo>
                <a:cubicBezTo>
                  <a:pt x="735325" y="1637681"/>
                  <a:pt x="738051" y="1621361"/>
                  <a:pt x="742782" y="1605588"/>
                </a:cubicBezTo>
                <a:cubicBezTo>
                  <a:pt x="750039" y="1581394"/>
                  <a:pt x="760616" y="1558203"/>
                  <a:pt x="766742" y="1533698"/>
                </a:cubicBezTo>
                <a:cubicBezTo>
                  <a:pt x="770736" y="1517722"/>
                  <a:pt x="770554" y="1500069"/>
                  <a:pt x="778723" y="1485771"/>
                </a:cubicBezTo>
                <a:cubicBezTo>
                  <a:pt x="787129" y="1471059"/>
                  <a:pt x="802684" y="1461808"/>
                  <a:pt x="814664" y="1449826"/>
                </a:cubicBezTo>
                <a:cubicBezTo>
                  <a:pt x="845415" y="1326808"/>
                  <a:pt x="803619" y="1479283"/>
                  <a:pt x="850605" y="1353973"/>
                </a:cubicBezTo>
                <a:cubicBezTo>
                  <a:pt x="856386" y="1338554"/>
                  <a:pt x="857854" y="1321820"/>
                  <a:pt x="862585" y="1306047"/>
                </a:cubicBezTo>
                <a:cubicBezTo>
                  <a:pt x="884791" y="1232019"/>
                  <a:pt x="880485" y="1246280"/>
                  <a:pt x="910507" y="1186230"/>
                </a:cubicBezTo>
                <a:cubicBezTo>
                  <a:pt x="930581" y="1105920"/>
                  <a:pt x="912612" y="1168635"/>
                  <a:pt x="946448" y="1078395"/>
                </a:cubicBezTo>
                <a:cubicBezTo>
                  <a:pt x="950882" y="1066569"/>
                  <a:pt x="952163" y="1053416"/>
                  <a:pt x="958428" y="1042450"/>
                </a:cubicBezTo>
                <a:cubicBezTo>
                  <a:pt x="968334" y="1025112"/>
                  <a:pt x="982389" y="1010499"/>
                  <a:pt x="994369" y="994523"/>
                </a:cubicBezTo>
                <a:cubicBezTo>
                  <a:pt x="1028764" y="856926"/>
                  <a:pt x="980668" y="1026497"/>
                  <a:pt x="1030310" y="910652"/>
                </a:cubicBezTo>
                <a:cubicBezTo>
                  <a:pt x="1076727" y="802333"/>
                  <a:pt x="1006096" y="917021"/>
                  <a:pt x="1066251" y="826780"/>
                </a:cubicBezTo>
                <a:cubicBezTo>
                  <a:pt x="1069115" y="809592"/>
                  <a:pt x="1071562" y="734261"/>
                  <a:pt x="1102192" y="718945"/>
                </a:cubicBezTo>
                <a:cubicBezTo>
                  <a:pt x="1123918" y="708081"/>
                  <a:pt x="1150113" y="710958"/>
                  <a:pt x="1174074" y="706964"/>
                </a:cubicBezTo>
                <a:cubicBezTo>
                  <a:pt x="1186054" y="702970"/>
                  <a:pt x="1200154" y="702872"/>
                  <a:pt x="1210015" y="694982"/>
                </a:cubicBezTo>
                <a:cubicBezTo>
                  <a:pt x="1320501" y="606584"/>
                  <a:pt x="1133042" y="714351"/>
                  <a:pt x="1269917" y="623092"/>
                </a:cubicBezTo>
                <a:cubicBezTo>
                  <a:pt x="1286346" y="612138"/>
                  <a:pt x="1356087" y="601548"/>
                  <a:pt x="1365760" y="599129"/>
                </a:cubicBezTo>
                <a:cubicBezTo>
                  <a:pt x="1378011" y="596066"/>
                  <a:pt x="1389450" y="590210"/>
                  <a:pt x="1401701" y="587147"/>
                </a:cubicBezTo>
                <a:lnTo>
                  <a:pt x="1497544" y="563184"/>
                </a:lnTo>
                <a:cubicBezTo>
                  <a:pt x="1521505" y="539221"/>
                  <a:pt x="1547969" y="517523"/>
                  <a:pt x="1569426" y="491294"/>
                </a:cubicBezTo>
                <a:cubicBezTo>
                  <a:pt x="1584171" y="473270"/>
                  <a:pt x="1591833" y="450337"/>
                  <a:pt x="1605367" y="431386"/>
                </a:cubicBezTo>
                <a:cubicBezTo>
                  <a:pt x="1611932" y="422194"/>
                  <a:pt x="1622096" y="416100"/>
                  <a:pt x="1629327" y="407422"/>
                </a:cubicBezTo>
                <a:cubicBezTo>
                  <a:pt x="1642110" y="392081"/>
                  <a:pt x="1652485" y="374837"/>
                  <a:pt x="1665268" y="359496"/>
                </a:cubicBezTo>
                <a:cubicBezTo>
                  <a:pt x="1686425" y="334105"/>
                  <a:pt x="1710107" y="319872"/>
                  <a:pt x="1737151" y="299587"/>
                </a:cubicBezTo>
                <a:cubicBezTo>
                  <a:pt x="1745138" y="287605"/>
                  <a:pt x="1751893" y="274705"/>
                  <a:pt x="1761111" y="263642"/>
                </a:cubicBezTo>
                <a:cubicBezTo>
                  <a:pt x="1789935" y="229050"/>
                  <a:pt x="1797656" y="227295"/>
                  <a:pt x="1832993" y="203734"/>
                </a:cubicBezTo>
                <a:cubicBezTo>
                  <a:pt x="1836987" y="191752"/>
                  <a:pt x="1836044" y="176720"/>
                  <a:pt x="1844974" y="167789"/>
                </a:cubicBezTo>
                <a:cubicBezTo>
                  <a:pt x="1853903" y="158859"/>
                  <a:pt x="1869620" y="161456"/>
                  <a:pt x="1880915" y="155808"/>
                </a:cubicBezTo>
                <a:cubicBezTo>
                  <a:pt x="1893794" y="149368"/>
                  <a:pt x="1903698" y="137693"/>
                  <a:pt x="1916856" y="131844"/>
                </a:cubicBezTo>
                <a:cubicBezTo>
                  <a:pt x="1939936" y="121585"/>
                  <a:pt x="1966148" y="119177"/>
                  <a:pt x="1988738" y="107881"/>
                </a:cubicBezTo>
                <a:lnTo>
                  <a:pt x="2036659" y="83918"/>
                </a:lnTo>
                <a:cubicBezTo>
                  <a:pt x="2058946" y="61629"/>
                  <a:pt x="2066333" y="51107"/>
                  <a:pt x="2096561" y="35991"/>
                </a:cubicBezTo>
                <a:cubicBezTo>
                  <a:pt x="2107856" y="30343"/>
                  <a:pt x="2121207" y="29657"/>
                  <a:pt x="2132502" y="24009"/>
                </a:cubicBezTo>
                <a:cubicBezTo>
                  <a:pt x="2184853" y="-2169"/>
                  <a:pt x="2150414" y="46"/>
                  <a:pt x="2180423" y="46"/>
                </a:cubicBezTo>
              </a:path>
            </a:pathLst>
          </a:custGeom>
          <a:ln w="76200" cmpd="sng">
            <a:solidFill>
              <a:srgbClr val="800000"/>
            </a:solidFill>
          </a:ln>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endParaRPr>
          </a:p>
        </p:txBody>
      </p:sp>
    </p:spTree>
    <p:extLst>
      <p:ext uri="{BB962C8B-B14F-4D97-AF65-F5344CB8AC3E}">
        <p14:creationId xmlns:p14="http://schemas.microsoft.com/office/powerpoint/2010/main" val="373349613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9155">
                                            <p:txEl>
                                              <p:pRg st="0" end="0"/>
                                            </p:txEl>
                                          </p:spTgt>
                                        </p:tgtEl>
                                        <p:attrNameLst>
                                          <p:attrName>style.visibility</p:attrName>
                                        </p:attrNameLst>
                                      </p:cBhvr>
                                      <p:to>
                                        <p:strVal val="visible"/>
                                      </p:to>
                                    </p:set>
                                    <p:anim to="" calcmode="lin" valueType="num">
                                      <p:cBhvr>
                                        <p:cTn id="7" dur="1" fill="hold"/>
                                        <p:tgtEl>
                                          <p:spTgt spid="49155">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9155">
                                            <p:txEl>
                                              <p:pRg st="1" end="1"/>
                                            </p:txEl>
                                          </p:spTgt>
                                        </p:tgtEl>
                                        <p:attrNameLst>
                                          <p:attrName>style.visibility</p:attrName>
                                        </p:attrNameLst>
                                      </p:cBhvr>
                                      <p:to>
                                        <p:strVal val="visible"/>
                                      </p:to>
                                    </p:set>
                                    <p:anim to="" calcmode="lin" valueType="num">
                                      <p:cBhvr>
                                        <p:cTn id="12" dur="1" fill="hold"/>
                                        <p:tgtEl>
                                          <p:spTgt spid="49155">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wipe(left)">
                                      <p:cBhvr>
                                        <p:cTn id="47" dur="500"/>
                                        <p:tgtEl>
                                          <p:spTgt spid="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5" grpId="0" build="p"/>
      <p:bldP spid="6" grpId="0"/>
      <p:bldP spid="7" grpId="0"/>
      <p:bldP spid="8" grpId="0"/>
      <p:bldP spid="9" grpId="0"/>
      <p:bldP spid="10" grpId="0"/>
      <p:bldP spid="11"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5618003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4" descr="mtn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8032" y="2636912"/>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مزمور 34 : 3</a:t>
            </a:r>
          </a:p>
          <a:p>
            <a:pPr algn="ctr" eaLnBrk="1" hangingPunct="1">
              <a:spcBef>
                <a:spcPct val="50000"/>
              </a:spcBef>
              <a:defRPr/>
            </a:pPr>
            <a:r>
              <a:rPr lang="ar-JO" sz="4800" b="1" dirty="0">
                <a:solidFill>
                  <a:srgbClr val="FFFF00"/>
                </a:solidFill>
                <a:effectLst>
                  <a:glow rad="101600">
                    <a:schemeClr val="tx2">
                      <a:alpha val="75000"/>
                    </a:schemeClr>
                  </a:glow>
                  <a:outerShdw blurRad="38100" dist="38100" dir="2700000" algn="tl">
                    <a:srgbClr val="000000">
                      <a:alpha val="43137"/>
                    </a:srgbClr>
                  </a:outerShdw>
                </a:effectLst>
                <a:cs typeface="Times New Roman" charset="0"/>
              </a:rPr>
              <a:t>عظّموا</a:t>
            </a:r>
            <a:r>
              <a:rPr lang="ar-JO" sz="48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 الرب معي </a:t>
            </a:r>
            <a:r>
              <a:rPr lang="ar-JO" sz="4800" b="1" dirty="0">
                <a:solidFill>
                  <a:srgbClr val="FFFF00"/>
                </a:solidFill>
                <a:effectLst>
                  <a:glow rad="101600">
                    <a:schemeClr val="tx2">
                      <a:alpha val="75000"/>
                    </a:schemeClr>
                  </a:glow>
                  <a:outerShdw blurRad="38100" dist="38100" dir="2700000" algn="tl">
                    <a:srgbClr val="000000">
                      <a:alpha val="43137"/>
                    </a:srgbClr>
                  </a:outerShdw>
                </a:effectLst>
                <a:cs typeface="Times New Roman" charset="0"/>
              </a:rPr>
              <a:t>ولنعلِ</a:t>
            </a:r>
            <a:r>
              <a:rPr lang="ar-JO" sz="48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 اسمه معاً</a:t>
            </a:r>
            <a:endParaRPr lang="en-US" sz="48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endParaRPr>
          </a:p>
        </p:txBody>
      </p:sp>
      <p:sp>
        <p:nvSpPr>
          <p:cNvPr id="6"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۳٩٠</a:t>
            </a:r>
            <a:endParaRPr lang="en-US" b="1" dirty="0">
              <a:solidFill>
                <a:srgbClr val="FFFFFF"/>
              </a:solidFill>
              <a:latin typeface="Arial" pitchFamily="-105" charset="0"/>
              <a:ea typeface="Arial" pitchFamily="-105" charset="0"/>
              <a:cs typeface="Arial" pitchFamily="-105" charset="0"/>
            </a:endParaRPr>
          </a:p>
        </p:txBody>
      </p:sp>
      <p:sp>
        <p:nvSpPr>
          <p:cNvPr id="8"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١٣</a:t>
            </a:r>
          </a:p>
        </p:txBody>
      </p:sp>
    </p:spTree>
  </p:cSld>
  <p:clrMapOvr>
    <a:masterClrMapping/>
  </p:clrMapOvr>
  <p:transition spd="med">
    <p:randomBar dir="vert"/>
  </p:transition>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2" descr="Picture1 r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691" name="Rectangle 3"/>
          <p:cNvSpPr>
            <a:spLocks noGrp="1" noChangeArrowheads="1"/>
          </p:cNvSpPr>
          <p:nvPr>
            <p:ph type="body" idx="1"/>
          </p:nvPr>
        </p:nvSpPr>
        <p:spPr>
          <a:xfrm>
            <a:off x="1524000" y="1676401"/>
            <a:ext cx="2743200" cy="4525963"/>
          </a:xfrm>
        </p:spPr>
        <p:txBody>
          <a:bodyPr/>
          <a:lstStyle/>
          <a:p>
            <a:pPr eaLnBrk="1" hangingPunct="1">
              <a:lnSpc>
                <a:spcPct val="90000"/>
              </a:lnSpc>
            </a:pPr>
            <a:r>
              <a:rPr lang="ar-SA" dirty="0">
                <a:solidFill>
                  <a:srgbClr val="FFFF00"/>
                </a:solidFill>
                <a:latin typeface="Arial" panose="020B0604020202020204" pitchFamily="34" charset="0"/>
                <a:cs typeface="Arial" panose="020B0604020202020204" pitchFamily="34" charset="0"/>
              </a:rPr>
              <a:t>ترنيمة</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رثاء</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حكمة</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ملكي </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مسياني</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رثاء</a:t>
            </a:r>
          </a:p>
          <a:p>
            <a:pPr eaLnBrk="1" hangingPunct="1">
              <a:lnSpc>
                <a:spcPct val="90000"/>
              </a:lnSpc>
            </a:pPr>
            <a:r>
              <a:rPr lang="ar-SA" dirty="0">
                <a:solidFill>
                  <a:srgbClr val="FFFF00"/>
                </a:solidFill>
                <a:latin typeface="Arial" panose="020B0604020202020204" pitchFamily="34" charset="0"/>
                <a:cs typeface="Arial" panose="020B0604020202020204" pitchFamily="34" charset="0"/>
              </a:rPr>
              <a:t>لعن</a:t>
            </a:r>
          </a:p>
          <a:p>
            <a:pPr algn="r" rtl="1" eaLnBrk="1" hangingPunct="1">
              <a:lnSpc>
                <a:spcPct val="90000"/>
              </a:lnSpc>
            </a:pPr>
            <a:r>
              <a:rPr lang="ar-SA" sz="4000" b="1" dirty="0">
                <a:solidFill>
                  <a:srgbClr val="FFFF00"/>
                </a:solidFill>
                <a:latin typeface="Arial" panose="020B0604020202020204" pitchFamily="34" charset="0"/>
                <a:cs typeface="Arial" panose="020B0604020202020204" pitchFamily="34" charset="0"/>
              </a:rPr>
              <a:t>تاريخي</a:t>
            </a:r>
          </a:p>
        </p:txBody>
      </p:sp>
      <p:sp>
        <p:nvSpPr>
          <p:cNvPr id="328707" name="Text Box 4"/>
          <p:cNvSpPr txBox="1">
            <a:spLocks noChangeArrowheads="1"/>
          </p:cNvSpPr>
          <p:nvPr/>
        </p:nvSpPr>
        <p:spPr bwMode="auto">
          <a:xfrm>
            <a:off x="4114800" y="1905000"/>
            <a:ext cx="3810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0693" name="Text Box 5"/>
          <p:cNvSpPr txBox="1">
            <a:spLocks noChangeArrowheads="1"/>
          </p:cNvSpPr>
          <p:nvPr/>
        </p:nvSpPr>
        <p:spPr bwMode="auto">
          <a:xfrm>
            <a:off x="914400" y="1608144"/>
            <a:ext cx="7239000" cy="380206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قدام  آبائهم صنع </a:t>
            </a:r>
            <a:r>
              <a:rPr kumimoji="0" lang="ar-JO"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عجوبة في </a:t>
            </a:r>
            <a:r>
              <a:rPr kumimoji="0" lang="ar-JO"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أ</a:t>
            </a: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رض مصر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بلاد صوعن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شق البحر فعبرهم،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ونصب المياه كند .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IQ"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مزمور  78 : 12- 13  </a:t>
            </a:r>
            <a:endParaRPr kumimoji="0" lang="en-US" sz="2800" b="0" i="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endParaRPr>
          </a:p>
        </p:txBody>
      </p:sp>
      <p:sp>
        <p:nvSpPr>
          <p:cNvPr id="328710" name="Rectangle 7"/>
          <p:cNvSpPr>
            <a:spLocks noGrp="1" noChangeArrowheads="1"/>
          </p:cNvSpPr>
          <p:nvPr>
            <p:ph type="title"/>
          </p:nvPr>
        </p:nvSpPr>
        <p:spPr>
          <a:xfrm>
            <a:off x="457200" y="274639"/>
            <a:ext cx="7472386" cy="1143000"/>
          </a:xfrm>
        </p:spPr>
        <p:txBody>
          <a:bodyPr/>
          <a:lstStyle/>
          <a:p>
            <a:pPr eaLnBrk="1" hangingPunct="1"/>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 </a:t>
            </a:r>
            <a:endParaRPr lang="en-US" dirty="0">
              <a:latin typeface="Arial" panose="020B0604020202020204" pitchFamily="34" charset="0"/>
              <a:cs typeface="Arial" panose="020B0604020202020204" pitchFamily="34" charset="0"/>
            </a:endParaRPr>
          </a:p>
        </p:txBody>
      </p:sp>
      <p:sp>
        <p:nvSpPr>
          <p:cNvPr id="370696" name="Text Box 8"/>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70693"/>
                                        </p:tgtEl>
                                        <p:attrNameLst>
                                          <p:attrName>style.visibility</p:attrName>
                                        </p:attrNameLst>
                                      </p:cBhvr>
                                      <p:to>
                                        <p:strVal val="visible"/>
                                      </p:to>
                                    </p:set>
                                    <p:anim calcmode="lin" valueType="num">
                                      <p:cBhvr>
                                        <p:cTn id="7" dur="2000" fill="hold"/>
                                        <p:tgtEl>
                                          <p:spTgt spid="370693"/>
                                        </p:tgtEl>
                                        <p:attrNameLst>
                                          <p:attrName>ppt_w</p:attrName>
                                        </p:attrNameLst>
                                      </p:cBhvr>
                                      <p:tavLst>
                                        <p:tav tm="0" fmla="#ppt_w*sin(2.5*pi*$)">
                                          <p:val>
                                            <p:fltVal val="0"/>
                                          </p:val>
                                        </p:tav>
                                        <p:tav tm="100000">
                                          <p:val>
                                            <p:fltVal val="1"/>
                                          </p:val>
                                        </p:tav>
                                      </p:tavLst>
                                    </p:anim>
                                    <p:anim calcmode="lin" valueType="num">
                                      <p:cBhvr>
                                        <p:cTn id="8" dur="2000" fill="hold"/>
                                        <p:tgtEl>
                                          <p:spTgt spid="37069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693" grpId="0" animBg="1"/>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٧٩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144356509"/>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٨٠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004652179"/>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٨١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302471021"/>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٨٢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489660157"/>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٨٣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801288690"/>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٨٤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41850522"/>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٨٥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674145918"/>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٨٦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40942881"/>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٨٧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94265240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4" descr="mtn3"/>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8032" y="2636912"/>
            <a:ext cx="9144000" cy="1754326"/>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مزمور 34 : 3</a:t>
            </a:r>
          </a:p>
          <a:p>
            <a:pPr algn="ctr" eaLnBrk="1" hangingPunct="1">
              <a:spcBef>
                <a:spcPct val="50000"/>
              </a:spcBef>
              <a:defRPr/>
            </a:pPr>
            <a:r>
              <a:rPr lang="ar-JO" sz="4800" b="1" dirty="0">
                <a:solidFill>
                  <a:srgbClr val="FFFF00"/>
                </a:solidFill>
                <a:effectLst>
                  <a:glow rad="101600">
                    <a:schemeClr val="tx2">
                      <a:alpha val="75000"/>
                    </a:schemeClr>
                  </a:glow>
                  <a:outerShdw blurRad="38100" dist="38100" dir="2700000" algn="tl">
                    <a:srgbClr val="000000">
                      <a:alpha val="43137"/>
                    </a:srgbClr>
                  </a:outerShdw>
                </a:effectLst>
                <a:cs typeface="Times New Roman" charset="0"/>
              </a:rPr>
              <a:t>عظّموا</a:t>
            </a:r>
            <a:r>
              <a:rPr lang="ar-JO" sz="48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 الرب معي </a:t>
            </a:r>
            <a:r>
              <a:rPr lang="ar-JO" sz="4800" b="1" dirty="0">
                <a:solidFill>
                  <a:srgbClr val="FFFF00"/>
                </a:solidFill>
                <a:effectLst>
                  <a:glow rad="101600">
                    <a:schemeClr val="tx2">
                      <a:alpha val="75000"/>
                    </a:schemeClr>
                  </a:glow>
                  <a:outerShdw blurRad="38100" dist="38100" dir="2700000" algn="tl">
                    <a:srgbClr val="000000">
                      <a:alpha val="43137"/>
                    </a:srgbClr>
                  </a:outerShdw>
                </a:effectLst>
                <a:cs typeface="Times New Roman" charset="0"/>
              </a:rPr>
              <a:t>ولنعلِ</a:t>
            </a:r>
            <a:r>
              <a:rPr lang="ar-JO" sz="48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 اسمه معاً</a:t>
            </a:r>
            <a:endParaRPr lang="en-US" sz="48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endParaRPr>
          </a:p>
        </p:txBody>
      </p:sp>
      <p:sp>
        <p:nvSpPr>
          <p:cNvPr id="8"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۳٩٠</a:t>
            </a:r>
            <a:endParaRPr lang="en-US" b="1" dirty="0">
              <a:solidFill>
                <a:srgbClr val="FFFFFF"/>
              </a:solidFill>
              <a:latin typeface="Arial" pitchFamily="-105" charset="0"/>
              <a:ea typeface="Arial" pitchFamily="-105" charset="0"/>
              <a:cs typeface="Arial" pitchFamily="-105" charset="0"/>
            </a:endParaRPr>
          </a:p>
        </p:txBody>
      </p:sp>
      <p:sp>
        <p:nvSpPr>
          <p:cNvPr id="9"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١٣</a:t>
            </a:r>
          </a:p>
        </p:txBody>
      </p:sp>
    </p:spTree>
  </p:cSld>
  <p:clrMapOvr>
    <a:masterClrMapping/>
  </p:clrMapOvr>
  <p:transition spd="med">
    <p:randomBar dir="vert"/>
  </p:transition>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٨٨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587873131"/>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٨٩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349078040"/>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٩٠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546543862"/>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271C0531-1401-264F-996C-2FB6601407E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429700" cy="5078313"/>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1 يا رب ملجأ كنت لنا</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في دور فدور</a:t>
            </a: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2 </a:t>
            </a:r>
            <a:r>
              <a:rPr kumimoji="0" lang="ar-JO" sz="54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من قبل أن تولد الجبال</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أو أبدأت الأرض و المسكونة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منذ الأزل إلى الأبد أنت الله</a:t>
            </a: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1"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7746330"/>
      </p:ext>
    </p:extLst>
  </p:cSld>
  <p:clrMapOvr>
    <a:masterClrMapping/>
  </p:clrMapOvr>
  <p:transition/>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6812A37-F404-DA49-95BE-03DA898595F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6512" y="1580594"/>
            <a:ext cx="8820472" cy="5139869"/>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3 ترجع الإنسان إلى الغبار وتقول</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ارجعوا يا بني آدم</a:t>
            </a: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br>
              <a:rPr kumimoji="0" lang="en-SG" sz="54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4 لأن ألف سنة في عينيك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مثل يوم أمس بعدما عبر</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5400" b="1" baseline="30000"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وكهزيع من الليل</a:t>
            </a: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ar-JO" sz="36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47155195"/>
      </p:ext>
    </p:extLst>
  </p:cSld>
  <p:clrMapOvr>
    <a:masterClrMapping/>
  </p:clrMapOvr>
  <p:transition/>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160E11A6-B199-4B47-BFF5-D3C0B464026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5496"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5 جرفتهم كسنة يكونون</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بالغداة كعشب يزول</a:t>
            </a: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6 بالغداة يزهر فيزول</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عند المساء يجز فييبس</a:t>
            </a: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55354818"/>
      </p:ext>
    </p:extLst>
  </p:cSld>
  <p:clrMapOvr>
    <a:masterClrMapping/>
  </p:clrMapOvr>
  <p:transition/>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9198CCD-17C6-154A-9E56-7417159A54A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107504"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7 لأننا قد فنينا بسخطك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وبغضبك ارتعبنا</a:t>
            </a: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8 قد جعلت آثامنا أمامك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خفياتنا في ضوء وجهك</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601705604"/>
      </p:ext>
    </p:extLst>
  </p:cSld>
  <p:clrMapOvr>
    <a:masterClrMapping/>
  </p:clrMapOvr>
  <p:transition/>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4080A620-EC0D-A14D-A072-CB7F084061F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107504" y="1089939"/>
            <a:ext cx="8820472" cy="5632311"/>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9 لأن كل أيامنا قد انقضت برجزك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أفنينا سينينا كقصة</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10 أيام سنينا هي سبعون سنة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 إن كانت مع القوة فثمانون سنة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وأفخرها تعب و بلية</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لأنها تقرض سريعاً فنطير</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 </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723923993"/>
      </p:ext>
    </p:extLst>
  </p:cSld>
  <p:clrMapOvr>
    <a:masterClrMapping/>
  </p:clrMapOvr>
  <p:transition/>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271B51E1-EC95-5142-BCDD-507A757A1F7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11 من يعرف قوة غضبك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وكخوفك سخطك</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12 إحصاء أيامنا هكذا علمنا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فنؤتى قلب حكمة</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4261948942"/>
      </p:ext>
    </p:extLst>
  </p:cSld>
  <p:clrMapOvr>
    <a:masterClrMapping/>
  </p:clrMapOvr>
  <p:transition/>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0F4959B7-F2ED-E147-B552-A783522BBC3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462760"/>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13 ارجع يا رب حتى متى ؟</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وترأف على عبيدك</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14 أشبعنا بالغداة من رحمتك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فنبتهج ونفرح كل أيامنا</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2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99482815"/>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3" name="Picture 4" descr="mtn4"/>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2"/>
          <p:cNvSpPr txBox="1">
            <a:spLocks noChangeArrowheads="1"/>
          </p:cNvSpPr>
          <p:nvPr/>
        </p:nvSpPr>
        <p:spPr bwMode="auto">
          <a:xfrm>
            <a:off x="8032" y="1916832"/>
            <a:ext cx="9144000" cy="1954381"/>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0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مزمور 34 : 3</a:t>
            </a:r>
          </a:p>
          <a:p>
            <a:pPr algn="ctr" eaLnBrk="1" hangingPunct="1">
              <a:spcBef>
                <a:spcPct val="50000"/>
              </a:spcBef>
              <a:defRPr/>
            </a:pPr>
            <a:r>
              <a:rPr lang="ar-JO" sz="5400" b="1" dirty="0">
                <a:solidFill>
                  <a:srgbClr val="FFFF00"/>
                </a:solidFill>
                <a:effectLst>
                  <a:glow rad="101600">
                    <a:schemeClr val="tx2">
                      <a:alpha val="75000"/>
                    </a:schemeClr>
                  </a:glow>
                  <a:outerShdw blurRad="38100" dist="38100" dir="2700000" algn="tl">
                    <a:srgbClr val="000000">
                      <a:alpha val="43137"/>
                    </a:srgbClr>
                  </a:outerShdw>
                </a:effectLst>
                <a:cs typeface="Times New Roman" charset="0"/>
              </a:rPr>
              <a:t>عظموا</a:t>
            </a:r>
            <a:r>
              <a:rPr lang="ar-JO" sz="54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 </a:t>
            </a:r>
            <a:r>
              <a:rPr lang="ar-JO" sz="5400" b="1" dirty="0">
                <a:solidFill>
                  <a:schemeClr val="accent5">
                    <a:lumMod val="75000"/>
                  </a:schemeClr>
                </a:solidFill>
                <a:effectLst>
                  <a:glow rad="101600">
                    <a:schemeClr val="tx2">
                      <a:alpha val="75000"/>
                    </a:schemeClr>
                  </a:glow>
                  <a:outerShdw blurRad="38100" dist="38100" dir="2700000" algn="tl">
                    <a:srgbClr val="000000">
                      <a:alpha val="43137"/>
                    </a:srgbClr>
                  </a:outerShdw>
                </a:effectLst>
                <a:cs typeface="Times New Roman" charset="0"/>
              </a:rPr>
              <a:t>الرب</a:t>
            </a:r>
            <a:r>
              <a:rPr lang="ar-JO" sz="54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 </a:t>
            </a:r>
            <a:r>
              <a:rPr lang="ar-JO" sz="5400" b="1" dirty="0">
                <a:solidFill>
                  <a:schemeClr val="accent2">
                    <a:lumMod val="20000"/>
                    <a:lumOff val="80000"/>
                  </a:schemeClr>
                </a:solidFill>
                <a:effectLst>
                  <a:glow rad="101600">
                    <a:schemeClr val="tx2">
                      <a:alpha val="75000"/>
                    </a:schemeClr>
                  </a:glow>
                  <a:outerShdw blurRad="38100" dist="38100" dir="2700000" algn="tl">
                    <a:srgbClr val="000000">
                      <a:alpha val="43137"/>
                    </a:srgbClr>
                  </a:outerShdw>
                </a:effectLst>
                <a:cs typeface="Times New Roman" charset="0"/>
              </a:rPr>
              <a:t>معي</a:t>
            </a:r>
            <a:r>
              <a:rPr lang="ar-JO" sz="54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 </a:t>
            </a:r>
            <a:r>
              <a:rPr lang="ar-JO" sz="5400" b="1" dirty="0">
                <a:solidFill>
                  <a:srgbClr val="FFFF00"/>
                </a:solidFill>
                <a:effectLst>
                  <a:glow rad="101600">
                    <a:schemeClr val="tx2">
                      <a:alpha val="75000"/>
                    </a:schemeClr>
                  </a:glow>
                  <a:outerShdw blurRad="38100" dist="38100" dir="2700000" algn="tl">
                    <a:srgbClr val="000000">
                      <a:alpha val="43137"/>
                    </a:srgbClr>
                  </a:outerShdw>
                </a:effectLst>
                <a:cs typeface="Times New Roman" charset="0"/>
              </a:rPr>
              <a:t>ولنعل</a:t>
            </a:r>
            <a:r>
              <a:rPr lang="ar-JO" sz="54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 </a:t>
            </a:r>
            <a:r>
              <a:rPr lang="ar-JO" sz="5400" b="1" dirty="0">
                <a:solidFill>
                  <a:schemeClr val="accent5">
                    <a:lumMod val="75000"/>
                  </a:schemeClr>
                </a:solidFill>
                <a:effectLst>
                  <a:glow rad="101600">
                    <a:schemeClr val="tx2">
                      <a:alpha val="75000"/>
                    </a:schemeClr>
                  </a:glow>
                  <a:outerShdw blurRad="38100" dist="38100" dir="2700000" algn="tl">
                    <a:srgbClr val="000000">
                      <a:alpha val="43137"/>
                    </a:srgbClr>
                  </a:outerShdw>
                </a:effectLst>
                <a:cs typeface="Times New Roman" charset="0"/>
              </a:rPr>
              <a:t>اسمه</a:t>
            </a:r>
            <a:r>
              <a:rPr lang="ar-JO" sz="5400" b="1" dirty="0">
                <a:solidFill>
                  <a:srgbClr val="FFFFFF"/>
                </a:solidFill>
                <a:effectLst>
                  <a:glow rad="101600">
                    <a:schemeClr val="tx2">
                      <a:alpha val="75000"/>
                    </a:schemeClr>
                  </a:glow>
                  <a:outerShdw blurRad="38100" dist="38100" dir="2700000" algn="tl">
                    <a:srgbClr val="000000">
                      <a:alpha val="43137"/>
                    </a:srgbClr>
                  </a:outerShdw>
                </a:effectLst>
                <a:cs typeface="Times New Roman" charset="0"/>
              </a:rPr>
              <a:t> </a:t>
            </a:r>
            <a:r>
              <a:rPr lang="ar-JO" sz="5400" b="1" dirty="0">
                <a:solidFill>
                  <a:schemeClr val="accent2">
                    <a:lumMod val="20000"/>
                    <a:lumOff val="80000"/>
                  </a:schemeClr>
                </a:solidFill>
                <a:effectLst>
                  <a:glow rad="101600">
                    <a:schemeClr val="tx2">
                      <a:alpha val="75000"/>
                    </a:schemeClr>
                  </a:glow>
                  <a:outerShdw blurRad="38100" dist="38100" dir="2700000" algn="tl">
                    <a:srgbClr val="000000">
                      <a:alpha val="43137"/>
                    </a:srgbClr>
                  </a:outerShdw>
                </a:effectLst>
                <a:cs typeface="Times New Roman" charset="0"/>
              </a:rPr>
              <a:t>معا</a:t>
            </a:r>
            <a:endParaRPr lang="en-US" sz="5400" b="1" dirty="0">
              <a:solidFill>
                <a:schemeClr val="accent2">
                  <a:lumMod val="20000"/>
                  <a:lumOff val="80000"/>
                </a:schemeClr>
              </a:solidFill>
              <a:effectLst>
                <a:glow rad="101600">
                  <a:schemeClr val="tx2">
                    <a:alpha val="75000"/>
                  </a:schemeClr>
                </a:glow>
                <a:outerShdw blurRad="38100" dist="38100" dir="2700000" algn="tl">
                  <a:srgbClr val="000000">
                    <a:alpha val="43137"/>
                  </a:srgbClr>
                </a:outerShdw>
              </a:effectLst>
              <a:cs typeface="Times New Roman" charset="0"/>
            </a:endParaRPr>
          </a:p>
        </p:txBody>
      </p:sp>
      <p:sp>
        <p:nvSpPr>
          <p:cNvPr id="7" name="Text Box 4"/>
          <p:cNvSpPr txBox="1">
            <a:spLocks noChangeArrowheads="1"/>
          </p:cNvSpPr>
          <p:nvPr/>
        </p:nvSpPr>
        <p:spPr bwMode="auto">
          <a:xfrm>
            <a:off x="8153400" y="76209"/>
            <a:ext cx="704039"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۳٩٠</a:t>
            </a:r>
            <a:endParaRPr lang="en-US" b="1" dirty="0">
              <a:solidFill>
                <a:srgbClr val="FFFFFF"/>
              </a:solidFill>
              <a:latin typeface="Arial" pitchFamily="-105" charset="0"/>
              <a:ea typeface="Arial" pitchFamily="-105" charset="0"/>
              <a:cs typeface="Arial" pitchFamily="-105" charset="0"/>
            </a:endParaRPr>
          </a:p>
        </p:txBody>
      </p:sp>
      <p:sp>
        <p:nvSpPr>
          <p:cNvPr id="8" name="Text Box 4"/>
          <p:cNvSpPr txBox="1">
            <a:spLocks noChangeArrowheads="1"/>
          </p:cNvSpPr>
          <p:nvPr/>
        </p:nvSpPr>
        <p:spPr bwMode="auto">
          <a:xfrm>
            <a:off x="8153400" y="457209"/>
            <a:ext cx="5309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١٣</a:t>
            </a:r>
          </a:p>
        </p:txBody>
      </p:sp>
    </p:spTree>
  </p:cSld>
  <p:clrMapOvr>
    <a:masterClrMapping/>
  </p:clrMapOvr>
  <p:transition spd="med">
    <p:randomBar dir="vert"/>
  </p:transition>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8DEFA579-94B5-8047-9916-B64F5AE1A19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4524315"/>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15 فرحنا كالأيام التي فيها أذللتنا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كالسنين التي رأينا فيها شراً</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الجماعة</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00"/>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16 ليظهر فعلك لعبيدك</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وجلالك لبنيهم</a:t>
            </a:r>
            <a:br>
              <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i="0"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0" y="762453"/>
            <a:ext cx="9240762"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endParaRPr kumimoji="0" lang="en-US"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49524541"/>
      </p:ext>
    </p:extLst>
  </p:cSld>
  <p:clrMapOvr>
    <a:masterClrMapping/>
  </p:clrMapOvr>
  <p:transition/>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a:extLst>
              <a:ext uri="{FF2B5EF4-FFF2-40B4-BE49-F238E27FC236}">
                <a16:creationId xmlns:a16="http://schemas.microsoft.com/office/drawing/2014/main" id="{6DDA9F4F-578C-154B-8F1E-29351FE0073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95" y="0"/>
            <a:ext cx="9246757" cy="69386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C6D98FF3-DCA4-2243-AAC8-8CC8295C47B9}"/>
              </a:ext>
            </a:extLst>
          </p:cNvPr>
          <p:cNvSpPr/>
          <p:nvPr/>
        </p:nvSpPr>
        <p:spPr>
          <a:xfrm>
            <a:off x="318765" y="1580594"/>
            <a:ext cx="8820472" cy="2862322"/>
          </a:xfrm>
          <a:prstGeom prst="rect">
            <a:avLst/>
          </a:prstGeom>
        </p:spPr>
        <p:txBody>
          <a:bodyPr wrap="square">
            <a:spAutoFit/>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القائد</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17 ولتكن نعمة الرب إلهنا علينا</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t>     وعمل أيدينا ثبت علينا</a:t>
            </a:r>
          </a:p>
          <a:p>
            <a:pPr marL="0" marR="0" lvl="0" indent="0" algn="r" defTabSz="457200" rtl="0" eaLnBrk="0" fontAlgn="base" latinLnBrk="0" hangingPunct="0">
              <a:lnSpc>
                <a:spcPct val="100000"/>
              </a:lnSpc>
              <a:spcBef>
                <a:spcPct val="0"/>
              </a:spcBef>
              <a:spcAft>
                <a:spcPct val="0"/>
              </a:spcAft>
              <a:buClrTx/>
              <a:buSzTx/>
              <a:buFontTx/>
              <a:buNone/>
              <a:tabLst/>
              <a:defRPr/>
            </a:pPr>
            <a:r>
              <a:rPr lang="ar-JO" sz="3600" b="1" dirty="0">
                <a:solidFill>
                  <a:srgbClr val="FFFFFF"/>
                </a:solidFill>
                <a:effectLst>
                  <a:glow rad="228600">
                    <a:srgbClr val="000000"/>
                  </a:glow>
                </a:effectLst>
                <a:latin typeface="Calibri" panose="020F0502020204030204" pitchFamily="34" charset="0"/>
                <a:ea typeface="ＭＳ Ｐゴシック" panose="020B0600070205080204" pitchFamily="34" charset="-128"/>
                <a:cs typeface="Arial" panose="020B0604020202020204" pitchFamily="34" charset="0"/>
              </a:rPr>
              <a:t>     وعمل أيدينا ثبته</a:t>
            </a:r>
            <a:br>
              <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rPr>
            </a:br>
            <a:endParaRPr kumimoji="0" lang="en-SG" sz="3600" b="1" i="0"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D9D0BC08-7F8B-9747-B1B3-E150825A8A6F}"/>
              </a:ext>
            </a:extLst>
          </p:cNvPr>
          <p:cNvSpPr/>
          <p:nvPr/>
        </p:nvSpPr>
        <p:spPr>
          <a:xfrm>
            <a:off x="-5994" y="762453"/>
            <a:ext cx="9246756" cy="646331"/>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prstClr val="black"/>
                  </a:glow>
                </a:effectLst>
                <a:uLnTx/>
                <a:uFillTx/>
                <a:latin typeface="Calibri" panose="020F0502020204030204" pitchFamily="34" charset="0"/>
                <a:ea typeface="ＭＳ Ｐゴシック" panose="020B0600070205080204" pitchFamily="34" charset="-128"/>
                <a:cs typeface="Arial" panose="020B0604020202020204" pitchFamily="34" charset="0"/>
              </a:rPr>
              <a:t>مزمور 90</a:t>
            </a:r>
          </a:p>
        </p:txBody>
      </p:sp>
    </p:spTree>
    <p:extLst>
      <p:ext uri="{BB962C8B-B14F-4D97-AF65-F5344CB8AC3E}">
        <p14:creationId xmlns:p14="http://schemas.microsoft.com/office/powerpoint/2010/main" val="343346673"/>
      </p:ext>
    </p:extLst>
  </p:cSld>
  <p:clrMapOvr>
    <a:masterClrMapping/>
  </p:clrMapOvr>
  <p:transition/>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٩١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8804156"/>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7D01DAD-ADF6-E5E2-D99D-DF595752C7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A984CD4-AA31-E8BC-9D13-97B447C86941}"/>
              </a:ext>
            </a:extLst>
          </p:cNvPr>
          <p:cNvSpPr/>
          <p:nvPr/>
        </p:nvSpPr>
        <p:spPr bwMode="auto">
          <a:xfrm>
            <a:off x="1619672" y="5590497"/>
            <a:ext cx="4968552" cy="1152128"/>
          </a:xfrm>
          <a:prstGeom prst="rect">
            <a:avLst/>
          </a:prstGeom>
          <a:solidFill>
            <a:srgbClr val="EAEA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6" name="Title 2">
            <a:extLst>
              <a:ext uri="{FF2B5EF4-FFF2-40B4-BE49-F238E27FC236}">
                <a16:creationId xmlns:a16="http://schemas.microsoft.com/office/drawing/2014/main" id="{5EB9B162-936D-9740-CF10-491D1A9F7612}"/>
              </a:ext>
            </a:extLst>
          </p:cNvPr>
          <p:cNvSpPr txBox="1">
            <a:spLocks/>
          </p:cNvSpPr>
          <p:nvPr/>
        </p:nvSpPr>
        <p:spPr bwMode="auto">
          <a:xfrm>
            <a:off x="430510" y="6091142"/>
            <a:ext cx="8611324"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094" b="1" i="0" u="none" strike="noStrike" kern="1200" cap="none" spc="0" normalizeH="0" baseline="0" noProof="0" dirty="0">
                <a:ln>
                  <a:noFill/>
                </a:ln>
                <a:solidFill>
                  <a:srgbClr val="000000"/>
                </a:solidFill>
                <a:effectLst/>
                <a:uLnTx/>
                <a:uFillTx/>
                <a:latin typeface="Arial"/>
                <a:ea typeface="+mj-ea"/>
                <a:cs typeface="+mj-cs"/>
              </a:rPr>
              <a:t>مزمور 91</a:t>
            </a:r>
            <a:endParaRPr kumimoji="0" lang="en-US" sz="3094" b="1" i="0" u="none" strike="noStrike" kern="1200" cap="none" spc="0" normalizeH="0" baseline="0" noProof="0" dirty="0">
              <a:ln>
                <a:noFill/>
              </a:ln>
              <a:solidFill>
                <a:srgbClr val="000000"/>
              </a:solidFill>
              <a:effectLst/>
              <a:uLnTx/>
              <a:uFillTx/>
              <a:latin typeface="Arial"/>
              <a:ea typeface="+mj-ea"/>
              <a:cs typeface="+mj-cs"/>
            </a:endParaRPr>
          </a:p>
        </p:txBody>
      </p:sp>
      <p:sp>
        <p:nvSpPr>
          <p:cNvPr id="2" name="Title 1">
            <a:extLst>
              <a:ext uri="{FF2B5EF4-FFF2-40B4-BE49-F238E27FC236}">
                <a16:creationId xmlns:a16="http://schemas.microsoft.com/office/drawing/2014/main" id="{3B8511D7-456B-7A03-8B75-379937136452}"/>
              </a:ext>
            </a:extLst>
          </p:cNvPr>
          <p:cNvSpPr>
            <a:spLocks noGrp="1"/>
          </p:cNvSpPr>
          <p:nvPr>
            <p:ph type="title" idx="4294967295"/>
          </p:nvPr>
        </p:nvSpPr>
        <p:spPr>
          <a:xfrm>
            <a:off x="430510" y="5517232"/>
            <a:ext cx="8282979" cy="803672"/>
          </a:xfrm>
        </p:spPr>
        <p:txBody>
          <a:bodyPr/>
          <a:lstStyle/>
          <a:p>
            <a:pPr algn="l" rtl="0" fontAlgn="base"/>
            <a:r>
              <a:rPr lang="ar-JO" sz="3200" b="1" kern="120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نلتجئ تحت جناحية</a:t>
            </a:r>
            <a:endParaRPr lang="en-US" sz="3200" b="1" dirty="0">
              <a:effectLst/>
              <a:latin typeface="Arial" panose="020B0604020202020204" pitchFamily="34" charset="0"/>
              <a:cs typeface="Arial" panose="020B0604020202020204" pitchFamily="34" charset="0"/>
            </a:endParaRPr>
          </a:p>
        </p:txBody>
      </p:sp>
    </p:spTree>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2DA1C3C-F72A-94E8-F3A6-50A7740978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9EF25811-E5D0-B89A-E56F-659E8FBA41C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CF4A3F0-B41A-2FDB-1C8A-4C69EA8B13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4828EC95-1EE1-7EF2-2E87-8008E8A1D19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79E7F3F1-C8FB-938C-FAD6-28244F77035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8597DB8-E8A9-B952-FE7A-D0D73905A1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5" descr="Sandymtn1"/>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2514" name="Text Box 2"/>
          <p:cNvSpPr txBox="1">
            <a:spLocks noChangeArrowheads="1"/>
          </p:cNvSpPr>
          <p:nvPr/>
        </p:nvSpPr>
        <p:spPr bwMode="auto">
          <a:xfrm>
            <a:off x="250825" y="987428"/>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192515" name="Text Box 3"/>
          <p:cNvSpPr txBox="1">
            <a:spLocks noChangeArrowheads="1"/>
          </p:cNvSpPr>
          <p:nvPr/>
        </p:nvSpPr>
        <p:spPr bwMode="auto">
          <a:xfrm>
            <a:off x="12" y="2435225"/>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لأن الرب يعلم طريق الأبرار.أما طريق الأشرار فتهلك</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6"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7"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2515">
                                            <p:txEl>
                                              <p:pRg st="0" end="0"/>
                                            </p:txEl>
                                          </p:spTgt>
                                        </p:tgtEl>
                                        <p:attrNameLst>
                                          <p:attrName>style.visibility</p:attrName>
                                        </p:attrNameLst>
                                      </p:cBhvr>
                                      <p:to>
                                        <p:strVal val="visible"/>
                                      </p:to>
                                    </p:set>
                                    <p:animEffect transition="in" filter="dissolve">
                                      <p:cBhvr>
                                        <p:cTn id="7" dur="500"/>
                                        <p:tgtEl>
                                          <p:spTgt spid="1925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2515">
                                            <p:txEl>
                                              <p:pRg st="1" end="1"/>
                                            </p:txEl>
                                          </p:spTgt>
                                        </p:tgtEl>
                                        <p:attrNameLst>
                                          <p:attrName>style.visibility</p:attrName>
                                        </p:attrNameLst>
                                      </p:cBhvr>
                                      <p:to>
                                        <p:strVal val="visible"/>
                                      </p:to>
                                    </p:set>
                                    <p:animEffect transition="in" filter="dissolve">
                                      <p:cBhvr>
                                        <p:cTn id="12" dur="500"/>
                                        <p:tgtEl>
                                          <p:spTgt spid="1925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5" grpId="0" build="p" autoUpdateAnimBg="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BC45F4A1-0162-E350-99FE-7D338A08D2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00F17C2-696A-6C57-434A-FDBF369556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1E859B58-77EB-DBCA-EF0B-80E1488276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C8EF7283-68D4-042C-4DBF-4ADE289F947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416B76-65D8-DEC5-1B3C-E64CE69D360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6A5581FE-8A68-9D7E-62FF-519068F70B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938771"/>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a:t>
            </a:r>
            <a:r>
              <a:rPr kumimoji="0" lang="ar-JO" altLang="zh-CN" sz="11500" b="0" i="0" u="none" strike="noStrike" kern="1200" cap="none" spc="-250" normalizeH="0" baseline="0" noProof="0" dirty="0">
                <a:ln>
                  <a:noFill/>
                </a:ln>
                <a:solidFill>
                  <a:srgbClr val="02B7DF"/>
                </a:solidFill>
                <a:effectLst/>
                <a:uLnTx/>
                <a:uFillTx/>
                <a:latin typeface="Avenir Black"/>
                <a:ea typeface="ＭＳ Ｐゴシック" charset="0"/>
                <a:cs typeface="Avenir Black"/>
              </a:rPr>
              <a:t>كتابية</a:t>
            </a: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latin typeface="Arial"/>
                <a:ea typeface="ＭＳ Ｐゴシック"/>
                <a:cs typeface="Arial"/>
              </a:rPr>
              <a:t>الكلمة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3083861217"/>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٩٢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733392273"/>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٩٣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443202632"/>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٩٤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45055934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5" descr="snymtn10"/>
          <p:cNvPicPr>
            <a:picLocks noChangeAspect="1" noChangeArrowheads="1"/>
          </p:cNvPicPr>
          <p:nvPr/>
        </p:nvPicPr>
        <p:blipFill>
          <a:blip r:embed="rId2">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282612" y="162880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8" name="Text Box 3"/>
          <p:cNvSpPr txBox="1">
            <a:spLocks noChangeArrowheads="1"/>
          </p:cNvSpPr>
          <p:nvPr/>
        </p:nvSpPr>
        <p:spPr bwMode="auto">
          <a:xfrm>
            <a:off x="31799" y="3076597"/>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لأن الرب يعلم طريق الأبرار.</a:t>
            </a:r>
            <a:r>
              <a:rPr lang="ar-JO"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أما</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طريق الأشرار فتهلك</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9"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10"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٩٥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943753258"/>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4" name="Text Box 2"/>
          <p:cNvSpPr txBox="1">
            <a:spLocks noChangeArrowheads="1"/>
          </p:cNvSpPr>
          <p:nvPr/>
        </p:nvSpPr>
        <p:spPr bwMode="auto">
          <a:xfrm>
            <a:off x="467544" y="3356999"/>
            <a:ext cx="8280920" cy="1785104"/>
          </a:xfrm>
          <a:prstGeom prst="rect">
            <a:avLst/>
          </a:prstGeom>
          <a:noFill/>
          <a:ln w="9525">
            <a:noFill/>
            <a:miter lim="800000"/>
            <a:headEnd/>
            <a:tailEnd/>
          </a:ln>
          <a:effectLst/>
        </p:spPr>
        <p:txBody>
          <a:bodyPr wrap="square">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t>مزمور 95 : 3</a:t>
            </a:r>
          </a:p>
          <a:p>
            <a:pPr algn="ctr"/>
            <a:r>
              <a:rPr lang="ar-JO" sz="4400" dirty="0"/>
              <a:t>إن الرب إله عظيم ملك كبير على كل الآلهة.</a:t>
            </a:r>
            <a:endParaRPr lang="en-US" sz="4400" dirty="0"/>
          </a:p>
        </p:txBody>
      </p:sp>
      <p:sp>
        <p:nvSpPr>
          <p:cNvPr id="202755" name="Text Box 3"/>
          <p:cNvSpPr txBox="1">
            <a:spLocks noChangeArrowheads="1"/>
          </p:cNvSpPr>
          <p:nvPr/>
        </p:nvSpPr>
        <p:spPr bwMode="auto">
          <a:xfrm>
            <a:off x="685800" y="457207"/>
            <a:ext cx="7696200" cy="1446550"/>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t>إصطناعي (غير مكتمل مع التعويض): يطور السطر الثاني فكرة السطر الأول</a:t>
            </a:r>
            <a:endParaRPr lang="en-US" sz="4400" dirty="0"/>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9" name="Text Box 4"/>
          <p:cNvSpPr txBox="1">
            <a:spLocks noChangeArrowheads="1"/>
          </p:cNvSpPr>
          <p:nvPr/>
        </p:nvSpPr>
        <p:spPr bwMode="auto">
          <a:xfrm>
            <a:off x="8100392" y="457209"/>
            <a:ext cx="1173695"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chemeClr val="bg1"/>
                </a:solidFill>
                <a:effectLst>
                  <a:glow rad="101600">
                    <a:srgbClr val="100D00">
                      <a:alpha val="75000"/>
                    </a:srgbClr>
                  </a:glow>
                  <a:outerShdw blurRad="38100" dist="38100" dir="2700000" algn="tl">
                    <a:srgbClr val="DDDDDD"/>
                  </a:outerShdw>
                </a:effectLst>
              </a:rPr>
              <a:t>ص 14</a:t>
            </a:r>
            <a:endParaRPr lang="en-US" b="1" dirty="0">
              <a:solidFill>
                <a:schemeClr val="bg1"/>
              </a:solidFill>
              <a:effectLst>
                <a:glow rad="101600">
                  <a:srgbClr val="100D00">
                    <a:alpha val="75000"/>
                  </a:srgbClr>
                </a:glow>
                <a:outerShdw blurRad="38100" dist="38100" dir="2700000" algn="tl">
                  <a:srgbClr val="DDDDDD"/>
                </a:outerShdw>
              </a:effectLst>
            </a:endParaRPr>
          </a:p>
        </p:txBody>
      </p:sp>
    </p:spTree>
  </p:cSld>
  <p:clrMapOvr>
    <a:masterClrMapping/>
  </p:clrMapOvr>
  <p:transition spd="med">
    <p:randomBar dir="vert"/>
  </p:transition>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075" name="Rectangle 3"/>
          <p:cNvSpPr>
            <a:spLocks noGrp="1" noChangeArrowheads="1"/>
          </p:cNvSpPr>
          <p:nvPr>
            <p:ph type="title"/>
          </p:nvPr>
        </p:nvSpPr>
        <p:spPr>
          <a:xfrm>
            <a:off x="0" y="609600"/>
            <a:ext cx="9144000" cy="1143000"/>
          </a:xfrm>
        </p:spPr>
        <p:txBody>
          <a:bodyPr/>
          <a:lstStyle/>
          <a:p>
            <a:r>
              <a:rPr lang="ar-JO" dirty="0">
                <a:latin typeface="Arial" panose="020B0604020202020204" pitchFamily="34" charset="0"/>
                <a:cs typeface="Arial" panose="020B0604020202020204" pitchFamily="34" charset="0"/>
              </a:rPr>
              <a:t>مزمور 95: 1</a:t>
            </a:r>
            <a:endParaRPr lang="en-US" dirty="0">
              <a:latin typeface="Arial" panose="020B0604020202020204" pitchFamily="34" charset="0"/>
              <a:cs typeface="Arial" panose="020B0604020202020204" pitchFamily="34" charset="0"/>
            </a:endParaRPr>
          </a:p>
        </p:txBody>
      </p:sp>
      <p:sp>
        <p:nvSpPr>
          <p:cNvPr id="3076" name="Rectangle 4"/>
          <p:cNvSpPr>
            <a:spLocks noGrp="1" noChangeArrowheads="1"/>
          </p:cNvSpPr>
          <p:nvPr>
            <p:ph type="body" idx="1"/>
          </p:nvPr>
        </p:nvSpPr>
        <p:spPr>
          <a:xfrm>
            <a:off x="0" y="1981200"/>
            <a:ext cx="9144000" cy="4114800"/>
          </a:xfrm>
        </p:spPr>
        <p:txBody>
          <a:bodyPr/>
          <a:lstStyle/>
          <a:p>
            <a:pPr marL="0" indent="0" algn="ctr">
              <a:buFontTx/>
              <a:buNone/>
            </a:pPr>
            <a:r>
              <a:rPr lang="ar-JO" sz="4000" dirty="0">
                <a:latin typeface="Arial" panose="020B0604020202020204" pitchFamily="34" charset="0"/>
                <a:cs typeface="Arial" panose="020B0604020202020204" pitchFamily="34" charset="0"/>
              </a:rPr>
              <a:t>هلم نرنم للرب</a:t>
            </a:r>
          </a:p>
          <a:p>
            <a:pPr marL="0" indent="0" algn="ctr">
              <a:buFontTx/>
              <a:buNone/>
            </a:pPr>
            <a:r>
              <a:rPr lang="ar-JO" sz="4000" dirty="0">
                <a:latin typeface="Arial" panose="020B0604020202020204" pitchFamily="34" charset="0"/>
                <a:cs typeface="Arial" panose="020B0604020202020204" pitchFamily="34" charset="0"/>
              </a:rPr>
              <a:t>نهتف لصخرة خلاصنا</a:t>
            </a:r>
            <a:endParaRPr lang="en-US" sz="4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58530035"/>
      </p:ext>
    </p:extLst>
  </p:cSld>
  <p:clrMapOvr>
    <a:masterClrMapping/>
  </p:clrMapOvr>
  <p:transition/>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aterfall1"/>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4099" name="Rectangle 3"/>
          <p:cNvSpPr>
            <a:spLocks noGrp="1" noChangeArrowheads="1"/>
          </p:cNvSpPr>
          <p:nvPr>
            <p:ph type="title"/>
          </p:nvPr>
        </p:nvSpPr>
        <p:spPr>
          <a:xfrm>
            <a:off x="0" y="609600"/>
            <a:ext cx="9144000" cy="1143000"/>
          </a:xfrm>
        </p:spPr>
        <p:txBody>
          <a:bodyPr/>
          <a:lstStyle/>
          <a:p>
            <a:r>
              <a:rPr lang="ar-JO" dirty="0">
                <a:latin typeface="Arial" panose="020B0604020202020204" pitchFamily="34" charset="0"/>
                <a:cs typeface="Arial" panose="020B0604020202020204" pitchFamily="34" charset="0"/>
              </a:rPr>
              <a:t>مزمور 95: 2</a:t>
            </a:r>
            <a:endParaRPr lang="en-US" dirty="0">
              <a:latin typeface="Arial" panose="020B0604020202020204" pitchFamily="34" charset="0"/>
              <a:cs typeface="Arial" panose="020B0604020202020204" pitchFamily="34" charset="0"/>
            </a:endParaRPr>
          </a:p>
        </p:txBody>
      </p:sp>
      <p:sp>
        <p:nvSpPr>
          <p:cNvPr id="4100" name="Rectangle 4"/>
          <p:cNvSpPr>
            <a:spLocks noGrp="1" noChangeArrowheads="1"/>
          </p:cNvSpPr>
          <p:nvPr>
            <p:ph type="body" idx="1"/>
          </p:nvPr>
        </p:nvSpPr>
        <p:spPr>
          <a:xfrm>
            <a:off x="0" y="1981200"/>
            <a:ext cx="9144000" cy="4114800"/>
          </a:xfrm>
        </p:spPr>
        <p:txBody>
          <a:bodyPr/>
          <a:lstStyle/>
          <a:p>
            <a:pPr marL="0" indent="0" algn="ctr">
              <a:lnSpc>
                <a:spcPct val="90000"/>
              </a:lnSpc>
              <a:buFontTx/>
              <a:buNone/>
            </a:pPr>
            <a:r>
              <a:rPr lang="ar-JO" sz="3600" dirty="0">
                <a:latin typeface="Arial" panose="020B0604020202020204" pitchFamily="34" charset="0"/>
                <a:cs typeface="Arial" panose="020B0604020202020204" pitchFamily="34" charset="0"/>
              </a:rPr>
              <a:t>نتقدم أمامه بحمد</a:t>
            </a:r>
          </a:p>
          <a:p>
            <a:pPr marL="0" indent="0" algn="ctr">
              <a:lnSpc>
                <a:spcPct val="90000"/>
              </a:lnSpc>
              <a:buFontTx/>
              <a:buNone/>
            </a:pPr>
            <a:r>
              <a:rPr lang="ar-JO" sz="3600" dirty="0">
                <a:latin typeface="Arial" panose="020B0604020202020204" pitchFamily="34" charset="0"/>
                <a:cs typeface="Arial" panose="020B0604020202020204" pitchFamily="34" charset="0"/>
              </a:rPr>
              <a:t>وبترنيمات نهتف له</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8260977"/>
      </p:ext>
    </p:extLst>
  </p:cSld>
  <p:clrMapOvr>
    <a:masterClrMapping/>
  </p:clrMapOvr>
  <p:transition/>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snymtn10"/>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5123" name="Rectangle 3"/>
          <p:cNvSpPr>
            <a:spLocks noGrp="1" noChangeArrowheads="1"/>
          </p:cNvSpPr>
          <p:nvPr>
            <p:ph type="title"/>
          </p:nvPr>
        </p:nvSpPr>
        <p:spPr>
          <a:xfrm>
            <a:off x="0" y="609600"/>
            <a:ext cx="9144000" cy="1143000"/>
          </a:xfrm>
        </p:spPr>
        <p:txBody>
          <a:bodyPr/>
          <a:lstStyle/>
          <a:p>
            <a:r>
              <a:rPr lang="ar-JO" dirty="0">
                <a:latin typeface="Arial" panose="020B0604020202020204" pitchFamily="34" charset="0"/>
                <a:cs typeface="Arial" panose="020B0604020202020204" pitchFamily="34" charset="0"/>
              </a:rPr>
              <a:t>مزمور 95: 3</a:t>
            </a:r>
            <a:endParaRPr lang="en-US" dirty="0">
              <a:latin typeface="Arial" panose="020B0604020202020204" pitchFamily="34" charset="0"/>
              <a:cs typeface="Arial" panose="020B0604020202020204" pitchFamily="34" charset="0"/>
            </a:endParaRPr>
          </a:p>
        </p:txBody>
      </p:sp>
      <p:sp>
        <p:nvSpPr>
          <p:cNvPr id="5124" name="Rectangle 4"/>
          <p:cNvSpPr>
            <a:spLocks noGrp="1" noChangeArrowheads="1"/>
          </p:cNvSpPr>
          <p:nvPr>
            <p:ph type="body" idx="1"/>
          </p:nvPr>
        </p:nvSpPr>
        <p:spPr>
          <a:xfrm>
            <a:off x="0" y="1981200"/>
            <a:ext cx="9144000" cy="4114800"/>
          </a:xfrm>
        </p:spPr>
        <p:txBody>
          <a:bodyPr/>
          <a:lstStyle/>
          <a:p>
            <a:pPr marL="0" indent="0" algn="ctr">
              <a:lnSpc>
                <a:spcPct val="90000"/>
              </a:lnSpc>
              <a:buFontTx/>
              <a:buNone/>
            </a:pPr>
            <a:r>
              <a:rPr lang="ar-JO" sz="3600" dirty="0">
                <a:latin typeface="Arial" panose="020B0604020202020204" pitchFamily="34" charset="0"/>
                <a:cs typeface="Arial" panose="020B0604020202020204" pitchFamily="34" charset="0"/>
              </a:rPr>
              <a:t>لأن الرب إله عظيم</a:t>
            </a:r>
          </a:p>
          <a:p>
            <a:pPr marL="0" indent="0" algn="ctr">
              <a:lnSpc>
                <a:spcPct val="90000"/>
              </a:lnSpc>
              <a:buFontTx/>
              <a:buNone/>
            </a:pPr>
            <a:r>
              <a:rPr lang="ar-JO" sz="3600" dirty="0">
                <a:latin typeface="Arial" panose="020B0604020202020204" pitchFamily="34" charset="0"/>
                <a:cs typeface="Arial" panose="020B0604020202020204" pitchFamily="34" charset="0"/>
              </a:rPr>
              <a:t>ملك كبير على كل الآلهة</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9523143"/>
      </p:ext>
    </p:extLst>
  </p:cSld>
  <p:clrMapOvr>
    <a:masterClrMapping/>
  </p:clrMapOvr>
  <p:transition/>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mtn2"/>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6147" name="Rectangle 3"/>
          <p:cNvSpPr>
            <a:spLocks noGrp="1" noChangeArrowheads="1"/>
          </p:cNvSpPr>
          <p:nvPr>
            <p:ph type="title"/>
          </p:nvPr>
        </p:nvSpPr>
        <p:spPr>
          <a:xfrm>
            <a:off x="0" y="609600"/>
            <a:ext cx="9144000" cy="1143000"/>
          </a:xfrm>
        </p:spPr>
        <p:txBody>
          <a:bodyPr/>
          <a:lstStyle/>
          <a:p>
            <a:r>
              <a:rPr lang="ar-JO" dirty="0">
                <a:latin typeface="Arial" panose="020B0604020202020204" pitchFamily="34" charset="0"/>
                <a:cs typeface="Arial" panose="020B0604020202020204" pitchFamily="34" charset="0"/>
              </a:rPr>
              <a:t>مزمور 95: 4</a:t>
            </a:r>
            <a:endParaRPr lang="en-US" dirty="0">
              <a:latin typeface="Arial" panose="020B0604020202020204" pitchFamily="34" charset="0"/>
              <a:cs typeface="Arial" panose="020B0604020202020204" pitchFamily="34" charset="0"/>
            </a:endParaRPr>
          </a:p>
        </p:txBody>
      </p:sp>
      <p:sp>
        <p:nvSpPr>
          <p:cNvPr id="6148" name="Rectangle 4"/>
          <p:cNvSpPr>
            <a:spLocks noGrp="1" noChangeArrowheads="1"/>
          </p:cNvSpPr>
          <p:nvPr>
            <p:ph type="body" idx="1"/>
          </p:nvPr>
        </p:nvSpPr>
        <p:spPr>
          <a:xfrm>
            <a:off x="755576" y="1981200"/>
            <a:ext cx="7702624" cy="4114800"/>
          </a:xfrm>
        </p:spPr>
        <p:txBody>
          <a:bodyPr/>
          <a:lstStyle/>
          <a:p>
            <a:pPr marL="0" indent="0" algn="ctr">
              <a:lnSpc>
                <a:spcPct val="90000"/>
              </a:lnSpc>
              <a:buFontTx/>
              <a:buNone/>
            </a:pPr>
            <a:r>
              <a:rPr lang="ar-JO" sz="3600" dirty="0">
                <a:latin typeface="Arial" panose="020B0604020202020204" pitchFamily="34" charset="0"/>
                <a:cs typeface="Arial" panose="020B0604020202020204" pitchFamily="34" charset="0"/>
              </a:rPr>
              <a:t>الذي بيده مقاصير الأرض</a:t>
            </a:r>
          </a:p>
          <a:p>
            <a:pPr marL="0" indent="0" algn="ctr">
              <a:lnSpc>
                <a:spcPct val="90000"/>
              </a:lnSpc>
              <a:buFontTx/>
              <a:buNone/>
            </a:pPr>
            <a:r>
              <a:rPr lang="ar-JO" sz="3600" dirty="0">
                <a:latin typeface="Arial" panose="020B0604020202020204" pitchFamily="34" charset="0"/>
                <a:cs typeface="Arial" panose="020B0604020202020204" pitchFamily="34" charset="0"/>
              </a:rPr>
              <a:t>وخزائن الجبال له</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6381399"/>
      </p:ext>
    </p:extLst>
  </p:cSld>
  <p:clrMapOvr>
    <a:masterClrMapping/>
  </p:clrMapOvr>
  <p:transition/>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coa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7171" name="Rectangle 3"/>
          <p:cNvSpPr>
            <a:spLocks noGrp="1" noChangeArrowheads="1"/>
          </p:cNvSpPr>
          <p:nvPr>
            <p:ph type="title"/>
          </p:nvPr>
        </p:nvSpPr>
        <p:spPr>
          <a:xfrm>
            <a:off x="0" y="609600"/>
            <a:ext cx="9144000" cy="1143000"/>
          </a:xfrm>
        </p:spPr>
        <p:txBody>
          <a:bodyPr/>
          <a:lstStyle/>
          <a:p>
            <a:r>
              <a:rPr lang="ar-JO" dirty="0">
                <a:latin typeface="Arial" panose="020B0604020202020204" pitchFamily="34" charset="0"/>
                <a:cs typeface="Arial" panose="020B0604020202020204" pitchFamily="34" charset="0"/>
              </a:rPr>
              <a:t>مزمور 95: 5</a:t>
            </a:r>
            <a:endParaRPr lang="en-US" dirty="0">
              <a:latin typeface="Arial" panose="020B0604020202020204" pitchFamily="34" charset="0"/>
              <a:cs typeface="Arial" panose="020B0604020202020204" pitchFamily="34" charset="0"/>
            </a:endParaRPr>
          </a:p>
        </p:txBody>
      </p:sp>
      <p:sp>
        <p:nvSpPr>
          <p:cNvPr id="7172" name="Rectangle 4"/>
          <p:cNvSpPr>
            <a:spLocks noGrp="1" noChangeArrowheads="1"/>
          </p:cNvSpPr>
          <p:nvPr>
            <p:ph type="body" idx="1"/>
          </p:nvPr>
        </p:nvSpPr>
        <p:spPr>
          <a:xfrm>
            <a:off x="685800" y="1981200"/>
            <a:ext cx="7630616" cy="4114800"/>
          </a:xfrm>
        </p:spPr>
        <p:txBody>
          <a:bodyPr/>
          <a:lstStyle/>
          <a:p>
            <a:pPr marL="0" indent="0" algn="ctr">
              <a:lnSpc>
                <a:spcPct val="90000"/>
              </a:lnSpc>
              <a:buFontTx/>
              <a:buNone/>
            </a:pPr>
            <a:r>
              <a:rPr lang="ar-JO" sz="3600" dirty="0">
                <a:latin typeface="Arial" panose="020B0604020202020204" pitchFamily="34" charset="0"/>
                <a:cs typeface="Arial" panose="020B0604020202020204" pitchFamily="34" charset="0"/>
              </a:rPr>
              <a:t>الذي له البحر وهو صنعه</a:t>
            </a:r>
          </a:p>
          <a:p>
            <a:pPr marL="0" indent="0" algn="ctr">
              <a:lnSpc>
                <a:spcPct val="90000"/>
              </a:lnSpc>
              <a:buFontTx/>
              <a:buNone/>
            </a:pPr>
            <a:r>
              <a:rPr lang="ar-JO" sz="3600" dirty="0">
                <a:latin typeface="Arial" panose="020B0604020202020204" pitchFamily="34" charset="0"/>
                <a:cs typeface="Arial" panose="020B0604020202020204" pitchFamily="34" charset="0"/>
              </a:rPr>
              <a:t>ويداه سبكتا اليابسة</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05572991"/>
      </p:ext>
    </p:extLst>
  </p:cSld>
  <p:clrMapOvr>
    <a:masterClrMapping/>
  </p:clrMapOvr>
  <p:transition/>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redflrs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195" name="Rectangle 3"/>
          <p:cNvSpPr>
            <a:spLocks noGrp="1" noChangeArrowheads="1"/>
          </p:cNvSpPr>
          <p:nvPr>
            <p:ph type="title"/>
          </p:nvPr>
        </p:nvSpPr>
        <p:spPr>
          <a:xfrm>
            <a:off x="0" y="609600"/>
            <a:ext cx="9144000" cy="1143000"/>
          </a:xfrm>
        </p:spPr>
        <p:txBody>
          <a:bodyPr/>
          <a:lstStyle/>
          <a:p>
            <a:r>
              <a:rPr lang="ar-JO" dirty="0">
                <a:latin typeface="Arial" panose="020B0604020202020204" pitchFamily="34" charset="0"/>
                <a:cs typeface="Arial" panose="020B0604020202020204" pitchFamily="34" charset="0"/>
              </a:rPr>
              <a:t>مزمور 95: 6</a:t>
            </a:r>
            <a:endParaRPr lang="en-US" dirty="0">
              <a:latin typeface="Arial" panose="020B0604020202020204" pitchFamily="34" charset="0"/>
              <a:cs typeface="Arial" panose="020B0604020202020204" pitchFamily="34" charset="0"/>
            </a:endParaRPr>
          </a:p>
        </p:txBody>
      </p:sp>
      <p:sp>
        <p:nvSpPr>
          <p:cNvPr id="8196" name="Rectangle 4"/>
          <p:cNvSpPr>
            <a:spLocks noGrp="1" noChangeArrowheads="1"/>
          </p:cNvSpPr>
          <p:nvPr>
            <p:ph type="body" idx="1"/>
          </p:nvPr>
        </p:nvSpPr>
        <p:spPr/>
        <p:txBody>
          <a:bodyPr/>
          <a:lstStyle/>
          <a:p>
            <a:pPr marL="0" indent="0" algn="ctr">
              <a:lnSpc>
                <a:spcPct val="90000"/>
              </a:lnSpc>
              <a:buFontTx/>
              <a:buNone/>
            </a:pPr>
            <a:r>
              <a:rPr lang="ar-JO" sz="3600" dirty="0">
                <a:latin typeface="Arial" panose="020B0604020202020204" pitchFamily="34" charset="0"/>
                <a:cs typeface="Arial" panose="020B0604020202020204" pitchFamily="34" charset="0"/>
              </a:rPr>
              <a:t>هلم نسجد نركع ونجثو</a:t>
            </a:r>
          </a:p>
          <a:p>
            <a:pPr marL="0" indent="0" algn="ctr">
              <a:lnSpc>
                <a:spcPct val="90000"/>
              </a:lnSpc>
              <a:buFontTx/>
              <a:buNone/>
            </a:pPr>
            <a:r>
              <a:rPr lang="ar-JO" sz="3600" dirty="0">
                <a:latin typeface="Arial" panose="020B0604020202020204" pitchFamily="34" charset="0"/>
                <a:cs typeface="Arial" panose="020B0604020202020204" pitchFamily="34" charset="0"/>
              </a:rPr>
              <a:t>أمام الرب خالقنا</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79872817"/>
      </p:ext>
    </p:extLst>
  </p:cSld>
  <p:clrMapOvr>
    <a:masterClrMapping/>
  </p:clrMapOvr>
  <p:transition/>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shee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219" name="Rectangle 3"/>
          <p:cNvSpPr>
            <a:spLocks noGrp="1" noChangeArrowheads="1"/>
          </p:cNvSpPr>
          <p:nvPr>
            <p:ph type="title"/>
          </p:nvPr>
        </p:nvSpPr>
        <p:spPr>
          <a:xfrm>
            <a:off x="0" y="609600"/>
            <a:ext cx="9144000" cy="1143000"/>
          </a:xfrm>
        </p:spPr>
        <p:txBody>
          <a:bodyPr/>
          <a:lstStyle/>
          <a:p>
            <a:r>
              <a:rPr lang="ar-JO" dirty="0">
                <a:latin typeface="Arial" panose="020B0604020202020204" pitchFamily="34" charset="0"/>
                <a:cs typeface="Arial" panose="020B0604020202020204" pitchFamily="34" charset="0"/>
              </a:rPr>
              <a:t>مزمور 95: 7</a:t>
            </a:r>
            <a:endParaRPr lang="en-US" dirty="0">
              <a:latin typeface="Arial" panose="020B0604020202020204" pitchFamily="34" charset="0"/>
              <a:cs typeface="Arial" panose="020B0604020202020204" pitchFamily="34" charset="0"/>
            </a:endParaRPr>
          </a:p>
        </p:txBody>
      </p:sp>
      <p:sp>
        <p:nvSpPr>
          <p:cNvPr id="9220" name="Rectangle 4"/>
          <p:cNvSpPr>
            <a:spLocks noGrp="1" noChangeArrowheads="1"/>
          </p:cNvSpPr>
          <p:nvPr>
            <p:ph type="body" idx="1"/>
          </p:nvPr>
        </p:nvSpPr>
        <p:spPr/>
        <p:txBody>
          <a:bodyPr/>
          <a:lstStyle/>
          <a:p>
            <a:pPr marL="0" indent="0" algn="ctr">
              <a:lnSpc>
                <a:spcPct val="90000"/>
              </a:lnSpc>
              <a:buFontTx/>
              <a:buNone/>
            </a:pPr>
            <a:r>
              <a:rPr lang="ar-JO" sz="3600" dirty="0">
                <a:latin typeface="Arial" panose="020B0604020202020204" pitchFamily="34" charset="0"/>
                <a:cs typeface="Arial" panose="020B0604020202020204" pitchFamily="34" charset="0"/>
              </a:rPr>
              <a:t>لأنه هو إلهنا</a:t>
            </a:r>
          </a:p>
          <a:p>
            <a:pPr marL="0" indent="0" algn="ctr">
              <a:lnSpc>
                <a:spcPct val="90000"/>
              </a:lnSpc>
              <a:buFontTx/>
              <a:buNone/>
            </a:pPr>
            <a:r>
              <a:rPr lang="ar-JO" sz="3600" dirty="0">
                <a:latin typeface="Arial" panose="020B0604020202020204" pitchFamily="34" charset="0"/>
                <a:cs typeface="Arial" panose="020B0604020202020204" pitchFamily="34" charset="0"/>
              </a:rPr>
              <a:t>ونحن شعب مرعاه </a:t>
            </a:r>
          </a:p>
          <a:p>
            <a:pPr marL="0" indent="0" algn="ctr">
              <a:lnSpc>
                <a:spcPct val="90000"/>
              </a:lnSpc>
              <a:buFontTx/>
              <a:buNone/>
            </a:pPr>
            <a:r>
              <a:rPr lang="ar-JO" sz="3600" dirty="0">
                <a:latin typeface="Arial" panose="020B0604020202020204" pitchFamily="34" charset="0"/>
                <a:cs typeface="Arial" panose="020B0604020202020204" pitchFamily="34" charset="0"/>
              </a:rPr>
              <a:t>وغنم يده</a:t>
            </a:r>
          </a:p>
          <a:p>
            <a:pPr marL="0" indent="0" algn="ctr">
              <a:lnSpc>
                <a:spcPct val="90000"/>
              </a:lnSpc>
              <a:buFontTx/>
              <a:buNone/>
            </a:pPr>
            <a:r>
              <a:rPr lang="ar-JO" sz="3600" dirty="0">
                <a:latin typeface="Arial" panose="020B0604020202020204" pitchFamily="34" charset="0"/>
                <a:cs typeface="Arial" panose="020B0604020202020204" pitchFamily="34" charset="0"/>
              </a:rPr>
              <a:t>اليوم إن سمعتم صوته</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75982595"/>
      </p:ext>
    </p:extLst>
  </p:cSld>
  <p:clrMapOvr>
    <a:masterClrMapping/>
  </p:clrMapOvr>
  <p:transition/>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٩٦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12263577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916832"/>
            <a:ext cx="8336595"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ar-JO" sz="4800" b="1" dirty="0">
                <a:solidFill>
                  <a:srgbClr val="FFFF00"/>
                </a:solidFill>
                <a:effectLst>
                  <a:glow rad="127000">
                    <a:srgbClr val="000000"/>
                  </a:glow>
                </a:effectLst>
                <a:latin typeface="Arial" panose="020B0604020202020204" pitchFamily="34" charset="0"/>
                <a:cs typeface="Arial" panose="020B0604020202020204" pitchFamily="34" charset="0"/>
              </a:rPr>
              <a:t>التسبيح</a:t>
            </a:r>
            <a:r>
              <a:rPr lang="ar-JO" sz="4800" b="1" dirty="0">
                <a:solidFill>
                  <a:srgbClr val="FFFFFF"/>
                </a:solidFill>
                <a:effectLst>
                  <a:glow rad="127000">
                    <a:srgbClr val="000000"/>
                  </a:glow>
                </a:effectLst>
                <a:latin typeface="Arial" panose="020B0604020202020204" pitchFamily="34" charset="0"/>
                <a:cs typeface="Arial" panose="020B0604020202020204" pitchFamily="34" charset="0"/>
              </a:rPr>
              <a:t> والتضرع إلى الله هو الإستجابة الصحيحة لعبادة الإله الملك</a:t>
            </a:r>
            <a:endParaRPr lang="en-US" sz="4800" b="1"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428515"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٣٤</a:t>
            </a: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۳</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6369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5" descr="snymtn2"/>
          <p:cNvPicPr>
            <a:picLocks noChangeAspect="1" noChangeArrowheads="1"/>
          </p:cNvPicPr>
          <p:nvPr/>
        </p:nvPicPr>
        <p:blipFill>
          <a:blip r:embed="rId2">
            <a:lum bright="-24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2"/>
          <p:cNvSpPr txBox="1">
            <a:spLocks noChangeArrowheads="1"/>
          </p:cNvSpPr>
          <p:nvPr/>
        </p:nvSpPr>
        <p:spPr bwMode="auto">
          <a:xfrm>
            <a:off x="286309" y="1772816"/>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8" name="Text Box 3"/>
          <p:cNvSpPr txBox="1">
            <a:spLocks noChangeArrowheads="1"/>
          </p:cNvSpPr>
          <p:nvPr/>
        </p:nvSpPr>
        <p:spPr bwMode="auto">
          <a:xfrm>
            <a:off x="35496" y="3220613"/>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لأن الرب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يعلم</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طريق الأبرار.</a:t>
            </a:r>
            <a:r>
              <a:rPr lang="ar-JO"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أما</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طريق الاشرار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فتهلك</a:t>
            </a:r>
            <a:endPar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9"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10"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٩٧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94163820"/>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٩٨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121195690"/>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6355" name="Rectangle 3"/>
          <p:cNvSpPr>
            <a:spLocks noGrp="1" noChangeArrowheads="1"/>
          </p:cNvSpPr>
          <p:nvPr>
            <p:ph type="body" idx="1"/>
          </p:nvPr>
        </p:nvSpPr>
        <p:spPr>
          <a:xfrm>
            <a:off x="1752600" y="1417637"/>
            <a:ext cx="5638800" cy="563563"/>
          </a:xfrm>
          <a:noFill/>
        </p:spPr>
        <p:txBody>
          <a:bodyPr/>
          <a:lstStyle/>
          <a:p>
            <a:pPr algn="r" rtl="1" eaLnBrk="1" hangingPunct="1">
              <a:lnSpc>
                <a:spcPct val="90000"/>
              </a:lnSpc>
            </a:pPr>
            <a:r>
              <a:rPr lang="ar-IQ" b="1" dirty="0">
                <a:solidFill>
                  <a:srgbClr val="E5F8FB"/>
                </a:solidFill>
                <a:latin typeface="Arial" panose="020B0604020202020204" pitchFamily="34" charset="0"/>
                <a:cs typeface="Arial" panose="020B0604020202020204" pitchFamily="34" charset="0"/>
              </a:rPr>
              <a:t>ترنيمة مدح وصفي </a:t>
            </a:r>
            <a:endParaRPr lang="en-US" dirty="0">
              <a:solidFill>
                <a:srgbClr val="E5F8FB"/>
              </a:solidFill>
              <a:latin typeface="Arial" panose="020B0604020202020204" pitchFamily="34" charset="0"/>
              <a:cs typeface="Arial" panose="020B0604020202020204" pitchFamily="34" charset="0"/>
            </a:endParaRPr>
          </a:p>
        </p:txBody>
      </p:sp>
      <p:sp>
        <p:nvSpPr>
          <p:cNvPr id="356356" name="Text Box 4"/>
          <p:cNvSpPr txBox="1">
            <a:spLocks noChangeArrowheads="1"/>
          </p:cNvSpPr>
          <p:nvPr/>
        </p:nvSpPr>
        <p:spPr bwMode="auto">
          <a:xfrm>
            <a:off x="1066800" y="2071246"/>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رنموا للرب ترنيمة جديدة ل</a:t>
            </a:r>
            <a:r>
              <a:rPr kumimoji="0" lang="ar-JO"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أ</a:t>
            </a: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نه  صنع عجائب,</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خلصتهُ يمينه وذراع قدسه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مزمور    98 :  1</a:t>
            </a:r>
            <a:endParaRPr kumimoji="0" lang="en-US" sz="3600" b="0" i="0"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7748" name="Rectangle 6"/>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 </a:t>
            </a:r>
            <a:endParaRPr lang="en-US" sz="4000" dirty="0">
              <a:solidFill>
                <a:srgbClr val="E5F8FB"/>
              </a:solidFill>
              <a:latin typeface="Arial" panose="020B0604020202020204" pitchFamily="34" charset="0"/>
              <a:cs typeface="Arial" panose="020B0604020202020204" pitchFamily="34" charset="0"/>
            </a:endParaRPr>
          </a:p>
        </p:txBody>
      </p:sp>
      <p:sp>
        <p:nvSpPr>
          <p:cNvPr id="356359" name="Text Box 7"/>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
        <p:nvSpPr>
          <p:cNvPr id="7" name="Text Box 7"/>
          <p:cNvSpPr txBox="1">
            <a:spLocks noChangeArrowheads="1"/>
          </p:cNvSpPr>
          <p:nvPr/>
        </p:nvSpPr>
        <p:spPr bwMode="auto">
          <a:xfrm>
            <a:off x="8153400" y="457209"/>
            <a:ext cx="942887"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ص 28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iterate type="lt">
                                    <p:tmAbs val="0"/>
                                  </p:iterate>
                                  <p:childTnLst>
                                    <p:set>
                                      <p:cBhvr>
                                        <p:cTn id="6" dur="1" fill="hold">
                                          <p:stCondLst>
                                            <p:cond delay="0"/>
                                          </p:stCondLst>
                                        </p:cTn>
                                        <p:tgtEl>
                                          <p:spTgt spid="3563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9" presetClass="entr" presetSubtype="0" decel="100000" fill="hold" grpId="0" nodeType="clickEffect">
                                  <p:stCondLst>
                                    <p:cond delay="0"/>
                                  </p:stCondLst>
                                  <p:childTnLst>
                                    <p:set>
                                      <p:cBhvr>
                                        <p:cTn id="10" dur="1" fill="hold">
                                          <p:stCondLst>
                                            <p:cond delay="0"/>
                                          </p:stCondLst>
                                        </p:cTn>
                                        <p:tgtEl>
                                          <p:spTgt spid="356356"/>
                                        </p:tgtEl>
                                        <p:attrNameLst>
                                          <p:attrName>style.visibility</p:attrName>
                                        </p:attrNameLst>
                                      </p:cBhvr>
                                      <p:to>
                                        <p:strVal val="visible"/>
                                      </p:to>
                                    </p:set>
                                    <p:anim calcmode="lin" valueType="num">
                                      <p:cBhvr>
                                        <p:cTn id="11" dur="3000" fill="hold"/>
                                        <p:tgtEl>
                                          <p:spTgt spid="356356"/>
                                        </p:tgtEl>
                                        <p:attrNameLst>
                                          <p:attrName>ppt_w</p:attrName>
                                        </p:attrNameLst>
                                      </p:cBhvr>
                                      <p:tavLst>
                                        <p:tav tm="0">
                                          <p:val>
                                            <p:fltVal val="0"/>
                                          </p:val>
                                        </p:tav>
                                        <p:tav tm="100000">
                                          <p:val>
                                            <p:strVal val="#ppt_w"/>
                                          </p:val>
                                        </p:tav>
                                      </p:tavLst>
                                    </p:anim>
                                    <p:anim calcmode="lin" valueType="num">
                                      <p:cBhvr>
                                        <p:cTn id="12" dur="3000" fill="hold"/>
                                        <p:tgtEl>
                                          <p:spTgt spid="356356"/>
                                        </p:tgtEl>
                                        <p:attrNameLst>
                                          <p:attrName>ppt_h</p:attrName>
                                        </p:attrNameLst>
                                      </p:cBhvr>
                                      <p:tavLst>
                                        <p:tav tm="0">
                                          <p:val>
                                            <p:fltVal val="0"/>
                                          </p:val>
                                        </p:tav>
                                        <p:tav tm="100000">
                                          <p:val>
                                            <p:strVal val="#ppt_h"/>
                                          </p:val>
                                        </p:tav>
                                      </p:tavLst>
                                    </p:anim>
                                    <p:anim calcmode="lin" valueType="num">
                                      <p:cBhvr>
                                        <p:cTn id="13" dur="3000" fill="hold"/>
                                        <p:tgtEl>
                                          <p:spTgt spid="356356"/>
                                        </p:tgtEl>
                                        <p:attrNameLst>
                                          <p:attrName>style.rotation</p:attrName>
                                        </p:attrNameLst>
                                      </p:cBhvr>
                                      <p:tavLst>
                                        <p:tav tm="0">
                                          <p:val>
                                            <p:fltVal val="360"/>
                                          </p:val>
                                        </p:tav>
                                        <p:tav tm="100000">
                                          <p:val>
                                            <p:fltVal val="0"/>
                                          </p:val>
                                        </p:tav>
                                      </p:tavLst>
                                    </p:anim>
                                    <p:animEffect transition="in" filter="fade">
                                      <p:cBhvr>
                                        <p:cTn id="14" dur="3000"/>
                                        <p:tgtEl>
                                          <p:spTgt spid="356356"/>
                                        </p:tgtEl>
                                      </p:cBhvr>
                                    </p:animEffect>
                                  </p:childTnLst>
                                </p:cTn>
                              </p:par>
                            </p:childTnLst>
                          </p:cTn>
                        </p:par>
                        <p:par>
                          <p:cTn id="15" fill="hold" nodeType="afterGroup">
                            <p:stCondLst>
                              <p:cond delay="3000"/>
                            </p:stCondLst>
                            <p:childTnLst>
                              <p:par>
                                <p:cTn id="16" presetID="34" presetClass="emph" presetSubtype="0" fill="hold" nodeType="afterEffect">
                                  <p:stCondLst>
                                    <p:cond delay="0"/>
                                  </p:stCondLst>
                                  <p:iterate type="lt">
                                    <p:tmPct val="10000"/>
                                  </p:iterate>
                                  <p:childTnLst>
                                    <p:animMotion origin="layout" path="M 0.0 0.0 L 0.0 -0.07213" pathEditMode="relative" ptsTypes="">
                                      <p:cBhvr>
                                        <p:cTn id="17" dur="250" accel="50000" decel="50000" autoRev="1" fill="hold">
                                          <p:stCondLst>
                                            <p:cond delay="0"/>
                                          </p:stCondLst>
                                        </p:cTn>
                                        <p:tgtEl>
                                          <p:spTgt spid="356355">
                                            <p:txEl>
                                              <p:pRg st="0" end="0"/>
                                            </p:txEl>
                                          </p:spTgt>
                                        </p:tgtEl>
                                        <p:attrNameLst>
                                          <p:attrName>ppt_x</p:attrName>
                                          <p:attrName>ppt_y</p:attrName>
                                        </p:attrNameLst>
                                      </p:cBhvr>
                                    </p:animMotion>
                                    <p:animRot by="1500000">
                                      <p:cBhvr>
                                        <p:cTn id="18" dur="125" fill="hold">
                                          <p:stCondLst>
                                            <p:cond delay="0"/>
                                          </p:stCondLst>
                                        </p:cTn>
                                        <p:tgtEl>
                                          <p:spTgt spid="356355">
                                            <p:txEl>
                                              <p:pRg st="0" end="0"/>
                                            </p:txEl>
                                          </p:spTgt>
                                        </p:tgtEl>
                                        <p:attrNameLst>
                                          <p:attrName>r</p:attrName>
                                        </p:attrNameLst>
                                      </p:cBhvr>
                                    </p:animRot>
                                    <p:animRot by="-1500000">
                                      <p:cBhvr>
                                        <p:cTn id="19" dur="125" fill="hold">
                                          <p:stCondLst>
                                            <p:cond delay="125"/>
                                          </p:stCondLst>
                                        </p:cTn>
                                        <p:tgtEl>
                                          <p:spTgt spid="356355">
                                            <p:txEl>
                                              <p:pRg st="0" end="0"/>
                                            </p:txEl>
                                          </p:spTgt>
                                        </p:tgtEl>
                                        <p:attrNameLst>
                                          <p:attrName>r</p:attrName>
                                        </p:attrNameLst>
                                      </p:cBhvr>
                                    </p:animRot>
                                    <p:animRot by="-1500000">
                                      <p:cBhvr>
                                        <p:cTn id="20" dur="125" fill="hold">
                                          <p:stCondLst>
                                            <p:cond delay="250"/>
                                          </p:stCondLst>
                                        </p:cTn>
                                        <p:tgtEl>
                                          <p:spTgt spid="356355">
                                            <p:txEl>
                                              <p:pRg st="0" end="0"/>
                                            </p:txEl>
                                          </p:spTgt>
                                        </p:tgtEl>
                                        <p:attrNameLst>
                                          <p:attrName>r</p:attrName>
                                        </p:attrNameLst>
                                      </p:cBhvr>
                                    </p:animRot>
                                    <p:animRot by="1500000">
                                      <p:cBhvr>
                                        <p:cTn id="21" dur="125" fill="hold">
                                          <p:stCondLst>
                                            <p:cond delay="375"/>
                                          </p:stCondLst>
                                        </p:cTn>
                                        <p:tgtEl>
                                          <p:spTgt spid="356355">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356" grpId="0" animBg="1"/>
    </p:bld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2" descr="Picture1 bl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7427" name="Rectangle 3"/>
          <p:cNvSpPr>
            <a:spLocks noGrp="1" noChangeArrowheads="1"/>
          </p:cNvSpPr>
          <p:nvPr>
            <p:ph type="body" idx="1"/>
          </p:nvPr>
        </p:nvSpPr>
        <p:spPr>
          <a:xfrm>
            <a:off x="304800" y="1570037"/>
            <a:ext cx="8839200" cy="487363"/>
          </a:xfrm>
          <a:noFill/>
        </p:spPr>
        <p:txBody>
          <a:bodyPr/>
          <a:lstStyle/>
          <a:p>
            <a:pPr algn="r" rtl="1" eaLnBrk="1" hangingPunct="1">
              <a:lnSpc>
                <a:spcPct val="90000"/>
              </a:lnSpc>
            </a:pPr>
            <a:r>
              <a:rPr lang="ar-IQ" sz="2800" b="1" dirty="0">
                <a:solidFill>
                  <a:srgbClr val="E5F8FB"/>
                </a:solidFill>
                <a:latin typeface="Arial" panose="020B0604020202020204" pitchFamily="34" charset="0"/>
                <a:cs typeface="Arial" panose="020B0604020202020204" pitchFamily="34" charset="0"/>
              </a:rPr>
              <a:t>ترنيمة الهيكل  ( مدح وصفي )</a:t>
            </a:r>
            <a:endParaRPr lang="en-US" sz="2800" dirty="0">
              <a:solidFill>
                <a:srgbClr val="E5F8FB"/>
              </a:solidFill>
              <a:latin typeface="Arial" panose="020B0604020202020204" pitchFamily="34" charset="0"/>
              <a:cs typeface="Arial" panose="020B0604020202020204" pitchFamily="34" charset="0"/>
            </a:endParaRPr>
          </a:p>
        </p:txBody>
      </p:sp>
      <p:sp>
        <p:nvSpPr>
          <p:cNvPr id="487428" name="Text Box 4"/>
          <p:cNvSpPr txBox="1">
            <a:spLocks noChangeArrowheads="1"/>
          </p:cNvSpPr>
          <p:nvPr/>
        </p:nvSpPr>
        <p:spPr bwMode="auto">
          <a:xfrm>
            <a:off x="1066800" y="2133600"/>
            <a:ext cx="7543800" cy="3733800"/>
          </a:xfrm>
          <a:prstGeom prst="rect">
            <a:avLst/>
          </a:prstGeom>
          <a:solidFill>
            <a:srgbClr val="F8F8F8"/>
          </a:solidFill>
          <a:ln w="9525">
            <a:solidFill>
              <a:schemeClr val="tx1"/>
            </a:solidFill>
            <a:miter lim="800000"/>
            <a:headEnd/>
            <a:tailEnd/>
          </a:ln>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7663" marR="0" lvl="0" algn="r" defTabSz="914400" rtl="1" eaLnBrk="1" fontAlgn="base" latinLnBrk="0" hangingPunct="1">
              <a:lnSpc>
                <a:spcPct val="100000"/>
              </a:lnSpc>
              <a:spcBef>
                <a:spcPct val="0"/>
              </a:spcBef>
              <a:spcAft>
                <a:spcPct val="0"/>
              </a:spcAft>
              <a:buClrTx/>
              <a:buSzTx/>
              <a:buFontTx/>
              <a:buNone/>
              <a:defRPr/>
            </a:pPr>
            <a:r>
              <a:rPr kumimoji="0" lang="ar-IQ" altLang="ja-JP"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مقدمة  على سبيل المثال :</a:t>
            </a:r>
            <a:r>
              <a:rPr kumimoji="0" lang="ar-JO" altLang="ja-JP"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 </a:t>
            </a:r>
            <a:r>
              <a:rPr kumimoji="0" lang="ar-IQ" altLang="ja-JP"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هللويا</a:t>
            </a:r>
            <a:endParaRPr kumimoji="0" lang="en-US" altLang="ja-JP"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دعوة للتسبيح  </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سبب للتسبيح  </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الخلاصة  : دعوة متجددة للتسبيح </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a:p>
            <a:pPr marL="347663" marR="0" lvl="0" algn="r" defTabSz="914400" rtl="1" eaLnBrk="1" fontAlgn="base" latinLnBrk="0" hangingPunct="1">
              <a:lnSpc>
                <a:spcPct val="100000"/>
              </a:lnSpc>
              <a:spcBef>
                <a:spcPct val="0"/>
              </a:spcBef>
              <a:spcAft>
                <a:spcPct val="0"/>
              </a:spcAft>
              <a:buClrTx/>
              <a:buSzTx/>
              <a:buFontTx/>
              <a:buNone/>
              <a:defRPr/>
            </a:pPr>
            <a:r>
              <a:rPr kumimoji="0" lang="ar-IQ"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rPr>
              <a:t>الخاتمة على سبيل المثال   : هللويا </a:t>
            </a:r>
            <a:endParaRPr kumimoji="0" lang="en-US" sz="3600" b="0" i="1" u="none" strike="noStrike" kern="1200" cap="none" spc="0" normalizeH="0" baseline="0" noProof="0" dirty="0">
              <a:ln>
                <a:noFill/>
              </a:ln>
              <a:solidFill>
                <a:srgbClr val="0033CC"/>
              </a:solidFill>
              <a:effectLst/>
              <a:uLnTx/>
              <a:uFillTx/>
              <a:latin typeface="Arial" panose="020B0604020202020204" pitchFamily="34" charset="0"/>
              <a:cs typeface="Arial" panose="020B0604020202020204" pitchFamily="34" charset="0"/>
            </a:endParaRPr>
          </a:p>
        </p:txBody>
      </p:sp>
      <p:sp>
        <p:nvSpPr>
          <p:cNvPr id="289796" name="Rectangle 5"/>
          <p:cNvSpPr>
            <a:spLocks noGrp="1" noChangeArrowheads="1"/>
          </p:cNvSpPr>
          <p:nvPr>
            <p:ph type="title"/>
          </p:nvPr>
        </p:nvSpPr>
        <p:spPr>
          <a:xfrm>
            <a:off x="381000" y="381001"/>
            <a:ext cx="8229600" cy="707886"/>
          </a:xfrm>
          <a:noFill/>
        </p:spPr>
        <p:txBody>
          <a:bodyPr anchor="t">
            <a:spAutoFit/>
          </a:bodyPr>
          <a:lstStyle/>
          <a:p>
            <a:pPr eaLnBrk="1" hangingPunct="1">
              <a:spcBef>
                <a:spcPct val="50000"/>
              </a:spcBef>
            </a:pPr>
            <a:r>
              <a:rPr lang="ar-JO" sz="4000" dirty="0">
                <a:solidFill>
                  <a:srgbClr val="E5F8FB"/>
                </a:solidFill>
                <a:latin typeface="Arial" panose="020B0604020202020204" pitchFamily="34" charset="0"/>
                <a:cs typeface="Arial" panose="020B0604020202020204" pitchFamily="34" charset="0"/>
              </a:rPr>
              <a:t>أ</a:t>
            </a:r>
            <a:r>
              <a:rPr lang="ar-IQ" sz="4000" dirty="0">
                <a:solidFill>
                  <a:srgbClr val="E5F8FB"/>
                </a:solidFill>
                <a:latin typeface="Arial" panose="020B0604020202020204" pitchFamily="34" charset="0"/>
                <a:cs typeface="Arial" panose="020B0604020202020204" pitchFamily="34" charset="0"/>
              </a:rPr>
              <a:t>نواع المزامير</a:t>
            </a:r>
            <a:endParaRPr lang="en-US" sz="4000" dirty="0">
              <a:solidFill>
                <a:srgbClr val="E5F8FB"/>
              </a:solidFill>
              <a:latin typeface="Arial" panose="020B0604020202020204" pitchFamily="34" charset="0"/>
              <a:cs typeface="Arial" panose="020B0604020202020204" pitchFamily="34" charset="0"/>
            </a:endParaRPr>
          </a:p>
        </p:txBody>
      </p:sp>
      <p:sp>
        <p:nvSpPr>
          <p:cNvPr id="487430" name="Text Box 6"/>
          <p:cNvSpPr txBox="1">
            <a:spLocks noChangeArrowheads="1"/>
          </p:cNvSpPr>
          <p:nvPr/>
        </p:nvSpPr>
        <p:spPr bwMode="auto">
          <a:xfrm>
            <a:off x="8197861" y="95251"/>
            <a:ext cx="942887" cy="1200329"/>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 30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 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0"/>
                                  </p:iterate>
                                  <p:childTnLst>
                                    <p:set>
                                      <p:cBhvr>
                                        <p:cTn id="6" dur="1" fill="hold">
                                          <p:stCondLst>
                                            <p:cond delay="0"/>
                                          </p:stCondLst>
                                        </p:cTn>
                                        <p:tgtEl>
                                          <p:spTgt spid="487427">
                                            <p:txEl>
                                              <p:pRg st="0" end="0"/>
                                            </p:txEl>
                                          </p:spTgt>
                                        </p:tgtEl>
                                        <p:attrNameLst>
                                          <p:attrName>style.visibility</p:attrName>
                                        </p:attrNameLst>
                                      </p:cBhvr>
                                      <p:to>
                                        <p:strVal val="visible"/>
                                      </p:to>
                                    </p:set>
                                  </p:childTnLst>
                                </p:cTn>
                              </p:par>
                            </p:childTnLst>
                          </p:cTn>
                        </p:par>
                        <p:par>
                          <p:cTn id="7" fill="hold" nodeType="afterGroup">
                            <p:stCondLst>
                              <p:cond delay="0"/>
                            </p:stCondLst>
                            <p:childTnLst>
                              <p:par>
                                <p:cTn id="8" presetID="34" presetClass="emph" presetSubtype="0" fill="hold" nodeType="afterEffect">
                                  <p:stCondLst>
                                    <p:cond delay="0"/>
                                  </p:stCondLst>
                                  <p:iterate type="lt">
                                    <p:tmPct val="10000"/>
                                  </p:iterate>
                                  <p:childTnLst>
                                    <p:animMotion origin="layout" path="M 0.0 0.0 L 0.0 -0.07213" pathEditMode="relative" ptsTypes="">
                                      <p:cBhvr>
                                        <p:cTn id="9" dur="250" accel="50000" decel="50000" autoRev="1" fill="hold">
                                          <p:stCondLst>
                                            <p:cond delay="0"/>
                                          </p:stCondLst>
                                        </p:cTn>
                                        <p:tgtEl>
                                          <p:spTgt spid="487427">
                                            <p:txEl>
                                              <p:pRg st="0" end="0"/>
                                            </p:txEl>
                                          </p:spTgt>
                                        </p:tgtEl>
                                        <p:attrNameLst>
                                          <p:attrName>ppt_x</p:attrName>
                                          <p:attrName>ppt_y</p:attrName>
                                        </p:attrNameLst>
                                      </p:cBhvr>
                                    </p:animMotion>
                                    <p:animRot by="1500000">
                                      <p:cBhvr>
                                        <p:cTn id="10" dur="125" fill="hold">
                                          <p:stCondLst>
                                            <p:cond delay="0"/>
                                          </p:stCondLst>
                                        </p:cTn>
                                        <p:tgtEl>
                                          <p:spTgt spid="487427">
                                            <p:txEl>
                                              <p:pRg st="0" end="0"/>
                                            </p:txEl>
                                          </p:spTgt>
                                        </p:tgtEl>
                                        <p:attrNameLst>
                                          <p:attrName>r</p:attrName>
                                        </p:attrNameLst>
                                      </p:cBhvr>
                                    </p:animRot>
                                    <p:animRot by="-1500000">
                                      <p:cBhvr>
                                        <p:cTn id="11" dur="125" fill="hold">
                                          <p:stCondLst>
                                            <p:cond delay="125"/>
                                          </p:stCondLst>
                                        </p:cTn>
                                        <p:tgtEl>
                                          <p:spTgt spid="487427">
                                            <p:txEl>
                                              <p:pRg st="0" end="0"/>
                                            </p:txEl>
                                          </p:spTgt>
                                        </p:tgtEl>
                                        <p:attrNameLst>
                                          <p:attrName>r</p:attrName>
                                        </p:attrNameLst>
                                      </p:cBhvr>
                                    </p:animRot>
                                    <p:animRot by="-1500000">
                                      <p:cBhvr>
                                        <p:cTn id="12" dur="125" fill="hold">
                                          <p:stCondLst>
                                            <p:cond delay="250"/>
                                          </p:stCondLst>
                                        </p:cTn>
                                        <p:tgtEl>
                                          <p:spTgt spid="487427">
                                            <p:txEl>
                                              <p:pRg st="0" end="0"/>
                                            </p:txEl>
                                          </p:spTgt>
                                        </p:tgtEl>
                                        <p:attrNameLst>
                                          <p:attrName>r</p:attrName>
                                        </p:attrNameLst>
                                      </p:cBhvr>
                                    </p:animRot>
                                    <p:animRot by="1500000">
                                      <p:cBhvr>
                                        <p:cTn id="13" dur="125" fill="hold">
                                          <p:stCondLst>
                                            <p:cond delay="375"/>
                                          </p:stCondLst>
                                        </p:cTn>
                                        <p:tgtEl>
                                          <p:spTgt spid="487427">
                                            <p:txEl>
                                              <p:pRg st="0" end="0"/>
                                            </p:txEl>
                                          </p:spTgt>
                                        </p:tgtEl>
                                        <p:attrNameLst>
                                          <p:attrName>r</p:attrName>
                                        </p:attrNameLst>
                                      </p:cBhvr>
                                    </p:animRo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87428">
                                            <p:bg/>
                                          </p:spTgt>
                                        </p:tgtEl>
                                        <p:attrNameLst>
                                          <p:attrName>style.visibility</p:attrName>
                                        </p:attrNameLst>
                                      </p:cBhvr>
                                      <p:to>
                                        <p:strVal val="visible"/>
                                      </p:to>
                                    </p:set>
                                    <p:animEffect transition="in" filter="fade">
                                      <p:cBhvr>
                                        <p:cTn id="18" dur="2000"/>
                                        <p:tgtEl>
                                          <p:spTgt spid="487428">
                                            <p:bg/>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7428">
                                            <p:txEl>
                                              <p:pRg st="0" end="0"/>
                                            </p:txEl>
                                          </p:spTgt>
                                        </p:tgtEl>
                                        <p:attrNameLst>
                                          <p:attrName>style.visibility</p:attrName>
                                        </p:attrNameLst>
                                      </p:cBhvr>
                                      <p:to>
                                        <p:strVal val="visible"/>
                                      </p:to>
                                    </p:set>
                                    <p:animEffect transition="in" filter="fade">
                                      <p:cBhvr>
                                        <p:cTn id="21" dur="2000"/>
                                        <p:tgtEl>
                                          <p:spTgt spid="48742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487428">
                                            <p:txEl>
                                              <p:pRg st="1" end="1"/>
                                            </p:txEl>
                                          </p:spTgt>
                                        </p:tgtEl>
                                        <p:attrNameLst>
                                          <p:attrName>style.visibility</p:attrName>
                                        </p:attrNameLst>
                                      </p:cBhvr>
                                      <p:to>
                                        <p:strVal val="visible"/>
                                      </p:to>
                                    </p:set>
                                    <p:animEffect transition="in" filter="fade">
                                      <p:cBhvr>
                                        <p:cTn id="26" dur="2000"/>
                                        <p:tgtEl>
                                          <p:spTgt spid="487428">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487428">
                                            <p:txEl>
                                              <p:pRg st="2" end="2"/>
                                            </p:txEl>
                                          </p:spTgt>
                                        </p:tgtEl>
                                        <p:attrNameLst>
                                          <p:attrName>style.visibility</p:attrName>
                                        </p:attrNameLst>
                                      </p:cBhvr>
                                      <p:to>
                                        <p:strVal val="visible"/>
                                      </p:to>
                                    </p:set>
                                    <p:animEffect transition="in" filter="fade">
                                      <p:cBhvr>
                                        <p:cTn id="31" dur="2000"/>
                                        <p:tgtEl>
                                          <p:spTgt spid="487428">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87428">
                                            <p:txEl>
                                              <p:pRg st="3" end="3"/>
                                            </p:txEl>
                                          </p:spTgt>
                                        </p:tgtEl>
                                        <p:attrNameLst>
                                          <p:attrName>style.visibility</p:attrName>
                                        </p:attrNameLst>
                                      </p:cBhvr>
                                      <p:to>
                                        <p:strVal val="visible"/>
                                      </p:to>
                                    </p:set>
                                    <p:animEffect transition="in" filter="fade">
                                      <p:cBhvr>
                                        <p:cTn id="36" dur="2000"/>
                                        <p:tgtEl>
                                          <p:spTgt spid="487428">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87428">
                                            <p:txEl>
                                              <p:pRg st="4" end="4"/>
                                            </p:txEl>
                                          </p:spTgt>
                                        </p:tgtEl>
                                        <p:attrNameLst>
                                          <p:attrName>style.visibility</p:attrName>
                                        </p:attrNameLst>
                                      </p:cBhvr>
                                      <p:to>
                                        <p:strVal val="visible"/>
                                      </p:to>
                                    </p:set>
                                    <p:animEffect transition="in" filter="fade">
                                      <p:cBhvr>
                                        <p:cTn id="41" dur="2000"/>
                                        <p:tgtEl>
                                          <p:spTgt spid="4874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28" grpId="0" uiExpand="1" build="p" animBg="1"/>
    </p:bld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اهتفي للرب يا كل الأرض</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اهتفوا ورنموا وغنوا</a:t>
            </a:r>
            <a:endParaRPr lang="en-US" b="1" dirty="0">
              <a:ln w="3175" cmpd="sng">
                <a:noFill/>
              </a:ln>
              <a:solidFill>
                <a:srgbClr val="FFFFFF"/>
              </a:solidFill>
              <a:effectLst>
                <a:glow rad="228600">
                  <a:schemeClr val="tx1"/>
                </a:glow>
              </a:effectLst>
              <a:latin typeface="Arial Black"/>
              <a:cs typeface="Arial Black"/>
            </a:endParaRPr>
          </a:p>
        </p:txBody>
      </p:sp>
      <p:sp>
        <p:nvSpPr>
          <p:cNvPr id="5" name="Title 1"/>
          <p:cNvSpPr txBox="1">
            <a:spLocks/>
          </p:cNvSpPr>
          <p:nvPr/>
        </p:nvSpPr>
        <p:spPr>
          <a:xfrm>
            <a:off x="116521" y="6170714"/>
            <a:ext cx="8843958" cy="574697"/>
          </a:xfrm>
          <a:prstGeom prst="rect">
            <a:avLst/>
          </a:prstGeom>
        </p:spPr>
        <p:txBody>
          <a:bodyPr vert="horz" lIns="91440" tIns="45720" rIns="91440" bIns="45720" rtlCol="0" anchor="ctr">
            <a:normAutofit fontScale="975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r" fontAlgn="auto">
              <a:spcAft>
                <a:spcPts val="0"/>
              </a:spcAft>
            </a:pPr>
            <a:r>
              <a:rPr lang="ar-JO" sz="2400" i="1" dirty="0">
                <a:ln w="3175" cmpd="sng">
                  <a:noFill/>
                </a:ln>
                <a:solidFill>
                  <a:prstClr val="white"/>
                </a:solidFill>
                <a:effectLst>
                  <a:glow rad="228600">
                    <a:prstClr val="black"/>
                  </a:glow>
                </a:effectLst>
                <a:latin typeface="Arial Black"/>
                <a:cs typeface="Arial Black"/>
              </a:rPr>
              <a:t>مزمور 98: 4-9</a:t>
            </a:r>
            <a:endParaRPr lang="en-US" sz="2400" i="1" dirty="0">
              <a:ln w="3175" cmpd="sng">
                <a:noFill/>
              </a:ln>
              <a:solidFill>
                <a:prstClr val="white"/>
              </a:solidFill>
              <a:effectLst>
                <a:glow rad="228600">
                  <a:prstClr val="black"/>
                </a:glow>
              </a:effectLst>
              <a:latin typeface="Arial Black"/>
              <a:cs typeface="Arial Black"/>
            </a:endParaRPr>
          </a:p>
        </p:txBody>
      </p:sp>
    </p:spTree>
    <p:extLst>
      <p:ext uri="{BB962C8B-B14F-4D97-AF65-F5344CB8AC3E}">
        <p14:creationId xmlns:p14="http://schemas.microsoft.com/office/powerpoint/2010/main" val="2676450106"/>
      </p:ext>
    </p:extLst>
  </p:cSld>
  <p:clrMapOvr>
    <a:masterClrMapping/>
  </p:clrMapOvr>
  <p:transition/>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الجماعة</a:t>
            </a:r>
            <a:r>
              <a:rPr lang="ar-JO" b="1" dirty="0">
                <a:ln w="3175" cmpd="sng">
                  <a:noFill/>
                </a:ln>
                <a:solidFill>
                  <a:srgbClr val="FFFFFF"/>
                </a:solidFill>
                <a:effectLst>
                  <a:glow rad="228600">
                    <a:schemeClr val="tx1"/>
                  </a:glow>
                </a:effectLst>
                <a:latin typeface="Arial Black"/>
                <a:cs typeface="Arial Black"/>
              </a:rPr>
              <a:t> : رنموا للرب بعود</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بعود وصوت نشيد</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763666892"/>
      </p:ext>
    </p:extLst>
  </p:cSld>
  <p:clrMapOvr>
    <a:masterClrMapping/>
  </p:clrMapOvr>
  <p:transition/>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بالأبواق وصوت الصور</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اهتفوا قدام الملك الرب</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983891116"/>
      </p:ext>
    </p:extLst>
  </p:cSld>
  <p:clrMapOvr>
    <a:masterClrMapping/>
  </p:clrMapOvr>
  <p:transition/>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الجماعة</a:t>
            </a:r>
            <a:r>
              <a:rPr lang="ar-JO" b="1" dirty="0">
                <a:ln w="3175" cmpd="sng">
                  <a:noFill/>
                </a:ln>
                <a:solidFill>
                  <a:srgbClr val="FFFFFF"/>
                </a:solidFill>
                <a:effectLst>
                  <a:glow rad="228600">
                    <a:schemeClr val="tx1"/>
                  </a:glow>
                </a:effectLst>
                <a:latin typeface="Arial Black"/>
                <a:cs typeface="Arial Black"/>
              </a:rPr>
              <a:t> : ليعج البحر وملؤه</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المسكونة والساكنون فيها</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079118761"/>
      </p:ext>
    </p:extLst>
  </p:cSld>
  <p:clrMapOvr>
    <a:masterClrMapping/>
  </p:clrMapOvr>
  <p:transition/>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16521" y="1241267"/>
            <a:ext cx="8843958" cy="1470025"/>
          </a:xfrm>
        </p:spPr>
        <p:txBody>
          <a:bodyPr>
            <a:normAutofit/>
          </a:bodyPr>
          <a:lstStyle/>
          <a:p>
            <a:r>
              <a:rPr lang="ar-JO" b="1" dirty="0">
                <a:ln w="3175" cmpd="sng">
                  <a:noFill/>
                </a:ln>
                <a:solidFill>
                  <a:srgbClr val="FFFF00"/>
                </a:solidFill>
                <a:effectLst>
                  <a:glow rad="228600">
                    <a:schemeClr val="tx1"/>
                  </a:glow>
                </a:effectLst>
                <a:latin typeface="Arial Black"/>
                <a:cs typeface="Arial Black"/>
              </a:rPr>
              <a:t>القائد</a:t>
            </a:r>
            <a:r>
              <a:rPr lang="ar-JO" b="1" dirty="0">
                <a:ln w="3175" cmpd="sng">
                  <a:noFill/>
                </a:ln>
                <a:solidFill>
                  <a:srgbClr val="FFFFFF"/>
                </a:solidFill>
                <a:effectLst>
                  <a:glow rad="228600">
                    <a:schemeClr val="tx1"/>
                  </a:glow>
                </a:effectLst>
                <a:latin typeface="Arial Black"/>
                <a:cs typeface="Arial Black"/>
              </a:rPr>
              <a:t> : الأنهار لتصفق بالأيادي</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الجبال لترنم معاً</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364413305"/>
      </p:ext>
    </p:extLst>
  </p:cSld>
  <p:clrMapOvr>
    <a:masterClrMapping/>
  </p:clrMapOvr>
  <p:transition/>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hout for jo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150021" y="2693996"/>
            <a:ext cx="8843958" cy="1470025"/>
          </a:xfrm>
        </p:spPr>
        <p:txBody>
          <a:bodyPr>
            <a:normAutofit fontScale="90000"/>
          </a:bodyPr>
          <a:lstStyle/>
          <a:p>
            <a:r>
              <a:rPr lang="ar-JO" b="1" dirty="0">
                <a:ln w="3175" cmpd="sng">
                  <a:noFill/>
                </a:ln>
                <a:solidFill>
                  <a:srgbClr val="FFFF00"/>
                </a:solidFill>
                <a:effectLst>
                  <a:glow rad="228600">
                    <a:schemeClr val="tx1"/>
                  </a:glow>
                </a:effectLst>
                <a:latin typeface="Arial Black"/>
                <a:cs typeface="Arial Black"/>
              </a:rPr>
              <a:t>الجميع</a:t>
            </a:r>
            <a:r>
              <a:rPr lang="ar-JO" b="1" dirty="0">
                <a:ln w="3175" cmpd="sng">
                  <a:noFill/>
                </a:ln>
                <a:solidFill>
                  <a:srgbClr val="FFFFFF"/>
                </a:solidFill>
                <a:effectLst>
                  <a:glow rad="228600">
                    <a:schemeClr val="tx1"/>
                  </a:glow>
                </a:effectLst>
                <a:latin typeface="Arial Black"/>
                <a:cs typeface="Arial Black"/>
              </a:rPr>
              <a:t> : أمام الرب لأنه</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جاء ليدين الأرض</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يدين المسكونة بالعدل</a:t>
            </a:r>
            <a:br>
              <a:rPr lang="ar-JO" b="1" dirty="0">
                <a:ln w="3175" cmpd="sng">
                  <a:noFill/>
                </a:ln>
                <a:solidFill>
                  <a:srgbClr val="FFFFFF"/>
                </a:solidFill>
                <a:effectLst>
                  <a:glow rad="228600">
                    <a:schemeClr val="tx1"/>
                  </a:glow>
                </a:effectLst>
                <a:latin typeface="Arial Black"/>
                <a:cs typeface="Arial Black"/>
              </a:rPr>
            </a:br>
            <a:r>
              <a:rPr lang="ar-JO" b="1" dirty="0">
                <a:ln w="3175" cmpd="sng">
                  <a:noFill/>
                </a:ln>
                <a:solidFill>
                  <a:srgbClr val="FFFFFF"/>
                </a:solidFill>
                <a:effectLst>
                  <a:glow rad="228600">
                    <a:schemeClr val="tx1"/>
                  </a:glow>
                </a:effectLst>
                <a:latin typeface="Arial Black"/>
                <a:cs typeface="Arial Black"/>
              </a:rPr>
              <a:t>والشعوب بالإستقامة</a:t>
            </a:r>
            <a:endParaRPr lang="en-SG" b="1" dirty="0">
              <a:ln w="3175" cmpd="sng">
                <a:noFill/>
              </a:ln>
              <a:solidFill>
                <a:srgbClr val="FFFFFF"/>
              </a:solidFill>
              <a:effectLst>
                <a:glow rad="228600">
                  <a:schemeClr val="tx1"/>
                </a:glow>
              </a:effectLst>
              <a:latin typeface="Arial Black"/>
              <a:cs typeface="Arial Black"/>
            </a:endParaRPr>
          </a:p>
        </p:txBody>
      </p:sp>
    </p:spTree>
    <p:extLst>
      <p:ext uri="{BB962C8B-B14F-4D97-AF65-F5344CB8AC3E}">
        <p14:creationId xmlns:p14="http://schemas.microsoft.com/office/powerpoint/2010/main" val="1351568079"/>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5" descr="snymtn4"/>
          <p:cNvPicPr>
            <a:picLocks noChangeAspect="1" noChangeArrowheads="1"/>
          </p:cNvPicPr>
          <p:nvPr/>
        </p:nvPicPr>
        <p:blipFill>
          <a:blip r:embed="rId2">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5586" name="Text Box 2"/>
          <p:cNvSpPr txBox="1">
            <a:spLocks noChangeArrowheads="1"/>
          </p:cNvSpPr>
          <p:nvPr/>
        </p:nvSpPr>
        <p:spPr bwMode="auto">
          <a:xfrm>
            <a:off x="457200" y="835033"/>
            <a:ext cx="8534400" cy="1477328"/>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defRPr/>
            </a:pPr>
            <a:r>
              <a:rPr lang="ar-JO" dirty="0"/>
              <a:t>توازي التضاد</a:t>
            </a:r>
            <a:endParaRPr lang="en-US" dirty="0"/>
          </a:p>
          <a:p>
            <a:pPr algn="ctr">
              <a:defRPr/>
            </a:pPr>
            <a:r>
              <a:rPr lang="en-US" dirty="0"/>
              <a:t> </a:t>
            </a:r>
            <a:r>
              <a:rPr lang="ar-JO" dirty="0"/>
              <a:t>يقدم السطر الثاني تباينًا في الفكر مع السطر الأول</a:t>
            </a:r>
            <a:endParaRPr lang="en-US" dirty="0"/>
          </a:p>
        </p:txBody>
      </p:sp>
      <p:sp>
        <p:nvSpPr>
          <p:cNvPr id="7" name="Text Box 3"/>
          <p:cNvSpPr txBox="1">
            <a:spLocks noChangeArrowheads="1"/>
          </p:cNvSpPr>
          <p:nvPr/>
        </p:nvSpPr>
        <p:spPr bwMode="auto">
          <a:xfrm>
            <a:off x="179387" y="2996952"/>
            <a:ext cx="9090025" cy="1477328"/>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مزموز 1 : 6</a:t>
            </a:r>
          </a:p>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لأن الرب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يعلم</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طريق </a:t>
            </a:r>
            <a:r>
              <a:rPr lang="ar-JO" sz="3600" b="1" dirty="0">
                <a:solidFill>
                  <a:schemeClr val="accent2">
                    <a:lumMod val="20000"/>
                    <a:lumOff val="80000"/>
                  </a:schemeClr>
                </a:solidFill>
                <a:effectLst>
                  <a:glow rad="101600">
                    <a:srgbClr val="100D00">
                      <a:alpha val="75000"/>
                    </a:srgbClr>
                  </a:glow>
                  <a:outerShdw blurRad="38100" dist="38100" dir="2700000" algn="tl">
                    <a:srgbClr val="000000">
                      <a:alpha val="43137"/>
                    </a:srgbClr>
                  </a:outerShdw>
                </a:effectLst>
                <a:cs typeface="Times New Roman" charset="0"/>
              </a:rPr>
              <a:t>الأبرار</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a:t>
            </a:r>
            <a:r>
              <a:rPr lang="ar-JO" sz="3600" b="1" dirty="0">
                <a:solidFill>
                  <a:srgbClr val="FFFF00"/>
                </a:solidFill>
                <a:effectLst>
                  <a:glow rad="101600">
                    <a:srgbClr val="100D00">
                      <a:alpha val="75000"/>
                    </a:srgbClr>
                  </a:glow>
                  <a:outerShdw blurRad="38100" dist="38100" dir="2700000" algn="tl">
                    <a:srgbClr val="000000">
                      <a:alpha val="43137"/>
                    </a:srgbClr>
                  </a:outerShdw>
                </a:effectLst>
                <a:cs typeface="Times New Roman" charset="0"/>
              </a:rPr>
              <a:t>اما</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طريق </a:t>
            </a:r>
            <a:r>
              <a:rPr lang="ar-JO" sz="3600" b="1" dirty="0">
                <a:solidFill>
                  <a:schemeClr val="accent2">
                    <a:lumMod val="20000"/>
                    <a:lumOff val="80000"/>
                  </a:schemeClr>
                </a:solidFill>
                <a:effectLst>
                  <a:glow rad="101600">
                    <a:srgbClr val="100D00">
                      <a:alpha val="75000"/>
                    </a:srgbClr>
                  </a:glow>
                  <a:outerShdw blurRad="38100" dist="38100" dir="2700000" algn="tl">
                    <a:srgbClr val="000000">
                      <a:alpha val="43137"/>
                    </a:srgbClr>
                  </a:outerShdw>
                </a:effectLst>
                <a:cs typeface="Times New Roman" charset="0"/>
              </a:rPr>
              <a:t>الأشرار</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ar-JO"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rPr>
              <a:t>فتهلك</a:t>
            </a:r>
            <a:endParaRPr lang="en-US" sz="3600" b="1" dirty="0">
              <a:solidFill>
                <a:schemeClr val="accent1">
                  <a:lumMod val="40000"/>
                  <a:lumOff val="60000"/>
                </a:schemeClr>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٩٩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082534120"/>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263330947"/>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484094"/>
            <a:ext cx="9144000" cy="3477875"/>
          </a:xfrm>
          <a:prstGeom prst="rect">
            <a:avLst/>
          </a:prstGeom>
          <a:noFill/>
        </p:spPr>
        <p:txBody>
          <a:bodyPr wrap="square" rtlCol="0">
            <a:spAutoFit/>
          </a:bodyPr>
          <a:lstStyle/>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1 اهتفي للرب يا كل الأرض</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2 اعبدوا الرب بفرح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أدخلوا غلى حضرته بترنم</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3 اعلموا أن الرب هو الله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هو صنعنا وله نحن</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شعبه وغنم مرعاه</a:t>
            </a:r>
          </a:p>
          <a:p>
            <a:pPr algn="ctr" defTabSz="457177" fontAlgn="auto">
              <a:spcBef>
                <a:spcPts val="0"/>
              </a:spcBef>
              <a:spcAft>
                <a:spcPts val="0"/>
              </a:spcAft>
            </a:pPr>
            <a:endParaRPr lang="en-US" sz="44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ar-JO"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مزمور 100</a:t>
            </a:r>
            <a:endPar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Tree>
    <p:extLst>
      <p:ext uri="{BB962C8B-B14F-4D97-AF65-F5344CB8AC3E}">
        <p14:creationId xmlns:p14="http://schemas.microsoft.com/office/powerpoint/2010/main" val="1084068320"/>
      </p:ext>
    </p:extLst>
  </p:cSld>
  <p:clrMapOvr>
    <a:masterClrMapping/>
  </p:clrMapOvr>
  <p:transition/>
</p:sld>
</file>

<file path=ppt/slides/slide51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7F7E9DD-45B3-4F47-9FD4-EC62667991AB}"/>
              </a:ext>
            </a:extLst>
          </p:cNvPr>
          <p:cNvSpPr txBox="1"/>
          <p:nvPr/>
        </p:nvSpPr>
        <p:spPr>
          <a:xfrm>
            <a:off x="0" y="376518"/>
            <a:ext cx="9144000" cy="3252172"/>
          </a:xfrm>
          <a:prstGeom prst="rect">
            <a:avLst/>
          </a:prstGeom>
          <a:noFill/>
        </p:spPr>
        <p:txBody>
          <a:bodyPr wrap="square" rtlCol="0">
            <a:spAutoFit/>
          </a:bodyPr>
          <a:lstStyle/>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4 أدخلوا أبوابه بحمد</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دياره بالتسبيح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احمدوه باركوا اسمه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5 لأن الرب صالح</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إلى الأبد رحمته</a:t>
            </a:r>
          </a:p>
          <a:p>
            <a:pPr algn="ctr" defTabSz="457177" fontAlgn="auto">
              <a:spcBef>
                <a:spcPts val="0"/>
              </a:spcBef>
              <a:spcAft>
                <a:spcPts val="0"/>
              </a:spcAft>
            </a:pPr>
            <a:r>
              <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وإلى دور فدور أمانته</a:t>
            </a:r>
          </a:p>
          <a:p>
            <a:pPr algn="ctr" defTabSz="457177" fontAlgn="auto">
              <a:spcBef>
                <a:spcPts val="0"/>
              </a:spcBef>
              <a:spcAft>
                <a:spcPts val="0"/>
              </a:spcAft>
            </a:pPr>
            <a:endParaRPr lang="ar-JO" sz="4400" b="1" baseline="30000"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
        <p:nvSpPr>
          <p:cNvPr id="3" name="TextBox 2">
            <a:extLst>
              <a:ext uri="{FF2B5EF4-FFF2-40B4-BE49-F238E27FC236}">
                <a16:creationId xmlns:a16="http://schemas.microsoft.com/office/drawing/2014/main" id="{77F7E9DD-45B3-4F47-9FD4-EC62667991AB}"/>
              </a:ext>
            </a:extLst>
          </p:cNvPr>
          <p:cNvSpPr txBox="1"/>
          <p:nvPr/>
        </p:nvSpPr>
        <p:spPr>
          <a:xfrm>
            <a:off x="0" y="6211669"/>
            <a:ext cx="9144000" cy="646331"/>
          </a:xfrm>
          <a:prstGeom prst="rect">
            <a:avLst/>
          </a:prstGeom>
          <a:noFill/>
        </p:spPr>
        <p:txBody>
          <a:bodyPr wrap="square" rtlCol="0">
            <a:spAutoFit/>
          </a:bodyPr>
          <a:lstStyle/>
          <a:p>
            <a:pPr algn="ctr" defTabSz="457177" fontAlgn="auto">
              <a:spcBef>
                <a:spcPts val="0"/>
              </a:spcBef>
              <a:spcAft>
                <a:spcPts val="0"/>
              </a:spcAft>
            </a:pPr>
            <a:r>
              <a:rPr lang="ar-JO"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rPr>
              <a:t>مزمور 100</a:t>
            </a:r>
            <a:endParaRPr lang="en-US" sz="3600" b="1" dirty="0">
              <a:solidFill>
                <a:prstClr val="white"/>
              </a:solidFill>
              <a:effectLst>
                <a:outerShdw blurRad="50800" dist="38100" dir="2700000" algn="tl" rotWithShape="0">
                  <a:prstClr val="black">
                    <a:alpha val="40000"/>
                  </a:prstClr>
                </a:outerShdw>
              </a:effectLst>
              <a:latin typeface="Roboto" panose="02000000000000000000" pitchFamily="2" charset="0"/>
              <a:ea typeface="Roboto" panose="02000000000000000000" pitchFamily="2" charset="0"/>
              <a:cs typeface="+mn-cs"/>
            </a:endParaRPr>
          </a:p>
        </p:txBody>
      </p:sp>
    </p:spTree>
    <p:extLst>
      <p:ext uri="{BB962C8B-B14F-4D97-AF65-F5344CB8AC3E}">
        <p14:creationId xmlns:p14="http://schemas.microsoft.com/office/powerpoint/2010/main" val="1867748847"/>
      </p:ext>
    </p:extLst>
  </p:cSld>
  <p:clrMapOvr>
    <a:masterClrMapping/>
  </p:clrMapOvr>
  <p:transition/>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065884881"/>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229028777"/>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4"/>
          <p:cNvSpPr>
            <a:spLocks noChangeArrowheads="1"/>
          </p:cNvSpPr>
          <p:nvPr/>
        </p:nvSpPr>
        <p:spPr bwMode="auto">
          <a:xfrm>
            <a:off x="1066800" y="1508125"/>
            <a:ext cx="69342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ar-JO" sz="4000" b="1" dirty="0">
                <a:solidFill>
                  <a:srgbClr val="FFFFFF"/>
                </a:solidFill>
                <a:latin typeface="Arial" panose="020B0604020202020204" pitchFamily="34" charset="0"/>
                <a:cs typeface="Arial" panose="020B0604020202020204" pitchFamily="34" charset="0"/>
              </a:rPr>
              <a:t>يا رب إلهي لماذا سمحت </a:t>
            </a:r>
          </a:p>
          <a:p>
            <a:pPr algn="ctr"/>
            <a:r>
              <a:rPr lang="ar-JO" sz="4000" b="1" dirty="0">
                <a:solidFill>
                  <a:srgbClr val="FFFFFF"/>
                </a:solidFill>
                <a:latin typeface="Arial" panose="020B0604020202020204" pitchFamily="34" charset="0"/>
                <a:cs typeface="Arial" panose="020B0604020202020204" pitchFamily="34" charset="0"/>
              </a:rPr>
              <a:t>أن يحدث هذا لي</a:t>
            </a:r>
            <a:r>
              <a:rPr lang="en-US" sz="4000" b="1" dirty="0">
                <a:solidFill>
                  <a:srgbClr val="FFFFFF"/>
                </a:solidFill>
                <a:latin typeface="Arial" panose="020B0604020202020204" pitchFamily="34" charset="0"/>
                <a:cs typeface="Arial" panose="020B0604020202020204" pitchFamily="34" charset="0"/>
              </a:rPr>
              <a:t> </a:t>
            </a:r>
          </a:p>
          <a:p>
            <a:pPr algn="ctr"/>
            <a:endParaRPr lang="en-US" sz="4000" b="1" dirty="0">
              <a:solidFill>
                <a:srgbClr val="FFFFFF"/>
              </a:solidFill>
              <a:latin typeface="Arial" panose="020B0604020202020204" pitchFamily="34" charset="0"/>
              <a:cs typeface="Arial" panose="020B0604020202020204" pitchFamily="34" charset="0"/>
            </a:endParaRPr>
          </a:p>
          <a:p>
            <a:pPr algn="ctr"/>
            <a:r>
              <a:rPr lang="ar-JO" sz="4000" b="1" dirty="0">
                <a:solidFill>
                  <a:srgbClr val="FFFFFF"/>
                </a:solidFill>
                <a:latin typeface="Arial" panose="020B0604020202020204" pitchFamily="34" charset="0"/>
                <a:cs typeface="Arial" panose="020B0604020202020204" pitchFamily="34" charset="0"/>
              </a:rPr>
              <a:t>لماذا أنت بعيد عن خلاصي</a:t>
            </a:r>
          </a:p>
          <a:p>
            <a:pPr algn="ctr"/>
            <a:r>
              <a:rPr lang="ar-JO" sz="4000" b="1" dirty="0">
                <a:solidFill>
                  <a:srgbClr val="FFFFFF"/>
                </a:solidFill>
                <a:latin typeface="Arial" panose="020B0604020202020204" pitchFamily="34" charset="0"/>
                <a:cs typeface="Arial" panose="020B0604020202020204" pitchFamily="34" charset="0"/>
              </a:rPr>
              <a:t>بعيد عن كلمات أنيني ؟</a:t>
            </a:r>
            <a:endParaRPr lang="en-US" sz="4000" b="1" dirty="0">
              <a:solidFill>
                <a:srgbClr val="FFFFFF"/>
              </a:solidFill>
              <a:latin typeface="Arial" panose="020B0604020202020204" pitchFamily="34" charset="0"/>
              <a:cs typeface="Arial" panose="020B0604020202020204" pitchFamily="34" charset="0"/>
            </a:endParaRPr>
          </a:p>
          <a:p>
            <a:pPr algn="ctr"/>
            <a:endParaRPr lang="en-US" sz="4000" b="1" dirty="0">
              <a:solidFill>
                <a:srgbClr val="FFFFFF"/>
              </a:solidFill>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p:txBody>
          <a:bodyPr/>
          <a:lstStyle/>
          <a:p>
            <a:pPr eaLnBrk="1" hangingPunct="1">
              <a:defRPr/>
            </a:pPr>
            <a:r>
              <a:rPr lang="ar-JO" sz="4400" b="1" dirty="0">
                <a:latin typeface="Tahoma" charset="0"/>
                <a:cs typeface="Arial" charset="0"/>
              </a:rPr>
              <a:t>الرثاء</a:t>
            </a:r>
            <a:endParaRPr lang="en-US" b="1" dirty="0">
              <a:latin typeface="Tahoma" charset="0"/>
              <a:cs typeface="Arial" charset="0"/>
            </a:endParaRPr>
          </a:p>
        </p:txBody>
      </p:sp>
    </p:spTree>
    <p:extLst>
      <p:ext uri="{BB962C8B-B14F-4D97-AF65-F5344CB8AC3E}">
        <p14:creationId xmlns:p14="http://schemas.microsoft.com/office/powerpoint/2010/main" val="2032169409"/>
      </p:ext>
    </p:extLst>
  </p:cSld>
  <p:clrMapOvr>
    <a:masterClrMapping/>
  </p:clrMapOvr>
  <p:transition spd="slow"/>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4"/>
          <p:cNvSpPr>
            <a:spLocks noChangeArrowheads="1"/>
          </p:cNvSpPr>
          <p:nvPr/>
        </p:nvSpPr>
        <p:spPr bwMode="auto">
          <a:xfrm>
            <a:off x="395288" y="1303339"/>
            <a:ext cx="8280400"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يا رب ،استمع صلاتي وليدخل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ليك صراخي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أمل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 </a:t>
            </a:r>
            <a:r>
              <a:rPr lang="ar-JO" sz="3600" b="1" dirty="0">
                <a:solidFill>
                  <a:srgbClr val="FFFFFF"/>
                </a:solidFill>
                <a:latin typeface="Arial" panose="020B0604020202020204" pitchFamily="34" charset="0"/>
                <a:cs typeface="Arial" panose="020B0604020202020204" pitchFamily="34"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ذنك في يوم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استجب لي </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سريعاً</a:t>
            </a:r>
            <a:endPar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مزمور 102 : 1- 2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4933" name="Rectangle 5"/>
          <p:cNvSpPr>
            <a:spLocks noGrp="1" noChangeArrowheads="1"/>
          </p:cNvSpPr>
          <p:nvPr>
            <p:ph type="title" idx="4294967295"/>
          </p:nvPr>
        </p:nvSpPr>
        <p:spPr>
          <a:xfrm>
            <a:off x="457200" y="73033"/>
            <a:ext cx="8229600" cy="1139825"/>
          </a:xfrm>
        </p:spPr>
        <p:txBody>
          <a:bodyPr/>
          <a:lstStyle/>
          <a:p>
            <a:pPr eaLnBrk="1" hangingPunct="1">
              <a:defRPr/>
            </a:pPr>
            <a:r>
              <a:rPr lang="ar-IQ" sz="4400" b="1" dirty="0">
                <a:latin typeface="Arial" panose="020B0604020202020204" pitchFamily="34" charset="0"/>
                <a:cs typeface="Arial" panose="020B0604020202020204" pitchFamily="34" charset="0"/>
              </a:rPr>
              <a:t>الرثاء</a:t>
            </a:r>
            <a:endParaRPr lang="en-US"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3" descr="cry to god seeking-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170" name="Rectangle 4"/>
          <p:cNvSpPr>
            <a:spLocks noChangeArrowheads="1"/>
          </p:cNvSpPr>
          <p:nvPr/>
        </p:nvSpPr>
        <p:spPr bwMode="auto">
          <a:xfrm>
            <a:off x="0" y="1447810"/>
            <a:ext cx="9144000" cy="3785652"/>
          </a:xfrm>
          <a:prstGeom prst="rect">
            <a:avLst/>
          </a:prstGeom>
          <a:noFill/>
          <a:ln w="9525">
            <a:noFill/>
            <a:miter lim="800000"/>
            <a:headEnd/>
            <a:tailEnd/>
          </a:ln>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يا رب استمع صلاتي وليدخل </a:t>
            </a:r>
            <a:r>
              <a:rPr kumimoji="0" lang="ar-JO"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إ</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ليك صراخي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لا تحجب وجهك عني في يوم ضيقي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 </a:t>
            </a:r>
            <a:r>
              <a:rPr kumimoji="0" lang="ar-JO"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أ</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مل </a:t>
            </a:r>
            <a:r>
              <a:rPr lang="ar-JO" sz="4000" b="1" dirty="0">
                <a:solidFill>
                  <a:srgbClr val="FFFFFF"/>
                </a:solidFill>
                <a:effectLst>
                  <a:glow rad="190500">
                    <a:srgbClr val="000000">
                      <a:alpha val="75000"/>
                    </a:srgbClr>
                  </a:glow>
                </a:effectLst>
                <a:ea typeface="Arial" charset="0"/>
                <a:cs typeface="Arial" charset="0"/>
              </a:rPr>
              <a:t>إ</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لي </a:t>
            </a:r>
            <a:r>
              <a:rPr lang="ar-JO" sz="4000" b="1" dirty="0">
                <a:solidFill>
                  <a:srgbClr val="FFFFFF"/>
                </a:solidFill>
                <a:effectLst>
                  <a:glow rad="190500">
                    <a:srgbClr val="000000">
                      <a:alpha val="75000"/>
                    </a:srgbClr>
                  </a:glow>
                </a:effectLst>
                <a:ea typeface="Arial" charset="0"/>
                <a:cs typeface="Arial" charset="0"/>
              </a:rPr>
              <a:t>أ</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ذنك في يوم </a:t>
            </a:r>
            <a:r>
              <a:rPr kumimoji="0" lang="ar-JO"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أ</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دعوك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استجب لي سريع</a:t>
            </a:r>
            <a:r>
              <a:rPr kumimoji="0" lang="ar-JO"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اً</a:t>
            </a: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rPr>
              <a:t>مزمور 102 : 1- 2 </a:t>
            </a:r>
            <a:endParaRPr kumimoji="0" lang="en-US" sz="3600" b="1" i="0" u="none" strike="noStrike" kern="1200" cap="none" spc="0" normalizeH="0" baseline="0" noProof="0" dirty="0">
              <a:ln>
                <a:noFill/>
              </a:ln>
              <a:solidFill>
                <a:srgbClr val="FFFFFF"/>
              </a:solidFill>
              <a:effectLst>
                <a:glow rad="190500">
                  <a:srgbClr val="000000">
                    <a:alpha val="75000"/>
                  </a:srgbClr>
                </a:glow>
              </a:effectLst>
              <a:uLnTx/>
              <a:uFillTx/>
              <a:latin typeface="Arial" charset="0"/>
              <a:ea typeface="Arial" charset="0"/>
              <a:cs typeface="Arial" charset="0"/>
            </a:endParaRPr>
          </a:p>
        </p:txBody>
      </p:sp>
      <p:sp>
        <p:nvSpPr>
          <p:cNvPr id="125957" name="Rectangle 5"/>
          <p:cNvSpPr>
            <a:spLocks noGrp="1" noChangeArrowheads="1"/>
          </p:cNvSpPr>
          <p:nvPr>
            <p:ph type="title" idx="4294967295"/>
          </p:nvPr>
        </p:nvSpPr>
        <p:spPr>
          <a:xfrm>
            <a:off x="0" y="-27384"/>
            <a:ext cx="9144000" cy="760504"/>
          </a:xfrm>
          <a:solidFill>
            <a:srgbClr val="000000"/>
          </a:solidFill>
        </p:spPr>
        <p:txBody>
          <a:bodyPr/>
          <a:lstStyle/>
          <a:p>
            <a:pPr eaLnBrk="1" hangingPunct="1">
              <a:defRPr/>
            </a:pPr>
            <a:r>
              <a:rPr lang="ar-JO" sz="4400" b="1" dirty="0">
                <a:solidFill>
                  <a:srgbClr val="FFFFFF"/>
                </a:solidFill>
                <a:latin typeface="Arial"/>
                <a:cs typeface="Arial"/>
              </a:rPr>
              <a:t>أ</a:t>
            </a:r>
            <a:r>
              <a:rPr lang="ar-IQ" sz="4400" b="1" dirty="0">
                <a:solidFill>
                  <a:srgbClr val="FFFFFF"/>
                </a:solidFill>
                <a:latin typeface="Arial"/>
                <a:cs typeface="Arial"/>
              </a:rPr>
              <a:t>شكو الى الله وحده</a:t>
            </a:r>
            <a:endParaRPr lang="en-US" sz="4400" b="1" dirty="0">
              <a:solidFill>
                <a:srgbClr val="FFFFFF"/>
              </a:solidFill>
              <a:latin typeface="Arial"/>
              <a:cs typeface="Arial"/>
            </a:endParaRPr>
          </a:p>
        </p:txBody>
      </p:sp>
    </p:spTree>
  </p:cSld>
  <p:clrMapOvr>
    <a:masterClrMapping/>
  </p:clrMapOvr>
  <p:transition spd="slow"/>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04083281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5" descr="Clouds &amp; Sky 0645"/>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1" name="Text Box 3"/>
          <p:cNvSpPr txBox="1">
            <a:spLocks noChangeArrowheads="1"/>
          </p:cNvSpPr>
          <p:nvPr/>
        </p:nvSpPr>
        <p:spPr bwMode="auto">
          <a:xfrm>
            <a:off x="685800" y="2837835"/>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t>مزمور 37 : 9 </a:t>
            </a:r>
          </a:p>
          <a:p>
            <a:pPr algn="ctr"/>
            <a:r>
              <a:rPr lang="ar-JO" dirty="0"/>
              <a:t>لأن عاملي الشر يقطعون والذين ينتظرون الرب هم يرثون الارض.</a:t>
            </a:r>
            <a:endParaRPr lang="en-US" dirty="0"/>
          </a:p>
        </p:txBody>
      </p:sp>
      <p:sp>
        <p:nvSpPr>
          <p:cNvPr id="7" name="Text Box 2"/>
          <p:cNvSpPr txBox="1">
            <a:spLocks noChangeArrowheads="1"/>
          </p:cNvSpPr>
          <p:nvPr/>
        </p:nvSpPr>
        <p:spPr bwMode="auto">
          <a:xfrm>
            <a:off x="152400" y="918874"/>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SA"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تناقضي</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rPr>
              <a:t>P ١٤</a:t>
            </a:r>
          </a:p>
        </p:txBody>
      </p:sp>
    </p:spTree>
  </p:cSld>
  <p:clrMapOvr>
    <a:masterClrMapping/>
  </p:clrMapOvr>
  <p:transition spd="med">
    <p:randomBar dir="vert"/>
  </p:transition>
</p:sld>
</file>

<file path=ppt/slides/slide52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1بَارِكِي يَا نَفْسِي الرَّبَّ،</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وَكُلُّ مَا فِي بَاطِنِي لِيُبَارِكِ اسْمَهُ الْقُدُّوسَ.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endPar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مزمور 103: 1-18</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p:txBody>
      </p:sp>
    </p:spTree>
    <p:extLst>
      <p:ext uri="{BB962C8B-B14F-4D97-AF65-F5344CB8AC3E}">
        <p14:creationId xmlns:p14="http://schemas.microsoft.com/office/powerpoint/2010/main" val="2086399795"/>
      </p:ext>
    </p:extLst>
  </p:cSld>
  <p:clrMapOvr>
    <a:overrideClrMapping bg1="lt1" tx1="dk1" bg2="lt2" tx2="dk2" accent1="accent1" accent2="accent2" accent3="accent3" accent4="accent4" accent5="accent5" accent6="accent6" hlink="hlink" folHlink="folHlink"/>
  </p:clrMapOvr>
  <p:transition/>
</p:sld>
</file>

<file path=ppt/slides/slide52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rPr>
              <a:t>الجماعة</a:t>
            </a:r>
            <a:endParaRPr lang="en-GB" dirty="0">
              <a:effectLst>
                <a:glow rad="190500">
                  <a:prstClr val="white">
                    <a:alpha val="75000"/>
                  </a:prstClr>
                </a:glow>
                <a:outerShdw blurRad="50800" dist="38100" dir="2700000" algn="tl" rotWithShape="0">
                  <a:srgbClr val="000000">
                    <a:alpha val="43000"/>
                  </a:srgbClr>
                </a:outerShdw>
              </a:effectLst>
            </a:endParaRP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2بَارِكِي يَا نَفْسِي الرَّبَّ،</a:t>
            </a:r>
          </a:p>
          <a:p>
            <a:r>
              <a:rPr lang="ar-JO" dirty="0">
                <a:effectLst>
                  <a:glow rad="190500">
                    <a:prstClr val="white">
                      <a:alpha val="75000"/>
                    </a:prstClr>
                  </a:glow>
                  <a:outerShdw blurRad="50800" dist="38100" dir="2700000" algn="tl" rotWithShape="0">
                    <a:srgbClr val="000000">
                      <a:alpha val="43000"/>
                    </a:srgbClr>
                  </a:outerShdw>
                </a:effectLst>
              </a:rPr>
              <a:t> وَلاَ تَنْسَيْ كُلَّ حَسَنَاتِهِ. </a:t>
            </a: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مزمور 103: 1-18</a:t>
            </a:r>
          </a:p>
        </p:txBody>
      </p:sp>
    </p:spTree>
    <p:extLst>
      <p:ext uri="{BB962C8B-B14F-4D97-AF65-F5344CB8AC3E}">
        <p14:creationId xmlns:p14="http://schemas.microsoft.com/office/powerpoint/2010/main" val="3628190791"/>
      </p:ext>
    </p:extLst>
  </p:cSld>
  <p:clrMapOvr>
    <a:overrideClrMapping bg1="lt1" tx1="dk1" bg2="lt2" tx2="dk2" accent1="accent1" accent2="accent2" accent3="accent3" accent4="accent4" accent5="accent5" accent6="accent6" hlink="hlink" folHlink="folHlink"/>
  </p:clrMapOvr>
  <p:transition/>
</p:sld>
</file>

<file path=ppt/slides/slide52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3 الَّذِي يَغْفِرُ جَمِيعَ ذُنُوبِكِ.</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الَّذِي يَشْفِي كُلَّ أَمْرَاضِكِ.</a:t>
            </a:r>
          </a:p>
          <a:p>
            <a:pPr fontAlgn="auto">
              <a:spcAft>
                <a:spcPts val="0"/>
              </a:spcAft>
            </a:pPr>
            <a:endPar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مزمور 103: 1-18</a:t>
            </a:r>
          </a:p>
        </p:txBody>
      </p:sp>
    </p:spTree>
    <p:extLst>
      <p:ext uri="{BB962C8B-B14F-4D97-AF65-F5344CB8AC3E}">
        <p14:creationId xmlns:p14="http://schemas.microsoft.com/office/powerpoint/2010/main" val="2986598168"/>
      </p:ext>
    </p:extLst>
  </p:cSld>
  <p:clrMapOvr>
    <a:overrideClrMapping bg1="lt1" tx1="dk1" bg2="lt2" tx2="dk2" accent1="accent1" accent2="accent2" accent3="accent3" accent4="accent4" accent5="accent5" accent6="accent6" hlink="hlink" folHlink="folHlink"/>
  </p:clrMapOvr>
  <p:transition/>
</p:sld>
</file>

<file path=ppt/slides/slide52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rPr>
              <a:t>الجماعة</a:t>
            </a:r>
            <a:endParaRPr lang="en-GB" dirty="0">
              <a:effectLst>
                <a:glow rad="190500">
                  <a:prstClr val="white">
                    <a:alpha val="75000"/>
                  </a:prstClr>
                </a:glow>
                <a:outerShdw blurRad="50800" dist="38100" dir="2700000" algn="tl" rotWithShape="0">
                  <a:srgbClr val="000000">
                    <a:alpha val="43000"/>
                  </a:srgbClr>
                </a:outerShdw>
              </a:effectLst>
            </a:endParaRP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 4الَّذِي يَفْدِي مِنَ الْحُفْرَةِ حَيَاتَكِ.</a:t>
            </a:r>
          </a:p>
          <a:p>
            <a:r>
              <a:rPr lang="ar-JO" dirty="0">
                <a:effectLst>
                  <a:glow rad="190500">
                    <a:prstClr val="white">
                      <a:alpha val="75000"/>
                    </a:prstClr>
                  </a:glow>
                  <a:outerShdw blurRad="50800" dist="38100" dir="2700000" algn="tl" rotWithShape="0">
                    <a:srgbClr val="000000">
                      <a:alpha val="43000"/>
                    </a:srgbClr>
                  </a:outerShdw>
                </a:effectLst>
              </a:rPr>
              <a:t> الَّذِي يُكَلِّلُكِ بِالرَّحْمَةِ وَالرَّأْفَةِ. </a:t>
            </a: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مزمور 103: 1-18</a:t>
            </a:r>
          </a:p>
        </p:txBody>
      </p:sp>
    </p:spTree>
    <p:extLst>
      <p:ext uri="{BB962C8B-B14F-4D97-AF65-F5344CB8AC3E}">
        <p14:creationId xmlns:p14="http://schemas.microsoft.com/office/powerpoint/2010/main" val="3911589798"/>
      </p:ext>
    </p:extLst>
  </p:cSld>
  <p:clrMapOvr>
    <a:overrideClrMapping bg1="lt1" tx1="dk1" bg2="lt2" tx2="dk2" accent1="accent1" accent2="accent2" accent3="accent3" accent4="accent4" accent5="accent5" accent6="accent6" hlink="hlink" folHlink="folHlink"/>
  </p:clrMapOvr>
  <p:transition/>
</p:sld>
</file>

<file path=ppt/slides/slide52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5الَّذِي يُشْبعُ بِالْخَيْرِ عُمْرَكِ،</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فَيَتَجَدَّدُ مِثْلَ النَّسْرِ شَبَابُكِ.</a:t>
            </a:r>
            <a:endParaRPr lang="en-US"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مزمور 103: 1-18</a:t>
            </a:r>
          </a:p>
        </p:txBody>
      </p:sp>
    </p:spTree>
    <p:extLst>
      <p:ext uri="{BB962C8B-B14F-4D97-AF65-F5344CB8AC3E}">
        <p14:creationId xmlns:p14="http://schemas.microsoft.com/office/powerpoint/2010/main" val="2445457102"/>
      </p:ext>
    </p:extLst>
  </p:cSld>
  <p:clrMapOvr>
    <a:overrideClrMapping bg1="lt1" tx1="dk1" bg2="lt2" tx2="dk2" accent1="accent1" accent2="accent2" accent3="accent3" accent4="accent4" accent5="accent5" accent6="accent6" hlink="hlink" folHlink="folHlink"/>
  </p:clrMapOvr>
  <p:transition/>
</p:sld>
</file>

<file path=ppt/slides/slide52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rPr>
              <a:t>الجماعة</a:t>
            </a:r>
            <a:endParaRPr lang="en-GB" dirty="0">
              <a:effectLst>
                <a:glow rad="190500">
                  <a:prstClr val="white">
                    <a:alpha val="75000"/>
                  </a:prstClr>
                </a:glow>
                <a:outerShdw blurRad="50800" dist="38100" dir="2700000" algn="tl" rotWithShape="0">
                  <a:srgbClr val="000000">
                    <a:alpha val="43000"/>
                  </a:srgbClr>
                </a:outerShdw>
              </a:effectLst>
            </a:endParaRP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6اَلرَّبُّ مُجْرِي الْعَدْلِ وَالْقَضَاءِ</a:t>
            </a:r>
          </a:p>
          <a:p>
            <a:r>
              <a:rPr lang="ar-JO" dirty="0">
                <a:effectLst>
                  <a:glow rad="190500">
                    <a:prstClr val="white">
                      <a:alpha val="75000"/>
                    </a:prstClr>
                  </a:glow>
                  <a:outerShdw blurRad="50800" dist="38100" dir="2700000" algn="tl" rotWithShape="0">
                    <a:srgbClr val="000000">
                      <a:alpha val="43000"/>
                    </a:srgbClr>
                  </a:outerShdw>
                </a:effectLst>
              </a:rPr>
              <a:t> لِجَمِيعِ الْمَظْلُومِينَ.</a:t>
            </a:r>
          </a:p>
          <a:p>
            <a:r>
              <a:rPr lang="ar-JO" dirty="0">
                <a:effectLst>
                  <a:glow rad="190500">
                    <a:prstClr val="white">
                      <a:alpha val="75000"/>
                    </a:prstClr>
                  </a:glow>
                  <a:outerShdw blurRad="50800" dist="38100" dir="2700000" algn="tl" rotWithShape="0">
                    <a:srgbClr val="000000">
                      <a:alpha val="43000"/>
                    </a:srgbClr>
                  </a:outerShdw>
                </a:effectLst>
              </a:rPr>
              <a:t> </a:t>
            </a:r>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مزمور 103: 1-18</a:t>
            </a:r>
          </a:p>
        </p:txBody>
      </p:sp>
    </p:spTree>
    <p:extLst>
      <p:ext uri="{BB962C8B-B14F-4D97-AF65-F5344CB8AC3E}">
        <p14:creationId xmlns:p14="http://schemas.microsoft.com/office/powerpoint/2010/main" val="2993823648"/>
      </p:ext>
    </p:extLst>
  </p:cSld>
  <p:clrMapOvr>
    <a:overrideClrMapping bg1="lt1" tx1="dk1" bg2="lt2" tx2="dk2" accent1="accent1" accent2="accent2" accent3="accent3" accent4="accent4" accent5="accent5" accent6="accent6" hlink="hlink" folHlink="folHlink"/>
  </p:clrMapOvr>
  <p:transition/>
</p:sld>
</file>

<file path=ppt/slides/slide52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7عَرَّفَ مُوسَى طُرُقَهُ،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وَبَنِي إِسْرَائِيلَ أَفْعَالَهُ.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مزمور 103: 1-18</a:t>
            </a:r>
          </a:p>
        </p:txBody>
      </p:sp>
    </p:spTree>
    <p:extLst>
      <p:ext uri="{BB962C8B-B14F-4D97-AF65-F5344CB8AC3E}">
        <p14:creationId xmlns:p14="http://schemas.microsoft.com/office/powerpoint/2010/main" val="2659319839"/>
      </p:ext>
    </p:extLst>
  </p:cSld>
  <p:clrMapOvr>
    <a:overrideClrMapping bg1="lt1" tx1="dk1" bg2="lt2" tx2="dk2" accent1="accent1" accent2="accent2" accent3="accent3" accent4="accent4" accent5="accent5" accent6="accent6" hlink="hlink" folHlink="folHlink"/>
  </p:clrMapOvr>
  <p:transition/>
</p:sld>
</file>

<file path=ppt/slides/slide52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rPr>
              <a:t>الجماعة</a:t>
            </a:r>
            <a:endParaRPr lang="en-GB" dirty="0">
              <a:effectLst>
                <a:glow rad="190500">
                  <a:prstClr val="white">
                    <a:alpha val="75000"/>
                  </a:prstClr>
                </a:glow>
                <a:outerShdw blurRad="50800" dist="38100" dir="2700000" algn="tl" rotWithShape="0">
                  <a:srgbClr val="000000">
                    <a:alpha val="43000"/>
                  </a:srgbClr>
                </a:outerShdw>
              </a:effectLst>
            </a:endParaRP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8الرَّبُّ رَحِيمٌ وَرَؤُوفٌ،</a:t>
            </a:r>
          </a:p>
          <a:p>
            <a:r>
              <a:rPr lang="ar-JO" dirty="0">
                <a:effectLst>
                  <a:glow rad="190500">
                    <a:prstClr val="white">
                      <a:alpha val="75000"/>
                    </a:prstClr>
                  </a:glow>
                  <a:outerShdw blurRad="50800" dist="38100" dir="2700000" algn="tl" rotWithShape="0">
                    <a:srgbClr val="000000">
                      <a:alpha val="43000"/>
                    </a:srgbClr>
                  </a:outerShdw>
                </a:effectLst>
              </a:rPr>
              <a:t> طَوِيلُ الرُّوحِ وَكَثِيرُ الرَّحْمَةِ. </a:t>
            </a: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مزمور 103: 1-18</a:t>
            </a:r>
          </a:p>
        </p:txBody>
      </p:sp>
    </p:spTree>
    <p:extLst>
      <p:ext uri="{BB962C8B-B14F-4D97-AF65-F5344CB8AC3E}">
        <p14:creationId xmlns:p14="http://schemas.microsoft.com/office/powerpoint/2010/main" val="1728454871"/>
      </p:ext>
    </p:extLst>
  </p:cSld>
  <p:clrMapOvr>
    <a:overrideClrMapping bg1="lt1" tx1="dk1" bg2="lt2" tx2="dk2" accent1="accent1" accent2="accent2" accent3="accent3" accent4="accent4" accent5="accent5" accent6="accent6" hlink="hlink" folHlink="folHlink"/>
  </p:clrMapOvr>
  <p:transition/>
</p:sld>
</file>

<file path=ppt/slides/slide528.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9لاَ يُحَاكِمُ إِلَى الأَبَدِ،</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وَلاَ يَحْقِدُ إِلَى الدَّهْرِ. </a:t>
            </a: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مزمور 103: 1-18</a:t>
            </a:r>
          </a:p>
        </p:txBody>
      </p:sp>
    </p:spTree>
    <p:extLst>
      <p:ext uri="{BB962C8B-B14F-4D97-AF65-F5344CB8AC3E}">
        <p14:creationId xmlns:p14="http://schemas.microsoft.com/office/powerpoint/2010/main" val="4167289346"/>
      </p:ext>
    </p:extLst>
  </p:cSld>
  <p:clrMapOvr>
    <a:overrideClrMapping bg1="lt1" tx1="dk1" bg2="lt2" tx2="dk2" accent1="accent1" accent2="accent2" accent3="accent3" accent4="accent4" accent5="accent5" accent6="accent6" hlink="hlink" folHlink="folHlink"/>
  </p:clrMapOvr>
  <p:transition/>
</p:sld>
</file>

<file path=ppt/slides/slide529.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rPr>
              <a:t>الجماعة</a:t>
            </a:r>
            <a:endParaRPr lang="en-GB" dirty="0">
              <a:effectLst>
                <a:glow rad="190500">
                  <a:prstClr val="white">
                    <a:alpha val="75000"/>
                  </a:prstClr>
                </a:glow>
                <a:outerShdw blurRad="50800" dist="38100" dir="2700000" algn="tl" rotWithShape="0">
                  <a:srgbClr val="000000">
                    <a:alpha val="43000"/>
                  </a:srgbClr>
                </a:outerShdw>
              </a:effectLst>
            </a:endParaRP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10لَمْ يَصْنَعْ مَعَنَا حَسَبَ خَطَايَانَا،</a:t>
            </a:r>
          </a:p>
          <a:p>
            <a:r>
              <a:rPr lang="ar-JO" dirty="0">
                <a:effectLst>
                  <a:glow rad="190500">
                    <a:prstClr val="white">
                      <a:alpha val="75000"/>
                    </a:prstClr>
                  </a:glow>
                  <a:outerShdw blurRad="50800" dist="38100" dir="2700000" algn="tl" rotWithShape="0">
                    <a:srgbClr val="000000">
                      <a:alpha val="43000"/>
                    </a:srgbClr>
                  </a:outerShdw>
                </a:effectLst>
              </a:rPr>
              <a:t> وَلَمْ يُجَازِنَا حَسَبَ آثامِنَا. </a:t>
            </a: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مزمور 103: 1-18</a:t>
            </a:r>
          </a:p>
        </p:txBody>
      </p:sp>
    </p:spTree>
    <p:extLst>
      <p:ext uri="{BB962C8B-B14F-4D97-AF65-F5344CB8AC3E}">
        <p14:creationId xmlns:p14="http://schemas.microsoft.com/office/powerpoint/2010/main" val="2984560225"/>
      </p:ext>
    </p:extLst>
  </p:cSld>
  <p:clrMapOvr>
    <a:overrideClrMapping bg1="lt1" tx1="dk1" bg2="lt2" tx2="dk2" accent1="accent1" accent2="accent2" accent3="accent3" accent4="accent4" accent5="accent5" accent6="accent6" hlink="hlink" folHlink="folHlink"/>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5" descr="Mountain Scene 0391"/>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 Box 3"/>
          <p:cNvSpPr txBox="1">
            <a:spLocks noChangeArrowheads="1"/>
          </p:cNvSpPr>
          <p:nvPr/>
        </p:nvSpPr>
        <p:spPr bwMode="auto">
          <a:xfrm>
            <a:off x="685800" y="3429000"/>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t>مزمور 37 : 9 </a:t>
            </a:r>
          </a:p>
          <a:p>
            <a:pPr algn="ctr"/>
            <a:r>
              <a:rPr lang="ar-JO" dirty="0"/>
              <a:t>لأن عاملي الشر يقطعون </a:t>
            </a:r>
            <a:r>
              <a:rPr lang="ar-JO" dirty="0">
                <a:solidFill>
                  <a:srgbClr val="FFFF00"/>
                </a:solidFill>
              </a:rPr>
              <a:t>والذين</a:t>
            </a:r>
            <a:r>
              <a:rPr lang="ar-JO" dirty="0"/>
              <a:t> ينتظرون الرب هم يرثون الارض.</a:t>
            </a:r>
            <a:endParaRPr lang="en-US" dirty="0"/>
          </a:p>
        </p:txBody>
      </p:sp>
      <p:sp>
        <p:nvSpPr>
          <p:cNvPr id="10" name="Text Box 2"/>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توازي التضاد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11"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rPr>
              <a:t>P ١٤</a:t>
            </a:r>
          </a:p>
        </p:txBody>
      </p:sp>
    </p:spTree>
  </p:cSld>
  <p:clrMapOvr>
    <a:masterClrMapping/>
  </p:clrMapOvr>
  <p:transition spd="med">
    <p:randomBar dir="vert"/>
  </p:transition>
</p:sld>
</file>

<file path=ppt/slides/slide530.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11لأَنَّهُ مِثْلُ ارْتِفَاعِ السَّمَاوَاتِ فَوْقَ الأَرْضِ</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قَوِيَتْ رَحْمَتُهُ عَلَى خَائِفِيهِ.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مزمور 103: 1-18</a:t>
            </a:r>
          </a:p>
        </p:txBody>
      </p:sp>
    </p:spTree>
    <p:extLst>
      <p:ext uri="{BB962C8B-B14F-4D97-AF65-F5344CB8AC3E}">
        <p14:creationId xmlns:p14="http://schemas.microsoft.com/office/powerpoint/2010/main" val="1471799938"/>
      </p:ext>
    </p:extLst>
  </p:cSld>
  <p:clrMapOvr>
    <a:overrideClrMapping bg1="lt1" tx1="dk1" bg2="lt2" tx2="dk2" accent1="accent1" accent2="accent2" accent3="accent3" accent4="accent4" accent5="accent5" accent6="accent6" hlink="hlink" folHlink="folHlink"/>
  </p:clrMapOvr>
  <p:transition/>
</p:sld>
</file>

<file path=ppt/slides/slide531.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rPr>
              <a:t>الجماعة</a:t>
            </a:r>
            <a:endParaRPr lang="en-GB" dirty="0">
              <a:effectLst>
                <a:glow rad="190500">
                  <a:prstClr val="white">
                    <a:alpha val="75000"/>
                  </a:prstClr>
                </a:glow>
                <a:outerShdw blurRad="50800" dist="38100" dir="2700000" algn="tl" rotWithShape="0">
                  <a:srgbClr val="000000">
                    <a:alpha val="43000"/>
                  </a:srgbClr>
                </a:outerShdw>
              </a:effectLst>
            </a:endParaRP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12كَبُعْدِ الْمَشْرِقِ مِنَ الْمَغْرِبِ </a:t>
            </a:r>
          </a:p>
          <a:p>
            <a:r>
              <a:rPr lang="ar-JO" dirty="0">
                <a:effectLst>
                  <a:glow rad="190500">
                    <a:prstClr val="white">
                      <a:alpha val="75000"/>
                    </a:prstClr>
                  </a:glow>
                  <a:outerShdw blurRad="50800" dist="38100" dir="2700000" algn="tl" rotWithShape="0">
                    <a:srgbClr val="000000">
                      <a:alpha val="43000"/>
                    </a:srgbClr>
                  </a:outerShdw>
                </a:effectLst>
              </a:rPr>
              <a:t>أَبْعَدَ عَنَّا مَعَاصِيَنَا. </a:t>
            </a: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مزمور 103: 1-18</a:t>
            </a:r>
          </a:p>
        </p:txBody>
      </p:sp>
    </p:spTree>
    <p:extLst>
      <p:ext uri="{BB962C8B-B14F-4D97-AF65-F5344CB8AC3E}">
        <p14:creationId xmlns:p14="http://schemas.microsoft.com/office/powerpoint/2010/main" val="3540882889"/>
      </p:ext>
    </p:extLst>
  </p:cSld>
  <p:clrMapOvr>
    <a:overrideClrMapping bg1="lt1" tx1="dk1" bg2="lt2" tx2="dk2" accent1="accent1" accent2="accent2" accent3="accent3" accent4="accent4" accent5="accent5" accent6="accent6" hlink="hlink" folHlink="folHlink"/>
  </p:clrMapOvr>
  <p:transition/>
</p:sld>
</file>

<file path=ppt/slides/slide532.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13كَمَا يَتَرَأَفُ الأَبُ عَلَى الْبَنِينَ</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يَتَرَأَفُ الرَّبُّ عَلَى خَائِفِيهِ. </a:t>
            </a:r>
          </a:p>
          <a:p>
            <a:pPr fontAlgn="auto">
              <a:spcAft>
                <a:spcPts val="0"/>
              </a:spcAft>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مزمور 103: 1-18</a:t>
            </a:r>
          </a:p>
        </p:txBody>
      </p:sp>
    </p:spTree>
    <p:extLst>
      <p:ext uri="{BB962C8B-B14F-4D97-AF65-F5344CB8AC3E}">
        <p14:creationId xmlns:p14="http://schemas.microsoft.com/office/powerpoint/2010/main" val="4062669075"/>
      </p:ext>
    </p:extLst>
  </p:cSld>
  <p:clrMapOvr>
    <a:overrideClrMapping bg1="lt1" tx1="dk1" bg2="lt2" tx2="dk2" accent1="accent1" accent2="accent2" accent3="accent3" accent4="accent4" accent5="accent5" accent6="accent6" hlink="hlink" folHlink="folHlink"/>
  </p:clrMapOvr>
  <p:transition/>
</p:sld>
</file>

<file path=ppt/slides/slide533.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rPr>
              <a:t>الجماعة</a:t>
            </a:r>
            <a:endParaRPr lang="en-GB" dirty="0">
              <a:effectLst>
                <a:glow rad="190500">
                  <a:prstClr val="white">
                    <a:alpha val="75000"/>
                  </a:prstClr>
                </a:glow>
                <a:outerShdw blurRad="50800" dist="38100" dir="2700000" algn="tl" rotWithShape="0">
                  <a:srgbClr val="000000">
                    <a:alpha val="43000"/>
                  </a:srgbClr>
                </a:outerShdw>
              </a:effectLst>
            </a:endParaRP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14لأَنَّهُ يَعْرِفُ جِبْلَتَنَا. </a:t>
            </a:r>
          </a:p>
          <a:p>
            <a:r>
              <a:rPr lang="ar-JO" dirty="0">
                <a:effectLst>
                  <a:glow rad="190500">
                    <a:prstClr val="white">
                      <a:alpha val="75000"/>
                    </a:prstClr>
                  </a:glow>
                  <a:outerShdw blurRad="50800" dist="38100" dir="2700000" algn="tl" rotWithShape="0">
                    <a:srgbClr val="000000">
                      <a:alpha val="43000"/>
                    </a:srgbClr>
                  </a:outerShdw>
                </a:effectLst>
              </a:rPr>
              <a:t>يَذْكُرُ أَنَّنَا تُرَابٌ نَحْنُ. </a:t>
            </a: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مزمور 103: 1-18</a:t>
            </a:r>
          </a:p>
        </p:txBody>
      </p:sp>
    </p:spTree>
    <p:extLst>
      <p:ext uri="{BB962C8B-B14F-4D97-AF65-F5344CB8AC3E}">
        <p14:creationId xmlns:p14="http://schemas.microsoft.com/office/powerpoint/2010/main" val="491324595"/>
      </p:ext>
    </p:extLst>
  </p:cSld>
  <p:clrMapOvr>
    <a:overrideClrMapping bg1="lt1" tx1="dk1" bg2="lt2" tx2="dk2" accent1="accent1" accent2="accent2" accent3="accent3" accent4="accent4" accent5="accent5" accent6="accent6" hlink="hlink" folHlink="folHlink"/>
  </p:clrMapOvr>
  <p:transition/>
</p:sld>
</file>

<file path=ppt/slides/slide534.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179512" y="260648"/>
            <a:ext cx="878396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15الإِنْسَانُ مِثْلُ الْعُشْبِ أَيَّامُهُ. </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كَزَهَرِ الْحَقْلِ كَذلِكَ يُزْهِرُ.</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مزمور 103: 1-18</a:t>
            </a:r>
          </a:p>
        </p:txBody>
      </p:sp>
    </p:spTree>
    <p:extLst>
      <p:ext uri="{BB962C8B-B14F-4D97-AF65-F5344CB8AC3E}">
        <p14:creationId xmlns:p14="http://schemas.microsoft.com/office/powerpoint/2010/main" val="2073288863"/>
      </p:ext>
    </p:extLst>
  </p:cSld>
  <p:clrMapOvr>
    <a:overrideClrMapping bg1="lt1" tx1="dk1" bg2="lt2" tx2="dk2" accent1="accent1" accent2="accent2" accent3="accent3" accent4="accent4" accent5="accent5" accent6="accent6" hlink="hlink" folHlink="folHlink"/>
  </p:clrMapOvr>
  <p:transition/>
</p:sld>
</file>

<file path=ppt/slides/slide535.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rPr>
              <a:t>الجماعة</a:t>
            </a:r>
            <a:endParaRPr lang="en-GB" dirty="0">
              <a:effectLst>
                <a:glow rad="190500">
                  <a:prstClr val="white">
                    <a:alpha val="75000"/>
                  </a:prstClr>
                </a:glow>
                <a:outerShdw blurRad="50800" dist="38100" dir="2700000" algn="tl" rotWithShape="0">
                  <a:srgbClr val="000000">
                    <a:alpha val="43000"/>
                  </a:srgbClr>
                </a:outerShdw>
              </a:effectLst>
            </a:endParaRP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16لأَنَّ رِيحًا تَعْبُرُ عَلَيْهِ فَلاَ يَكُونُ،</a:t>
            </a:r>
          </a:p>
          <a:p>
            <a:r>
              <a:rPr lang="ar-JO" dirty="0">
                <a:effectLst>
                  <a:glow rad="190500">
                    <a:prstClr val="white">
                      <a:alpha val="75000"/>
                    </a:prstClr>
                  </a:glow>
                  <a:outerShdw blurRad="50800" dist="38100" dir="2700000" algn="tl" rotWithShape="0">
                    <a:srgbClr val="000000">
                      <a:alpha val="43000"/>
                    </a:srgbClr>
                  </a:outerShdw>
                </a:effectLst>
              </a:rPr>
              <a:t> وَلاَ يَعْرِفُهُ مَوْضِعُهُ بَعْدُ.</a:t>
            </a:r>
          </a:p>
          <a:p>
            <a:r>
              <a:rPr lang="ar-JO" dirty="0">
                <a:effectLst>
                  <a:glow rad="190500">
                    <a:prstClr val="white">
                      <a:alpha val="75000"/>
                    </a:prstClr>
                  </a:glow>
                  <a:outerShdw blurRad="50800" dist="38100" dir="2700000" algn="tl" rotWithShape="0">
                    <a:srgbClr val="000000">
                      <a:alpha val="43000"/>
                    </a:srgbClr>
                  </a:outerShdw>
                </a:effectLst>
              </a:rPr>
              <a:t> </a:t>
            </a:r>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مزمور 103: 1-18</a:t>
            </a:r>
          </a:p>
        </p:txBody>
      </p:sp>
    </p:spTree>
    <p:extLst>
      <p:ext uri="{BB962C8B-B14F-4D97-AF65-F5344CB8AC3E}">
        <p14:creationId xmlns:p14="http://schemas.microsoft.com/office/powerpoint/2010/main" val="39877277"/>
      </p:ext>
    </p:extLst>
  </p:cSld>
  <p:clrMapOvr>
    <a:overrideClrMapping bg1="lt1" tx1="dk1" bg2="lt2" tx2="dk2" accent1="accent1" accent2="accent2" accent3="accent3" accent4="accent4" accent5="accent5" accent6="accent6" hlink="hlink" folHlink="folHlink"/>
  </p:clrMapOvr>
  <p:transition/>
</p:sld>
</file>

<file path=ppt/slides/slide536.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4229248"/>
          </a:xfrm>
          <a:prstGeom prst="rect">
            <a:avLst/>
          </a:prstGeom>
          <a:noFill/>
        </p:spPr>
        <p:txBody>
          <a:bodyPr anchor="t"/>
          <a:lstStyle>
            <a:defPPr>
              <a:defRPr lang="en-US"/>
            </a:defPPr>
            <a:lvl1pPr marL="0" algn="ctr" defTabSz="457200" eaLnBrk="1" latinLnBrk="0" hangingPunct="1">
              <a:spcBef>
                <a:spcPct val="0"/>
              </a:spcBef>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a:lvl2pPr marL="457200" defTabSz="457200" eaLnBrk="1" latinLnBrk="0" hangingPunct="1">
              <a:defRPr sz="1800" kern="1200">
                <a:solidFill>
                  <a:schemeClr val="tx1"/>
                </a:solidFill>
                <a:latin typeface="+mn-lt"/>
                <a:ea typeface="+mn-ea"/>
                <a:cs typeface="+mn-cs"/>
              </a:defRPr>
            </a:lvl2pPr>
            <a:lvl3pPr marL="914400" defTabSz="457200" eaLnBrk="1" latinLnBrk="0" hangingPunct="1">
              <a:defRPr sz="1800" kern="1200">
                <a:solidFill>
                  <a:schemeClr val="tx1"/>
                </a:solidFill>
                <a:latin typeface="+mn-lt"/>
                <a:ea typeface="+mn-ea"/>
                <a:cs typeface="+mn-cs"/>
              </a:defRPr>
            </a:lvl3pPr>
            <a:lvl4pPr marL="1371600" defTabSz="457200" eaLnBrk="1" latinLnBrk="0" hangingPunct="1">
              <a:defRPr sz="1800" kern="1200">
                <a:solidFill>
                  <a:schemeClr val="tx1"/>
                </a:solidFill>
                <a:latin typeface="+mn-lt"/>
                <a:ea typeface="+mn-ea"/>
                <a:cs typeface="+mn-cs"/>
              </a:defRPr>
            </a:lvl4pPr>
            <a:lvl5pPr marL="1828800" defTabSz="457200" eaLnBrk="1" latinLnBrk="0" hangingPunct="1">
              <a:defRPr sz="1800" kern="1200">
                <a:solidFill>
                  <a:schemeClr val="tx1"/>
                </a:solidFill>
                <a:latin typeface="+mn-lt"/>
                <a:ea typeface="+mn-ea"/>
                <a:cs typeface="+mn-cs"/>
              </a:defRPr>
            </a:lvl5pPr>
            <a:lvl6pPr marL="2286000" defTabSz="457200" eaLnBrk="1" latinLnBrk="0" hangingPunct="1">
              <a:defRPr sz="1800" kern="1200">
                <a:solidFill>
                  <a:schemeClr val="tx1"/>
                </a:solidFill>
                <a:latin typeface="+mn-lt"/>
                <a:ea typeface="+mn-ea"/>
                <a:cs typeface="+mn-cs"/>
              </a:defRPr>
            </a:lvl6pPr>
            <a:lvl7pPr marL="2743200" defTabSz="457200" eaLnBrk="1" latinLnBrk="0" hangingPunct="1">
              <a:defRPr sz="1800" kern="1200">
                <a:solidFill>
                  <a:schemeClr val="tx1"/>
                </a:solidFill>
                <a:latin typeface="+mn-lt"/>
                <a:ea typeface="+mn-ea"/>
                <a:cs typeface="+mn-cs"/>
              </a:defRPr>
            </a:lvl7pPr>
            <a:lvl8pPr marL="3200400" defTabSz="457200" eaLnBrk="1" latinLnBrk="0" hangingPunct="1">
              <a:defRPr sz="1800" kern="1200">
                <a:solidFill>
                  <a:schemeClr val="tx1"/>
                </a:solidFill>
                <a:latin typeface="+mn-lt"/>
                <a:ea typeface="+mn-ea"/>
                <a:cs typeface="+mn-cs"/>
              </a:defRPr>
            </a:lvl8pPr>
            <a:lvl9pPr marL="3657600" defTabSz="457200" eaLnBrk="1" latinLnBrk="0" hangingPunct="1">
              <a:defRPr sz="1800" kern="1200">
                <a:solidFill>
                  <a:schemeClr val="tx1"/>
                </a:solidFill>
                <a:latin typeface="+mn-lt"/>
                <a:ea typeface="+mn-ea"/>
                <a:cs typeface="+mn-cs"/>
              </a:defRPr>
            </a:lvl9pPr>
          </a:lstStyle>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قائد العبادة</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17أَمَّا رَحْمَةُ الرَّبِّ </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فَإِلَى الدَّهْرِ وَالأَبَدِ عَلَى خَائِفِيهِ،</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وَعَدْلُهُ عَلَى بَنِي الْبَنِينَ،</a:t>
            </a:r>
          </a:p>
          <a:p>
            <a:pPr fontAlgn="auto">
              <a:spcAft>
                <a:spcPts val="0"/>
              </a:spcAft>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 </a:t>
            </a:r>
            <a:endParaRPr lang="en-GB"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endParaRPr>
          </a:p>
          <a:p>
            <a:pPr fontAlgn="auto">
              <a:spcAft>
                <a:spcPts val="0"/>
              </a:spcAft>
              <a:defRPr/>
            </a:pPr>
            <a:r>
              <a:rPr lang="ar-JO" dirty="0">
                <a:solidFill>
                  <a:sysClr val="windowText" lastClr="000000"/>
                </a:solidFill>
                <a:effectLst>
                  <a:glow rad="190500">
                    <a:prstClr val="white">
                      <a:alpha val="75000"/>
                    </a:prstClr>
                  </a:glow>
                  <a:outerShdw blurRad="50800" dist="38100" dir="2700000" algn="tl" rotWithShape="0">
                    <a:srgbClr val="000000">
                      <a:alpha val="43000"/>
                    </a:srgbClr>
                  </a:outerShdw>
                </a:effectLst>
                <a:latin typeface="Arial"/>
              </a:rPr>
              <a:t>مزمور 103: 1-18</a:t>
            </a:r>
          </a:p>
        </p:txBody>
      </p:sp>
    </p:spTree>
    <p:extLst>
      <p:ext uri="{BB962C8B-B14F-4D97-AF65-F5344CB8AC3E}">
        <p14:creationId xmlns:p14="http://schemas.microsoft.com/office/powerpoint/2010/main" val="694994924"/>
      </p:ext>
    </p:extLst>
  </p:cSld>
  <p:clrMapOvr>
    <a:overrideClrMapping bg1="lt1" tx1="dk1" bg2="lt2" tx2="dk2" accent1="accent1" accent2="accent2" accent3="accent3" accent4="accent4" accent5="accent5" accent6="accent6" hlink="hlink" folHlink="folHlink"/>
  </p:clrMapOvr>
  <p:transition/>
</p:sld>
</file>

<file path=ppt/slides/slide537.xml><?xml version="1.0" encoding="utf-8"?>
<p:sld xmlns:a="http://schemas.openxmlformats.org/drawingml/2006/main" xmlns:r="http://schemas.openxmlformats.org/officeDocument/2006/relationships" xmlns:p="http://schemas.openxmlformats.org/presentationml/2006/main">
  <p:cSld>
    <p:bg>
      <p:bgPr>
        <a:blipFill dpi="0" rotWithShape="0">
          <a:blip r:embed="rId3">
            <a:lum bright="70000" contrast="-70000"/>
          </a:blip>
          <a:srcRect/>
          <a:stretch>
            <a:fillRect/>
          </a:stretch>
        </a:blipFill>
        <a:effectLst/>
      </p:bgPr>
    </p:bg>
    <p:spTree>
      <p:nvGrpSpPr>
        <p:cNvPr id="1" name=""/>
        <p:cNvGrpSpPr/>
        <p:nvPr/>
      </p:nvGrpSpPr>
      <p:grpSpPr>
        <a:xfrm>
          <a:off x="0" y="0"/>
          <a:ext cx="0" cy="0"/>
          <a:chOff x="0" y="0"/>
          <a:chExt cx="0" cy="0"/>
        </a:xfrm>
      </p:grpSpPr>
      <p:sp>
        <p:nvSpPr>
          <p:cNvPr id="2" name="Shape 88">
            <a:extLst>
              <a:ext uri="{FF2B5EF4-FFF2-40B4-BE49-F238E27FC236}">
                <a16:creationId xmlns:a16="http://schemas.microsoft.com/office/drawing/2014/main" id="{F18A4E4C-83AE-40A7-9A42-ADEC2A40A591}"/>
              </a:ext>
            </a:extLst>
          </p:cNvPr>
          <p:cNvSpPr txBox="1"/>
          <p:nvPr/>
        </p:nvSpPr>
        <p:spPr>
          <a:xfrm>
            <a:off x="0" y="114152"/>
            <a:ext cx="9144000" cy="2554544"/>
          </a:xfrm>
          <a:prstGeom prst="rect">
            <a:avLst/>
          </a:prstGeom>
          <a:noFill/>
        </p:spPr>
        <p:txBody>
          <a:bodyPr anchor="t"/>
          <a:lstStyle>
            <a:defPPr>
              <a:defRPr lang="en-US"/>
            </a:defPPr>
            <a:lvl1pPr marR="0" lvl="0" indent="0" algn="ctr" defTabSz="457200" fontAlgn="auto">
              <a:lnSpc>
                <a:spcPct val="100000"/>
              </a:lnSpc>
              <a:spcBef>
                <a:spcPct val="0"/>
              </a:spcBef>
              <a:spcAft>
                <a:spcPts val="0"/>
              </a:spcAft>
              <a:buClrTx/>
              <a:buSzTx/>
              <a:buFontTx/>
              <a:buNone/>
              <a:tabLst/>
              <a:defRPr kumimoji="0" sz="3600" b="1" i="0" u="none" strike="noStrike" cap="none" spc="0" normalizeH="0" baseline="0">
                <a:ln>
                  <a:noFill/>
                </a:ln>
                <a:solidFill>
                  <a:sysClr val="windowText" lastClr="000000"/>
                </a:solidFill>
                <a:effectLst>
                  <a:glow rad="190500">
                    <a:schemeClr val="bg1">
                      <a:alpha val="75000"/>
                    </a:schemeClr>
                  </a:glow>
                  <a:outerShdw blurRad="50800" dist="38100" dir="2700000" algn="tl" rotWithShape="0">
                    <a:srgbClr val="000000">
                      <a:alpha val="43000"/>
                    </a:srgbClr>
                  </a:outerShdw>
                </a:effectLst>
                <a:uLnTx/>
                <a:uFillTx/>
                <a:latin typeface="Arial"/>
                <a:ea typeface="+mj-ea"/>
                <a:cs typeface="+mj-cs"/>
              </a:defRPr>
            </a:lvl1pPr>
            <a:lvl2pPr marL="457200" defTabSz="457200"/>
            <a:lvl3pPr marL="914400" defTabSz="457200"/>
            <a:lvl4pPr marL="1371600" defTabSz="457200"/>
            <a:lvl5pPr marL="1828800" defTabSz="457200"/>
            <a:lvl6pPr marL="2286000" defTabSz="457200"/>
            <a:lvl7pPr marL="2743200" defTabSz="457200"/>
            <a:lvl8pPr marL="3200400" defTabSz="457200"/>
            <a:lvl9pPr marL="3657600" defTabSz="457200"/>
          </a:lstStyle>
          <a:p>
            <a:r>
              <a:rPr lang="ar-JO" dirty="0">
                <a:effectLst>
                  <a:glow rad="190500">
                    <a:prstClr val="white">
                      <a:alpha val="75000"/>
                    </a:prstClr>
                  </a:glow>
                  <a:outerShdw blurRad="50800" dist="38100" dir="2700000" algn="tl" rotWithShape="0">
                    <a:srgbClr val="000000">
                      <a:alpha val="43000"/>
                    </a:srgbClr>
                  </a:outerShdw>
                </a:effectLst>
              </a:rPr>
              <a:t>الجماعة</a:t>
            </a:r>
            <a:endParaRPr lang="en-GB" dirty="0">
              <a:effectLst>
                <a:glow rad="190500">
                  <a:prstClr val="white">
                    <a:alpha val="75000"/>
                  </a:prstClr>
                </a:glow>
                <a:outerShdw blurRad="50800" dist="38100" dir="2700000" algn="tl" rotWithShape="0">
                  <a:srgbClr val="000000">
                    <a:alpha val="43000"/>
                  </a:srgbClr>
                </a:outerShdw>
              </a:effectLst>
            </a:endParaRP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18لِحَافِظِي عَهْدِهِ </a:t>
            </a:r>
          </a:p>
          <a:p>
            <a:r>
              <a:rPr lang="ar-JO" dirty="0">
                <a:effectLst>
                  <a:glow rad="190500">
                    <a:prstClr val="white">
                      <a:alpha val="75000"/>
                    </a:prstClr>
                  </a:glow>
                  <a:outerShdw blurRad="50800" dist="38100" dir="2700000" algn="tl" rotWithShape="0">
                    <a:srgbClr val="000000">
                      <a:alpha val="43000"/>
                    </a:srgbClr>
                  </a:outerShdw>
                </a:effectLst>
              </a:rPr>
              <a:t>وذَاكِرِي وَصَايَاهُ لِيَعْمَلُوهَا.</a:t>
            </a:r>
          </a:p>
          <a:p>
            <a:endParaRPr lang="en-GB" dirty="0">
              <a:effectLst>
                <a:glow rad="190500">
                  <a:prstClr val="white">
                    <a:alpha val="75000"/>
                  </a:prstClr>
                </a:glow>
                <a:outerShdw blurRad="50800" dist="38100" dir="2700000" algn="tl" rotWithShape="0">
                  <a:srgbClr val="000000">
                    <a:alpha val="43000"/>
                  </a:srgbClr>
                </a:outerShdw>
              </a:effectLst>
            </a:endParaRPr>
          </a:p>
          <a:p>
            <a:r>
              <a:rPr lang="ar-JO" dirty="0">
                <a:effectLst>
                  <a:glow rad="190500">
                    <a:prstClr val="white">
                      <a:alpha val="75000"/>
                    </a:prstClr>
                  </a:glow>
                  <a:outerShdw blurRad="50800" dist="38100" dir="2700000" algn="tl" rotWithShape="0">
                    <a:srgbClr val="000000">
                      <a:alpha val="43000"/>
                    </a:srgbClr>
                  </a:outerShdw>
                </a:effectLst>
              </a:rPr>
              <a:t>مزمور 103: 1-18</a:t>
            </a:r>
          </a:p>
        </p:txBody>
      </p:sp>
    </p:spTree>
    <p:extLst>
      <p:ext uri="{BB962C8B-B14F-4D97-AF65-F5344CB8AC3E}">
        <p14:creationId xmlns:p14="http://schemas.microsoft.com/office/powerpoint/2010/main" val="102765978"/>
      </p:ext>
    </p:extLst>
  </p:cSld>
  <p:clrMapOvr>
    <a:overrideClrMapping bg1="lt1" tx1="dk1" bg2="lt2" tx2="dk2" accent1="accent1" accent2="accent2" accent3="accent3" accent4="accent4" accent5="accent5" accent6="accent6" hlink="hlink" folHlink="folHlink"/>
  </p:clrMapOvr>
  <p:transition/>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732096" y="159026"/>
            <a:ext cx="5684568" cy="1384995"/>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6اَلرَّبُّ مُجْرِي الْعَدْلِ وَالْقَضَاءِ لِجَمِيعِ الْمَظْلُومِينَ.</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 7عَرَّفَ مُوسَى طُرُقَهُ، وَبَنِي إِسْرَائِيلَ أَفْعَالَهُ.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مزمور 103: 6-14</a:t>
            </a: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49935183"/>
      </p:ext>
    </p:extLst>
  </p:cSld>
  <p:clrMapOvr>
    <a:masterClrMapping/>
  </p:clrMapOvr>
  <p:transition/>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811717" y="159026"/>
            <a:ext cx="3525324" cy="2677656"/>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8الرَّبُّ رَحِيمٌ وَرَؤُوفٌ،</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 طَوِيلُ الرُّوحِ وَكَثِيرُ الرَّحْمَةِ. </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9لاَ يُحَاكِمُ إِلَى الأَبَدِ،</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 وَلاَ يَحْقِدُ إِلَى الدَّهْرِ.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مزمور 103: 6-14</a:t>
            </a: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497929207"/>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5" descr="Sunrise &amp; Sunset 0695"/>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3"/>
          <p:cNvSpPr txBox="1">
            <a:spLocks noChangeArrowheads="1"/>
          </p:cNvSpPr>
          <p:nvPr/>
        </p:nvSpPr>
        <p:spPr bwMode="auto">
          <a:xfrm>
            <a:off x="723900" y="3717032"/>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solidFill>
                  <a:schemeClr val="bg1"/>
                </a:solidFill>
                <a:latin typeface="+mj-lt"/>
                <a:ea typeface="ＭＳ Ｐゴシック" pitchFamily="-108" charset="-128"/>
                <a:cs typeface="+mj-cs"/>
              </a:rPr>
              <a:t>مزمور 37 : 9 </a:t>
            </a:r>
          </a:p>
          <a:p>
            <a:pPr algn="ctr"/>
            <a:r>
              <a:rPr lang="ar-JO" dirty="0">
                <a:solidFill>
                  <a:schemeClr val="bg1"/>
                </a:solidFill>
                <a:latin typeface="+mj-lt"/>
                <a:ea typeface="ＭＳ Ｐゴシック" pitchFamily="-108" charset="-128"/>
                <a:cs typeface="+mj-cs"/>
              </a:rPr>
              <a:t>لأن عاملي الشر يقطعون </a:t>
            </a:r>
            <a:r>
              <a:rPr lang="ar-JO" dirty="0">
                <a:solidFill>
                  <a:srgbClr val="FFFF00"/>
                </a:solidFill>
                <a:latin typeface="+mj-lt"/>
                <a:ea typeface="ＭＳ Ｐゴシック" pitchFamily="-108" charset="-128"/>
                <a:cs typeface="+mj-cs"/>
              </a:rPr>
              <a:t>والذين</a:t>
            </a:r>
            <a:r>
              <a:rPr lang="ar-JO" dirty="0">
                <a:solidFill>
                  <a:schemeClr val="bg1"/>
                </a:solidFill>
                <a:latin typeface="+mj-lt"/>
                <a:ea typeface="ＭＳ Ｐゴシック" pitchFamily="-108" charset="-128"/>
                <a:cs typeface="+mj-cs"/>
              </a:rPr>
              <a:t> </a:t>
            </a:r>
            <a:r>
              <a:rPr lang="ar-JO" dirty="0">
                <a:solidFill>
                  <a:schemeClr val="accent1"/>
                </a:solidFill>
                <a:latin typeface="+mj-lt"/>
                <a:ea typeface="ＭＳ Ｐゴシック" pitchFamily="-108" charset="-128"/>
                <a:cs typeface="+mj-cs"/>
              </a:rPr>
              <a:t>ينتظرون </a:t>
            </a:r>
            <a:r>
              <a:rPr lang="ar-JO" dirty="0">
                <a:solidFill>
                  <a:schemeClr val="bg1"/>
                </a:solidFill>
                <a:latin typeface="+mj-lt"/>
                <a:ea typeface="ＭＳ Ｐゴシック" pitchFamily="-108" charset="-128"/>
                <a:cs typeface="+mj-cs"/>
              </a:rPr>
              <a:t>الرب هم يرثون الارض.</a:t>
            </a:r>
            <a:endParaRPr lang="en-US" dirty="0">
              <a:solidFill>
                <a:schemeClr val="bg1"/>
              </a:solidFill>
              <a:latin typeface="+mj-lt"/>
              <a:ea typeface="ＭＳ Ｐゴシック" pitchFamily="-108" charset="-128"/>
              <a:cs typeface="+mj-cs"/>
            </a:endParaRPr>
          </a:p>
        </p:txBody>
      </p:sp>
      <p:sp>
        <p:nvSpPr>
          <p:cNvPr id="10"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11"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rPr>
              <a:t>P ١٤</a:t>
            </a:r>
          </a:p>
        </p:txBody>
      </p:sp>
      <p:sp>
        <p:nvSpPr>
          <p:cNvPr id="2" name="Text Box 2">
            <a:extLst>
              <a:ext uri="{FF2B5EF4-FFF2-40B4-BE49-F238E27FC236}">
                <a16:creationId xmlns:a16="http://schemas.microsoft.com/office/drawing/2014/main" id="{BBD76C1B-0634-E946-7D43-3ACB94C07B99}"/>
              </a:ext>
            </a:extLst>
          </p:cNvPr>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توازي 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Tree>
  </p:cSld>
  <p:clrMapOvr>
    <a:masterClrMapping/>
  </p:clrMapOvr>
  <p:transition spd="med">
    <p:randomBar dir="vert"/>
  </p:transition>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1978474" y="172278"/>
            <a:ext cx="5112297" cy="3108543"/>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10لَمْ يَصْنَعْ مَعَنَا حَسَبَ خَطَايَانَا،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 وَلَمْ يُجَازِنَا حَسَبَ آثامِنَا.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 11لأَنَّهُ مِثْلُ ارْتِفَاعِ السَّمَاوَاتِ فَوْقَ الأَرْضِ</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 قَوِيَتْ رَحْمَتُهُ عَلَى خَائِفِيهِ.</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 </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مزمور 103: 6-14</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1595356583"/>
      </p:ext>
    </p:extLst>
  </p:cSld>
  <p:clrMapOvr>
    <a:masterClrMapping/>
  </p:clrMapOvr>
  <p:transition/>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eStruggle-Theme-Blank.jpg">
            <a:extLst>
              <a:ext uri="{FF2B5EF4-FFF2-40B4-BE49-F238E27FC236}">
                <a16:creationId xmlns:a16="http://schemas.microsoft.com/office/drawing/2014/main" id="{2A87E780-BD72-407A-BC5D-F60C7B46B60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0FE31762-7305-4AB3-B2C9-D2E6690AB8C9}"/>
              </a:ext>
            </a:extLst>
          </p:cNvPr>
          <p:cNvSpPr txBox="1"/>
          <p:nvPr/>
        </p:nvSpPr>
        <p:spPr>
          <a:xfrm>
            <a:off x="2641800" y="159026"/>
            <a:ext cx="3865161" cy="3970318"/>
          </a:xfrm>
          <a:prstGeom prst="rect">
            <a:avLst/>
          </a:prstGeom>
          <a:solidFill>
            <a:schemeClr val="bg2">
              <a:alpha val="74000"/>
            </a:schemeClr>
          </a:solidFill>
        </p:spPr>
        <p:txBody>
          <a:bodyPr wrap="none" rtlCol="0">
            <a:spAutoFit/>
          </a:bodyPr>
          <a:lstStyle/>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12كَبُعْدِ الْمَشْرِقِ مِنَ الْمَغْرِبِ</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 أَبْعَدَ عَنَّا مَعَاصِيَنَا.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 13كَمَا يَتَرَأَفُ الأَبُ عَلَى الْبَنِينَ </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يَتَرَأَفُ الرَّبُّ عَلَى خَائِفِيهِ.</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 14لأَنَّهُ يَعْرِفُ جِبْلَتَنَا.</a:t>
            </a: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 يَذْكُرُ أَنَّنَا تُرَابٌ نَحْنُ.</a:t>
            </a:r>
            <a:endParaRPr lang="en-US"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r>
              <a:rPr lang="ar-JO" sz="2800" b="1" dirty="0">
                <a:solidFill>
                  <a:srgbClr val="1F497D">
                    <a:lumMod val="75000"/>
                  </a:srgbClr>
                </a:solidFill>
                <a:latin typeface="Arial Narrow" panose="020B0606020202030204" pitchFamily="34" charset="0"/>
                <a:ea typeface="+mn-ea"/>
                <a:cs typeface="+mn-cs"/>
              </a:rPr>
              <a:t>مزمور 103: 6-14</a:t>
            </a:r>
            <a:endParaRPr lang="en-GB" sz="2800" b="1" dirty="0">
              <a:solidFill>
                <a:srgbClr val="1F497D">
                  <a:lumMod val="75000"/>
                </a:srgbClr>
              </a:solidFill>
              <a:latin typeface="Arial Narrow" panose="020B0606020202030204" pitchFamily="34" charset="0"/>
              <a:ea typeface="+mn-ea"/>
              <a:cs typeface="+mn-cs"/>
            </a:endParaRPr>
          </a:p>
          <a:p>
            <a:pPr algn="ctr" defTabSz="457177" fontAlgn="auto">
              <a:spcBef>
                <a:spcPts val="0"/>
              </a:spcBef>
              <a:spcAft>
                <a:spcPts val="0"/>
              </a:spcAft>
            </a:pPr>
            <a:endParaRPr lang="en-GB" sz="2800" b="1" dirty="0">
              <a:solidFill>
                <a:srgbClr val="1F497D">
                  <a:lumMod val="75000"/>
                </a:srgbClr>
              </a:solidFill>
              <a:latin typeface="Arial Narrow" panose="020B0606020202030204" pitchFamily="34" charset="0"/>
              <a:ea typeface="+mn-ea"/>
              <a:cs typeface="+mn-cs"/>
            </a:endParaRPr>
          </a:p>
        </p:txBody>
      </p:sp>
    </p:spTree>
    <p:extLst>
      <p:ext uri="{BB962C8B-B14F-4D97-AF65-F5344CB8AC3E}">
        <p14:creationId xmlns:p14="http://schemas.microsoft.com/office/powerpoint/2010/main" val="2196807136"/>
      </p:ext>
    </p:extLst>
  </p:cSld>
  <p:clrMapOvr>
    <a:masterClrMapping/>
  </p:clrMapOvr>
  <p:transition/>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101620051"/>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21" name="Picture 2" descr="npo0000d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4819" name="Rectangle 3"/>
          <p:cNvSpPr>
            <a:spLocks noGrp="1" noChangeArrowheads="1"/>
          </p:cNvSpPr>
          <p:nvPr>
            <p:ph type="title"/>
          </p:nvPr>
        </p:nvSpPr>
        <p:spPr/>
        <p:txBody>
          <a:bodyPr/>
          <a:lstStyle/>
          <a:p>
            <a:r>
              <a:rPr lang="ar-JO" dirty="0">
                <a:latin typeface="Arial" panose="020B0604020202020204" pitchFamily="34" charset="0"/>
                <a:cs typeface="Arial" panose="020B0604020202020204" pitchFamily="34" charset="0"/>
              </a:rPr>
              <a:t>مزمور 104: 1</a:t>
            </a:r>
            <a:endParaRPr lang="en-US" dirty="0">
              <a:latin typeface="Arial" panose="020B0604020202020204" pitchFamily="34" charset="0"/>
              <a:cs typeface="Arial" panose="020B0604020202020204" pitchFamily="34" charset="0"/>
            </a:endParaRPr>
          </a:p>
        </p:txBody>
      </p:sp>
      <p:sp>
        <p:nvSpPr>
          <p:cNvPr id="34820" name="Rectangle 4"/>
          <p:cNvSpPr>
            <a:spLocks noGrp="1" noChangeArrowheads="1"/>
          </p:cNvSpPr>
          <p:nvPr>
            <p:ph type="body" idx="1"/>
          </p:nvPr>
        </p:nvSpPr>
        <p:spPr/>
        <p:txBody>
          <a:bodyPr/>
          <a:lstStyle/>
          <a:p>
            <a:pPr marL="0" indent="0" algn="ctr">
              <a:lnSpc>
                <a:spcPct val="90000"/>
              </a:lnSpc>
              <a:buFontTx/>
              <a:buNone/>
            </a:pPr>
            <a:r>
              <a:rPr lang="ar-JO" dirty="0">
                <a:latin typeface="Arial" panose="020B0604020202020204" pitchFamily="34" charset="0"/>
                <a:cs typeface="Arial" panose="020B0604020202020204" pitchFamily="34" charset="0"/>
              </a:rPr>
              <a:t>1بَارِكِي يَا نَفْسِي الرَّبَّ.</a:t>
            </a:r>
          </a:p>
          <a:p>
            <a:pPr marL="0" indent="0" algn="ctr">
              <a:lnSpc>
                <a:spcPct val="90000"/>
              </a:lnSpc>
              <a:buFontTx/>
              <a:buNone/>
            </a:pPr>
            <a:r>
              <a:rPr lang="ar-JO" dirty="0">
                <a:latin typeface="Arial" panose="020B0604020202020204" pitchFamily="34" charset="0"/>
                <a:cs typeface="Arial" panose="020B0604020202020204" pitchFamily="34" charset="0"/>
              </a:rPr>
              <a:t> يَا رَبُّ إِلهِي،</a:t>
            </a:r>
          </a:p>
          <a:p>
            <a:pPr marL="0" indent="0" algn="ctr">
              <a:lnSpc>
                <a:spcPct val="90000"/>
              </a:lnSpc>
              <a:buFontTx/>
              <a:buNone/>
            </a:pPr>
            <a:r>
              <a:rPr lang="ar-JO" dirty="0">
                <a:latin typeface="Arial" panose="020B0604020202020204" pitchFamily="34" charset="0"/>
                <a:cs typeface="Arial" panose="020B0604020202020204" pitchFamily="34" charset="0"/>
              </a:rPr>
              <a:t> قَدْ عَظُمْتَ جِدًّا.</a:t>
            </a:r>
          </a:p>
          <a:p>
            <a:pPr marL="0" indent="0" algn="ctr">
              <a:lnSpc>
                <a:spcPct val="90000"/>
              </a:lnSpc>
              <a:buFontTx/>
              <a:buNone/>
            </a:pPr>
            <a:r>
              <a:rPr lang="ar-JO" dirty="0">
                <a:latin typeface="Arial" panose="020B0604020202020204" pitchFamily="34" charset="0"/>
                <a:cs typeface="Arial" panose="020B0604020202020204" pitchFamily="34" charset="0"/>
              </a:rPr>
              <a:t> مَجْدًا وَجَلاَلاً لَبِسْتَ.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57825465"/>
      </p:ext>
    </p:extLst>
  </p:cSld>
  <p:clrMapOvr>
    <a:masterClrMapping/>
  </p:clrMapOvr>
  <p:transition/>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1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Rectangle 3"/>
          <p:cNvSpPr>
            <a:spLocks noGrp="1" noChangeArrowheads="1"/>
          </p:cNvSpPr>
          <p:nvPr>
            <p:ph type="title"/>
          </p:nvPr>
        </p:nvSpPr>
        <p:spPr/>
        <p:txBody>
          <a:bodyPr/>
          <a:lstStyle/>
          <a:p>
            <a:r>
              <a:rPr lang="ar-JO" dirty="0">
                <a:latin typeface="Arial" panose="020B0604020202020204" pitchFamily="34" charset="0"/>
                <a:cs typeface="Arial" panose="020B0604020202020204" pitchFamily="34" charset="0"/>
              </a:rPr>
              <a:t>مزمور 104: 2</a:t>
            </a:r>
            <a:endParaRPr lang="en-US" dirty="0">
              <a:latin typeface="Arial" panose="020B0604020202020204" pitchFamily="34" charset="0"/>
              <a:cs typeface="Arial" panose="020B0604020202020204" pitchFamily="34" charset="0"/>
            </a:endParaRPr>
          </a:p>
        </p:txBody>
      </p:sp>
      <p:sp>
        <p:nvSpPr>
          <p:cNvPr id="33796" name="Rectangle 4"/>
          <p:cNvSpPr>
            <a:spLocks noGrp="1" noChangeArrowheads="1"/>
          </p:cNvSpPr>
          <p:nvPr>
            <p:ph type="body" idx="1"/>
          </p:nvPr>
        </p:nvSpPr>
        <p:spPr/>
        <p:txBody>
          <a:bodyPr/>
          <a:lstStyle/>
          <a:p>
            <a:pPr marL="0" indent="0" algn="ctr">
              <a:lnSpc>
                <a:spcPct val="90000"/>
              </a:lnSpc>
              <a:buFontTx/>
              <a:buNone/>
            </a:pPr>
            <a:r>
              <a:rPr lang="ar-JO" dirty="0">
                <a:latin typeface="Arial" panose="020B0604020202020204" pitchFamily="34" charset="0"/>
                <a:cs typeface="Arial" panose="020B0604020202020204" pitchFamily="34" charset="0"/>
              </a:rPr>
              <a:t>2اللاَّبِسُ النُّورَ كَثَوْبٍ،</a:t>
            </a:r>
          </a:p>
          <a:p>
            <a:pPr marL="0" indent="0" algn="ctr">
              <a:lnSpc>
                <a:spcPct val="90000"/>
              </a:lnSpc>
              <a:buFontTx/>
              <a:buNone/>
            </a:pPr>
            <a:r>
              <a:rPr lang="ar-JO" dirty="0">
                <a:latin typeface="Arial" panose="020B0604020202020204" pitchFamily="34" charset="0"/>
                <a:cs typeface="Arial" panose="020B0604020202020204" pitchFamily="34" charset="0"/>
              </a:rPr>
              <a:t> الْبَاسِطُ السَّمَاوَاتِ كَشُقَّةٍ.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1776915"/>
      </p:ext>
    </p:extLst>
  </p:cSld>
  <p:clrMapOvr>
    <a:masterClrMapping/>
  </p:clrMapOvr>
  <p:transition/>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8" name="Picture 11" descr="npo0000ec"/>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506" name="Rectangle 2"/>
          <p:cNvSpPr>
            <a:spLocks noGrp="1" noChangeArrowheads="1"/>
          </p:cNvSpPr>
          <p:nvPr>
            <p:ph type="title"/>
          </p:nvPr>
        </p:nvSpPr>
        <p:spPr/>
        <p:txBody>
          <a:bodyPr/>
          <a:lstStyle/>
          <a:p>
            <a:r>
              <a:rPr lang="ar-JO" dirty="0">
                <a:latin typeface="Arial" panose="020B0604020202020204" pitchFamily="34" charset="0"/>
                <a:cs typeface="Arial" panose="020B0604020202020204" pitchFamily="34" charset="0"/>
              </a:rPr>
              <a:t>مزمور 104: 24</a:t>
            </a:r>
            <a:endParaRPr lang="en-US" dirty="0">
              <a:latin typeface="Arial" panose="020B0604020202020204" pitchFamily="34" charset="0"/>
              <a:cs typeface="Arial" panose="020B0604020202020204" pitchFamily="34" charset="0"/>
            </a:endParaRPr>
          </a:p>
        </p:txBody>
      </p:sp>
      <p:sp>
        <p:nvSpPr>
          <p:cNvPr id="21507" name="Rectangle 3"/>
          <p:cNvSpPr>
            <a:spLocks noGrp="1" noChangeArrowheads="1"/>
          </p:cNvSpPr>
          <p:nvPr>
            <p:ph type="body" idx="1"/>
          </p:nvPr>
        </p:nvSpPr>
        <p:spPr/>
        <p:txBody>
          <a:bodyPr/>
          <a:lstStyle/>
          <a:p>
            <a:pPr marL="0" indent="0" algn="ctr">
              <a:buFontTx/>
              <a:buNone/>
            </a:pPr>
            <a:r>
              <a:rPr lang="ar-JO" dirty="0">
                <a:latin typeface="Arial" panose="020B0604020202020204" pitchFamily="34" charset="0"/>
                <a:cs typeface="Arial" panose="020B0604020202020204" pitchFamily="34" charset="0"/>
              </a:rPr>
              <a:t>24مَا أَعْظَمَ أَعْمَالَكَ يَا رَبُّ!</a:t>
            </a:r>
          </a:p>
          <a:p>
            <a:pPr marL="0" indent="0" algn="ctr">
              <a:buFontTx/>
              <a:buNone/>
            </a:pPr>
            <a:r>
              <a:rPr lang="ar-JO" dirty="0">
                <a:latin typeface="Arial" panose="020B0604020202020204" pitchFamily="34" charset="0"/>
                <a:cs typeface="Arial" panose="020B0604020202020204" pitchFamily="34" charset="0"/>
              </a:rPr>
              <a:t> كُلَّهَا بِحِكْمَةٍ صَنَعْتَ.</a:t>
            </a:r>
          </a:p>
          <a:p>
            <a:pPr marL="0" indent="0" algn="ctr">
              <a:buFontTx/>
              <a:buNone/>
            </a:pPr>
            <a:r>
              <a:rPr lang="ar-JO" dirty="0">
                <a:latin typeface="Arial" panose="020B0604020202020204" pitchFamily="34" charset="0"/>
                <a:cs typeface="Arial" panose="020B0604020202020204" pitchFamily="34" charset="0"/>
              </a:rPr>
              <a:t> مَلآنةٌ الأَرْضُ مِنْ غِنَاكَ.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47403416"/>
      </p:ext>
    </p:extLst>
  </p:cSld>
  <p:clrMapOvr>
    <a:masterClrMapping/>
  </p:clrMapOvr>
  <p:transition/>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3" name="Picture 5" descr="1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extLst>
            <a:ext uri="{909E8E84-426E-40dd-AFC4-6F175D3DCCD1}">
              <a14:hiddenFill xmlns:a14="http://schemas.microsoft.com/office/drawing/2010/main" xmlns="">
                <a:solidFill>
                  <a:srgbClr val="FFFFFF"/>
                </a:solidFill>
              </a14:hiddenFill>
            </a:ext>
          </a:extLst>
        </p:spPr>
      </p:pic>
      <p:sp>
        <p:nvSpPr>
          <p:cNvPr id="22530" name="Rectangle 2"/>
          <p:cNvSpPr>
            <a:spLocks noGrp="1" noChangeArrowheads="1"/>
          </p:cNvSpPr>
          <p:nvPr>
            <p:ph type="title"/>
          </p:nvPr>
        </p:nvSpPr>
        <p:spPr/>
        <p:txBody>
          <a:bodyPr/>
          <a:lstStyle/>
          <a:p>
            <a:r>
              <a:rPr lang="ar-JO" dirty="0">
                <a:latin typeface="Arial" panose="020B0604020202020204" pitchFamily="34" charset="0"/>
                <a:cs typeface="Arial" panose="020B0604020202020204" pitchFamily="34" charset="0"/>
              </a:rPr>
              <a:t>مزمور 104: 33</a:t>
            </a:r>
            <a:endParaRPr lang="en-US" dirty="0">
              <a:latin typeface="Arial" panose="020B0604020202020204" pitchFamily="34" charset="0"/>
              <a:cs typeface="Arial" panose="020B0604020202020204" pitchFamily="34" charset="0"/>
            </a:endParaRPr>
          </a:p>
        </p:txBody>
      </p:sp>
      <p:sp>
        <p:nvSpPr>
          <p:cNvPr id="22531" name="Rectangle 3"/>
          <p:cNvSpPr>
            <a:spLocks noGrp="1" noChangeArrowheads="1"/>
          </p:cNvSpPr>
          <p:nvPr>
            <p:ph type="body" idx="1"/>
          </p:nvPr>
        </p:nvSpPr>
        <p:spPr/>
        <p:txBody>
          <a:bodyPr/>
          <a:lstStyle/>
          <a:p>
            <a:pPr marL="0" indent="0" algn="ctr">
              <a:buFontTx/>
              <a:buNone/>
            </a:pPr>
            <a:r>
              <a:rPr lang="ar-JO" dirty="0">
                <a:latin typeface="Arial" panose="020B0604020202020204" pitchFamily="34" charset="0"/>
                <a:cs typeface="Arial" panose="020B0604020202020204" pitchFamily="34" charset="0"/>
              </a:rPr>
              <a:t>33أُغَنِّي لِلرَّبِّ فِي حَيَاتِي.</a:t>
            </a:r>
          </a:p>
          <a:p>
            <a:pPr marL="0" indent="0" algn="ctr">
              <a:buFontTx/>
              <a:buNone/>
            </a:pPr>
            <a:r>
              <a:rPr lang="ar-JO" dirty="0">
                <a:latin typeface="Arial" panose="020B0604020202020204" pitchFamily="34" charset="0"/>
                <a:cs typeface="Arial" panose="020B0604020202020204" pitchFamily="34" charset="0"/>
              </a:rPr>
              <a:t> أُرَنِّمُ لإِلهِي مَا دُمْتُ مَوْجُودًا.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01871872"/>
      </p:ext>
    </p:extLst>
  </p:cSld>
  <p:clrMapOvr>
    <a:masterClrMapping/>
  </p:clrMapOvr>
  <p:transition/>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514484008"/>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741313989"/>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ActJustly-Theme-Blank.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a:extLst>
              <a:ext uri="{FF2B5EF4-FFF2-40B4-BE49-F238E27FC236}">
                <a16:creationId xmlns:a16="http://schemas.microsoft.com/office/drawing/2014/main" id="{DF7BEE72-D58A-EEBA-188D-9ED9D4A7D21C}"/>
              </a:ext>
            </a:extLst>
          </p:cNvPr>
          <p:cNvSpPr>
            <a:spLocks noGrp="1"/>
          </p:cNvSpPr>
          <p:nvPr>
            <p:ph type="title" idx="4294967295"/>
          </p:nvPr>
        </p:nvSpPr>
        <p:spPr>
          <a:xfrm>
            <a:off x="251520" y="5805264"/>
            <a:ext cx="8229600" cy="602940"/>
          </a:xfrm>
        </p:spPr>
        <p:txBody>
          <a:bodyPr/>
          <a:lstStyle/>
          <a:p>
            <a:r>
              <a:rPr lang="ar-SA" dirty="0">
                <a:solidFill>
                  <a:schemeClr val="bg1"/>
                </a:solidFill>
              </a:rPr>
              <a:t>مزامير ١٠٦ : ٣</a:t>
            </a:r>
          </a:p>
        </p:txBody>
      </p:sp>
      <p:sp>
        <p:nvSpPr>
          <p:cNvPr id="4" name="Title 1">
            <a:extLst>
              <a:ext uri="{FF2B5EF4-FFF2-40B4-BE49-F238E27FC236}">
                <a16:creationId xmlns:a16="http://schemas.microsoft.com/office/drawing/2014/main" id="{6448451A-1B50-1DD6-99E5-A04303538C1F}"/>
              </a:ext>
            </a:extLst>
          </p:cNvPr>
          <p:cNvSpPr txBox="1">
            <a:spLocks/>
          </p:cNvSpPr>
          <p:nvPr/>
        </p:nvSpPr>
        <p:spPr bwMode="auto">
          <a:xfrm>
            <a:off x="440905" y="449796"/>
            <a:ext cx="8229600" cy="4104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sz="13800" b="1" spc="-200" dirty="0">
                <a:solidFill>
                  <a:schemeClr val="bg1"/>
                </a:solidFill>
                <a:latin typeface="Arial Black" panose="020B0604020202020204" pitchFamily="34" charset="0"/>
                <a:cs typeface="Arial Black" panose="020B0604020202020204" pitchFamily="34" charset="0"/>
              </a:rPr>
              <a:t>تصرف</a:t>
            </a:r>
            <a:br>
              <a:rPr lang="en-US" sz="13800" b="1" spc="-200" dirty="0">
                <a:solidFill>
                  <a:schemeClr val="bg1"/>
                </a:solidFill>
                <a:latin typeface="Arial Black" panose="020B0604020202020204" pitchFamily="34" charset="0"/>
                <a:cs typeface="Arial Black" panose="020B0604020202020204" pitchFamily="34" charset="0"/>
              </a:rPr>
            </a:br>
            <a:r>
              <a:rPr lang="ar-SA" sz="13800" b="1" spc="-200" dirty="0">
                <a:solidFill>
                  <a:schemeClr val="bg1"/>
                </a:solidFill>
                <a:latin typeface="Arial Black" panose="020B0604020202020204" pitchFamily="34" charset="0"/>
                <a:cs typeface="Arial Black" panose="020B0604020202020204" pitchFamily="34" charset="0"/>
              </a:rPr>
              <a:t> فقط</a:t>
            </a:r>
            <a:endParaRPr lang="en-US" sz="7200" b="1" spc="-200" dirty="0">
              <a:solidFill>
                <a:schemeClr val="bg1"/>
              </a:solidFill>
              <a:latin typeface="Arial Black" panose="020B0604020202020204" pitchFamily="34" charset="0"/>
              <a:cs typeface="Arial Black" panose="020B0604020202020204" pitchFamily="34" charset="0"/>
            </a:endParaRPr>
          </a:p>
        </p:txBody>
      </p:sp>
      <p:sp>
        <p:nvSpPr>
          <p:cNvPr id="5" name="Title 1">
            <a:extLst>
              <a:ext uri="{FF2B5EF4-FFF2-40B4-BE49-F238E27FC236}">
                <a16:creationId xmlns:a16="http://schemas.microsoft.com/office/drawing/2014/main" id="{C29ED2B2-99A9-3C34-7482-2B810E035CC2}"/>
              </a:ext>
            </a:extLst>
          </p:cNvPr>
          <p:cNvSpPr txBox="1">
            <a:spLocks/>
          </p:cNvSpPr>
          <p:nvPr/>
        </p:nvSpPr>
        <p:spPr bwMode="auto">
          <a:xfrm>
            <a:off x="440905" y="4702578"/>
            <a:ext cx="8229600" cy="6029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dirty="0">
                <a:solidFill>
                  <a:schemeClr val="bg1"/>
                </a:solidFill>
                <a:latin typeface="Arial Narrow" panose="020B0604020202020204" pitchFamily="34" charset="0"/>
                <a:cs typeface="Arial Narrow" panose="020B0604020202020204" pitchFamily="34" charset="0"/>
              </a:rPr>
              <a:t>أوقفوا الإتجار بالبشر</a:t>
            </a:r>
            <a:endParaRPr lang="en-US" dirty="0">
              <a:solidFill>
                <a:schemeClr val="bg1"/>
              </a:solidFill>
              <a:latin typeface="Arial Narrow" panose="020B0604020202020204" pitchFamily="34" charset="0"/>
              <a:cs typeface="Arial Narrow" panose="020B0604020202020204" pitchFamily="34" charset="0"/>
            </a:endParaRPr>
          </a:p>
        </p:txBody>
      </p:sp>
      <p:cxnSp>
        <p:nvCxnSpPr>
          <p:cNvPr id="7" name="Straight Connector 6">
            <a:extLst>
              <a:ext uri="{FF2B5EF4-FFF2-40B4-BE49-F238E27FC236}">
                <a16:creationId xmlns:a16="http://schemas.microsoft.com/office/drawing/2014/main" id="{6B2B2BEA-8C9D-BB44-E78C-59E503D9B780}"/>
              </a:ext>
            </a:extLst>
          </p:cNvPr>
          <p:cNvCxnSpPr/>
          <p:nvPr/>
        </p:nvCxnSpPr>
        <p:spPr>
          <a:xfrm>
            <a:off x="2267744" y="4554252"/>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6FEFAD00-2394-1D9F-F7C7-42E17F6860AD}"/>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0615881"/>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665" name="Picture 5" descr="Mountain Scene 0623"/>
          <p:cNvPicPr>
            <a:picLocks noChangeAspect="1" noChangeArrowheads="1"/>
          </p:cNvPicPr>
          <p:nvPr/>
        </p:nvPicPr>
        <p:blipFill>
          <a:blip r:embed="rId2">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 Box 3"/>
          <p:cNvSpPr txBox="1">
            <a:spLocks noChangeArrowheads="1"/>
          </p:cNvSpPr>
          <p:nvPr/>
        </p:nvSpPr>
        <p:spPr bwMode="auto">
          <a:xfrm>
            <a:off x="723900" y="3573016"/>
            <a:ext cx="7696200" cy="2031325"/>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solidFill>
                  <a:schemeClr val="bg1"/>
                </a:solidFill>
                <a:latin typeface="+mj-lt"/>
                <a:ea typeface="ＭＳ Ｐゴシック" pitchFamily="-108" charset="-128"/>
                <a:cs typeface="+mj-cs"/>
              </a:rPr>
              <a:t>مزمور 37 : 9 </a:t>
            </a:r>
          </a:p>
          <a:p>
            <a:pPr algn="ctr"/>
            <a:r>
              <a:rPr lang="ar-JO" dirty="0">
                <a:solidFill>
                  <a:schemeClr val="bg1"/>
                </a:solidFill>
                <a:latin typeface="+mj-lt"/>
                <a:ea typeface="ＭＳ Ｐゴシック" pitchFamily="-108" charset="-128"/>
                <a:cs typeface="+mj-cs"/>
              </a:rPr>
              <a:t>لأن عاملي الشر يقطعون والذين ينتظرون الرب هم يرثون الارض.</a:t>
            </a:r>
            <a:endParaRPr lang="en-US" dirty="0">
              <a:solidFill>
                <a:schemeClr val="bg1"/>
              </a:solidFill>
              <a:latin typeface="+mj-lt"/>
              <a:ea typeface="ＭＳ Ｐゴシック" pitchFamily="-108" charset="-128"/>
              <a:cs typeface="+mj-cs"/>
            </a:endParaRPr>
          </a:p>
        </p:txBody>
      </p:sp>
      <p:sp>
        <p:nvSpPr>
          <p:cNvPr id="10"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11"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rPr>
              <a:t>P ١٤</a:t>
            </a:r>
          </a:p>
        </p:txBody>
      </p:sp>
      <p:sp>
        <p:nvSpPr>
          <p:cNvPr id="2" name="Text Box 2">
            <a:extLst>
              <a:ext uri="{FF2B5EF4-FFF2-40B4-BE49-F238E27FC236}">
                <a16:creationId xmlns:a16="http://schemas.microsoft.com/office/drawing/2014/main" id="{CECA0EAD-2E7E-0553-021B-79FC9593FE3D}"/>
              </a:ext>
            </a:extLst>
          </p:cNvPr>
          <p:cNvSpPr txBox="1">
            <a:spLocks noChangeArrowheads="1"/>
          </p:cNvSpPr>
          <p:nvPr/>
        </p:nvSpPr>
        <p:spPr bwMode="auto">
          <a:xfrm>
            <a:off x="152400" y="758690"/>
            <a:ext cx="8839200" cy="1477328"/>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توازي تضاد</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a:p>
            <a:pPr algn="ctr" eaLnBrk="1" hangingPunct="1">
              <a:spcBef>
                <a:spcPct val="50000"/>
              </a:spcBef>
              <a:defRPr/>
            </a:pPr>
            <a:r>
              <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 </a:t>
            </a:r>
            <a:r>
              <a:rPr lang="ar-JO"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rPr>
              <a:t>يقدم السطر الثاني تباينًا في الفكر مع السطر الأول</a:t>
            </a:r>
            <a:endParaRPr lang="en-US" sz="3600" b="1" dirty="0">
              <a:solidFill>
                <a:srgbClr val="FFFFFF"/>
              </a:solidFill>
              <a:effectLst>
                <a:glow rad="101600">
                  <a:srgbClr val="100D00">
                    <a:alpha val="75000"/>
                  </a:srgbClr>
                </a:glow>
                <a:outerShdw blurRad="38100" dist="38100" dir="2700000" algn="tl">
                  <a:srgbClr val="000000">
                    <a:alpha val="43137"/>
                  </a:srgbClr>
                </a:outerShdw>
              </a:effectLst>
              <a:cs typeface="Times New Roman" charset="0"/>
            </a:endParaRPr>
          </a:p>
        </p:txBody>
      </p:sp>
    </p:spTree>
  </p:cSld>
  <p:clrMapOvr>
    <a:masterClrMapping/>
  </p:clrMapOvr>
  <p:transition spd="med">
    <p:randomBar dir="vert"/>
  </p:transition>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ActJustly-Theme-Blank.jpg">
            <a:extLst>
              <a:ext uri="{FF2B5EF4-FFF2-40B4-BE49-F238E27FC236}">
                <a16:creationId xmlns:a16="http://schemas.microsoft.com/office/drawing/2014/main" id="{097FA13F-45B8-7E9E-88E8-AC989E1A2A5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a:extLst>
              <a:ext uri="{FF2B5EF4-FFF2-40B4-BE49-F238E27FC236}">
                <a16:creationId xmlns:a16="http://schemas.microsoft.com/office/drawing/2014/main" id="{5E1C346D-97D8-2277-B5C4-4860C39272AD}"/>
              </a:ext>
            </a:extLst>
          </p:cNvPr>
          <p:cNvSpPr>
            <a:spLocks noGrp="1"/>
          </p:cNvSpPr>
          <p:nvPr>
            <p:ph type="title" idx="4294967295"/>
          </p:nvPr>
        </p:nvSpPr>
        <p:spPr>
          <a:xfrm>
            <a:off x="863588" y="1268760"/>
            <a:ext cx="7416824" cy="3600400"/>
          </a:xfrm>
        </p:spPr>
        <p:txBody>
          <a:bodyPr/>
          <a:lstStyle/>
          <a:p>
            <a:r>
              <a:rPr lang="ar-SA" sz="6000" b="1" dirty="0">
                <a:solidFill>
                  <a:schemeClr val="bg1"/>
                </a:solidFill>
                <a:latin typeface="Arial Narrow" panose="020B0604020202020204" pitchFamily="34" charset="0"/>
                <a:cs typeface="Arial Narrow" panose="020B0604020202020204" pitchFamily="34" charset="0"/>
              </a:rPr>
              <a:t>طُوبَى لِلْحَافِظِينَ الْحَقَّ وَلِلصَّانِعِ الْبِرَّ فِي كُلِّ حِينٍ.</a:t>
            </a:r>
            <a:endParaRPr lang="en-US" sz="6000" b="1" dirty="0">
              <a:solidFill>
                <a:schemeClr val="bg1"/>
              </a:solidFill>
              <a:latin typeface="Arial Narrow" panose="020B0604020202020204" pitchFamily="34" charset="0"/>
              <a:cs typeface="Arial Narrow" panose="020B0604020202020204" pitchFamily="34" charset="0"/>
            </a:endParaRPr>
          </a:p>
        </p:txBody>
      </p:sp>
      <p:sp>
        <p:nvSpPr>
          <p:cNvPr id="5" name="Title 1">
            <a:extLst>
              <a:ext uri="{FF2B5EF4-FFF2-40B4-BE49-F238E27FC236}">
                <a16:creationId xmlns:a16="http://schemas.microsoft.com/office/drawing/2014/main" id="{8487EB1D-EF1A-375A-759A-895D6807BEC7}"/>
              </a:ext>
            </a:extLst>
          </p:cNvPr>
          <p:cNvSpPr txBox="1">
            <a:spLocks/>
          </p:cNvSpPr>
          <p:nvPr/>
        </p:nvSpPr>
        <p:spPr bwMode="auto">
          <a:xfrm>
            <a:off x="251520" y="5805264"/>
            <a:ext cx="8229600" cy="6029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fontAlgn="base">
              <a:spcBef>
                <a:spcPct val="0"/>
              </a:spcBef>
              <a:spcAft>
                <a:spcPct val="0"/>
              </a:spcAft>
              <a:defRPr sz="4400" kern="1200">
                <a:solidFill>
                  <a:schemeClr val="tx1"/>
                </a:solidFill>
                <a:latin typeface="+mj-lt"/>
                <a:ea typeface="ＭＳ Ｐゴシック" charset="0"/>
                <a:cs typeface="+mj-cs"/>
              </a:defRPr>
            </a:lvl1pPr>
            <a:lvl2pPr algn="ctr" defTabSz="457200" rtl="0" fontAlgn="base">
              <a:spcBef>
                <a:spcPct val="0"/>
              </a:spcBef>
              <a:spcAft>
                <a:spcPct val="0"/>
              </a:spcAft>
              <a:defRPr sz="4400">
                <a:solidFill>
                  <a:schemeClr val="tx1"/>
                </a:solidFill>
                <a:latin typeface="Calibri" charset="0"/>
                <a:ea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defRPr>
            </a:lvl9pPr>
          </a:lstStyle>
          <a:p>
            <a:r>
              <a:rPr lang="ar-SA" dirty="0">
                <a:solidFill>
                  <a:schemeClr val="bg1"/>
                </a:solidFill>
              </a:rPr>
              <a:t>مزامير ١٠٦ : ٣</a:t>
            </a:r>
          </a:p>
        </p:txBody>
      </p:sp>
      <p:cxnSp>
        <p:nvCxnSpPr>
          <p:cNvPr id="6" name="Straight Connector 5">
            <a:extLst>
              <a:ext uri="{FF2B5EF4-FFF2-40B4-BE49-F238E27FC236}">
                <a16:creationId xmlns:a16="http://schemas.microsoft.com/office/drawing/2014/main" id="{EC7BDEAE-F1CC-F163-2CA3-4F5C2AFA0039}"/>
              </a:ext>
            </a:extLst>
          </p:cNvPr>
          <p:cNvCxnSpPr/>
          <p:nvPr/>
        </p:nvCxnSpPr>
        <p:spPr>
          <a:xfrm>
            <a:off x="2267744" y="5413234"/>
            <a:ext cx="432048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01662388"/>
      </p:ext>
    </p:extLst>
  </p:cSld>
  <p:clrMapOvr>
    <a:masterClrMapping/>
  </p:clrMapOvr>
  <p:transition/>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437872256"/>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003306030"/>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١٠٩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429064805"/>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543637351"/>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84721005"/>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85598" y="1602007"/>
            <a:ext cx="8267732" cy="3411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هللويا أحمد الرب بكل قلبي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مجلس المستقيمين</a:t>
            </a:r>
            <a:r>
              <a:rPr kumimoji="0" lang="ar-JO"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وجماعتهم.</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مزامير 111 : 1</a:t>
            </a: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المزامير</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۳۸٠</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33059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0" y="0"/>
            <a:ext cx="9144000" cy="1143000"/>
          </a:xfrm>
          <a:gradFill rotWithShape="0">
            <a:gsLst>
              <a:gs pos="0">
                <a:srgbClr val="993437"/>
              </a:gs>
              <a:gs pos="100000">
                <a:srgbClr val="993437">
                  <a:gamma/>
                  <a:shade val="46275"/>
                  <a:invGamma/>
                </a:srgbClr>
              </a:gs>
            </a:gsLst>
            <a:path path="shape">
              <a:fillToRect l="50000" t="50000" r="50000" b="50000"/>
            </a:path>
          </a:gradFill>
        </p:spPr>
        <p:txBody>
          <a:bodyPr/>
          <a:lstStyle/>
          <a:p>
            <a:pPr eaLnBrk="1" hangingPunct="1">
              <a:defRPr/>
            </a:pPr>
            <a:r>
              <a:rPr lang="ar-IQ"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كيف نصلي سوية من خلال المزامير </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7171" name="Rectangle 3"/>
          <p:cNvSpPr>
            <a:spLocks noGrp="1" noChangeArrowheads="1"/>
          </p:cNvSpPr>
          <p:nvPr>
            <p:ph type="subTitle" idx="1"/>
          </p:nvPr>
        </p:nvSpPr>
        <p:spPr>
          <a:xfrm>
            <a:off x="0" y="1676400"/>
            <a:ext cx="9144000" cy="2133600"/>
          </a:xfrm>
        </p:spPr>
        <p:txBody>
          <a:bodyPr/>
          <a:lstStyle/>
          <a:p>
            <a:pPr eaLnBrk="1" hangingPunct="1"/>
            <a:r>
              <a:rPr lang="ar-IQ" sz="3600" b="1" dirty="0">
                <a:solidFill>
                  <a:schemeClr val="bg1"/>
                </a:solidFill>
                <a:latin typeface="Arial" panose="020B0604020202020204" pitchFamily="34" charset="0"/>
                <a:ea typeface="ＭＳ Ｐゴシック" charset="0"/>
                <a:cs typeface="Arial" panose="020B0604020202020204" pitchFamily="34" charset="0"/>
              </a:rPr>
              <a:t>آي</a:t>
            </a:r>
            <a:r>
              <a:rPr lang="ar-JO" sz="3600" b="1" dirty="0">
                <a:solidFill>
                  <a:schemeClr val="bg1"/>
                </a:solidFill>
                <a:latin typeface="Arial" panose="020B0604020202020204" pitchFamily="34" charset="0"/>
                <a:ea typeface="ＭＳ Ｐゴシック" charset="0"/>
                <a:cs typeface="Arial" panose="020B0604020202020204" pitchFamily="34" charset="0"/>
              </a:rPr>
              <a:t>ة</a:t>
            </a:r>
            <a:r>
              <a:rPr lang="ar-IQ" sz="3600" b="1" dirty="0">
                <a:solidFill>
                  <a:schemeClr val="bg1"/>
                </a:solidFill>
                <a:latin typeface="Arial" panose="020B0604020202020204" pitchFamily="34" charset="0"/>
                <a:ea typeface="ＭＳ Ｐゴシック" charset="0"/>
                <a:cs typeface="Arial" panose="020B0604020202020204" pitchFamily="34" charset="0"/>
              </a:rPr>
              <a:t> واحدة لكل شخص </a:t>
            </a:r>
          </a:p>
          <a:p>
            <a:pPr eaLnBrk="1" hangingPunct="1"/>
            <a:r>
              <a:rPr lang="ar-IQ" sz="3600" b="1" dirty="0">
                <a:solidFill>
                  <a:schemeClr val="bg1"/>
                </a:solidFill>
                <a:latin typeface="Arial" panose="020B0604020202020204" pitchFamily="34" charset="0"/>
                <a:ea typeface="ＭＳ Ｐゴシック" charset="0"/>
                <a:cs typeface="Arial" panose="020B0604020202020204" pitchFamily="34" charset="0"/>
              </a:rPr>
              <a:t>اشرح و</a:t>
            </a:r>
            <a:r>
              <a:rPr lang="ar-JO" sz="3600" b="1" dirty="0">
                <a:solidFill>
                  <a:schemeClr val="bg1"/>
                </a:solidFill>
                <a:latin typeface="Arial" panose="020B0604020202020204" pitchFamily="34" charset="0"/>
                <a:ea typeface="ＭＳ Ｐゴシック" charset="0"/>
                <a:cs typeface="Arial" panose="020B0604020202020204" pitchFamily="34" charset="0"/>
              </a:rPr>
              <a:t>أ</a:t>
            </a:r>
            <a:r>
              <a:rPr lang="ar-IQ" sz="3600" b="1" dirty="0">
                <a:solidFill>
                  <a:schemeClr val="bg1"/>
                </a:solidFill>
                <a:latin typeface="Arial" panose="020B0604020202020204" pitchFamily="34" charset="0"/>
                <a:ea typeface="ＭＳ Ｐゴシック" charset="0"/>
                <a:cs typeface="Arial" panose="020B0604020202020204" pitchFamily="34" charset="0"/>
              </a:rPr>
              <a:t>عطي طابع شخصي  </a:t>
            </a:r>
          </a:p>
          <a:p>
            <a:pPr eaLnBrk="1" hangingPunct="1"/>
            <a:r>
              <a:rPr lang="ar-IQ" sz="3600" b="1" dirty="0">
                <a:solidFill>
                  <a:schemeClr val="bg1"/>
                </a:solidFill>
                <a:latin typeface="Arial" panose="020B0604020202020204" pitchFamily="34" charset="0"/>
                <a:ea typeface="ＭＳ Ｐゴシック" charset="0"/>
                <a:cs typeface="Arial" panose="020B0604020202020204" pitchFamily="34" charset="0"/>
              </a:rPr>
              <a:t>لا تقدم </a:t>
            </a:r>
            <a:r>
              <a:rPr lang="ar-JO" sz="3600" b="1" dirty="0">
                <a:solidFill>
                  <a:schemeClr val="bg1"/>
                </a:solidFill>
                <a:latin typeface="Arial" panose="020B0604020202020204" pitchFamily="34" charset="0"/>
                <a:ea typeface="ＭＳ Ｐゴシック" charset="0"/>
                <a:cs typeface="Arial" panose="020B0604020202020204" pitchFamily="34" charset="0"/>
              </a:rPr>
              <a:t>أ</a:t>
            </a:r>
            <a:r>
              <a:rPr lang="ar-IQ" sz="3600" b="1" dirty="0">
                <a:solidFill>
                  <a:schemeClr val="bg1"/>
                </a:solidFill>
                <a:latin typeface="Arial" panose="020B0604020202020204" pitchFamily="34" charset="0"/>
                <a:ea typeface="ＭＳ Ｐゴシック" charset="0"/>
                <a:cs typeface="Arial" panose="020B0604020202020204" pitchFamily="34" charset="0"/>
              </a:rPr>
              <a:t>ي طلبات </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grpSp>
        <p:nvGrpSpPr>
          <p:cNvPr id="239619" name="Group 4"/>
          <p:cNvGrpSpPr>
            <a:grpSpLocks/>
          </p:cNvGrpSpPr>
          <p:nvPr/>
        </p:nvGrpSpPr>
        <p:grpSpPr bwMode="auto">
          <a:xfrm>
            <a:off x="0" y="3906839"/>
            <a:ext cx="9144000" cy="2944812"/>
            <a:chOff x="0" y="2465"/>
            <a:chExt cx="5472" cy="1855"/>
          </a:xfrm>
        </p:grpSpPr>
        <p:pic>
          <p:nvPicPr>
            <p:cNvPr id="2396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62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36" y="2465"/>
              <a:ext cx="2736" cy="1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71">
                                            <p:txEl>
                                              <p:pRg st="0" end="0"/>
                                            </p:txEl>
                                          </p:spTgt>
                                        </p:tgtEl>
                                        <p:attrNameLst>
                                          <p:attrName>style.visibility</p:attrName>
                                        </p:attrNameLst>
                                      </p:cBhvr>
                                      <p:to>
                                        <p:strVal val="visible"/>
                                      </p:to>
                                    </p:set>
                                    <p:animEffect transition="in" filter="dissolve">
                                      <p:cBhvr>
                                        <p:cTn id="7" dur="500"/>
                                        <p:tgtEl>
                                          <p:spTgt spid="717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1">
                                            <p:txEl>
                                              <p:pRg st="1" end="1"/>
                                            </p:txEl>
                                          </p:spTgt>
                                        </p:tgtEl>
                                        <p:attrNameLst>
                                          <p:attrName>style.visibility</p:attrName>
                                        </p:attrNameLst>
                                      </p:cBhvr>
                                      <p:to>
                                        <p:strVal val="visible"/>
                                      </p:to>
                                    </p:set>
                                    <p:animEffect transition="in" filter="dissolve">
                                      <p:cBhvr>
                                        <p:cTn id="12" dur="500"/>
                                        <p:tgtEl>
                                          <p:spTgt spid="717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dissolve">
                                      <p:cBhvr>
                                        <p:cTn id="17" dur="500"/>
                                        <p:tgtEl>
                                          <p:spTgt spid="71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build="p" autoUpdateAnimBg="0"/>
    </p:bldLst>
  </p:timing>
</p:sld>
</file>

<file path=ppt/slides/slide55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1666" name="Picture 2" descr="Mountain Scene 0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 Box 4"/>
          <p:cNvSpPr txBox="1">
            <a:spLocks noChangeArrowheads="1"/>
          </p:cNvSpPr>
          <p:nvPr/>
        </p:nvSpPr>
        <p:spPr bwMode="auto">
          <a:xfrm>
            <a:off x="381000" y="3032133"/>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هللويا </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حمد الرب بكل قلبي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في مجلس المستقيمين وجماعتهم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13317" name="Rectangle 5"/>
          <p:cNvSpPr>
            <a:spLocks noGrp="1" noChangeArrowheads="1"/>
          </p:cNvSpPr>
          <p:nvPr>
            <p:ph type="title" idx="4294967295"/>
          </p:nvPr>
        </p:nvSpPr>
        <p:spPr>
          <a:xfrm>
            <a:off x="1603971" y="0"/>
            <a:ext cx="6085320"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آخرين</a:t>
            </a:r>
            <a:endParaRPr lang="en-US" sz="4000" b="1" dirty="0">
              <a:solidFill>
                <a:schemeClr val="bg1"/>
              </a:solidFill>
              <a:ea typeface="+mj-ea"/>
            </a:endParaRPr>
          </a:p>
        </p:txBody>
      </p:sp>
    </p:spTree>
    <p:extLst>
      <p:ext uri="{BB962C8B-B14F-4D97-AF65-F5344CB8AC3E}">
        <p14:creationId xmlns:p14="http://schemas.microsoft.com/office/powerpoint/2010/main" val="4162309797"/>
      </p:ext>
    </p:extLst>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59.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3714" name="Picture 2" descr="10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4" name="Text Box 4"/>
          <p:cNvSpPr txBox="1">
            <a:spLocks noChangeArrowheads="1"/>
          </p:cNvSpPr>
          <p:nvPr/>
        </p:nvSpPr>
        <p:spPr bwMode="auto">
          <a:xfrm>
            <a:off x="609600" y="2895601"/>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111 : 2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عظيمةَ هي اعمال الرب .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مطلوبة لكل المسرورين بها </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5365"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latin typeface="Arial" panose="020B0604020202020204" pitchFamily="34" charset="0"/>
                <a:ea typeface="+mj-ea"/>
                <a:cs typeface="Arial" panose="020B0604020202020204" pitchFamily="34" charset="0"/>
              </a:rPr>
              <a:t>صلي مزمور 111 مع اثنين </a:t>
            </a:r>
            <a:r>
              <a:rPr lang="ar-JO" sz="4000" b="1" dirty="0">
                <a:solidFill>
                  <a:schemeClr val="bg1"/>
                </a:solidFill>
                <a:latin typeface="Arial" panose="020B0604020202020204" pitchFamily="34" charset="0"/>
                <a:ea typeface="+mj-ea"/>
                <a:cs typeface="Arial" panose="020B0604020202020204" pitchFamily="34" charset="0"/>
              </a:rPr>
              <a:t>آ</a:t>
            </a:r>
            <a:r>
              <a:rPr lang="ar-IQ" sz="4000" b="1" dirty="0">
                <a:solidFill>
                  <a:schemeClr val="bg1"/>
                </a:solidFill>
                <a:latin typeface="Arial" panose="020B0604020202020204" pitchFamily="34" charset="0"/>
                <a:ea typeface="+mj-ea"/>
                <a:cs typeface="Arial" panose="020B0604020202020204" pitchFamily="34" charset="0"/>
              </a:rPr>
              <a:t>خرين </a:t>
            </a:r>
            <a:endParaRPr lang="en-US" sz="4000" b="1" dirty="0">
              <a:solidFill>
                <a:schemeClr val="bg1"/>
              </a:solidFill>
              <a:latin typeface="Arial" panose="020B0604020202020204" pitchFamily="34" charset="0"/>
              <a:ea typeface="+mj-ea"/>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5" descr="Mountain Scene 1346"/>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02" name="Text Box 2"/>
          <p:cNvSpPr txBox="1">
            <a:spLocks noChangeArrowheads="1"/>
          </p:cNvSpPr>
          <p:nvPr/>
        </p:nvSpPr>
        <p:spPr bwMode="auto">
          <a:xfrm>
            <a:off x="488975" y="1058396"/>
            <a:ext cx="8382000" cy="144655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spcBef>
                <a:spcPct val="50000"/>
              </a:spcBef>
              <a:defRPr/>
            </a:pPr>
            <a:r>
              <a:rPr lang="ar-JO" sz="4400" b="1" dirty="0">
                <a:solidFill>
                  <a:srgbClr val="100D00"/>
                </a:solidFill>
                <a:effectLst>
                  <a:outerShdw blurRad="38100" dist="38100" dir="2700000" algn="tl">
                    <a:srgbClr val="DDDDDD"/>
                  </a:outerShdw>
                </a:effectLst>
                <a:latin typeface="Arial" panose="020B0604020202020204" pitchFamily="34" charset="0"/>
                <a:cs typeface="Arial" panose="020B0604020202020204" pitchFamily="34" charset="0"/>
              </a:rPr>
              <a:t>الرمزية: السطر الثاني يعيد ما جاء في السطر الأول عن طريق المقارنة المجازية</a:t>
            </a:r>
            <a:endParaRPr lang="en-US" sz="4400" b="1" dirty="0">
              <a:solidFill>
                <a:srgbClr val="100D00"/>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2" name="Rectangle 1"/>
          <p:cNvSpPr/>
          <p:nvPr/>
        </p:nvSpPr>
        <p:spPr>
          <a:xfrm>
            <a:off x="971600" y="3140968"/>
            <a:ext cx="7416750" cy="2585323"/>
          </a:xfrm>
          <a:prstGeom prst="rect">
            <a:avLst/>
          </a:prstGeom>
        </p:spPr>
        <p:txBody>
          <a:bodyPr wrap="square">
            <a:spAutoFit/>
          </a:bodyPr>
          <a:lstStyle/>
          <a:p>
            <a:pPr algn="ctr" rtl="1"/>
            <a:r>
              <a:rPr lang="ar-SA" sz="5400" dirty="0">
                <a:solidFill>
                  <a:schemeClr val="bg1"/>
                </a:solidFill>
                <a:latin typeface="Arial" panose="020B0604020202020204" pitchFamily="34" charset="0"/>
                <a:ea typeface="ＭＳ Ｐゴシック" pitchFamily="-108" charset="-128"/>
                <a:cs typeface="Arial" panose="020B0604020202020204" pitchFamily="34" charset="0"/>
              </a:rPr>
              <a:t>مزمور</a:t>
            </a:r>
            <a:r>
              <a:rPr lang="en-US" sz="5400" dirty="0">
                <a:solidFill>
                  <a:schemeClr val="bg1"/>
                </a:solidFill>
                <a:latin typeface="Arial" panose="020B0604020202020204" pitchFamily="34" charset="0"/>
                <a:ea typeface="ＭＳ Ｐゴシック" pitchFamily="-108" charset="-128"/>
                <a:cs typeface="Arial" panose="020B0604020202020204" pitchFamily="34" charset="0"/>
              </a:rPr>
              <a:t>1 </a:t>
            </a:r>
            <a:r>
              <a:rPr lang="ar-SA" sz="5400" dirty="0">
                <a:solidFill>
                  <a:schemeClr val="bg1"/>
                </a:solidFill>
                <a:latin typeface="Arial" panose="020B0604020202020204" pitchFamily="34" charset="0"/>
                <a:ea typeface="ＭＳ Ｐゴシック" pitchFamily="-108" charset="-128"/>
                <a:cs typeface="Arial" panose="020B0604020202020204" pitchFamily="34" charset="0"/>
              </a:rPr>
              <a:t> :</a:t>
            </a:r>
            <a:r>
              <a:rPr lang="en-US" sz="5400" dirty="0">
                <a:solidFill>
                  <a:schemeClr val="bg1"/>
                </a:solidFill>
                <a:latin typeface="Arial" panose="020B0604020202020204" pitchFamily="34" charset="0"/>
                <a:ea typeface="ＭＳ Ｐゴシック" pitchFamily="-108" charset="-128"/>
                <a:cs typeface="Arial" panose="020B0604020202020204" pitchFamily="34" charset="0"/>
              </a:rPr>
              <a:t>4 </a:t>
            </a:r>
          </a:p>
          <a:p>
            <a:pPr algn="ctr" rtl="1"/>
            <a:r>
              <a:rPr lang="ar-JO" sz="5400" dirty="0">
                <a:solidFill>
                  <a:schemeClr val="bg1"/>
                </a:solidFill>
                <a:latin typeface="Arial" panose="020B0604020202020204" pitchFamily="34" charset="0"/>
                <a:ea typeface="ＭＳ Ｐゴシック" pitchFamily="-108" charset="-128"/>
                <a:cs typeface="Arial" panose="020B0604020202020204" pitchFamily="34" charset="0"/>
              </a:rPr>
              <a:t>ليس كذلك الأشرار لكنهم كالعصافة التي تذريها الريح.</a:t>
            </a:r>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۳٩١</a:t>
            </a:r>
            <a:endParaRPr lang="en-US" b="1" dirty="0">
              <a:solidFill>
                <a:srgbClr val="FFFFFF"/>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latin typeface="Arial" panose="020B0604020202020204" pitchFamily="34" charset="0"/>
                <a:cs typeface="Arial" panose="020B0604020202020204" pitchFamily="34" charset="0"/>
              </a:rPr>
              <a:t>P ١٤</a:t>
            </a:r>
          </a:p>
        </p:txBody>
      </p:sp>
    </p:spTree>
  </p:cSld>
  <p:clrMapOvr>
    <a:masterClrMapping/>
  </p:clrMapOvr>
  <p:transition spd="med">
    <p:randomBar dir="vert"/>
  </p:transition>
</p:sld>
</file>

<file path=ppt/slides/slide560.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5762" name="Picture 2" descr="9405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2" name="Text Box 4"/>
          <p:cNvSpPr txBox="1">
            <a:spLocks noChangeArrowheads="1"/>
          </p:cNvSpPr>
          <p:nvPr/>
        </p:nvSpPr>
        <p:spPr bwMode="auto">
          <a:xfrm>
            <a:off x="609600" y="1871664"/>
            <a:ext cx="85344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3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جلالُ وبهاء عمله</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وعدله قائمُ </a:t>
            </a:r>
            <a:r>
              <a:rPr lang="ar-JO" sz="4000" b="1" dirty="0">
                <a:solidFill>
                  <a:srgbClr val="FFFFFF"/>
                </a:solidFill>
                <a:latin typeface="Arial"/>
                <a:ea typeface="ＭＳ Ｐゴシック" charset="-128"/>
                <a:cs typeface="Arial"/>
              </a:rPr>
              <a:t>إ</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لى ال</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بد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17413"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آخرين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1.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7810" name="Picture 2" descr="2yellowroses"/>
          <p:cNvPicPr>
            <a:picLocks noChangeAspect="1" noChangeArrowheads="1"/>
          </p:cNvPicPr>
          <p:nvPr/>
        </p:nvPicPr>
        <p:blipFill>
          <a:blip r:embed="rId3">
            <a:lum bright="-12000" contrast="12000"/>
            <a:extLst>
              <a:ext uri="{28A0092B-C50C-407E-A947-70E740481C1C}">
                <a14:useLocalDpi xmlns:a14="http://schemas.microsoft.com/office/drawing/2010/main"/>
              </a:ext>
            </a:extLst>
          </a:blip>
          <a:srcRect/>
          <a:stretch>
            <a:fillRect/>
          </a:stretch>
        </p:blipFill>
        <p:spPr bwMode="auto">
          <a:xfrm>
            <a:off x="0" y="1"/>
            <a:ext cx="9144000" cy="691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Text Box 4"/>
          <p:cNvSpPr txBox="1">
            <a:spLocks noChangeArrowheads="1"/>
          </p:cNvSpPr>
          <p:nvPr/>
        </p:nvSpPr>
        <p:spPr bwMode="auto">
          <a:xfrm>
            <a:off x="533400" y="1871671"/>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صنع ذكر</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اً</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 لعجائبه</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   </a:t>
            </a:r>
            <a:endPar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حنانُ ورحيم هو الرب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19461" name="Rectangle 5"/>
          <p:cNvSpPr>
            <a:spLocks noGrp="1" noChangeArrowheads="1"/>
          </p:cNvSpPr>
          <p:nvPr>
            <p:ph type="title" idx="4294967295"/>
          </p:nvPr>
        </p:nvSpPr>
        <p:spPr>
          <a:xfrm>
            <a:off x="1598360" y="0"/>
            <a:ext cx="6096541"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a:t>
            </a:r>
            <a:r>
              <a:rPr lang="ar-JO" sz="4000" b="1" dirty="0">
                <a:solidFill>
                  <a:schemeClr val="bg1"/>
                </a:solidFill>
                <a:ea typeface="+mj-ea"/>
              </a:rPr>
              <a:t>آ</a:t>
            </a:r>
            <a:r>
              <a:rPr lang="ar-IQ" sz="4000" b="1" dirty="0">
                <a:solidFill>
                  <a:schemeClr val="bg1"/>
                </a:solidFill>
                <a:ea typeface="+mj-ea"/>
              </a:rPr>
              <a:t>خرين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49858" name="Picture 2" descr="lillyflrs1"/>
          <p:cNvPicPr>
            <a:picLocks noChangeAspect="1" noChangeArrowheads="1"/>
          </p:cNvPicPr>
          <p:nvPr/>
        </p:nvPicPr>
        <p:blipFill>
          <a:blip r:embed="rId3">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533400" y="1871664"/>
            <a:ext cx="86106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5 </a:t>
            </a:r>
          </a:p>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عطى خائفيه طعام</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اً </a:t>
            </a:r>
            <a:endPar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يذكر </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إ</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لى ال</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بد عهده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2150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آخرين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1906" name="Picture 2" descr="mtn&amp;moon"/>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Text Box 4"/>
          <p:cNvSpPr txBox="1">
            <a:spLocks noChangeArrowheads="1"/>
          </p:cNvSpPr>
          <p:nvPr/>
        </p:nvSpPr>
        <p:spPr bwMode="auto">
          <a:xfrm>
            <a:off x="4724400" y="914400"/>
            <a:ext cx="44196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111 : 6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latin typeface="Arial" panose="020B0604020202020204" pitchFamily="34" charset="0"/>
                <a:cs typeface="Arial" panose="020B0604020202020204" pitchFamily="34" charset="0"/>
              </a:rPr>
              <a:t>أ</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خبر شعبه بقوة </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عماله </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ليعطيهم ميراث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a:t>
            </a:r>
            <a:r>
              <a:rPr kumimoji="0" lang="ar-IQ"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مم    </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latin typeface="Arial" panose="020B0604020202020204" pitchFamily="34" charset="0"/>
                <a:ea typeface="+mj-ea"/>
                <a:cs typeface="Arial" panose="020B0604020202020204" pitchFamily="34" charset="0"/>
              </a:rPr>
              <a:t>صلي مزمور 111 مع اثنين آخرين</a:t>
            </a:r>
            <a:endParaRPr lang="en-US" sz="4000" b="1" dirty="0">
              <a:solidFill>
                <a:schemeClr val="bg1"/>
              </a:solidFill>
              <a:latin typeface="Arial" panose="020B0604020202020204" pitchFamily="34" charset="0"/>
              <a:ea typeface="+mj-ea"/>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3954" name="Picture 2" descr="Mountain Scene 06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4" name="Text Box 4"/>
          <p:cNvSpPr txBox="1">
            <a:spLocks noChangeArrowheads="1"/>
          </p:cNvSpPr>
          <p:nvPr/>
        </p:nvSpPr>
        <p:spPr bwMode="auto">
          <a:xfrm>
            <a:off x="457200" y="1676401"/>
            <a:ext cx="8686800" cy="1938992"/>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أعمال يديه </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مانةُ وحق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كل وصاياه </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مينة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25605"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أثنين آخرين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6002" name="Picture 2" descr="104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Text Box 4"/>
          <p:cNvSpPr txBox="1">
            <a:spLocks noChangeArrowheads="1"/>
          </p:cNvSpPr>
          <p:nvPr/>
        </p:nvSpPr>
        <p:spPr bwMode="auto">
          <a:xfrm>
            <a:off x="457200" y="1676401"/>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8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ثا</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ب</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تة مدى الدهر وال</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بد</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مصنوعة بالحق وال</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إ</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ستقامة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27653" name="Rectangle 5"/>
          <p:cNvSpPr>
            <a:spLocks noGrp="1" noChangeArrowheads="1"/>
          </p:cNvSpPr>
          <p:nvPr>
            <p:ph type="title" idx="4294967295"/>
          </p:nvPr>
        </p:nvSpPr>
        <p:spPr>
          <a:xfrm>
            <a:off x="1598360" y="0"/>
            <a:ext cx="609654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111 مع اثنين </a:t>
            </a:r>
            <a:r>
              <a:rPr lang="ar-JO" sz="4000" b="1" dirty="0">
                <a:solidFill>
                  <a:schemeClr val="bg1"/>
                </a:solidFill>
                <a:ea typeface="+mj-ea"/>
              </a:rPr>
              <a:t>آ</a:t>
            </a:r>
            <a:r>
              <a:rPr lang="ar-IQ" sz="4000" b="1" dirty="0">
                <a:solidFill>
                  <a:schemeClr val="bg1"/>
                </a:solidFill>
                <a:ea typeface="+mj-ea"/>
              </a:rPr>
              <a:t>خرين</a:t>
            </a:r>
            <a:r>
              <a:rPr lang="en-US" sz="4000" b="1" dirty="0">
                <a:solidFill>
                  <a:schemeClr val="bg1"/>
                </a:solidFill>
                <a:ea typeface="+mj-ea"/>
              </a:rPr>
              <a:t> </a:t>
            </a:r>
            <a:r>
              <a:rPr lang="ar-IQ" sz="4000" b="1" dirty="0">
                <a:solidFill>
                  <a:schemeClr val="bg1"/>
                </a:solidFill>
                <a:ea typeface="+mj-ea"/>
              </a:rPr>
              <a:t>صلي مزمور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58050" name="Picture 2" descr="94040"/>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0" name="Text Box 4"/>
          <p:cNvSpPr txBox="1">
            <a:spLocks noChangeArrowheads="1"/>
          </p:cNvSpPr>
          <p:nvPr/>
        </p:nvSpPr>
        <p:spPr bwMode="auto">
          <a:xfrm>
            <a:off x="457200" y="1981209"/>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9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رسل فداءَ لشعبه,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قام </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إ</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لى ال</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بد عهده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قدوس ومهوب اسمه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29701" name="Rectangle 5"/>
          <p:cNvSpPr>
            <a:spLocks noGrp="1" noChangeArrowheads="1"/>
          </p:cNvSpPr>
          <p:nvPr>
            <p:ph type="title" idx="4294967295"/>
          </p:nvPr>
        </p:nvSpPr>
        <p:spPr>
          <a:xfrm>
            <a:off x="1664082" y="0"/>
            <a:ext cx="5965096"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آخرين</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7.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60098" name="Picture 2" descr="94021"/>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Text Box 4"/>
          <p:cNvSpPr txBox="1">
            <a:spLocks noChangeArrowheads="1"/>
          </p:cNvSpPr>
          <p:nvPr/>
        </p:nvSpPr>
        <p:spPr bwMode="auto">
          <a:xfrm>
            <a:off x="457200" y="2514600"/>
            <a:ext cx="8686800" cy="2554545"/>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111 : 10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رأس الحكمة مخافة الرب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فطنة جيدة لكل عامليها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تسبيحه قائم </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إ</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لى ال</a:t>
            </a:r>
            <a:r>
              <a:rPr kumimoji="0" lang="ar-JO" sz="4000" b="1" i="0" u="none" strike="noStrike" kern="1200" cap="none" spc="0" normalizeH="0" baseline="0" noProof="0" dirty="0">
                <a:ln>
                  <a:noFill/>
                </a:ln>
                <a:solidFill>
                  <a:srgbClr val="FFFFFF"/>
                </a:solidFill>
                <a:effectLst/>
                <a:uLnTx/>
                <a:uFillTx/>
                <a:latin typeface="Arial"/>
                <a:ea typeface="ＭＳ Ｐゴシック" charset="-128"/>
                <a:cs typeface="Arial"/>
              </a:rPr>
              <a:t>أ</a:t>
            </a:r>
            <a:r>
              <a:rPr kumimoji="0" lang="ar-IQ" sz="4000" b="1" i="0" u="none" strike="noStrike" kern="1200" cap="none" spc="0" normalizeH="0" baseline="0" noProof="0" dirty="0">
                <a:ln>
                  <a:noFill/>
                </a:ln>
                <a:solidFill>
                  <a:srgbClr val="FFFFFF"/>
                </a:solidFill>
                <a:effectLst/>
                <a:uLnTx/>
                <a:uFillTx/>
                <a:latin typeface="Arial"/>
                <a:ea typeface="ＭＳ Ｐゴシック" charset="-128"/>
                <a:cs typeface="Arial"/>
              </a:rPr>
              <a:t>بد  </a:t>
            </a:r>
            <a:endParaRPr kumimoji="0" lang="en-US" sz="40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31749" name="Rectangle 5"/>
          <p:cNvSpPr>
            <a:spLocks noGrp="1" noChangeArrowheads="1"/>
          </p:cNvSpPr>
          <p:nvPr>
            <p:ph type="title" idx="4294967295"/>
          </p:nvPr>
        </p:nvSpPr>
        <p:spPr>
          <a:xfrm>
            <a:off x="1592749" y="0"/>
            <a:ext cx="6107762" cy="707886"/>
          </a:xfrm>
          <a:effectLst>
            <a:outerShdw blurRad="63500" dist="53882" dir="2700000" algn="ctr" rotWithShape="0">
              <a:schemeClr val="tx1">
                <a:alpha val="74998"/>
              </a:schemeClr>
            </a:outerShdw>
          </a:effectLst>
        </p:spPr>
        <p:txBody>
          <a:bodyPr wrap="none" anchor="t">
            <a:spAutoFit/>
          </a:bodyPr>
          <a:lstStyle/>
          <a:p>
            <a:pPr eaLnBrk="1" hangingPunct="1">
              <a:defRPr/>
            </a:pPr>
            <a:r>
              <a:rPr lang="ar-IQ" sz="4000" b="1" dirty="0">
                <a:solidFill>
                  <a:schemeClr val="bg1"/>
                </a:solidFill>
                <a:ea typeface="+mj-ea"/>
              </a:rPr>
              <a:t>صلي مزمور 111 مع اثنين آخرين </a:t>
            </a:r>
            <a:endParaRPr lang="en-US" sz="4000" b="1" dirty="0">
              <a:solidFill>
                <a:schemeClr val="bg1"/>
              </a:solidFill>
              <a:ea typeface="+mj-ea"/>
            </a:endParaRPr>
          </a:p>
        </p:txBody>
      </p:sp>
    </p:spTree>
  </p:cSld>
  <p:clrMapOvr>
    <a:masterClrMapping/>
  </p:clrMapOvr>
  <mc:AlternateContent xmlns:mc="http://schemas.openxmlformats.org/markup-compatibility/2006" xmlns:p14="http://schemas.microsoft.com/office/powerpoint/2010/main">
    <mc:Choice Requires="p14">
      <p:transition p14:dur="0" advTm="60000"/>
    </mc:Choice>
    <mc:Fallback xmlns="">
      <p:transition advTm="60000"/>
    </mc:Fallback>
  </mc:AlternateContent>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743389365"/>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20246070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1713" name="Picture 5" descr="Mountain Scene 1257"/>
          <p:cNvPicPr>
            <a:picLocks noChangeAspect="1" noChangeArrowheads="1"/>
          </p:cNvPicPr>
          <p:nvPr/>
        </p:nvPicPr>
        <p:blipFill>
          <a:blip r:embed="rId2">
            <a:lum bright="-12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54" name="Text Box 2"/>
          <p:cNvSpPr txBox="1">
            <a:spLocks noChangeArrowheads="1"/>
          </p:cNvSpPr>
          <p:nvPr/>
        </p:nvSpPr>
        <p:spPr bwMode="auto">
          <a:xfrm>
            <a:off x="467544" y="3356999"/>
            <a:ext cx="8280920" cy="1785104"/>
          </a:xfrm>
          <a:prstGeom prst="rect">
            <a:avLst/>
          </a:prstGeom>
          <a:noFill/>
          <a:ln w="9525">
            <a:noFill/>
            <a:miter lim="800000"/>
            <a:headEnd/>
            <a:tailEnd/>
          </a:ln>
          <a:effectLst/>
        </p:spPr>
        <p:txBody>
          <a:bodyPr wrap="square">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t>مزمور 95 : 3</a:t>
            </a:r>
          </a:p>
          <a:p>
            <a:pPr algn="ctr"/>
            <a:r>
              <a:rPr lang="ar-JO" sz="4400" dirty="0"/>
              <a:t>إن الرب إله عظيم ملك كبير على كل الآلهة.</a:t>
            </a:r>
            <a:endParaRPr lang="en-US" sz="4400" dirty="0"/>
          </a:p>
        </p:txBody>
      </p:sp>
      <p:sp>
        <p:nvSpPr>
          <p:cNvPr id="202755" name="Text Box 3"/>
          <p:cNvSpPr txBox="1">
            <a:spLocks noChangeArrowheads="1"/>
          </p:cNvSpPr>
          <p:nvPr/>
        </p:nvSpPr>
        <p:spPr bwMode="auto">
          <a:xfrm>
            <a:off x="685800" y="457207"/>
            <a:ext cx="7696200" cy="1446550"/>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sz="4400" dirty="0"/>
              <a:t>تكميلي (غير مكتمل مع التعويض): يطور السطر الثاني فكرة السطر الأول</a:t>
            </a:r>
            <a:endParaRPr lang="en-US" sz="4400" dirty="0"/>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rPr>
              <a:t>P ١٤</a:t>
            </a:r>
          </a:p>
        </p:txBody>
      </p:sp>
    </p:spTree>
  </p:cSld>
  <p:clrMapOvr>
    <a:masterClrMapping/>
  </p:clrMapOvr>
  <p:transition spd="med">
    <p:randomBar dir="vert"/>
  </p:transition>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1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
            <a:ext cx="9144000" cy="6929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Rectangle 3"/>
          <p:cNvSpPr>
            <a:spLocks noChangeArrowheads="1"/>
          </p:cNvSpPr>
          <p:nvPr/>
        </p:nvSpPr>
        <p:spPr bwMode="auto">
          <a:xfrm>
            <a:off x="838200" y="1176339"/>
            <a:ext cx="7543800" cy="5509200"/>
          </a:xfrm>
          <a:prstGeom prst="rect">
            <a:avLst/>
          </a:prstGeom>
          <a:noFill/>
          <a:ln w="9525">
            <a:noFill/>
            <a:miter lim="800000"/>
            <a:headEnd/>
            <a:tailEnd/>
          </a:ln>
          <a:effectLst>
            <a:outerShdw blurRad="63500" dist="53882" dir="2700000" algn="ctr" rotWithShape="0">
              <a:srgbClr val="100D00">
                <a:alpha val="74998"/>
              </a:srgb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a:t>
            </a:r>
            <a:r>
              <a:rPr kumimoji="0" lang="ar-JO" sz="32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مزمور 113</a:t>
            </a:r>
            <a:r>
              <a:rPr kumimoji="0" lang="en-US" sz="32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1 هللويا.سبحوا يا عبيد الرب.سبحوا اسم الرب. 2 ليكن اسم الرب مباركا من الآن وإلى الأبد. 3 من مشرق الشمس إلى مغربها اسم الرب مسبح. 4 الرب عال فوق كل الأُمم.فوق السموات مجده. 5 من مثل الرب الهنا الساكن في الأعالي 6 الناظر الأسافل في السموات وفي الأرض 7 المقيم المسكين من التراب.الرافع البائس من المزبلة 8 ليجلسه مع أشراف شعبه. 9 المسكن العاقر في بيت أم أولاد فرحانة.هللويا</a:t>
            </a:r>
            <a:endParaRPr kumimoji="0" lang="en-US" sz="32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
        <p:nvSpPr>
          <p:cNvPr id="121860" name="Rectangle 4"/>
          <p:cNvSpPr>
            <a:spLocks noGrp="1" noChangeArrowheads="1"/>
          </p:cNvSpPr>
          <p:nvPr>
            <p:ph type="title" idx="4294967295"/>
          </p:nvPr>
        </p:nvSpPr>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cs typeface="Times New Roman" charset="0"/>
              </a:rPr>
              <a:t>من شروق الشمس</a:t>
            </a:r>
            <a:endParaRPr lang="en-US" sz="4000" b="1" kern="1200" dirty="0">
              <a:solidFill>
                <a:srgbClr val="FFFFFF"/>
              </a:solidFill>
              <a:effectLst>
                <a:glow rad="228600">
                  <a:srgbClr val="100D00"/>
                </a:glow>
              </a:effectLst>
              <a:latin typeface="Arial" charset="0"/>
              <a:cs typeface="Times New Roman" charset="0"/>
            </a:endParaRPr>
          </a:p>
        </p:txBody>
      </p:sp>
    </p:spTree>
  </p:cSld>
  <p:clrMapOvr>
    <a:masterClrMapping/>
  </p:clrMapOvr>
  <p:transition>
    <p:randomBar dir="vert"/>
  </p:transition>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dirty="0">
                <a:solidFill>
                  <a:schemeClr val="accent2">
                    <a:lumMod val="75000"/>
                  </a:schemeClr>
                </a:solidFill>
                <a:latin typeface="Arial" panose="020B0604020202020204" pitchFamily="34" charset="0"/>
                <a:cs typeface="Arial" panose="020B0604020202020204" pitchFamily="34" charset="0"/>
              </a:rPr>
              <a:t>سبّح يسوع</a:t>
            </a:r>
            <a:endParaRPr lang="en-SG" sz="5867"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400" b="1" i="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400" b="1" i="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6044251"/>
      </p:ext>
    </p:extLst>
  </p:cSld>
  <p:clrMapOvr>
    <a:masterClrMapping/>
  </p:clrMapOvr>
  <p:transition/>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dirty="0">
                <a:solidFill>
                  <a:schemeClr val="accent2">
                    <a:lumMod val="75000"/>
                  </a:schemeClr>
                </a:solidFill>
                <a:latin typeface="Arial" panose="020B0604020202020204" pitchFamily="34" charset="0"/>
                <a:cs typeface="Arial" panose="020B0604020202020204" pitchFamily="34" charset="0"/>
              </a:rPr>
              <a:t>سبّح يسوع</a:t>
            </a:r>
            <a:endParaRPr lang="en-SG" sz="5867"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000" b="1" i="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000" b="1" i="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244569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sz="5867" dirty="0">
                <a:solidFill>
                  <a:schemeClr val="accent2">
                    <a:lumMod val="75000"/>
                  </a:schemeClr>
                </a:solidFill>
                <a:latin typeface="Arial" panose="020B0604020202020204" pitchFamily="34" charset="0"/>
                <a:cs typeface="Arial" panose="020B0604020202020204" pitchFamily="34" charset="0"/>
              </a:rPr>
              <a:t>سبّح يسوع</a:t>
            </a:r>
            <a:endParaRPr lang="en-SG" sz="5867" dirty="0">
              <a:solidFill>
                <a:schemeClr val="accent2">
                  <a:lumMod val="75000"/>
                </a:schemeClr>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 y="6081255"/>
            <a:ext cx="9144002"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他们</a:t>
            </a:r>
            <a:r>
              <a:rPr kumimoji="0" lang="en-US" altLang="zh-CN"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耶稣和十二门徒</a:t>
            </a:r>
            <a:r>
              <a:rPr kumimoji="0" lang="en-US" altLang="zh-CN"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唱完了诗，就出来往橄榄山去。</a:t>
            </a:r>
            <a:r>
              <a:rPr kumimoji="0" lang="en-US" altLang="zh-CN" sz="13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zh-CN" altLang="en-US" sz="13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太</a:t>
            </a:r>
            <a:r>
              <a:rPr kumimoji="0" lang="en-US" altLang="zh-CN" sz="13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26</a:t>
            </a:r>
            <a:r>
              <a:rPr kumimoji="0" lang="zh-CN" altLang="en-US" sz="13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a:t>
            </a:r>
            <a:r>
              <a:rPr kumimoji="0" lang="en-US" altLang="zh-CN" sz="13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rPr>
              <a:t>30】</a:t>
            </a:r>
            <a:endParaRPr kumimoji="0" lang="en-SG" altLang="zh-CN" sz="2133" b="0" i="0" u="none" strike="noStrike" kern="0" cap="none" spc="0" normalizeH="0" baseline="0" noProof="0" dirty="0">
              <a:ln>
                <a:noFill/>
              </a:ln>
              <a:solidFill>
                <a:srgbClr val="666666">
                  <a:lumMod val="75000"/>
                </a:srgbClr>
              </a:solidFill>
              <a:effectLst/>
              <a:uLnTx/>
              <a:uFillTx/>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0" y="5219481"/>
            <a:ext cx="9144000"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耶稣唱 </a:t>
            </a:r>
            <a:r>
              <a:rPr kumimoji="0" lang="en-US" altLang="zh-CN" sz="5333" b="0" i="0"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Arial" panose="020B0604020202020204" pitchFamily="34" charset="0"/>
              <a:ea typeface="MingLiU" panose="02020509000000000000" pitchFamily="49" charset="-120"/>
              <a:cs typeface="Arial" panose="020B0604020202020204" pitchFamily="34" charset="0"/>
              <a:sym typeface="Arial"/>
            </a:endParaRPr>
          </a:p>
        </p:txBody>
      </p:sp>
      <p:pic>
        <p:nvPicPr>
          <p:cNvPr id="1028" name="Picture 4" descr="Image result for drought desert">
            <a:extLst>
              <a:ext uri="{FF2B5EF4-FFF2-40B4-BE49-F238E27FC236}">
                <a16:creationId xmlns:a16="http://schemas.microsoft.com/office/drawing/2014/main" id="{D92D2B35-DE67-4387-85A2-FF41ADC33E9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jesus wash feet towel">
            <a:extLst>
              <a:ext uri="{FF2B5EF4-FFF2-40B4-BE49-F238E27FC236}">
                <a16:creationId xmlns:a16="http://schemas.microsoft.com/office/drawing/2014/main" id="{C3EF4741-EFF9-A54A-9A43-90D4E68293D6}"/>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5618" t="5600" b="12050"/>
          <a:stretch/>
        </p:blipFill>
        <p:spPr bwMode="auto">
          <a:xfrm>
            <a:off x="-2" y="0"/>
            <a:ext cx="4512044" cy="3429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Related image">
            <a:extLst>
              <a:ext uri="{FF2B5EF4-FFF2-40B4-BE49-F238E27FC236}">
                <a16:creationId xmlns:a16="http://schemas.microsoft.com/office/drawing/2014/main" id="{4D720841-E970-EB42-9C41-8D91D65CBB5D}"/>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l="9783" r="22475"/>
          <a:stretch/>
        </p:blipFill>
        <p:spPr bwMode="auto">
          <a:xfrm>
            <a:off x="4512041" y="-5848"/>
            <a:ext cx="4631959" cy="3429000"/>
          </a:xfrm>
          <a:prstGeom prst="rect">
            <a:avLst/>
          </a:prstGeom>
          <a:noFill/>
          <a:extLst>
            <a:ext uri="{909E8E84-426E-40DD-AFC4-6F175D3DCCD1}">
              <a14:hiddenFill xmlns:a14="http://schemas.microsoft.com/office/drawing/2010/main">
                <a:solidFill>
                  <a:srgbClr val="FFFFFF"/>
                </a:solidFill>
              </a14:hiddenFill>
            </a:ext>
          </a:extLst>
        </p:spPr>
      </p:pic>
      <p:sp>
        <p:nvSpPr>
          <p:cNvPr id="2" name="Google Shape;90;p13">
            <a:extLst>
              <a:ext uri="{FF2B5EF4-FFF2-40B4-BE49-F238E27FC236}">
                <a16:creationId xmlns:a16="http://schemas.microsoft.com/office/drawing/2014/main" id="{25650454-51A6-F979-6AC7-6585EE5087FE}"/>
              </a:ext>
            </a:extLst>
          </p:cNvPr>
          <p:cNvSpPr txBox="1">
            <a:spLocks/>
          </p:cNvSpPr>
          <p:nvPr/>
        </p:nvSpPr>
        <p:spPr>
          <a:xfrm>
            <a:off x="213016" y="4475433"/>
            <a:ext cx="8695267" cy="731566"/>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000" b="1" i="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rPr>
              <a:t>ثم (يسوع وتلاميذه الإثني عشر) سبحوا وخرجوا إلى جبل الزيتون     (مت 26: 30)</a:t>
            </a:r>
            <a:endParaRPr kumimoji="0" lang="en-SG" sz="2000" b="1" i="1" u="none" strike="noStrike" kern="0" cap="none" spc="0" normalizeH="0" baseline="0" noProof="0" dirty="0">
              <a:ln>
                <a:noFill/>
              </a:ln>
              <a:solidFill>
                <a:srgbClr val="666666">
                  <a:lumMod val="75000"/>
                </a:srgbClr>
              </a:solidFill>
              <a:effectLst/>
              <a:uLnTx/>
              <a:uFillTx/>
              <a:latin typeface="Arial" panose="020B0604020202020204" pitchFamily="34" charset="0"/>
              <a:cs typeface="Arial" panose="020B0604020202020204" pitchFamily="34" charset="0"/>
              <a:sym typeface="Playfair Display"/>
            </a:endParaRPr>
          </a:p>
        </p:txBody>
      </p:sp>
    </p:spTree>
    <p:extLst>
      <p:ext uri="{BB962C8B-B14F-4D97-AF65-F5344CB8AC3E}">
        <p14:creationId xmlns:p14="http://schemas.microsoft.com/office/powerpoint/2010/main" val="29093971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6" name="Google Shape;90;p13">
            <a:extLst>
              <a:ext uri="{FF2B5EF4-FFF2-40B4-BE49-F238E27FC236}">
                <a16:creationId xmlns:a16="http://schemas.microsoft.com/office/drawing/2014/main" id="{C8B1B447-AAFE-4134-BF82-F67561EA7F72}"/>
              </a:ext>
            </a:extLst>
          </p:cNvPr>
          <p:cNvSpPr txBox="1">
            <a:spLocks noGrp="1"/>
          </p:cNvSpPr>
          <p:nvPr>
            <p:ph type="ctrTitle"/>
          </p:nvPr>
        </p:nvSpPr>
        <p:spPr>
          <a:xfrm>
            <a:off x="0" y="3103800"/>
            <a:ext cx="9144000" cy="1546400"/>
          </a:xfrm>
          <a:prstGeom prst="rect">
            <a:avLst/>
          </a:prstGeom>
        </p:spPr>
        <p:txBody>
          <a:bodyPr spcFirstLastPara="1" wrap="square" lIns="121900" tIns="121900" rIns="121900" bIns="121900" anchor="b" anchorCtr="0">
            <a:noAutofit/>
          </a:bodyPr>
          <a:lstStyle/>
          <a:p>
            <a:pPr algn="ctr"/>
            <a:r>
              <a:rPr lang="ar-JO" dirty="0">
                <a:solidFill>
                  <a:schemeClr val="accent2">
                    <a:lumMod val="75000"/>
                  </a:schemeClr>
                </a:solidFill>
                <a:latin typeface="Arial" panose="020B0604020202020204" pitchFamily="34" charset="0"/>
                <a:cs typeface="Arial" panose="020B0604020202020204" pitchFamily="34" charset="0"/>
              </a:rPr>
              <a:t>سبّح كما لم تسبيح من قبل</a:t>
            </a:r>
            <a:endParaRPr lang="en-SG" dirty="0">
              <a:solidFill>
                <a:schemeClr val="accent2">
                  <a:lumMod val="75000"/>
                </a:schemeClr>
              </a:solidFill>
              <a:latin typeface="Arial" panose="020B0604020202020204" pitchFamily="34" charset="0"/>
              <a:cs typeface="Arial" panose="020B0604020202020204" pitchFamily="34" charset="0"/>
            </a:endParaRPr>
          </a:p>
        </p:txBody>
      </p:sp>
      <p:sp>
        <p:nvSpPr>
          <p:cNvPr id="7" name="Google Shape;90;p13">
            <a:extLst>
              <a:ext uri="{FF2B5EF4-FFF2-40B4-BE49-F238E27FC236}">
                <a16:creationId xmlns:a16="http://schemas.microsoft.com/office/drawing/2014/main" id="{FB2CE91A-465B-42E4-8DF3-2CCCBCADB917}"/>
              </a:ext>
            </a:extLst>
          </p:cNvPr>
          <p:cNvSpPr txBox="1">
            <a:spLocks/>
          </p:cNvSpPr>
          <p:nvPr/>
        </p:nvSpPr>
        <p:spPr>
          <a:xfrm>
            <a:off x="-1494021" y="4538952"/>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lang="ar-JO" sz="2400" kern="0" spc="400" dirty="0">
                <a:solidFill>
                  <a:srgbClr val="D89F39">
                    <a:lumMod val="75000"/>
                  </a:srgbClr>
                </a:solidFill>
                <a:latin typeface="Arial" panose="020B0604020202020204" pitchFamily="34" charset="0"/>
                <a:cs typeface="Arial" panose="020B0604020202020204" pitchFamily="34" charset="0"/>
              </a:rPr>
              <a:t>خدمة عن التسابيح التي سبحها يسوع (مز 113-118)</a:t>
            </a:r>
            <a:endParaRPr kumimoji="0" lang="ar-JO" sz="2400"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8" name="TextBox 7">
            <a:extLst>
              <a:ext uri="{FF2B5EF4-FFF2-40B4-BE49-F238E27FC236}">
                <a16:creationId xmlns:a16="http://schemas.microsoft.com/office/drawing/2014/main" id="{17002C53-E388-4457-9EA8-F70E9093A259}"/>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取自于耶稣所歌颂的敬拜 </a:t>
            </a:r>
            <a:r>
              <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a:t>
            </a: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诗篇</a:t>
            </a:r>
            <a:r>
              <a:rPr kumimoji="0" lang="en-US"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113-118】</a:t>
            </a: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 </a:t>
            </a:r>
            <a:r>
              <a:rPr kumimoji="0" lang="en-US"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 </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
        <p:nvSpPr>
          <p:cNvPr id="9" name="TextBox 8">
            <a:extLst>
              <a:ext uri="{FF2B5EF4-FFF2-40B4-BE49-F238E27FC236}">
                <a16:creationId xmlns:a16="http://schemas.microsoft.com/office/drawing/2014/main" id="{9F2128D7-F753-41BF-B1C6-6D3FBCB42CCC}"/>
              </a:ext>
            </a:extLst>
          </p:cNvPr>
          <p:cNvSpPr txBox="1"/>
          <p:nvPr/>
        </p:nvSpPr>
        <p:spPr>
          <a:xfrm>
            <a:off x="-1535349" y="5252297"/>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重新献唱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pic>
        <p:nvPicPr>
          <p:cNvPr id="10" name="Picture 4" descr="Image result for drought desert">
            <a:extLst>
              <a:ext uri="{FF2B5EF4-FFF2-40B4-BE49-F238E27FC236}">
                <a16:creationId xmlns:a16="http://schemas.microsoft.com/office/drawing/2014/main" id="{57307639-6019-904D-9810-DFAC1110D12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36399097"/>
      </p:ext>
    </p:extLst>
  </p:cSld>
  <p:clrMapOvr>
    <a:masterClrMapping/>
  </p:clrMapOvr>
  <p:transition/>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113</a:t>
            </a: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r>
              <a:rPr kumimoji="0" lang="en-US"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 </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113</a:t>
            </a:r>
            <a:endParaRPr kumimoji="0" lang="en-SG"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دعوة لتسبيح إلهنا</a:t>
            </a:r>
            <a:endParaRPr kumimoji="0" lang="en-SG" sz="1867"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赞美神的呼召</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9C61D84C-4697-4949-96F6-A1AEDB75E54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70060715"/>
      </p:ext>
    </p:extLst>
  </p:cSld>
  <p:clrMapOvr>
    <a:masterClrMapping/>
  </p:clrMapOvr>
  <p:transition/>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503565" y="2373984"/>
            <a:ext cx="8327168"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Arial"/>
              </a:rPr>
              <a:t>1 هللويا سبحوا يا عبيد الرب</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Arial" panose="020B0604020202020204" pitchFamily="34" charset="0"/>
                <a:cs typeface="Arial" panose="020B0604020202020204" pitchFamily="34" charset="0"/>
                <a:sym typeface="Arial"/>
              </a:rPr>
              <a:t>سبحوا اسم الرب</a:t>
            </a:r>
            <a:endParaRPr kumimoji="0" lang="en-SG" sz="5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503566" y="4806185"/>
            <a:ext cx="83271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867"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你们要赞美耶和华。耶和华的仆人哪！</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你们要赞美，要赞美耶和华的名。</a:t>
            </a:r>
          </a:p>
        </p:txBody>
      </p:sp>
    </p:spTree>
    <p:extLst>
      <p:ext uri="{BB962C8B-B14F-4D97-AF65-F5344CB8AC3E}">
        <p14:creationId xmlns:p14="http://schemas.microsoft.com/office/powerpoint/2010/main" val="2063733560"/>
      </p:ext>
    </p:extLst>
  </p:cSld>
  <p:clrMapOvr>
    <a:masterClrMapping/>
  </p:clrMapOvr>
  <p:transition/>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0" y="2382451"/>
            <a:ext cx="9199235" cy="39703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 ليكن اسم الرب مباركاً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a:sym typeface="Arial"/>
              </a:rPr>
              <a:t>من الآن وإلى الأبد</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 من مشرق الشمس إلى مغربها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a:sym typeface="Arial"/>
              </a:rPr>
              <a:t>اسم الرب مسبح</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endParaRPr kumimoji="0" lang="en-SG"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 y="4814653"/>
            <a:ext cx="9199236"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耶和华的名是应当称颂的，从现在直到永远。</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从日出之地到日落之处，耶和华的名都该受赞美。</a:t>
            </a:r>
          </a:p>
        </p:txBody>
      </p:sp>
    </p:spTree>
    <p:extLst>
      <p:ext uri="{BB962C8B-B14F-4D97-AF65-F5344CB8AC3E}">
        <p14:creationId xmlns:p14="http://schemas.microsoft.com/office/powerpoint/2010/main" val="3165045151"/>
      </p:ext>
    </p:extLst>
  </p:cSld>
  <p:clrMapOvr>
    <a:masterClrMapping/>
  </p:clrMapOvr>
  <p:transition/>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64899" y="2373985"/>
            <a:ext cx="8979101" cy="286232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4 الرب عال فوق كل الأمم</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a:sym typeface="Arial"/>
              </a:rPr>
              <a:t>فوق السموات مجده</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br>
              <a:rPr kumimoji="0" lang="en-SG"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SG"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64901" y="4806187"/>
            <a:ext cx="89791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耶和华高过万国，他的荣耀超越诸天。</a:t>
            </a:r>
          </a:p>
        </p:txBody>
      </p:sp>
    </p:spTree>
    <p:extLst>
      <p:ext uri="{BB962C8B-B14F-4D97-AF65-F5344CB8AC3E}">
        <p14:creationId xmlns:p14="http://schemas.microsoft.com/office/powerpoint/2010/main" val="509226536"/>
      </p:ext>
    </p:extLst>
  </p:cSld>
  <p:clrMapOvr>
    <a:masterClrMapping/>
  </p:clrMapOvr>
  <p:transition/>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274967" y="2315746"/>
            <a:ext cx="8750502" cy="25750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5مَنْ مِثْلُ الرَّبِّ إِلهِنَا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السَّاكِنِ فِي الأَعَالِي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6النَّاظِرِ الأَسَافِلَ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فِي السَّمَاوَاتِ وَفِي الأَرْضِ،</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SG" sz="4400" b="0" i="1"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274968" y="4747948"/>
            <a:ext cx="8750503"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谁像耶和华我们的　神呢？他坐在至高之处，</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他俯首垂顾天上和地下的事。</a:t>
            </a:r>
          </a:p>
        </p:txBody>
      </p:sp>
    </p:spTree>
    <p:extLst>
      <p:ext uri="{BB962C8B-B14F-4D97-AF65-F5344CB8AC3E}">
        <p14:creationId xmlns:p14="http://schemas.microsoft.com/office/powerpoint/2010/main" val="2592379367"/>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2737" name="Picture 5" descr="Mountain Scene 0395"/>
          <p:cNvPicPr>
            <a:picLocks noChangeAspect="1" noChangeArrowheads="1"/>
          </p:cNvPicPr>
          <p:nvPr/>
        </p:nvPicPr>
        <p:blipFill>
          <a:blip r:embed="rId2">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850" name="Text Box 2"/>
          <p:cNvSpPr txBox="1">
            <a:spLocks noChangeArrowheads="1"/>
          </p:cNvSpPr>
          <p:nvPr/>
        </p:nvSpPr>
        <p:spPr bwMode="auto">
          <a:xfrm>
            <a:off x="287928" y="775918"/>
            <a:ext cx="84582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t>التكميلي وصولا للذروة: يكرر السطر الثاني الأول ، لكنه يتجاهل المصطلح الأخير</a:t>
            </a:r>
            <a:endParaRPr lang="en-US" dirty="0"/>
          </a:p>
        </p:txBody>
      </p:sp>
      <p:sp>
        <p:nvSpPr>
          <p:cNvPr id="206851" name="Text Box 3"/>
          <p:cNvSpPr txBox="1">
            <a:spLocks noChangeArrowheads="1"/>
          </p:cNvSpPr>
          <p:nvPr/>
        </p:nvSpPr>
        <p:spPr bwMode="auto">
          <a:xfrm>
            <a:off x="152400" y="2136338"/>
            <a:ext cx="8991600" cy="2585323"/>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t>مزمور 29 : 1 – 2 </a:t>
            </a:r>
            <a:endParaRPr lang="en-US" dirty="0"/>
          </a:p>
          <a:p>
            <a:r>
              <a:rPr lang="ar-JO" dirty="0"/>
              <a:t>مزمور لداود.قدموا للرب يا أبناء الله قدموا للرب مجداً وعزاً. 2 قدموا للرب مجد اسمه.اسجدوا للرب في زينة مقدسة</a:t>
            </a:r>
            <a:endParaRPr lang="en-US" dirty="0"/>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6851">
                                            <p:txEl>
                                              <p:pRg st="0" end="0"/>
                                            </p:txEl>
                                          </p:spTgt>
                                        </p:tgtEl>
                                        <p:attrNameLst>
                                          <p:attrName>style.visibility</p:attrName>
                                        </p:attrNameLst>
                                      </p:cBhvr>
                                      <p:to>
                                        <p:strVal val="visible"/>
                                      </p:to>
                                    </p:set>
                                    <p:animEffect transition="in" filter="dissolve">
                                      <p:cBhvr>
                                        <p:cTn id="7" dur="500"/>
                                        <p:tgtEl>
                                          <p:spTgt spid="206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build="p" autoUpdateAnimBg="0"/>
    </p:bld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139498" y="2315746"/>
            <a:ext cx="9106101" cy="280076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7الْمُقِيمِ الْمَسْكِينَ مِنَ التُّرَابِ،</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الرَّافِعِ الْبَائِسَ مِنَ الْمَزْبَلَةِ</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8لِيُجْلِسَهُ مَعَ أَشْرَافٍ،</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مَعَ أَشْرَافِ شَعْبِهِ.</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8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a:t>
            </a:r>
            <a:endParaRPr kumimoji="0" lang="en-SG" sz="48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139500" y="4747948"/>
            <a:ext cx="91061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他从灰尘中抬举贫寒人，从粪堆中提拔穷乏人，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使他们和权贵同坐，就是和他子民中的权贵同坐，</a:t>
            </a:r>
          </a:p>
        </p:txBody>
      </p:sp>
    </p:spTree>
    <p:extLst>
      <p:ext uri="{BB962C8B-B14F-4D97-AF65-F5344CB8AC3E}">
        <p14:creationId xmlns:p14="http://schemas.microsoft.com/office/powerpoint/2010/main" val="254194864"/>
      </p:ext>
    </p:extLst>
  </p:cSld>
  <p:clrMapOvr>
    <a:masterClrMapping/>
  </p:clrMapOvr>
  <p:transition/>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113</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113</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13" name="TextBox 12">
            <a:extLst>
              <a:ext uri="{FF2B5EF4-FFF2-40B4-BE49-F238E27FC236}">
                <a16:creationId xmlns:a16="http://schemas.microsoft.com/office/drawing/2014/main" id="{D1F5B3E5-4CCF-459A-9BEC-E8DD5560A2E5}"/>
              </a:ext>
            </a:extLst>
          </p:cNvPr>
          <p:cNvSpPr txBox="1"/>
          <p:nvPr/>
        </p:nvSpPr>
        <p:spPr>
          <a:xfrm>
            <a:off x="71766" y="2340118"/>
            <a:ext cx="9190768"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9الْمُسْكِنِ الْعَاقِرَ فِي بَيْتٍ،</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أُمَّ أَوْلاَدٍ فَرْحَانَةً. هَلِّلُويَا.</a:t>
            </a:r>
            <a:endParaRPr kumimoji="0" lang="en-SG"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14" name="TextBox 13">
            <a:extLst>
              <a:ext uri="{FF2B5EF4-FFF2-40B4-BE49-F238E27FC236}">
                <a16:creationId xmlns:a16="http://schemas.microsoft.com/office/drawing/2014/main" id="{A568E6A3-3084-4D0E-A28D-7543A5EF0C02}"/>
              </a:ext>
            </a:extLst>
          </p:cNvPr>
          <p:cNvSpPr txBox="1"/>
          <p:nvPr/>
        </p:nvSpPr>
        <p:spPr>
          <a:xfrm>
            <a:off x="71766" y="4772319"/>
            <a:ext cx="89006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他使不能生育的妇人安居家中，成了有许多儿女的快乐母亲。你们要赞美耶和华。</a:t>
            </a:r>
          </a:p>
        </p:txBody>
      </p:sp>
    </p:spTree>
    <p:extLst>
      <p:ext uri="{BB962C8B-B14F-4D97-AF65-F5344CB8AC3E}">
        <p14:creationId xmlns:p14="http://schemas.microsoft.com/office/powerpoint/2010/main" val="1915071774"/>
      </p:ext>
    </p:extLst>
  </p:cSld>
  <p:clrMapOvr>
    <a:masterClrMapping/>
  </p:clrMapOvr>
  <p:transition/>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2100941"/>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114 - 115</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114-115</a:t>
            </a:r>
            <a:endParaRPr kumimoji="0" lang="en-SG"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العبادة الجماعية مقابل حضور وعناية الله</a:t>
            </a:r>
            <a:endParaRPr kumimoji="0" lang="en-SG" sz="1867"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集体对神的同在与恩泽的赞美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357D931E-749E-114B-8201-D3FCCBD655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2214672"/>
      </p:ext>
    </p:extLst>
  </p:cSld>
  <p:clrMapOvr>
    <a:masterClrMapping/>
  </p:clrMapOvr>
  <p:transition/>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 y="2564904"/>
            <a:ext cx="8892479" cy="203132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114: 1عِنْدَ خُرُوجِ إِسْرَائِيلَ مِنْ مِصْرَ، وَبَيْتِ يَعْقُوبَ مِنْ شَعْبٍأ َعْجَمَ،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2كَانَ يَهُوذَا مَقْدِسَهُ، وَإِسْرَائِيلُ مَحَلَّ سُلْطَانِهِ.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049633"/>
            <a:ext cx="9021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以色列出了埃及，雅各家离开了说外国语言的人民的时候，</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犹大就成了主的圣所，以色列成了他的王国。</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الجميع (إنجليزي)</a:t>
            </a:r>
            <a:endParaRPr kumimoji="0" lang="en-US" sz="1467" b="1" i="0" u="none" strike="noStrike" kern="0" cap="none" spc="40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474698883"/>
      </p:ext>
    </p:extLst>
  </p:cSld>
  <p:clrMapOvr>
    <a:masterClrMapping/>
  </p:clrMapOvr>
  <p:transition/>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67117" y="2506870"/>
            <a:ext cx="887750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3الْبَحْرُ رَآهُ فَهَرَبَ. الأُرْدُنُّ رَجَعَ إِلَى خَلْفٍ.</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lang="ar-JO" sz="5400" b="1" kern="0" baseline="30000" dirty="0">
                <a:solidFill>
                  <a:srgbClr val="000000"/>
                </a:solidFill>
                <a:latin typeface="Gill Sans MT" panose="020B0502020104020203" pitchFamily="34" charset="0"/>
                <a:cs typeface="Arial"/>
                <a:sym typeface="Arial"/>
              </a:rPr>
              <a:t>4</a:t>
            </a: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الْجِبَالُ قَفَزَتْ مِثْلَ الْكِبَاشِ، وَالآكامُ مِثْلَ حُمْلاَنِ الْغَنَمِ.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67117" y="5166947"/>
            <a:ext cx="8877502"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大海看见就奔逃，约旦河也倒流。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大山跳跃像公羊，小山蹦跳像小羊。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الجميع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910109201"/>
      </p:ext>
    </p:extLst>
  </p:cSld>
  <p:clrMapOvr>
    <a:masterClrMapping/>
  </p:clrMapOvr>
  <p:transition/>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114- 115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5634" y="2233642"/>
            <a:ext cx="9123034" cy="258532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5مَا لَكَ أَيُّهَا الْبَحْرُ قَدْ هَرَبْتَ ؟ وَمَا لَكَ أَيُّهَا الأُرْدُنُّ قَدْ رَجَعْتَ إِلَى خَلْفٍ ؟</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6وَمَا لَكُنَّ أَيَّتُهَا الْجِبَالُ قَدْ قَفَزْتُنَّ مِثْلَ الْكِبَاشِ، وَأَيَّتُهَا التِّلاَلُ مِثْلَ حُمْلاَنِ الْغَنَمِ؟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5633" y="4706087"/>
            <a:ext cx="9123036"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大海啊！你为什么奔逃？约旦河啊！你为什么倒流？</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大山啊！你们为什么跳跃像公羊？小山啊！你们为什么蹦跳像小羊？</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47782"/>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الجميع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7925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69286825"/>
      </p:ext>
    </p:extLst>
  </p:cSld>
  <p:clrMapOvr>
    <a:masterClrMapping/>
  </p:clrMapOvr>
  <p:transition/>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9512" y="2780928"/>
            <a:ext cx="8784976" cy="203132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7أَيَّتُهَا الأَرْضُ تَزَلْزَلِي مِنْ قُدَّامِ الرَّبِّ، مِنْ قُدَّامِ إِلهِ يَعْقُوبَ!</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8الْمُحَوِّلِ الصَّخْرَةَ إِلَى غُدْرَانِ مِيَاهٍ، الصَّوَّانَ إِلَى يَنَابِيعِ مِيَاهٍ.</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365" y="5036291"/>
            <a:ext cx="9097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大地啊！你在主的面前，在雅各的　神面前要战抖。</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他使磐石变为水池，使坚石变为水泉。</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73181"/>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الجميع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67084"/>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52692785"/>
      </p:ext>
    </p:extLst>
  </p:cSld>
  <p:clrMapOvr>
    <a:masterClrMapping/>
  </p:clrMapOvr>
  <p:transition/>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555627480"/>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114 - 115</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 y="3103800"/>
            <a:ext cx="9144001" cy="1291213"/>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114-115</a:t>
            </a:r>
            <a:endParaRPr kumimoji="0" lang="en-SG"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 y="4182348"/>
            <a:ext cx="9144000" cy="758897"/>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lang="ar-JO" sz="1867" kern="0" spc="400" dirty="0">
                <a:solidFill>
                  <a:srgbClr val="D89F39">
                    <a:lumMod val="75000"/>
                  </a:srgbClr>
                </a:solidFill>
                <a:latin typeface="Arial" panose="020B0604020202020204" pitchFamily="34" charset="0"/>
                <a:cs typeface="Arial" panose="020B0604020202020204" pitchFamily="34" charset="0"/>
              </a:rPr>
              <a:t>العبادة الجماعية مقابل حضور وعناية الله</a:t>
            </a:r>
            <a:endParaRPr kumimoji="0" lang="en-SG" sz="1867"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集体对神的同在与恩泽的赞美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17DB0CE9-D2A1-DA44-8554-853F39A6AF2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3245093"/>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5" descr="Mountain Scene 0362"/>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7"/>
            <a:ext cx="9144000" cy="6864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Text Box 2"/>
          <p:cNvSpPr txBox="1">
            <a:spLocks noChangeArrowheads="1"/>
          </p:cNvSpPr>
          <p:nvPr/>
        </p:nvSpPr>
        <p:spPr bwMode="auto">
          <a:xfrm>
            <a:off x="609600" y="1346400"/>
            <a:ext cx="8382000" cy="1200329"/>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pPr algn="ctr"/>
            <a:r>
              <a:rPr lang="ar-JO" dirty="0"/>
              <a:t>إصطناعي (غير مكتمل بدون تعويض): آيات ذات أطوال مختلفة مع بعض المصطلحات المتوازية فقط</a:t>
            </a:r>
            <a:endParaRPr lang="en-US" dirty="0"/>
          </a:p>
        </p:txBody>
      </p:sp>
      <p:sp>
        <p:nvSpPr>
          <p:cNvPr id="201731" name="Text Box 3"/>
          <p:cNvSpPr txBox="1">
            <a:spLocks noChangeArrowheads="1"/>
          </p:cNvSpPr>
          <p:nvPr/>
        </p:nvSpPr>
        <p:spPr bwMode="auto">
          <a:xfrm>
            <a:off x="0" y="3341891"/>
            <a:ext cx="9144000" cy="203132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t>مزمور 6 : 1</a:t>
            </a:r>
            <a:endParaRPr lang="en-US" dirty="0"/>
          </a:p>
          <a:p>
            <a:r>
              <a:rPr lang="ar-JO" dirty="0"/>
              <a:t>لأمام المغنين على ذوات الأوتار على القرار.مزمور لداود.يا رب لا توبخني بغضبك ولا تؤدبني بغيظك.</a:t>
            </a:r>
            <a:endParaRPr lang="en-US" dirty="0"/>
          </a:p>
        </p:txBody>
      </p:sp>
      <p:sp>
        <p:nvSpPr>
          <p:cNvPr id="201732" name="Text Box 4"/>
          <p:cNvSpPr txBox="1">
            <a:spLocks noChangeArrowheads="1"/>
          </p:cNvSpPr>
          <p:nvPr/>
        </p:nvSpPr>
        <p:spPr bwMode="auto">
          <a:xfrm>
            <a:off x="84264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391</a:t>
            </a:r>
            <a:endParaRPr lang="en-US" b="1" dirty="0">
              <a:solidFill>
                <a:srgbClr val="FFFFFF"/>
              </a:solidFill>
              <a:effectLst>
                <a:outerShdw blurRad="38100" dist="38100" dir="2700000" algn="tl">
                  <a:srgbClr val="DDDDDD"/>
                </a:outerShdw>
              </a:effectLst>
            </a:endParaRPr>
          </a:p>
        </p:txBody>
      </p:sp>
      <p:sp>
        <p:nvSpPr>
          <p:cNvPr id="6" name="Text Box 4"/>
          <p:cNvSpPr txBox="1">
            <a:spLocks noChangeArrowheads="1"/>
          </p:cNvSpPr>
          <p:nvPr/>
        </p:nvSpPr>
        <p:spPr bwMode="auto">
          <a:xfrm>
            <a:off x="8305800"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14</a:t>
            </a:r>
            <a:endParaRPr lang="en-US" b="1" dirty="0">
              <a:solidFill>
                <a:srgbClr val="FFFFFF"/>
              </a:solidFill>
              <a:effectLst>
                <a:outerShdw blurRad="38100" dist="38100" dir="2700000" algn="tl">
                  <a:srgbClr val="DDDDDD"/>
                </a:outerShdw>
              </a:effectLst>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1731"/>
                                        </p:tgtEl>
                                        <p:attrNameLst>
                                          <p:attrName>style.visibility</p:attrName>
                                        </p:attrNameLst>
                                      </p:cBhvr>
                                      <p:to>
                                        <p:strVal val="visible"/>
                                      </p:to>
                                    </p:set>
                                    <p:animEffect transition="in" filter="dissolve">
                                      <p:cBhvr>
                                        <p:cTn id="7" dur="500"/>
                                        <p:tgtEl>
                                          <p:spTgt spid="201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1" grpId="0" autoUpdateAnimBg="0"/>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57200" y="2420887"/>
            <a:ext cx="850592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115: 1 لَيْسَ لَنَا يَا رَبُّ لَيْسَ لَنَا، لكِنْ لاسْمِكَ أَعْطِ مَجْدًا، مِنْ أَجْلِ رَحْمَتِكَ مِنْ أَجْلِ أَمَانَتِكَ.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57201" y="5036290"/>
            <a:ext cx="8505920"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93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الجميع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3354165"/>
      </p:ext>
    </p:extLst>
  </p:cSld>
  <p:clrMapOvr>
    <a:masterClrMapping/>
  </p:clrMapOvr>
  <p:transition/>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a:t>
            </a:r>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2852936"/>
            <a:ext cx="8496555" cy="120032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115: 1 لَيْسَ لَنَا يَا رَبُّ لَيْسَ لَنَا، لكِنْ لاسْمِكَ أَعْطِ مَجْدًا، مِنْ أَجْلِ رَحْمَتِكَ مِنْ أَجْلِ أَمَانَتِكَ. </a:t>
            </a:r>
          </a:p>
        </p:txBody>
      </p:sp>
      <p:sp>
        <p:nvSpPr>
          <p:cNvPr id="6" name="TextBox 5">
            <a:extLst>
              <a:ext uri="{FF2B5EF4-FFF2-40B4-BE49-F238E27FC236}">
                <a16:creationId xmlns:a16="http://schemas.microsoft.com/office/drawing/2014/main" id="{A5CA204E-43EB-4AAF-A975-A9C360C05FFD}"/>
              </a:ext>
            </a:extLst>
          </p:cNvPr>
          <p:cNvSpPr txBox="1"/>
          <p:nvPr/>
        </p:nvSpPr>
        <p:spPr>
          <a:xfrm>
            <a:off x="4032"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耶和华啊！不要把荣耀归给我们，不要归给我们；要因你的慈爱和信实把荣耀归在你的名下。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الجميع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8BAB42">
                  <a:lumMod val="75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7749256"/>
      </p:ext>
    </p:extLst>
  </p:cSld>
  <p:clrMapOvr>
    <a:masterClrMapping/>
  </p:clrMapOvr>
  <p:transition/>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39552" y="2924943"/>
            <a:ext cx="8064896"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2لِمَاذَا يَقُولُ الأُمَمُ: «أَيْنَ هُوَ إِلهُهُمْ؟ ».</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3إِنَّ إِلهَنَا فِي السَّمَاءِ. كُلَّمَا شَاءَ صَنَعَ. </a:t>
            </a:r>
            <a:endParaRPr kumimoji="0" lang="en-US" sz="5400"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17916" y="5158481"/>
            <a:ext cx="8926084"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为什么容列国的人说：「他们的　神在哪里呢？」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我们的　神在天上；他喜欢什么，就作什么。</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5737021"/>
      </p:ext>
    </p:extLst>
  </p:cSld>
  <p:clrMapOvr>
    <a:masterClrMapping/>
  </p:clrMapOvr>
  <p:transition/>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91899" y="2582518"/>
            <a:ext cx="864890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4أَصْنَامُهُمْ فِضَّةٌ وَذَهَبٌ، عَمَلُ أَيْدِي النَّاسِ. </a:t>
            </a:r>
            <a:endParaRPr kumimoji="0" lang="en-US" sz="5400"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91900" y="5351300"/>
            <a:ext cx="822413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列国的偶像是金的、银的，是人手所做的。</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526463767"/>
      </p:ext>
    </p:extLst>
  </p:cSld>
  <p:clrMapOvr>
    <a:masterClrMapping/>
  </p:clrMapOvr>
  <p:transition/>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66499" y="2852935"/>
            <a:ext cx="8606569" cy="230832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5لَهَا أَفْوَاهٌ وَلاَ تَتَكَلَّمُ. لَهَا أَعْيُنٌ وَلاَ تُبْصِرُ.</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6لَهَا آذَانٌ وَلاَ تَسْمَعُ. لَهَا مَنَاخِرُ وَلاَ تَشُمُّ. </a:t>
            </a:r>
            <a:br>
              <a:rPr kumimoji="0" lang="en-SG"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br>
            <a:endParaRPr kumimoji="0" lang="en-US" sz="5400"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66499" y="5210498"/>
            <a:ext cx="8183885"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它们有口，却不能说话；有眼，却不能看；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有耳，却不能听；有鼻，却不能闻；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027765815"/>
      </p:ext>
    </p:extLst>
  </p:cSld>
  <p:clrMapOvr>
    <a:masterClrMapping/>
  </p:clrMapOvr>
  <p:transition/>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114-115</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301" y="2492517"/>
            <a:ext cx="918230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7لَهَا أَيْدٍ وَلاَ تَلْمِسُ. لَهَا أَرْجُلٌ وَلاَ تَمْشِي، وَلاَ تَنْطِقُ بِحَنَاجِرِهَا. </a:t>
            </a:r>
            <a:endParaRPr kumimoji="0" lang="en-US" sz="5400"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301" y="5261298"/>
            <a:ext cx="8731343"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有手，却不能摸；有脚，却不能行；也不能用喉咙发声。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861536335"/>
      </p:ext>
    </p:extLst>
  </p:cSld>
  <p:clrMapOvr>
    <a:masterClrMapping/>
  </p:clrMapOvr>
  <p:transition/>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5766" y="2517917"/>
            <a:ext cx="872510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8مِثْلَهَا يَكُونُ صَانِعُوهَا، بَلْ كُلُّ مَنْ يَتَّكِلُ عَلَيْهَا.</a:t>
            </a:r>
            <a:endParaRPr kumimoji="0" lang="en-US" sz="5400"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25766" y="5286698"/>
            <a:ext cx="8296597"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做偶像的必和偶像一样；凡是倚靠它们的，都必这样。</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944873752"/>
      </p:ext>
    </p:extLst>
  </p:cSld>
  <p:clrMapOvr>
    <a:masterClrMapping/>
  </p:clrMapOvr>
  <p:transition/>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77700" y="2517918"/>
            <a:ext cx="7971568"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9يَا إِسْرَائِيلُ، اتَّكِلْ عَلَى الرَّبِّ. هُوَ مُعِينُهُمْ وَمِجَنُّهُمْ. </a:t>
            </a:r>
            <a:endParaRPr kumimoji="0" lang="en-US" sz="5400"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77702" y="5286699"/>
            <a:ext cx="758007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以色列啊！你们要倚靠耶和华；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878990734"/>
      </p:ext>
    </p:extLst>
  </p:cSld>
  <p:clrMapOvr>
    <a:masterClrMapping/>
  </p:clrMapOvr>
  <p:transition/>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2484051"/>
            <a:ext cx="872314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10يَا بَيْتَ هَارُونَ، اتَّكِلُوا عَلَى الرَّبِّ. هُوَ مُعِينُهُمْ وَمِجَنُّهُمْ. </a:t>
            </a:r>
            <a:endParaRPr kumimoji="0" lang="en-US" sz="5400"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41066" y="5252832"/>
            <a:ext cx="754396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亚伦家啊！你们要倚靠耶和华；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983043943"/>
      </p:ext>
    </p:extLst>
  </p:cSld>
  <p:clrMapOvr>
    <a:masterClrMapping/>
  </p:clrMapOvr>
  <p:transition/>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5" y="2398166"/>
            <a:ext cx="853883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11يَا مُتَّقِي الرَّبِّ، اتَّكِلُوا عَلَى الرَّبِّ. هُوَ مُعِينُهُمْ وَمِجَنُّهُمْ. </a:t>
            </a:r>
            <a:endParaRPr kumimoji="0" lang="en-US" sz="5400" b="0" i="0" u="none" strike="noStrike" kern="0" cap="none" spc="0" normalizeH="0" baseline="0" noProof="0" dirty="0">
              <a:ln>
                <a:noFill/>
              </a:ln>
              <a:solidFill>
                <a:srgbClr val="8BAB42">
                  <a:lumMod val="75000"/>
                </a:srgbClr>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5" y="5166947"/>
            <a:ext cx="811947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a:t>
            </a:r>
            <a:r>
              <a:rPr kumimoji="0" lang="en-US"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敬畏耶和华的啊！你们要倚靠耶和华；</a:t>
            </a:r>
            <a:endPar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他是你们的帮助、你们的盾牌。</a:t>
            </a:r>
          </a:p>
        </p:txBody>
      </p:sp>
      <p:sp>
        <p:nvSpPr>
          <p:cNvPr id="9" name="TextBox 8">
            <a:extLst>
              <a:ext uri="{FF2B5EF4-FFF2-40B4-BE49-F238E27FC236}">
                <a16:creationId xmlns:a16="http://schemas.microsoft.com/office/drawing/2014/main" id="{4A20EFD6-F693-44CD-A51E-CE15019B782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
        <p:nvSpPr>
          <p:cNvPr id="10" name="TextBox 9">
            <a:extLst>
              <a:ext uri="{FF2B5EF4-FFF2-40B4-BE49-F238E27FC236}">
                <a16:creationId xmlns:a16="http://schemas.microsoft.com/office/drawing/2014/main" id="{37650A23-717D-4BBE-88A2-D60BA7F8292C}"/>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Tree>
    <p:extLst>
      <p:ext uri="{BB962C8B-B14F-4D97-AF65-F5344CB8AC3E}">
        <p14:creationId xmlns:p14="http://schemas.microsoft.com/office/powerpoint/2010/main" val="3113975039"/>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p:cNvSpPr txBox="1">
            <a:spLocks noChangeArrowheads="1"/>
          </p:cNvSpPr>
          <p:nvPr/>
        </p:nvSpPr>
        <p:spPr bwMode="auto">
          <a:xfrm>
            <a:off x="573527" y="2184729"/>
            <a:ext cx="8029380" cy="340451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تسبيح </a:t>
            </a:r>
            <a:r>
              <a:rPr lang="ar-JO"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الله والتضرع له بسبب من هو وما فعلهُ بإعطائه الحكمة والحماية والتتميم المسياني  وإعطائه كلمته ليجعل الشخص  متواضعا وواثقا وشاكراً</a:t>
            </a:r>
            <a:endParaRPr lang="en-US"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latin typeface="Arial" panose="020B0604020202020204" pitchFamily="34" charset="0"/>
                <a:cs typeface="Arial" panose="020B0604020202020204" pitchFamily="34" charset="0"/>
              </a:rPr>
              <a:t>٣</a:t>
            </a:r>
            <a:r>
              <a:rPr lang="ar-JO" altLang="zh-CN" b="1" kern="0" dirty="0">
                <a:solidFill>
                  <a:srgbClr val="000000"/>
                </a:solidFill>
                <a:latin typeface="Arial" panose="020B0604020202020204" pitchFamily="34" charset="0"/>
                <a:cs typeface="Arial" panose="020B0604020202020204" pitchFamily="34" charset="0"/>
              </a:rPr>
              <a:t>۸٠</a:t>
            </a:r>
            <a:endParaRPr lang="en-US" altLang="zh-CN" b="1" kern="0" dirty="0">
              <a:solidFill>
                <a:srgbClr val="000000"/>
              </a:solidFill>
              <a:latin typeface="Arial" panose="020B0604020202020204" pitchFamily="34" charset="0"/>
              <a:cs typeface="Arial" panose="020B0604020202020204" pitchFamily="34" charset="0"/>
            </a:endParaRPr>
          </a:p>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۳٤٦</a:t>
            </a:r>
            <a:endParaRPr lang="en-US" altLang="zh-CN" b="1" kern="0" dirty="0">
              <a:solidFill>
                <a:srgbClr val="000000"/>
              </a:solidFill>
              <a:latin typeface="Arial" panose="020B0604020202020204" pitchFamily="34" charset="0"/>
              <a:cs typeface="Arial" panose="020B0604020202020204" pitchFamily="34" charset="0"/>
            </a:endParaRPr>
          </a:p>
        </p:txBody>
      </p:sp>
      <p:pic>
        <p:nvPicPr>
          <p:cNvPr id="6" name="Picture 5"/>
          <p:cNvPicPr>
            <a:picLocks noChangeAspect="1"/>
          </p:cNvPicPr>
          <p:nvPr/>
        </p:nvPicPr>
        <p:blipFill>
          <a:blip r:embed="rId3"/>
          <a:stretch>
            <a:fillRect/>
          </a:stretch>
        </p:blipFill>
        <p:spPr>
          <a:xfrm>
            <a:off x="0" y="-55468"/>
            <a:ext cx="2734333" cy="1996167"/>
          </a:xfrm>
          <a:prstGeom prst="rect">
            <a:avLst/>
          </a:prstGeom>
        </p:spPr>
      </p:pic>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p>
        </p:txBody>
      </p:sp>
    </p:spTree>
    <p:extLst>
      <p:ext uri="{BB962C8B-B14F-4D97-AF65-F5344CB8AC3E}">
        <p14:creationId xmlns:p14="http://schemas.microsoft.com/office/powerpoint/2010/main" val="273890305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5" descr="Fire &amp; Ice 083"/>
          <p:cNvPicPr>
            <a:picLocks noChangeAspect="1" noChangeArrowheads="1"/>
          </p:cNvPicPr>
          <p:nvPr/>
        </p:nvPicPr>
        <p:blipFill>
          <a:blip r:embed="rId2" cstate="screen">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58" name="Text Box 2"/>
          <p:cNvSpPr txBox="1">
            <a:spLocks noChangeArrowheads="1"/>
          </p:cNvSpPr>
          <p:nvPr/>
        </p:nvSpPr>
        <p:spPr bwMode="auto">
          <a:xfrm>
            <a:off x="609600" y="1304020"/>
            <a:ext cx="8382000" cy="646331"/>
          </a:xfrm>
          <a:prstGeom prst="rect">
            <a:avLst/>
          </a:prstGeom>
          <a:noFill/>
          <a:ln w="9525">
            <a:noFill/>
            <a:miter lim="800000"/>
            <a:headEnd/>
            <a:tailEnd/>
          </a:ln>
          <a:effectLst/>
        </p:spPr>
        <p:txBody>
          <a:bodyPr>
            <a:spAutoFit/>
          </a:bodyPr>
          <a:lstStyle>
            <a:defPPr>
              <a:defRPr lang="en-US"/>
            </a:defPPr>
            <a:lvl1pP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t>الشكل التركيبي: يطور السطر الثاني فكر السطر الأول</a:t>
            </a:r>
            <a:endParaRPr lang="en-US" dirty="0"/>
          </a:p>
        </p:txBody>
      </p:sp>
      <p:sp>
        <p:nvSpPr>
          <p:cNvPr id="224259" name="Text Box 3"/>
          <p:cNvSpPr txBox="1">
            <a:spLocks noChangeArrowheads="1"/>
          </p:cNvSpPr>
          <p:nvPr/>
        </p:nvSpPr>
        <p:spPr bwMode="auto">
          <a:xfrm>
            <a:off x="0" y="2959784"/>
            <a:ext cx="8991600" cy="1477328"/>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3600" b="1">
                <a:solidFill>
                  <a:srgbClr val="FFFFFF"/>
                </a:solidFill>
                <a:effectLst>
                  <a:glow rad="101600">
                    <a:srgbClr val="100D00">
                      <a:alpha val="75000"/>
                    </a:srgbClr>
                  </a:glow>
                  <a:outerShdw blurRad="38100" dist="38100" dir="2700000" algn="tl">
                    <a:srgbClr val="000000">
                      <a:alpha val="43137"/>
                    </a:srgbClr>
                  </a:outerShd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defTabSz="914400" eaLnBrk="0" fontAlgn="base" hangingPunct="0">
              <a:spcBef>
                <a:spcPct val="0"/>
              </a:spcBef>
              <a:spcAft>
                <a:spcPct val="0"/>
              </a:spcAft>
              <a:defRPr>
                <a:ea typeface="Arial" charset="0"/>
                <a:cs typeface="Arial" charset="0"/>
              </a:defRPr>
            </a:lvl6pPr>
            <a:lvl7pPr marL="914400" defTabSz="914400" eaLnBrk="0" fontAlgn="base" hangingPunct="0">
              <a:spcBef>
                <a:spcPct val="0"/>
              </a:spcBef>
              <a:spcAft>
                <a:spcPct val="0"/>
              </a:spcAft>
              <a:defRPr>
                <a:ea typeface="Arial" charset="0"/>
                <a:cs typeface="Arial" charset="0"/>
              </a:defRPr>
            </a:lvl7pPr>
            <a:lvl8pPr marL="1371600" defTabSz="914400" eaLnBrk="0" fontAlgn="base" hangingPunct="0">
              <a:spcBef>
                <a:spcPct val="0"/>
              </a:spcBef>
              <a:spcAft>
                <a:spcPct val="0"/>
              </a:spcAft>
              <a:defRPr>
                <a:ea typeface="Arial" charset="0"/>
                <a:cs typeface="Arial" charset="0"/>
              </a:defRPr>
            </a:lvl8pPr>
            <a:lvl9pPr marL="1828800" defTabSz="914400" eaLnBrk="0" fontAlgn="base" hangingPunct="0">
              <a:spcBef>
                <a:spcPct val="0"/>
              </a:spcBef>
              <a:spcAft>
                <a:spcPct val="0"/>
              </a:spcAft>
              <a:defRPr>
                <a:ea typeface="Arial" charset="0"/>
                <a:cs typeface="Arial" charset="0"/>
              </a:defRPr>
            </a:lvl9pPr>
          </a:lstStyle>
          <a:p>
            <a:r>
              <a:rPr lang="ar-JO" dirty="0"/>
              <a:t>مزمور 2 : 6 </a:t>
            </a:r>
          </a:p>
          <a:p>
            <a:r>
              <a:rPr lang="ar-JO" dirty="0"/>
              <a:t>أما أنا فقد مسحت ملكي على صهيون جبل قدسي </a:t>
            </a:r>
            <a:endParaRPr lang="en-US" dirty="0"/>
          </a:p>
        </p:txBody>
      </p:sp>
      <p:sp>
        <p:nvSpPr>
          <p:cNvPr id="8" name="Text Box 12"/>
          <p:cNvSpPr txBox="1">
            <a:spLocks noChangeArrowheads="1"/>
          </p:cNvSpPr>
          <p:nvPr/>
        </p:nvSpPr>
        <p:spPr bwMode="auto">
          <a:xfrm>
            <a:off x="8388350"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glow rad="101600">
                    <a:srgbClr val="100D00">
                      <a:alpha val="75000"/>
                    </a:srgbClr>
                  </a:glow>
                  <a:outerShdw blurRad="38100" dist="38100" dir="2700000" algn="tl">
                    <a:srgbClr val="DDDDDD"/>
                  </a:outerShdw>
                </a:effectLst>
              </a:rPr>
              <a:t>۳٩١</a:t>
            </a:r>
            <a:endParaRPr lang="en-US" b="1" dirty="0">
              <a:solidFill>
                <a:srgbClr val="FFFFFF"/>
              </a:solidFill>
              <a:effectLst>
                <a:glow rad="101600">
                  <a:srgbClr val="100D00">
                    <a:alpha val="75000"/>
                  </a:srgbClr>
                </a:glow>
                <a:outerShdw blurRad="38100" dist="38100" dir="2700000" algn="tl">
                  <a:srgbClr val="DDDDDD"/>
                </a:outerShdw>
              </a:effectLst>
            </a:endParaRPr>
          </a:p>
        </p:txBody>
      </p:sp>
      <p:sp>
        <p:nvSpPr>
          <p:cNvPr id="9" name="Text Box 4"/>
          <p:cNvSpPr txBox="1">
            <a:spLocks noChangeArrowheads="1"/>
          </p:cNvSpPr>
          <p:nvPr/>
        </p:nvSpPr>
        <p:spPr bwMode="auto">
          <a:xfrm>
            <a:off x="8331200"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chemeClr val="bg1"/>
                </a:solidFill>
                <a:effectLst>
                  <a:glow rad="101600">
                    <a:srgbClr val="100D00">
                      <a:alpha val="75000"/>
                    </a:srgbClr>
                  </a:glow>
                  <a:outerShdw blurRad="38100" dist="38100" dir="2700000" algn="tl">
                    <a:srgbClr val="DDDDDD"/>
                  </a:outerShdw>
                </a:effectLst>
              </a:rPr>
              <a:t>P ١٤</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4259"/>
                                        </p:tgtEl>
                                        <p:attrNameLst>
                                          <p:attrName>style.visibility</p:attrName>
                                        </p:attrNameLst>
                                      </p:cBhvr>
                                      <p:to>
                                        <p:strVal val="visible"/>
                                      </p:to>
                                    </p:set>
                                    <p:animEffect transition="in" filter="dissolve">
                                      <p:cBhvr>
                                        <p:cTn id="7" dur="500"/>
                                        <p:tgtEl>
                                          <p:spTgt spid="224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9" grpId="0" autoUpdateAnimBg="0"/>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3243576"/>
            <a:ext cx="842775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12الرَّبُّ قَدْ ذَكَرَنَا فَيُبَارِكُ. يُبَارِكُ بَيْتَ إِسْرَائِيلَ.</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يُبَارِكُ بَيْتَ هَارُونَ.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0" y="5260201"/>
            <a:ext cx="875128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耶和华顾念我们，必赐福给我们；他必赐福给以色列家，赐福给亚伦家。</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666666">
                  <a:lumMod val="60000"/>
                  <a:lumOff val="40000"/>
                </a:srgbClr>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651608993"/>
      </p:ext>
    </p:extLst>
  </p:cSld>
  <p:clrMapOvr>
    <a:masterClrMapping/>
  </p:clrMapOvr>
  <p:transition/>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1765" y="2458651"/>
            <a:ext cx="873939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13يُبَارِكُ مُتَّقِي الرَّبِّ، الصِّغَارَ مَعَ الْكِبَارِ.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6" y="5227432"/>
            <a:ext cx="87393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敬畏耶和华的，无论大小尊卑，他都必赐福。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233227187"/>
      </p:ext>
    </p:extLst>
  </p:cSld>
  <p:clrMapOvr>
    <a:masterClrMapping/>
  </p:clrMapOvr>
  <p:transition/>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79512" y="2780928"/>
            <a:ext cx="867662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14لِيَزِدِ الرَّبُّ عَلَيْكُمْ، عَلَيْكُمْ وَعَلَى أَبْنَائِكُمْ.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15أَنْتُمْ مُبَارَكُونَ لِلرَّبِّ الصَّانِعِ السَّمَاوَاتِ وَالأَرْضِ. </a:t>
            </a:r>
            <a:endParaRPr kumimoji="0" lang="en-SG"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1761" y="5170794"/>
            <a:ext cx="9158039"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愿耶和华使你们增多，使你们和你们的子孙增多。</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愿你们蒙创造天地的耶和华赐福。</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244297012"/>
      </p:ext>
    </p:extLst>
  </p:cSld>
  <p:clrMapOvr>
    <a:masterClrMapping/>
  </p:clrMapOvr>
  <p:transition/>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2780928"/>
            <a:ext cx="8646947" cy="2585323"/>
          </a:xfrm>
          <a:prstGeom prst="rect">
            <a:avLst/>
          </a:prstGeom>
          <a:noFill/>
        </p:spPr>
        <p:txBody>
          <a:bodyPr wrap="square" rtlCol="0">
            <a:spAutoFit/>
          </a:bodyPr>
          <a:lstStyle/>
          <a:p>
            <a:pPr marL="447675" marR="0" lvl="0" indent="-447675"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16السَّمَاوَاتُ سَمَاوَاتٌ لِلرَّبِّ، أَمَّا الأَرْضُ فَأَعْطَاهَا لِبَنِي آدَمَ.</a:t>
            </a:r>
          </a:p>
          <a:p>
            <a:pPr marL="447675" marR="0" lvl="0" indent="-447675"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17لَيْسَ الأَمْوَاتُ يُسَبِّحُونَ الرَّبَّ، وَلاَ مَنْ يَنْحَدِرُ إِلَى أَرْضِ السُّكُوتِ. </a:t>
            </a:r>
            <a:endParaRPr kumimoji="0" lang="en-SG"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 y="5556540"/>
            <a:ext cx="9144000"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天属于耶和华，地，他却赐给了世人。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死人不能赞美耶和华，下到阴间的不能赞美他。</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192237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501426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644619234"/>
      </p:ext>
    </p:extLst>
  </p:cSld>
  <p:clrMapOvr>
    <a:masterClrMapping/>
  </p:clrMapOvr>
  <p:transition/>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114-115</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114-115</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39500" y="2389699"/>
            <a:ext cx="8691088"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18أَمَّا نَحْنُ فَنُبَارِكُ الرَّبَّ مِنَ الآنَ وَإِلَى الدَّهْرِ. هَلِّلُويَا.</a:t>
            </a:r>
            <a:endParaRPr kumimoji="0" lang="en-SG"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39499" y="5158480"/>
            <a:ext cx="869108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至于我们，我们要称颂耶和华，从现在直到永远。你们要赞美耶和华。</a:t>
            </a:r>
          </a:p>
        </p:txBody>
      </p:sp>
      <p:sp>
        <p:nvSpPr>
          <p:cNvPr id="7" name="TextBox 6">
            <a:extLst>
              <a:ext uri="{FF2B5EF4-FFF2-40B4-BE49-F238E27FC236}">
                <a16:creationId xmlns:a16="http://schemas.microsoft.com/office/drawing/2014/main" id="{54A65C99-57EF-4ED5-B18A-612F79EBB6D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67CD201-7C40-42FA-BF86-CB8EC67C6158}"/>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101546548"/>
      </p:ext>
    </p:extLst>
  </p:cSld>
  <p:clrMapOvr>
    <a:masterClrMapping/>
  </p:clrMapOvr>
  <p:transition/>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FaithatWork-Theme-Blank.jpg">
            <a:extLst>
              <a:ext uri="{FF2B5EF4-FFF2-40B4-BE49-F238E27FC236}">
                <a16:creationId xmlns:a16="http://schemas.microsoft.com/office/drawing/2014/main" id="{CF89B47A-EE67-AB48-A468-1700FBA82CF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EEBBEA2F-7B3B-F740-90A0-A5C3CAA02E90}"/>
              </a:ext>
            </a:extLst>
          </p:cNvPr>
          <p:cNvSpPr txBox="1"/>
          <p:nvPr/>
        </p:nvSpPr>
        <p:spPr>
          <a:xfrm>
            <a:off x="861237" y="2643891"/>
            <a:ext cx="7421526" cy="923330"/>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مزمور 115</a:t>
            </a:r>
            <a:endParaRPr kumimoji="0" lang="en-GB"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6318B87-BF67-B14A-9EFF-DAB36AC55EA0}"/>
              </a:ext>
            </a:extLst>
          </p:cNvPr>
          <p:cNvSpPr/>
          <p:nvPr/>
        </p:nvSpPr>
        <p:spPr>
          <a:xfrm>
            <a:off x="1187624" y="3567221"/>
            <a:ext cx="6768752" cy="584775"/>
          </a:xfrm>
          <a:prstGeom prst="rect">
            <a:avLst/>
          </a:prstGeom>
        </p:spPr>
        <p:txBody>
          <a:bodyPr wrap="square">
            <a:spAutoFit/>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rPr>
              <a:t>دعوة لتسبيح الرب</a:t>
            </a:r>
            <a:endParaRPr kumimoji="0" lang="en-GB" sz="3200" b="1" i="0" u="none" strike="noStrike" kern="0" cap="none" spc="0" normalizeH="0" baseline="0" noProof="0" dirty="0">
              <a:ln>
                <a:noFill/>
              </a:ln>
              <a:solidFill>
                <a:prstClr val="white"/>
              </a:solidFill>
              <a:effectLst>
                <a:glow rad="127000">
                  <a:srgbClr val="000000"/>
                </a:glow>
              </a:effectLst>
              <a:uLnTx/>
              <a:uFillTx/>
              <a:latin typeface="Arial" charset="0"/>
              <a:ea typeface="MS PGothic" panose="020B0600070205080204" pitchFamily="34" charset="-128"/>
              <a:cs typeface="+mn-cs"/>
            </a:endParaRPr>
          </a:p>
        </p:txBody>
      </p:sp>
    </p:spTree>
    <p:extLst>
      <p:ext uri="{BB962C8B-B14F-4D97-AF65-F5344CB8AC3E}">
        <p14:creationId xmlns:p14="http://schemas.microsoft.com/office/powerpoint/2010/main" val="3505588498"/>
      </p:ext>
    </p:extLst>
  </p:cSld>
  <p:clrMapOvr>
    <a:masterClrMapping/>
  </p:clrMapOvr>
  <p:transition/>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ithatWork-Back2.jpg">
            <a:extLst>
              <a:ext uri="{FF2B5EF4-FFF2-40B4-BE49-F238E27FC236}">
                <a16:creationId xmlns:a16="http://schemas.microsoft.com/office/drawing/2014/main" id="{50C41DC2-2DAD-9A45-A0D1-7651EA9635F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6396EEC2-0DF1-7844-B4CD-45356C620220}"/>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مزمور 115</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BE846CAB-7F91-D045-940C-7DEBB63C9D45}"/>
              </a:ext>
            </a:extLst>
          </p:cNvPr>
          <p:cNvSpPr/>
          <p:nvPr/>
        </p:nvSpPr>
        <p:spPr>
          <a:xfrm>
            <a:off x="340240" y="1382255"/>
            <a:ext cx="8803760" cy="3693319"/>
          </a:xfrm>
          <a:prstGeom prst="rect">
            <a:avLst/>
          </a:prstGeom>
        </p:spPr>
        <p:txBody>
          <a:bodyPr wrap="square">
            <a:spAutoFit/>
          </a:bodyPr>
          <a:lstStyle/>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1لَيْسَ لَنَا يَا رَبُّ لَيْسَ لَنَا، لكِنْ لاسْمِكَ أَعْطِ مَجْدًا، مِنْ أَجْلِ رَحْمَتِكَ مِنْ أَجْلِ أَمَانَتِكَ.</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2لِمَاذَا يَقُولُ الأُمَمُ: «أَيْنَ هُوَ إِلهُهُمْ؟ ».</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3إِنَّ إِلهَنَا فِي السَّمَاءِ. كُلَّمَا شَاءَ صَنَعَ. </a:t>
            </a:r>
            <a:endParaRPr kumimoji="0" lang="en-US"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571494"/>
      </p:ext>
    </p:extLst>
  </p:cSld>
  <p:clrMapOvr>
    <a:masterClrMapping/>
  </p:clrMapOvr>
  <p:transition/>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ithatWork-Back2.jpg">
            <a:extLst>
              <a:ext uri="{FF2B5EF4-FFF2-40B4-BE49-F238E27FC236}">
                <a16:creationId xmlns:a16="http://schemas.microsoft.com/office/drawing/2014/main" id="{85F9F4B2-7FC9-2D43-B6DF-49B2414F7C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769D67DB-7BAA-7241-AC1A-B20F003D169B}"/>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مزمور 115</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5783239E-16EC-754B-80E6-EA20D30970CB}"/>
              </a:ext>
            </a:extLst>
          </p:cNvPr>
          <p:cNvSpPr/>
          <p:nvPr/>
        </p:nvSpPr>
        <p:spPr>
          <a:xfrm>
            <a:off x="340239" y="1382255"/>
            <a:ext cx="8798997" cy="3139321"/>
          </a:xfrm>
          <a:prstGeom prst="rect">
            <a:avLst/>
          </a:prstGeom>
        </p:spPr>
        <p:txBody>
          <a:bodyPr wrap="square">
            <a:spAutoFit/>
          </a:bodyPr>
          <a:lstStyle/>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4أَصْنَامُهُمْ فِضَّةٌ وَذَهَبٌ، عَمَلُ أَيْدِي النَّاسِ.</a:t>
            </a:r>
          </a:p>
          <a:p>
            <a:pPr marL="361950" marR="0" lvl="0" indent="-3619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cs typeface="Arial" panose="020B0604020202020204" pitchFamily="34" charset="0"/>
            </a:endParaRPr>
          </a:p>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5لَهَا أَفْوَاهٌ وَلاَ تَتَكَلَّمُ. لَهَا أَعْيُنٌ وَلاَ تُبْصِرُ.</a:t>
            </a:r>
          </a:p>
          <a:p>
            <a:pPr marL="361950" marR="0" lvl="0" indent="-3619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cs typeface="Arial" panose="020B0604020202020204" pitchFamily="34" charset="0"/>
            </a:endParaRPr>
          </a:p>
          <a:p>
            <a:pPr marL="361950" marR="0" lvl="0" indent="-361950"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6لَهَا آذَانٌ وَلاَ تَسْمَعُ. لَهَا مَنَاخِرُ وَلاَ تَشُمُّ.</a:t>
            </a:r>
            <a:endParaRPr kumimoji="0" lang="en-US"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441377"/>
      </p:ext>
    </p:extLst>
  </p:cSld>
  <p:clrMapOvr>
    <a:masterClrMapping/>
  </p:clrMapOvr>
  <p:transition/>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FaithatWork-Back2.jpg">
            <a:extLst>
              <a:ext uri="{FF2B5EF4-FFF2-40B4-BE49-F238E27FC236}">
                <a16:creationId xmlns:a16="http://schemas.microsoft.com/office/drawing/2014/main" id="{AB09BD85-DB09-FB4E-9B81-D5CEFE054D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96FF2501-F17D-3E4F-8F9E-C91E219CC1E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مزمور 115</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FB928171-BE80-8D4B-BA46-FBF2362FBC14}"/>
              </a:ext>
            </a:extLst>
          </p:cNvPr>
          <p:cNvSpPr/>
          <p:nvPr/>
        </p:nvSpPr>
        <p:spPr>
          <a:xfrm>
            <a:off x="204395" y="1220205"/>
            <a:ext cx="8939605" cy="2585323"/>
          </a:xfrm>
          <a:prstGeom prst="rect">
            <a:avLst/>
          </a:prstGeom>
        </p:spPr>
        <p:txBody>
          <a:bodyPr wrap="square">
            <a:spAutoFit/>
          </a:bodyPr>
          <a:lstStyle/>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7لَهَا أَيْدٍ وَلاَ تَلْمِسُ. لَهَا أَرْجُلٌ وَلاَ تَمْشِي، وَلاَ تَنْطِقُ بِحَنَاجِرِهَا.</a:t>
            </a:r>
          </a:p>
          <a:p>
            <a:pPr marL="361950" marR="0" lvl="0" indent="-35242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cs typeface="Arial" panose="020B0604020202020204" pitchFamily="34" charset="0"/>
            </a:endParaRPr>
          </a:p>
          <a:p>
            <a:pPr marL="361950" marR="0" lvl="0" indent="-35242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8مِثْلَهَا يَكُونُ صَانِعُوهَا، بَلْ كُلُّ مَنْ يَتَّكِلُ عَلَيْهَا.</a:t>
            </a:r>
            <a:endParaRPr kumimoji="0" lang="en-SG"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54193879"/>
      </p:ext>
    </p:extLst>
  </p:cSld>
  <p:clrMapOvr>
    <a:masterClrMapping/>
  </p:clrMapOvr>
  <p:transition/>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مزمور 115</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3139321"/>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9يَا إِسْرَائِيلُ، اتَّكِلْ عَلَى الرَّبِّ. هُوَ مُعِينُهُمْ وَمِجَنُّهُمْ.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10يَا بَيْتَ هَارُونَ، اتَّكِلُوا عَلَى الرَّبِّ. هُوَ مُعِينُهُمْ وَمِجَنُّهُمْ.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11يَا مُتَّقِي الرَّبِّ، اتَّكِلُوا عَلَى الرَّبِّ. هُوَ مُعِينُهُمْ وَمِجَنُّهُمْ. </a:t>
            </a:r>
            <a:endParaRPr kumimoji="0" lang="en-SG"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67948221"/>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37581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JO" sz="3600" kern="1200" dirty="0">
                <a:solidFill>
                  <a:schemeClr val="bg1"/>
                </a:solidFill>
                <a:ea typeface="ＭＳ Ｐゴシック" pitchFamily="-108" charset="-128"/>
              </a:rPr>
              <a:t>التوازي</a:t>
            </a:r>
            <a:endParaRPr lang="en-US" sz="3600" kern="1200" dirty="0">
              <a:solidFill>
                <a:schemeClr val="bg1"/>
              </a:solidFill>
              <a:ea typeface="ＭＳ Ｐゴシック" pitchFamily="-108" charset="-128"/>
            </a:endParaRPr>
          </a:p>
        </p:txBody>
      </p:sp>
      <p:sp>
        <p:nvSpPr>
          <p:cNvPr id="350214" name="Text Box 6"/>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chemeClr val="bg1"/>
                </a:solidFill>
                <a:latin typeface="Arial" pitchFamily="-105" charset="0"/>
                <a:ea typeface="Arial" pitchFamily="-105" charset="0"/>
                <a:cs typeface="Arial" pitchFamily="-105" charset="0"/>
              </a:rPr>
              <a:t>٣٨٨c</a:t>
            </a:r>
          </a:p>
        </p:txBody>
      </p:sp>
      <p:sp>
        <p:nvSpPr>
          <p:cNvPr id="2" name="Rectangle 4">
            <a:extLst>
              <a:ext uri="{FF2B5EF4-FFF2-40B4-BE49-F238E27FC236}">
                <a16:creationId xmlns:a16="http://schemas.microsoft.com/office/drawing/2014/main" id="{1085B227-5F4D-7EB7-EFEF-C0ADA57B5D06}"/>
              </a:ext>
            </a:extLst>
          </p:cNvPr>
          <p:cNvSpPr txBox="1">
            <a:spLocks noChangeArrowheads="1"/>
          </p:cNvSpPr>
          <p:nvPr/>
        </p:nvSpPr>
        <p:spPr bwMode="auto">
          <a:xfrm>
            <a:off x="1043608" y="2057400"/>
            <a:ext cx="7414592" cy="3315816"/>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algn="ctr" eaLnBrk="1" hangingPunct="1">
              <a:buFontTx/>
              <a:buNone/>
            </a:pPr>
            <a:r>
              <a:rPr lang="ar-JO" sz="4000" b="1" kern="0" dirty="0">
                <a:latin typeface="Arial" charset="0"/>
              </a:rPr>
              <a:t>التشابهات والاختلافات </a:t>
            </a:r>
            <a:endParaRPr lang="en-US" sz="4000" b="1" kern="0" dirty="0">
              <a:latin typeface="Arial" charset="0"/>
            </a:endParaRPr>
          </a:p>
          <a:p>
            <a:pPr algn="ctr" eaLnBrk="1" hangingPunct="1">
              <a:buFontTx/>
              <a:buNone/>
            </a:pPr>
            <a:r>
              <a:rPr lang="ar-JO" sz="4000" kern="0" dirty="0">
                <a:latin typeface="Arial" charset="0"/>
              </a:rPr>
              <a:t>فئتان من التوازيات </a:t>
            </a:r>
          </a:p>
          <a:p>
            <a:pPr algn="ctr" eaLnBrk="1" hangingPunct="1">
              <a:buFontTx/>
              <a:buNone/>
            </a:pPr>
            <a:r>
              <a:rPr lang="ar-JO" sz="4000" kern="0" dirty="0">
                <a:latin typeface="Arial" charset="0"/>
              </a:rPr>
              <a:t>التوازي في قواعد اللغة</a:t>
            </a:r>
          </a:p>
          <a:p>
            <a:pPr algn="ctr" eaLnBrk="1" hangingPunct="1">
              <a:buFontTx/>
              <a:buNone/>
            </a:pPr>
            <a:r>
              <a:rPr lang="ar-JO" sz="4000" kern="0" dirty="0">
                <a:latin typeface="Arial" charset="0"/>
              </a:rPr>
              <a:t>التوزاي في المعاني   </a:t>
            </a:r>
            <a:endParaRPr lang="en-US" sz="4000" kern="0" dirty="0">
              <a:latin typeface="Arial" charset="0"/>
            </a:endParaRPr>
          </a:p>
        </p:txBody>
      </p:sp>
    </p:spTree>
    <p:extLst>
      <p:ext uri="{BB962C8B-B14F-4D97-AF65-F5344CB8AC3E}">
        <p14:creationId xmlns:p14="http://schemas.microsoft.com/office/powerpoint/2010/main" val="32650499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2" grpId="0" build="p"/>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FaithatWork-Back2.jpg">
            <a:extLst>
              <a:ext uri="{FF2B5EF4-FFF2-40B4-BE49-F238E27FC236}">
                <a16:creationId xmlns:a16="http://schemas.microsoft.com/office/drawing/2014/main" id="{D223B14F-72CF-CA4B-961C-22111CE12EC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5ABEB940-1804-FF44-9D75-088CE096166E}"/>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مزمور 115</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6607BB4-1227-0442-A501-9DA7BEF508A7}"/>
              </a:ext>
            </a:extLst>
          </p:cNvPr>
          <p:cNvSpPr/>
          <p:nvPr/>
        </p:nvSpPr>
        <p:spPr>
          <a:xfrm>
            <a:off x="267127" y="1382255"/>
            <a:ext cx="8872109" cy="2585323"/>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12الرَّبُّ قَدْ ذَكَرَنَا فَيُبَارِكُ. يُبَارِكُ بَيْتَ إِسْرَائِيلَ. يُبَارِكُ بَيْتَ هَارُونَ.</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13يُبَارِكُ مُتَّقِي الرَّبِّ، الصِّغَارَ مَعَ الْكِبَارِ. </a:t>
            </a:r>
            <a:endParaRPr kumimoji="0" lang="en-SG"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25413923"/>
      </p:ext>
    </p:extLst>
  </p:cSld>
  <p:clrMapOvr>
    <a:masterClrMapping/>
  </p:clrMapOvr>
  <p:transition/>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FaithatWork-Back2.jpg">
            <a:extLst>
              <a:ext uri="{FF2B5EF4-FFF2-40B4-BE49-F238E27FC236}">
                <a16:creationId xmlns:a16="http://schemas.microsoft.com/office/drawing/2014/main" id="{0C493353-7DA8-614D-BB32-5686CEF7C15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BC91E222-B4D2-6845-B673-9BB82E231D76}"/>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مزمور 115</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8BE405ED-10BB-6743-9AD2-12DD0B262072}"/>
              </a:ext>
            </a:extLst>
          </p:cNvPr>
          <p:cNvSpPr/>
          <p:nvPr/>
        </p:nvSpPr>
        <p:spPr>
          <a:xfrm>
            <a:off x="340239" y="1382255"/>
            <a:ext cx="8798997" cy="2031325"/>
          </a:xfrm>
          <a:prstGeom prst="rect">
            <a:avLst/>
          </a:prstGeom>
        </p:spPr>
        <p:txBody>
          <a:bodyPr wrap="square">
            <a:spAutoFit/>
          </a:bodyPr>
          <a:lstStyle/>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14لِيَزِدِ الرَّبُّ عَلَيْكُمْ، عَلَيْكُمْ وَعَلَى أَبْنَائِكُمْ.</a:t>
            </a:r>
          </a:p>
          <a:p>
            <a:pPr marL="447675" marR="0" lvl="0" indent="-447675"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cs typeface="Arial" panose="020B0604020202020204" pitchFamily="34" charset="0"/>
            </a:endParaRPr>
          </a:p>
          <a:p>
            <a:pPr marL="447675" marR="0" lvl="0" indent="-447675"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 15أَنْتُمْ مُبَارَكُونَ لِلرَّبِّ الصَّانِعِ السَّمَاوَاتِ وَالأَرْضِ. </a:t>
            </a:r>
            <a:endParaRPr kumimoji="0" lang="en-SG"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7536883"/>
      </p:ext>
    </p:extLst>
  </p:cSld>
  <p:clrMapOvr>
    <a:masterClrMapping/>
  </p:clrMapOvr>
  <p:transition/>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descr="FaithatWork-Back2.jpg">
            <a:extLst>
              <a:ext uri="{FF2B5EF4-FFF2-40B4-BE49-F238E27FC236}">
                <a16:creationId xmlns:a16="http://schemas.microsoft.com/office/drawing/2014/main" id="{65AF0B99-82CA-B242-877D-D51837DF038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05EF8DF6-3A16-674B-B4F8-86F99F9DA52F}"/>
              </a:ext>
            </a:extLst>
          </p:cNvPr>
          <p:cNvSpPr txBox="1"/>
          <p:nvPr/>
        </p:nvSpPr>
        <p:spPr>
          <a:xfrm>
            <a:off x="861236" y="325999"/>
            <a:ext cx="7421526" cy="769441"/>
          </a:xfrm>
          <a:prstGeom prst="rect">
            <a:avLst/>
          </a:prstGeom>
        </p:spPr>
        <p:txBody>
          <a:bodyPr>
            <a:spAutoFit/>
          </a:bodyPr>
          <a:lstStyle>
            <a:defPPr>
              <a:defRPr lang="en-US"/>
            </a:defPPr>
            <a:lvl1pPr algn="ctr" defTabSz="457177" eaLnBrk="1" hangingPunct="1">
              <a:defRPr sz="4800" b="1">
                <a:effectLst/>
                <a:ea typeface="ＭＳ Ｐゴシック" charset="0"/>
                <a:cs typeface="Arial" panose="020B0604020202020204" pitchFamily="34" charset="0"/>
              </a:defRPr>
            </a:lvl1pPr>
            <a:lvl2pPr algn="ctr">
              <a:defRPr sz="4400">
                <a:solidFill>
                  <a:schemeClr val="tx2"/>
                </a:solidFill>
                <a:latin typeface="Arial" pitchFamily="-111" charset="0"/>
                <a:ea typeface="Osaka" pitchFamily="-111" charset="-128"/>
                <a:cs typeface="Osaka" pitchFamily="-111" charset="-128"/>
              </a:defRPr>
            </a:lvl2pPr>
            <a:lvl3pPr algn="ctr">
              <a:defRPr sz="4400">
                <a:solidFill>
                  <a:schemeClr val="tx2"/>
                </a:solidFill>
                <a:latin typeface="Arial" pitchFamily="-111" charset="0"/>
                <a:ea typeface="Osaka" pitchFamily="-111" charset="-128"/>
                <a:cs typeface="Osaka" pitchFamily="-111" charset="-128"/>
              </a:defRPr>
            </a:lvl3pPr>
            <a:lvl4pPr algn="ctr">
              <a:defRPr sz="4400">
                <a:solidFill>
                  <a:schemeClr val="tx2"/>
                </a:solidFill>
                <a:latin typeface="Arial" pitchFamily="-111" charset="0"/>
                <a:ea typeface="Osaka" pitchFamily="-111" charset="-128"/>
                <a:cs typeface="Osaka" pitchFamily="-111" charset="-128"/>
              </a:defRPr>
            </a:lvl4pPr>
            <a:lvl5pPr algn="ctr">
              <a:defRPr sz="4400">
                <a:solidFill>
                  <a:schemeClr val="tx2"/>
                </a:solidFill>
                <a:latin typeface="Arial" pitchFamily="-111" charset="0"/>
                <a:ea typeface="Osaka" pitchFamily="-111" charset="-128"/>
                <a:cs typeface="Osaka" pitchFamily="-111" charset="-128"/>
              </a:defRPr>
            </a:lvl5pPr>
            <a:lvl6pPr marL="4572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457177"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مزمور 115</a:t>
            </a:r>
            <a:endParaRPr kumimoji="0" lang="en-GB" sz="4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3193A055-BFAB-B247-B3BD-6D81262B1AD4}"/>
              </a:ext>
            </a:extLst>
          </p:cNvPr>
          <p:cNvSpPr/>
          <p:nvPr/>
        </p:nvSpPr>
        <p:spPr>
          <a:xfrm>
            <a:off x="340239" y="1382255"/>
            <a:ext cx="8798997" cy="3693319"/>
          </a:xfrm>
          <a:prstGeom prst="rect">
            <a:avLst/>
          </a:prstGeom>
        </p:spPr>
        <p:txBody>
          <a:bodyPr wrap="square">
            <a:spAutoFit/>
          </a:bodyPr>
          <a:lstStyle/>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16السَّمَاوَاتُ سَمَاوَاتٌ لِلرَّبِّ، أَمَّا الأَرْضُ فَأَعْطَاهَا لِبَنِي آدَمَ.</a:t>
            </a:r>
          </a:p>
          <a:p>
            <a:pPr marL="447675" marR="0" lvl="0" indent="-4381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cs typeface="Arial" panose="020B0604020202020204" pitchFamily="34" charset="0"/>
            </a:endParaRPr>
          </a:p>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17لَيْسَ الأَمْوَاتُ يُسَبِّحُونَ الرَّبَّ، وَلاَ مَنْ يَنْحَدِرُ إِلَى أَرْضِ السُّكُوتِ.</a:t>
            </a:r>
          </a:p>
          <a:p>
            <a:pPr marL="447675" marR="0" lvl="0" indent="-438150" algn="r" defTabSz="457200" rtl="0" eaLnBrk="0" fontAlgn="base" latinLnBrk="0" hangingPunct="0">
              <a:lnSpc>
                <a:spcPct val="100000"/>
              </a:lnSpc>
              <a:spcBef>
                <a:spcPct val="0"/>
              </a:spcBef>
              <a:spcAft>
                <a:spcPct val="0"/>
              </a:spcAft>
              <a:buClrTx/>
              <a:buSzTx/>
              <a:buFontTx/>
              <a:buNone/>
              <a:tabLst/>
              <a:defRPr/>
            </a:pPr>
            <a:endParaRPr lang="ar-JO" sz="5400" b="1" kern="0" baseline="30000" dirty="0">
              <a:solidFill>
                <a:prstClr val="white"/>
              </a:solidFill>
              <a:effectLst>
                <a:glow rad="127000">
                  <a:srgbClr val="000000"/>
                </a:glow>
              </a:effectLst>
              <a:cs typeface="Arial" panose="020B0604020202020204" pitchFamily="34" charset="0"/>
            </a:endParaRPr>
          </a:p>
          <a:p>
            <a:pPr marL="447675" marR="0" lvl="0" indent="-438150" algn="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3000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rPr>
              <a:t>18أَمَّا نَحْنُ فَنُبَارِكُ الرَّبَّ مِنَ الآنَ وَإِلَى الدَّهْرِ. هَلِّلُويَا.</a:t>
            </a:r>
            <a:endParaRPr kumimoji="0" lang="en-SG" sz="5400" b="1" i="0" u="none" strike="noStrike" kern="0" cap="none" spc="0" normalizeH="0" baseline="0" noProof="0" dirty="0">
              <a:ln>
                <a:noFill/>
              </a:ln>
              <a:solidFill>
                <a:prstClr val="white"/>
              </a:solidFill>
              <a:effectLst>
                <a:glow rad="127000">
                  <a:srgbClr val="000000"/>
                </a:glow>
              </a:effectLst>
              <a:uLnTx/>
              <a:uFillTx/>
              <a:latin typeface="Arial"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89450960"/>
      </p:ext>
    </p:extLst>
  </p:cSld>
  <p:clrMapOvr>
    <a:masterClrMapping/>
  </p:clrMapOvr>
  <p:transition/>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610541166"/>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116</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116</a:t>
            </a:r>
            <a:endParaRPr kumimoji="0" lang="en-SG"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عبادة شخصية من أجل استجابة الله لصلواتنا</a:t>
            </a:r>
            <a:endParaRPr kumimoji="0" lang="en-SG" sz="1867"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个人对神回应祷告的赞美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D5859056-F4AC-6B45-A653-5CBAE4F9BAE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2180187"/>
      </p:ext>
    </p:extLst>
  </p:cSld>
  <p:clrMapOvr>
    <a:masterClrMapping/>
  </p:clrMapOvr>
  <p:transition/>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7" name="Google Shape;116;p16">
            <a:extLst>
              <a:ext uri="{FF2B5EF4-FFF2-40B4-BE49-F238E27FC236}">
                <a16:creationId xmlns:a16="http://schemas.microsoft.com/office/drawing/2014/main" id="{AD8F4322-011A-47BF-95FE-C9D4128F1BD0}"/>
              </a:ext>
            </a:extLst>
          </p:cNvPr>
          <p:cNvSpPr txBox="1">
            <a:spLocks noGrp="1"/>
          </p:cNvSpPr>
          <p:nvPr>
            <p:ph type="ctrTitle"/>
          </p:nvPr>
        </p:nvSpPr>
        <p:spPr>
          <a:xfrm>
            <a:off x="-1502293" y="3376520"/>
            <a:ext cx="12192000" cy="1546400"/>
          </a:xfrm>
          <a:prstGeom prst="rect">
            <a:avLst/>
          </a:prstGeom>
        </p:spPr>
        <p:txBody>
          <a:bodyPr spcFirstLastPara="1" wrap="square" lIns="121900" tIns="121900" rIns="121900" bIns="121900" anchor="ctr" anchorCtr="0">
            <a:noAutofit/>
          </a:bodyPr>
          <a:lstStyle/>
          <a:p>
            <a:pPr algn="ctr"/>
            <a:r>
              <a:rPr lang="ar-JO" altLang="zh-CN" dirty="0">
                <a:solidFill>
                  <a:schemeClr val="accent2">
                    <a:lumMod val="50000"/>
                  </a:schemeClr>
                </a:solidFill>
                <a:latin typeface="Arial" panose="020B0604020202020204" pitchFamily="34" charset="0"/>
                <a:cs typeface="Arial" panose="020B0604020202020204" pitchFamily="34" charset="0"/>
              </a:rPr>
              <a:t>أحب الرب</a:t>
            </a:r>
            <a:endParaRPr lang="en-US" sz="2133" dirty="0">
              <a:solidFill>
                <a:schemeClr val="accent2">
                  <a:lumMod val="50000"/>
                </a:schemeClr>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A6BBAC59-A588-4BB7-A2B8-854074170CB6}"/>
              </a:ext>
            </a:extLst>
          </p:cNvPr>
          <p:cNvSpPr txBox="1"/>
          <p:nvPr/>
        </p:nvSpPr>
        <p:spPr>
          <a:xfrm>
            <a:off x="-1513147" y="4575915"/>
            <a:ext cx="12170293"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800" b="0" i="0"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a:sym typeface="Arial"/>
              </a:rPr>
              <a:t>我爱我主</a:t>
            </a:r>
            <a:endParaRPr kumimoji="0" lang="en-US" sz="11733" b="0" i="0" u="none" strike="noStrike" kern="0" cap="none" spc="0" normalizeH="0" baseline="0" noProof="0" dirty="0">
              <a:ln>
                <a:noFill/>
              </a:ln>
              <a:solidFill>
                <a:srgbClr val="D89F39">
                  <a:lumMod val="50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TextBox 9">
            <a:extLst>
              <a:ext uri="{FF2B5EF4-FFF2-40B4-BE49-F238E27FC236}">
                <a16:creationId xmlns:a16="http://schemas.microsoft.com/office/drawing/2014/main" id="{F229A357-3290-4205-9883-BC7A7C70BE84}"/>
              </a:ext>
            </a:extLst>
          </p:cNvPr>
          <p:cNvSpPr txBox="1"/>
          <p:nvPr/>
        </p:nvSpPr>
        <p:spPr>
          <a:xfrm>
            <a:off x="-1510816" y="6208042"/>
            <a:ext cx="121788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Words based on Psalm 116.  Music by </a:t>
            </a:r>
            <a:r>
              <a:rPr kumimoji="0" lang="en-US" sz="1200" b="0" i="0"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a:sym typeface="Arial"/>
              </a:rPr>
              <a:t>Arnel</a:t>
            </a: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 </a:t>
            </a:r>
            <a:r>
              <a:rPr kumimoji="0" lang="en-US" sz="1200" b="0" i="0" u="none" strike="noStrike" kern="0" cap="none" spc="0" normalizeH="0" baseline="0" noProof="0" dirty="0" err="1">
                <a:ln>
                  <a:noFill/>
                </a:ln>
                <a:solidFill>
                  <a:srgbClr val="D89F39">
                    <a:lumMod val="50000"/>
                  </a:srgbClr>
                </a:solidFill>
                <a:effectLst/>
                <a:uLnTx/>
                <a:uFillTx/>
                <a:latin typeface="Gill Sans MT" panose="020B0502020104020203" pitchFamily="34" charset="0"/>
                <a:cs typeface="Arial"/>
                <a:sym typeface="Arial"/>
              </a:rPr>
              <a:t>dC</a:t>
            </a:r>
            <a:r>
              <a:rPr kumimoji="0" lang="en-US" sz="1200" b="0" i="0"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rPr>
              <a:t> Aquino, arr. by Joel Navarro. </a:t>
            </a:r>
            <a:endParaRPr kumimoji="0" lang="en-US" sz="1200" b="0" i="1" u="none" strike="noStrike" kern="0" cap="none" spc="0" normalizeH="0" baseline="0" noProof="0" dirty="0">
              <a:ln>
                <a:noFill/>
              </a:ln>
              <a:solidFill>
                <a:srgbClr val="D89F39">
                  <a:lumMod val="50000"/>
                </a:srgbClr>
              </a:solidFill>
              <a:effectLst/>
              <a:uLnTx/>
              <a:uFillTx/>
              <a:latin typeface="Gill Sans MT" panose="020B0502020104020203" pitchFamily="34" charset="0"/>
              <a:cs typeface="Arial"/>
              <a:sym typeface="Arial"/>
            </a:endParaRPr>
          </a:p>
        </p:txBody>
      </p:sp>
      <p:sp>
        <p:nvSpPr>
          <p:cNvPr id="11" name="TextBox 10">
            <a:extLst>
              <a:ext uri="{FF2B5EF4-FFF2-40B4-BE49-F238E27FC236}">
                <a16:creationId xmlns:a16="http://schemas.microsoft.com/office/drawing/2014/main" id="{C937D80F-AFF7-4F35-AF12-AAD16A729ACB}"/>
              </a:ext>
            </a:extLst>
          </p:cNvPr>
          <p:cNvSpPr txBox="1"/>
          <p:nvPr/>
        </p:nvSpPr>
        <p:spPr>
          <a:xfrm>
            <a:off x="-1510816" y="6416840"/>
            <a:ext cx="12178816" cy="2358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SG"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 2003 Jesuit Communications Foundation, Inc; arrangement © 2011 Joel Navarro. </a:t>
            </a:r>
            <a:r>
              <a:rPr kumimoji="0" lang="en-US"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Used by permission. CCLI </a:t>
            </a:r>
            <a:r>
              <a:rPr kumimoji="0" lang="en-US" sz="933" b="0" i="0" u="none" strike="noStrike" kern="0" cap="none" spc="0" normalizeH="0" baseline="0" noProof="0" dirty="0" err="1">
                <a:ln>
                  <a:noFill/>
                </a:ln>
                <a:solidFill>
                  <a:srgbClr val="666666">
                    <a:lumMod val="50000"/>
                  </a:srgbClr>
                </a:solidFill>
                <a:effectLst/>
                <a:uLnTx/>
                <a:uFillTx/>
                <a:latin typeface="Tw Cen MT" panose="020B0602020104020603" pitchFamily="34" charset="0"/>
                <a:cs typeface="Arial"/>
                <a:sym typeface="Arial"/>
              </a:rPr>
              <a:t>Licence</a:t>
            </a:r>
            <a:r>
              <a:rPr kumimoji="0" lang="en-US"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rPr>
              <a:t> #285805. </a:t>
            </a:r>
            <a:endParaRPr kumimoji="0" lang="en-SG" sz="933" b="0" i="0" u="none" strike="noStrike" kern="0" cap="none" spc="0" normalizeH="0" baseline="0" noProof="0" dirty="0">
              <a:ln>
                <a:noFill/>
              </a:ln>
              <a:solidFill>
                <a:srgbClr val="666666">
                  <a:lumMod val="50000"/>
                </a:srgbClr>
              </a:solidFill>
              <a:effectLst/>
              <a:uLnTx/>
              <a:uFillTx/>
              <a:latin typeface="Tw Cen MT" panose="020B0602020104020603" pitchFamily="34" charset="0"/>
              <a:cs typeface="Arial"/>
              <a:sym typeface="Arial"/>
            </a:endParaRPr>
          </a:p>
        </p:txBody>
      </p:sp>
      <p:pic>
        <p:nvPicPr>
          <p:cNvPr id="9" name="Picture 4" descr="Image result for drought desert">
            <a:extLst>
              <a:ext uri="{FF2B5EF4-FFF2-40B4-BE49-F238E27FC236}">
                <a16:creationId xmlns:a16="http://schemas.microsoft.com/office/drawing/2014/main" id="{44BA9EF4-6C28-F745-A0E3-DCB935A484D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285705"/>
      </p:ext>
    </p:extLst>
  </p:cSld>
  <p:clrMapOvr>
    <a:masterClrMapping/>
  </p:clrMapOvr>
  <p:transition/>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0668000" cy="707886"/>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40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1أَحْبَبْتُ لأَنَّ الرَّبَّ يَسْمَعُ صَوْتِي، تضرعاتي </a:t>
            </a: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a:t>
            </a:r>
            <a:r>
              <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ECCDA3AE-4898-4E89-B7D2-567F1CB81EAF}"/>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955EE49C-EBFE-4008-9998-D95DD9F97E9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944038047"/>
      </p:ext>
    </p:extLst>
  </p:cSld>
  <p:clrMapOvr>
    <a:masterClrMapping/>
  </p:clrMapOvr>
  <p:transition/>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كَابَدْتُ ضِيقًا وَحُزْنًا. وَبِاسْمِ الرَّبِّ دَعَوْتُ: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«آهِ يَا رَبُّ، نَجِّ نَفْسِي!».</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8" name="TextBox 7">
            <a:extLst>
              <a:ext uri="{FF2B5EF4-FFF2-40B4-BE49-F238E27FC236}">
                <a16:creationId xmlns:a16="http://schemas.microsoft.com/office/drawing/2014/main" id="{78D3914B-8EFD-486A-BE89-5C06754514F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9" name="TextBox 8">
            <a:extLst>
              <a:ext uri="{FF2B5EF4-FFF2-40B4-BE49-F238E27FC236}">
                <a16:creationId xmlns:a16="http://schemas.microsoft.com/office/drawing/2014/main" id="{1682A0DC-953F-4345-9852-4825164A4026}"/>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19693795"/>
      </p:ext>
    </p:extLst>
  </p:cSld>
  <p:clrMapOvr>
    <a:masterClrMapping/>
  </p:clrMapOvr>
  <p:transition/>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الرَّبُّ حَنَّانٌ وَصِدِّيقٌ، وَإِلهُنَا رَحِيمٌ. الرَّبُّ حَافِظُ الْبُسَطَاءِ.</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主满有慈爱，公义；</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主满有怜悯 ，疲乏得安息。</a:t>
            </a:r>
          </a:p>
        </p:txBody>
      </p:sp>
      <p:sp>
        <p:nvSpPr>
          <p:cNvPr id="7" name="TextBox 6">
            <a:extLst>
              <a:ext uri="{FF2B5EF4-FFF2-40B4-BE49-F238E27FC236}">
                <a16:creationId xmlns:a16="http://schemas.microsoft.com/office/drawing/2014/main" id="{E89084BB-F2C6-48C7-862B-802B9B1B9F9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28629871-6C34-4159-BD5A-2558769FCE9A}"/>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19358293"/>
      </p:ext>
    </p:extLst>
  </p:cSld>
  <p:clrMapOvr>
    <a:masterClrMapping/>
  </p:clrMapOvr>
  <p:transition/>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7ارْجِعِي يَا نَفْسِي إِلَى رَاحَتِكِ، لأَنَّ الرَّبَّ قَدْ أَحْسَنَ إِلَيْكِ. </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我心，我灵， 回转向我主。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他擦干眼泪。我爱我主。</a:t>
            </a:r>
          </a:p>
        </p:txBody>
      </p:sp>
      <p:sp>
        <p:nvSpPr>
          <p:cNvPr id="7" name="TextBox 6">
            <a:extLst>
              <a:ext uri="{FF2B5EF4-FFF2-40B4-BE49-F238E27FC236}">
                <a16:creationId xmlns:a16="http://schemas.microsoft.com/office/drawing/2014/main" id="{BCED155A-57C6-4014-B2A0-19A80BB0E25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F5F07E9D-B644-448C-BE42-23E3308DE2AE}"/>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005016781"/>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800080"/>
        </a:solidFill>
        <a:effectLst/>
      </p:bgPr>
    </p:bg>
    <p:spTree>
      <p:nvGrpSpPr>
        <p:cNvPr id="1" name=""/>
        <p:cNvGrpSpPr/>
        <p:nvPr/>
      </p:nvGrpSpPr>
      <p:grpSpPr>
        <a:xfrm>
          <a:off x="0" y="0"/>
          <a:ext cx="0" cy="0"/>
          <a:chOff x="0" y="0"/>
          <a:chExt cx="0" cy="0"/>
        </a:xfrm>
      </p:grpSpPr>
      <p:pic>
        <p:nvPicPr>
          <p:cNvPr id="890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2192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0211" name="Rectangle 3"/>
          <p:cNvSpPr>
            <a:spLocks noGrp="1" noChangeArrowheads="1"/>
          </p:cNvSpPr>
          <p:nvPr>
            <p:ph type="title"/>
          </p:nvPr>
        </p:nvSpPr>
        <p:spPr>
          <a:noFill/>
        </p:spPr>
        <p:txBody>
          <a:bodyPr/>
          <a:lstStyle/>
          <a:p>
            <a:pPr eaLnBrk="1" hangingPunct="1"/>
            <a:r>
              <a:rPr lang="ar-JO" b="1" dirty="0">
                <a:solidFill>
                  <a:schemeClr val="bg1"/>
                </a:solidFill>
                <a:latin typeface="Arial" panose="020B0604020202020204" pitchFamily="34" charset="0"/>
                <a:cs typeface="Arial" panose="020B0604020202020204" pitchFamily="34" charset="0"/>
              </a:rPr>
              <a:t>التوازي</a:t>
            </a:r>
            <a:endParaRPr lang="en-US" b="1" dirty="0">
              <a:solidFill>
                <a:schemeClr val="bg1"/>
              </a:solidFill>
              <a:latin typeface="Arial" panose="020B0604020202020204" pitchFamily="34" charset="0"/>
              <a:cs typeface="Arial" panose="020B0604020202020204" pitchFamily="34" charset="0"/>
            </a:endParaRPr>
          </a:p>
        </p:txBody>
      </p:sp>
      <p:sp>
        <p:nvSpPr>
          <p:cNvPr id="350212" name="Rectangle 4"/>
          <p:cNvSpPr>
            <a:spLocks noGrp="1" noChangeArrowheads="1"/>
          </p:cNvSpPr>
          <p:nvPr>
            <p:ph type="body" idx="1"/>
          </p:nvPr>
        </p:nvSpPr>
        <p:spPr>
          <a:xfrm>
            <a:off x="1219200" y="2057400"/>
            <a:ext cx="7239000" cy="3505200"/>
          </a:xfrm>
        </p:spPr>
        <p:txBody>
          <a:bodyPr/>
          <a:lstStyle/>
          <a:p>
            <a:pPr eaLnBrk="1" hangingPunct="1">
              <a:buFontTx/>
              <a:buNone/>
            </a:pPr>
            <a:r>
              <a:rPr lang="en-US" sz="3600" b="1">
                <a:latin typeface="Arial" panose="020B0604020202020204" pitchFamily="34" charset="0"/>
                <a:cs typeface="Arial" panose="020B0604020202020204" pitchFamily="34" charset="0"/>
              </a:rPr>
              <a:t>Similarities &amp; Differences</a:t>
            </a:r>
          </a:p>
          <a:p>
            <a:pPr eaLnBrk="1" hangingPunct="1">
              <a:buFontTx/>
              <a:buNone/>
            </a:pPr>
            <a:r>
              <a:rPr lang="en-US" sz="3600" b="1">
                <a:latin typeface="Arial" panose="020B0604020202020204" pitchFamily="34" charset="0"/>
                <a:cs typeface="Arial" panose="020B0604020202020204" pitchFamily="34" charset="0"/>
              </a:rPr>
              <a:t>Two categories of Parallelism :</a:t>
            </a:r>
          </a:p>
          <a:p>
            <a:pPr eaLnBrk="1" hangingPunct="1"/>
            <a:r>
              <a:rPr lang="en-US" sz="3600" b="1">
                <a:latin typeface="Arial" panose="020B0604020202020204" pitchFamily="34" charset="0"/>
                <a:cs typeface="Arial" panose="020B0604020202020204" pitchFamily="34" charset="0"/>
              </a:rPr>
              <a:t>Grammatical Parallelism (syntax)</a:t>
            </a:r>
          </a:p>
          <a:p>
            <a:pPr eaLnBrk="1" hangingPunct="1"/>
            <a:r>
              <a:rPr lang="en-US" sz="3600" b="1">
                <a:latin typeface="Arial" panose="020B0604020202020204" pitchFamily="34" charset="0"/>
                <a:cs typeface="Arial" panose="020B0604020202020204" pitchFamily="34" charset="0"/>
              </a:rPr>
              <a:t>Semantic Parallelism (meaning of words)</a:t>
            </a:r>
          </a:p>
        </p:txBody>
      </p:sp>
      <p:sp>
        <p:nvSpPr>
          <p:cNvPr id="350213" name="Text Box 5"/>
          <p:cNvSpPr txBox="1">
            <a:spLocks noChangeArrowheads="1"/>
          </p:cNvSpPr>
          <p:nvPr/>
        </p:nvSpPr>
        <p:spPr bwMode="auto">
          <a:xfrm>
            <a:off x="914400" y="1657350"/>
            <a:ext cx="7467600" cy="4832092"/>
          </a:xfrm>
          <a:prstGeom prst="rect">
            <a:avLst/>
          </a:prstGeom>
          <a:solidFill>
            <a:srgbClr val="CC99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حينئذ </a:t>
            </a:r>
            <a:r>
              <a:rPr kumimoji="0" lang="ar-JO" sz="28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يتكلم</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عليهم ب</a:t>
            </a:r>
            <a:r>
              <a:rPr kumimoji="0" lang="ar-JO" sz="2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غضب</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                                     و</a:t>
            </a:r>
            <a:r>
              <a:rPr kumimoji="0" lang="ar-JO" sz="28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يرجفهم</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ب</a:t>
            </a:r>
            <a:r>
              <a:rPr kumimoji="0" lang="ar-JO" sz="2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غيظ</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مزمور 2: 5</a:t>
            </a: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التوازي الدلالي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يتكلم</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a:t>
            </a:r>
            <a:r>
              <a:rPr kumimoji="0" lang="ar-JO" sz="28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يرجف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غضب</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a:t>
            </a:r>
            <a:r>
              <a:rPr kumimoji="0" lang="ar-JO" sz="2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غيظ</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هما </a:t>
            </a:r>
            <a:r>
              <a:rPr kumimoji="0" lang="ar-JO" sz="28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توازي في المعنى</a:t>
            </a:r>
            <a:endParaRPr kumimoji="0" lang="en-US" sz="28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التوازي النحوي:</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الفعل</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المفعول به المباشر - </a:t>
            </a:r>
            <a:r>
              <a:rPr kumimoji="0" lang="ar-JO" sz="2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العبارة المجرورة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العبارة المجرورة </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الفعل</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المفعول به المباشر</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50214" name="Text Box 6"/>
          <p:cNvSpPr txBox="1">
            <a:spLocks noChangeArrowheads="1"/>
          </p:cNvSpPr>
          <p:nvPr/>
        </p:nvSpPr>
        <p:spPr bwMode="auto">
          <a:xfrm>
            <a:off x="8153400" y="76200"/>
            <a:ext cx="91884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rPr>
              <a:t>388ت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rial" pitchFamily="-105"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dissolve">
                                      <p:cBhvr>
                                        <p:cTn id="7" dur="500"/>
                                        <p:tgtEl>
                                          <p:spTgt spid="3502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0212">
                                            <p:txEl>
                                              <p:pRg st="0" end="0"/>
                                            </p:txEl>
                                          </p:spTgt>
                                        </p:tgtEl>
                                        <p:attrNameLst>
                                          <p:attrName>style.visibility</p:attrName>
                                        </p:attrNameLst>
                                      </p:cBhvr>
                                      <p:to>
                                        <p:strVal val="visible"/>
                                      </p:to>
                                    </p:set>
                                    <p:animEffect transition="in" filter="dissolve">
                                      <p:cBhvr>
                                        <p:cTn id="12" dur="500"/>
                                        <p:tgtEl>
                                          <p:spTgt spid="35021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0212">
                                            <p:txEl>
                                              <p:pRg st="1" end="1"/>
                                            </p:txEl>
                                          </p:spTgt>
                                        </p:tgtEl>
                                        <p:attrNameLst>
                                          <p:attrName>style.visibility</p:attrName>
                                        </p:attrNameLst>
                                      </p:cBhvr>
                                      <p:to>
                                        <p:strVal val="visible"/>
                                      </p:to>
                                    </p:set>
                                    <p:animEffect transition="in" filter="dissolve">
                                      <p:cBhvr>
                                        <p:cTn id="17" dur="500"/>
                                        <p:tgtEl>
                                          <p:spTgt spid="350212">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0212">
                                            <p:txEl>
                                              <p:pRg st="2" end="2"/>
                                            </p:txEl>
                                          </p:spTgt>
                                        </p:tgtEl>
                                        <p:attrNameLst>
                                          <p:attrName>style.visibility</p:attrName>
                                        </p:attrNameLst>
                                      </p:cBhvr>
                                      <p:to>
                                        <p:strVal val="visible"/>
                                      </p:to>
                                    </p:set>
                                    <p:animEffect transition="in" filter="dissolve">
                                      <p:cBhvr>
                                        <p:cTn id="22" dur="500"/>
                                        <p:tgtEl>
                                          <p:spTgt spid="350212">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0212">
                                            <p:txEl>
                                              <p:pRg st="3" end="3"/>
                                            </p:txEl>
                                          </p:spTgt>
                                        </p:tgtEl>
                                        <p:attrNameLst>
                                          <p:attrName>style.visibility</p:attrName>
                                        </p:attrNameLst>
                                      </p:cBhvr>
                                      <p:to>
                                        <p:strVal val="visible"/>
                                      </p:to>
                                    </p:set>
                                    <p:animEffect transition="in" filter="dissolve">
                                      <p:cBhvr>
                                        <p:cTn id="27" dur="500"/>
                                        <p:tgtEl>
                                          <p:spTgt spid="350212">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350213"/>
                                        </p:tgtEl>
                                        <p:attrNameLst>
                                          <p:attrName>style.visibility</p:attrName>
                                        </p:attrNameLst>
                                      </p:cBhvr>
                                      <p:to>
                                        <p:strVal val="visible"/>
                                      </p:to>
                                    </p:set>
                                    <p:animEffect transition="in" filter="blinds(horizontal)">
                                      <p:cBhvr>
                                        <p:cTn id="32" dur="3000"/>
                                        <p:tgtEl>
                                          <p:spTgt spid="350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12" grpId="0" build="p"/>
      <p:bldP spid="350213" grpId="0" animBg="1"/>
    </p:bld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2لأَنَّهُ أَمَالَ أُذْنَهُ إِلَيَّ فَأَدْعُوهُ مُدَّةَ حَيَاتِي. </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a:t>
            </a:r>
            <a:r>
              <a:rPr kumimoji="0" lang="en-SG"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A678D343-E19F-4E6A-8E19-D531C1BFC7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60BECCC6-57A8-49EC-998B-08905AC72EC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1957143"/>
      </p:ext>
    </p:extLst>
  </p:cSld>
  <p:clrMapOvr>
    <a:masterClrMapping/>
  </p:clrMapOvr>
  <p:transition/>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4وَبِاسْمِ الرَّبِّ دَعَوْتُ: «آهِ يَا رَبُّ، نَجِّ نَفْسِي!».</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9E98296E-BF62-42AD-9FCA-136A8B639572}"/>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74B19890-85F3-401C-93B6-48ED460CE4C5}"/>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227319676"/>
      </p:ext>
    </p:extLst>
  </p:cSld>
  <p:clrMapOvr>
    <a:masterClrMapping/>
  </p:clrMapOvr>
  <p:transition/>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12مَاذَا أَرُدُّ لِلرَّبِّ مِنْ أَجْلِ كُلِّ حَسَنَاتِهِ لِي؟ </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当如何报答我主，</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他向我所显一切厚恩。</a:t>
            </a:r>
          </a:p>
        </p:txBody>
      </p:sp>
      <p:sp>
        <p:nvSpPr>
          <p:cNvPr id="7" name="TextBox 6">
            <a:extLst>
              <a:ext uri="{FF2B5EF4-FFF2-40B4-BE49-F238E27FC236}">
                <a16:creationId xmlns:a16="http://schemas.microsoft.com/office/drawing/2014/main" id="{7011D739-72F6-43DB-A968-8F42D1EBAB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209F863A-EB16-44FF-9B81-457333B1ECA3}"/>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56938143"/>
      </p:ext>
    </p:extLst>
  </p:cSld>
  <p:clrMapOvr>
    <a:masterClrMapping/>
  </p:clrMapOvr>
  <p:transition/>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13كَأْسَ الْخَلاَصِ أَتَنَاوَلُ، وَبِاسْمِ الرَّبِّ أَدْعُو</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我要举起那救恩的杯，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并呼求主名。我爱我主。</a:t>
            </a:r>
          </a:p>
        </p:txBody>
      </p:sp>
      <p:sp>
        <p:nvSpPr>
          <p:cNvPr id="7" name="TextBox 6">
            <a:extLst>
              <a:ext uri="{FF2B5EF4-FFF2-40B4-BE49-F238E27FC236}">
                <a16:creationId xmlns:a16="http://schemas.microsoft.com/office/drawing/2014/main" id="{C88F9A4A-0289-4D68-9BA8-3F420FB50BDB}"/>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AC257709-2B8F-4EEF-AF31-A5146F7CFD51}"/>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731736280"/>
      </p:ext>
    </p:extLst>
  </p:cSld>
  <p:clrMapOvr>
    <a:masterClrMapping/>
  </p:clrMapOvr>
  <p:transition/>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2لأَنَّهُ أَمَالَ أُذْنَهُ إِلَيَّ فَأَدْعُوهُ مُدَّةَ حَيَاتِي. </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5610F75B-BC53-4BE6-8F9F-42655D2FFAA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 مع الجماعة</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0E00ED30-8AA3-4F05-9FF7-F1EC4456487D}"/>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独唱与会众</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662826743"/>
      </p:ext>
    </p:extLst>
  </p:cSld>
  <p:clrMapOvr>
    <a:masterClrMapping/>
  </p:clrMapOvr>
  <p:transition/>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6929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3اكْتَنَفَتْنِي حِبَالُ الْمَوْتِ. أَصَابَتْنِي شَدَائِدُ الْهَاوِيَةِ.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كَابَدْتُ ضِيقًا وَحُزْنًا.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4وَبِاسْمِ الرَّبِّ دَعَوْتُ: «آهِ يَا رَبُّ، نَجِّ نَفْسِي!». </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CAE81683-8D65-462C-AA06-F15DC8AA510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 مع الجماعة</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141A9A44-DDE4-44FE-BD39-8C4AB39E134C}"/>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751704738"/>
      </p:ext>
    </p:extLst>
  </p:cSld>
  <p:clrMapOvr>
    <a:masterClrMapping/>
  </p:clrMapOvr>
  <p:transition/>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14أُوفِي نُذُورِي لِلرَّبِّ مُقَابِلَ كُلِّ شَعْبِهِ.</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我谦卑在众人前向祢还愿。</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我是祢仆人。</a:t>
            </a:r>
          </a:p>
        </p:txBody>
      </p:sp>
      <p:sp>
        <p:nvSpPr>
          <p:cNvPr id="7" name="TextBox 6">
            <a:extLst>
              <a:ext uri="{FF2B5EF4-FFF2-40B4-BE49-F238E27FC236}">
                <a16:creationId xmlns:a16="http://schemas.microsoft.com/office/drawing/2014/main" id="{ACE5CBE2-D72D-453E-AF09-2D6EB33E913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عزف منفرد</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C5DDDD55-C520-4D3D-9F58-A291F801451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808071890"/>
      </p:ext>
    </p:extLst>
  </p:cSld>
  <p:clrMapOvr>
    <a:masterClrMapping/>
  </p:clrMapOvr>
  <p:transition/>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6258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17فَلَكَ أَذْبَحُ ذَبِيحَةَ حَمْدٍ، وَبِاسْمِ الرَّبِّ أَدْعُو. </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馨香赞美祭，永无息祷告</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我都愿给祢。我爱我主。</a:t>
            </a:r>
          </a:p>
        </p:txBody>
      </p:sp>
      <p:sp>
        <p:nvSpPr>
          <p:cNvPr id="7" name="TextBox 6">
            <a:extLst>
              <a:ext uri="{FF2B5EF4-FFF2-40B4-BE49-F238E27FC236}">
                <a16:creationId xmlns:a16="http://schemas.microsoft.com/office/drawing/2014/main" id="{9B1EC763-DB64-4375-A31C-5D83FF734B4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70F03200-1223-42CA-8B76-4732FD342E9B}"/>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80769687"/>
      </p:ext>
    </p:extLst>
  </p:cSld>
  <p:clrMapOvr>
    <a:masterClrMapping/>
  </p:clrMapOvr>
  <p:transition/>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我爱我主</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1أَحْبَبْتُ لأَنَّ الرَّبَّ يَسْمَعُ صَوْتِي، تَضَرُّعَاتِي.</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2لأَنَّهُ أَمَالَ أُذْنَهُ إِلَيَّ فَأَدْعُوهُ مُدَّةَ حَيَاتِي. </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我爱我主，因为他满有怜悯；</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当我蒙召，他早已转向我。</a:t>
            </a:r>
          </a:p>
        </p:txBody>
      </p:sp>
      <p:sp>
        <p:nvSpPr>
          <p:cNvPr id="7" name="TextBox 6">
            <a:extLst>
              <a:ext uri="{FF2B5EF4-FFF2-40B4-BE49-F238E27FC236}">
                <a16:creationId xmlns:a16="http://schemas.microsoft.com/office/drawing/2014/main" id="{8B722E3C-5A45-4FD5-AFCC-3DA7FF48D023}"/>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 مع الجماعة</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94F3294D-18D4-47CC-BC30-44E48C9E2AF4}"/>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72253324"/>
      </p:ext>
    </p:extLst>
  </p:cSld>
  <p:clrMapOvr>
    <a:masterClrMapping/>
  </p:clrMapOvr>
  <p:transition/>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أحب الرب</a:t>
            </a:r>
            <a:r>
              <a:rPr lang="en-SG" b="1"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我爱我主</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98626C4D-CC23-4FBC-BD63-544FEFDC8823}"/>
              </a:ext>
            </a:extLst>
          </p:cNvPr>
          <p:cNvSpPr txBox="1"/>
          <p:nvPr/>
        </p:nvSpPr>
        <p:spPr>
          <a:xfrm>
            <a:off x="-1524000" y="2357051"/>
            <a:ext cx="12192000" cy="11594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كَابَدْتُ ضِيقًا وَحُزْنًا.</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وَبِاسْمِ الرَّبِّ دَعَوْتُ: «آهِ يَا رَبُّ، نَجِّ نَفْسِي!».</a:t>
            </a: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7C409CF5-9065-404A-8C1D-45278589FC0B}"/>
              </a:ext>
            </a:extLst>
          </p:cNvPr>
          <p:cNvSpPr txBox="1"/>
          <p:nvPr/>
        </p:nvSpPr>
        <p:spPr>
          <a:xfrm>
            <a:off x="-1524000" y="4789252"/>
            <a:ext cx="12192000" cy="11798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在黑暗网罗中，</a:t>
            </a:r>
          </a:p>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主是我拯救，我力量。 </a:t>
            </a:r>
          </a:p>
        </p:txBody>
      </p:sp>
      <p:sp>
        <p:nvSpPr>
          <p:cNvPr id="7" name="TextBox 6">
            <a:extLst>
              <a:ext uri="{FF2B5EF4-FFF2-40B4-BE49-F238E27FC236}">
                <a16:creationId xmlns:a16="http://schemas.microsoft.com/office/drawing/2014/main" id="{E7DC307A-669C-42CB-8ED7-4358F942B967}"/>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صوت منفرد مع الجماعة</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1BBF03D5-7781-48E0-9F88-87FB61C4FAB9}"/>
              </a:ext>
            </a:extLst>
          </p:cNvPr>
          <p:cNvSpPr txBox="1"/>
          <p:nvPr/>
        </p:nvSpPr>
        <p:spPr>
          <a:xfrm>
            <a:off x="-1524000" y="4407027"/>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独唱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94928220"/>
      </p:ext>
    </p:extLst>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1" descr="Key hol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763"/>
            <a:ext cx="9144000"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2210" name="Rectangle 2"/>
          <p:cNvSpPr>
            <a:spLocks noGrp="1" noChangeArrowheads="1"/>
          </p:cNvSpPr>
          <p:nvPr>
            <p:ph type="ctrTitle"/>
          </p:nvPr>
        </p:nvSpPr>
        <p:spPr>
          <a:xfrm>
            <a:off x="5508104" y="1916832"/>
            <a:ext cx="3310136" cy="3961159"/>
          </a:xfrm>
          <a:effectLst>
            <a:outerShdw blurRad="63500" dist="107763" dir="8100000" algn="ctr" rotWithShape="0">
              <a:schemeClr val="tx1">
                <a:alpha val="74998"/>
              </a:schemeClr>
            </a:outerShdw>
          </a:effectLst>
        </p:spPr>
        <p:txBody>
          <a:bodyPr/>
          <a:lstStyle/>
          <a:p>
            <a:pPr eaLnBrk="1" hangingPunct="1">
              <a:defRPr/>
            </a:pPr>
            <a:r>
              <a:rPr lang="ar-JO" sz="5400" kern="1200" dirty="0">
                <a:solidFill>
                  <a:schemeClr val="bg1"/>
                </a:solidFill>
                <a:latin typeface="+mj-lt"/>
                <a:ea typeface="ＭＳ Ｐゴシック" pitchFamily="-108" charset="-128"/>
                <a:cs typeface="+mj-cs"/>
              </a:rPr>
              <a:t>فهم  التعبيرات المجازية ...</a:t>
            </a:r>
            <a:endParaRPr lang="en-US" sz="5400" kern="1200" dirty="0">
              <a:solidFill>
                <a:schemeClr val="bg1"/>
              </a:solidFill>
              <a:latin typeface="+mj-lt"/>
              <a:ea typeface="ＭＳ Ｐゴシック" pitchFamily="-108" charset="-128"/>
              <a:cs typeface="+mj-cs"/>
            </a:endParaRPr>
          </a:p>
        </p:txBody>
      </p:sp>
      <p:sp>
        <p:nvSpPr>
          <p:cNvPr id="3"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۳٩٢</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4"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charset="0"/>
                <a:ea typeface="ＭＳ Ｐゴシック" charset="0"/>
                <a:cs typeface="Arial" charset="0"/>
              </a:rPr>
              <a:t>P ١٥</a:t>
            </a:r>
          </a:p>
        </p:txBody>
      </p:sp>
    </p:spTree>
  </p:cSld>
  <p:clrMapOvr>
    <a:masterClrMapping/>
  </p:clrMapOvr>
  <p:transition spd="med">
    <p:randomBar dir="vert"/>
  </p:transition>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938191429"/>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117</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12267"/>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117</a:t>
            </a:r>
            <a:endParaRPr kumimoji="0" lang="en-SG"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494021"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تسبيح لأجل مراحم ومقاصد الله</a:t>
            </a:r>
            <a:endParaRPr kumimoji="0" lang="en-SG" sz="1867"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因神的旨意和大爱的赞美</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C26C270D-BB10-1A47-A328-2DBB6A6C6B4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356297"/>
      </p:ext>
    </p:extLst>
  </p:cSld>
  <p:clrMapOvr>
    <a:masterClrMapping/>
  </p:clrMapOvr>
  <p:transition/>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Gill Sans MT" panose="020B0502020104020203" pitchFamily="34" charset="0"/>
              </a:rPr>
              <a:t> مزمور 117</a:t>
            </a:r>
            <a:r>
              <a:rPr lang="en-SG" spc="400" dirty="0">
                <a:solidFill>
                  <a:schemeClr val="accent2">
                    <a:lumMod val="75000"/>
                  </a:schemeClr>
                </a:solidFill>
                <a:effectLst>
                  <a:outerShdw blurRad="38100" dist="38100" dir="2700000" algn="tl">
                    <a:srgbClr val="000000">
                      <a:alpha val="43137"/>
                    </a:srgbClr>
                  </a:outerShdw>
                </a:effectLst>
                <a:latin typeface="Garamond" panose="02020404030301010803" pitchFamily="18" charset="0"/>
              </a:rPr>
              <a:t>| </a:t>
            </a:r>
            <a:r>
              <a:rPr lang="zh-CN" altLang="en-US"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诗篇</a:t>
            </a:r>
            <a:r>
              <a:rPr lang="en-US" altLang="zh-CN" spc="400" dirty="0">
                <a:solidFill>
                  <a:schemeClr val="accent2">
                    <a:lumMod val="75000"/>
                  </a:schemeClr>
                </a:solidFill>
                <a:latin typeface="FangSong" panose="02010609060101010101" pitchFamily="49" charset="-122"/>
                <a:ea typeface="FangSong" panose="02010609060101010101" pitchFamily="49" charset="-122"/>
                <a:cs typeface="Arial"/>
                <a:sym typeface="Arial"/>
              </a:rPr>
              <a:t>117</a:t>
            </a:r>
            <a:endParaRPr sz="1333" spc="400" dirty="0">
              <a:solidFill>
                <a:schemeClr val="accent2">
                  <a:lumMod val="75000"/>
                </a:schemeClr>
              </a:solidFill>
              <a:latin typeface="FangSong" panose="02010609060101010101" pitchFamily="49" charset="-122"/>
              <a:ea typeface="FangSong" panose="02010609060101010101" pitchFamily="49" charset="-122"/>
              <a:cs typeface="Arial"/>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1234" y="2367483"/>
            <a:ext cx="8564234"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1سَبِّحُوا الرَّبَّ يَا كُلَّ الأُمَمِ. حَمِّدُوهُ يَا كُلَّ الشُّعُوبِ.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1233" y="5136264"/>
            <a:ext cx="85642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万国啊！你们要赞美耶和华；万民哪！你们要颂赞他。</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الجميع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4217512867"/>
      </p:ext>
    </p:extLst>
  </p:cSld>
  <p:clrMapOvr>
    <a:masterClrMapping/>
  </p:clrMapOvr>
  <p:transition/>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117</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117</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14100" y="2364418"/>
            <a:ext cx="9029900" cy="923330"/>
          </a:xfrm>
          <a:prstGeom prst="rect">
            <a:avLst/>
          </a:prstGeom>
          <a:noFill/>
        </p:spPr>
        <p:txBody>
          <a:bodyPr wrap="square" rtlCol="0">
            <a:spAutoFit/>
          </a:bodyPr>
          <a:lstStyle/>
          <a:p>
            <a:pPr marL="490538" marR="0" lvl="0" indent="-490538"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2لأَنَّ رَحْمَتَهُ قَدْ قَوِيَتْ عَلَيْنَا، وَأَمَانَةُ الرَّبِّ إِلَى الدَّهْرِ. هَلِّلُويَا.</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14099" y="5376118"/>
            <a:ext cx="9029902"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他向我们所施的慈爱极大；耶和华的信实永远长存。你们要赞美耶和华。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30848"/>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الجميع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83384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319342936"/>
      </p:ext>
    </p:extLst>
  </p:cSld>
  <p:clrMapOvr>
    <a:masterClrMapping/>
  </p:clrMapOvr>
  <p:transition/>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254783196"/>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9" name="TextBox 8">
            <a:extLst>
              <a:ext uri="{FF2B5EF4-FFF2-40B4-BE49-F238E27FC236}">
                <a16:creationId xmlns:a16="http://schemas.microsoft.com/office/drawing/2014/main" id="{9F2128D7-F753-41BF-B1C6-6D3FBCB42CCC}"/>
              </a:ext>
            </a:extLst>
          </p:cNvPr>
          <p:cNvSpPr txBox="1"/>
          <p:nvPr/>
        </p:nvSpPr>
        <p:spPr>
          <a:xfrm>
            <a:off x="-1538942" y="5148361"/>
            <a:ext cx="12191999" cy="9130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rPr>
              <a:t>诗篇</a:t>
            </a:r>
            <a:r>
              <a:rPr kumimoji="0" lang="en-SG"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11</a:t>
            </a:r>
            <a:r>
              <a:rPr kumimoji="0" lang="en-US" altLang="zh-CN" sz="5333" b="0" i="0" u="none" strike="noStrike" kern="0" cap="none" spc="0" normalizeH="0" baseline="0" noProof="0" dirty="0">
                <a:ln>
                  <a:noFill/>
                </a:ln>
                <a:solidFill>
                  <a:srgbClr val="D89F39">
                    <a:lumMod val="75000"/>
                  </a:srgbClr>
                </a:solidFill>
                <a:effectLst/>
                <a:uLnTx/>
                <a:uFillTx/>
                <a:latin typeface="Garamond" panose="02020404030301010803" pitchFamily="18" charset="0"/>
                <a:cs typeface="Arial"/>
                <a:sym typeface="Arial"/>
              </a:rPr>
              <a:t>8</a:t>
            </a:r>
            <a:endParaRPr kumimoji="0" lang="en-SG" altLang="zh-CN" sz="5333" b="0" i="0" u="none" strike="noStrike" kern="0" cap="none" spc="0" normalizeH="0" baseline="0" noProof="0" dirty="0">
              <a:ln>
                <a:noFill/>
              </a:ln>
              <a:solidFill>
                <a:srgbClr val="D89F39">
                  <a:lumMod val="75000"/>
                </a:srgbClr>
              </a:solidFill>
              <a:effectLst/>
              <a:uLnTx/>
              <a:uFillTx/>
              <a:latin typeface="MingLiU" panose="02020509000000000000" pitchFamily="49" charset="-120"/>
              <a:ea typeface="MingLiU" panose="02020509000000000000" pitchFamily="49" charset="-120"/>
              <a:cs typeface="Arial"/>
              <a:sym typeface="Arial"/>
            </a:endParaRPr>
          </a:p>
        </p:txBody>
      </p:sp>
      <p:sp>
        <p:nvSpPr>
          <p:cNvPr id="10" name="Google Shape;90;p13">
            <a:extLst>
              <a:ext uri="{FF2B5EF4-FFF2-40B4-BE49-F238E27FC236}">
                <a16:creationId xmlns:a16="http://schemas.microsoft.com/office/drawing/2014/main" id="{A5D5DE59-CA7E-4BD8-A81B-64705F40D6D3}"/>
              </a:ext>
            </a:extLst>
          </p:cNvPr>
          <p:cNvSpPr txBox="1">
            <a:spLocks/>
          </p:cNvSpPr>
          <p:nvPr/>
        </p:nvSpPr>
        <p:spPr>
          <a:xfrm>
            <a:off x="-1524001" y="3103800"/>
            <a:ext cx="12191999" cy="15464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111111"/>
              </a:buClr>
              <a:buSzPts val="3600"/>
              <a:buFont typeface="Playfair Display"/>
              <a:buNone/>
              <a:defRPr sz="3600" b="0" i="0" u="none" strike="noStrike" cap="none">
                <a:solidFill>
                  <a:srgbClr val="111111"/>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111111"/>
              </a:buClr>
              <a:buSzPts val="3600"/>
              <a:buFont typeface="Playfair Display"/>
              <a:buNone/>
              <a:tabLst/>
              <a:defRPr/>
            </a:pPr>
            <a:r>
              <a:rPr kumimoji="0" lang="ar-JO"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مزمور 118</a:t>
            </a:r>
            <a:endParaRPr kumimoji="0" lang="en-SG" sz="5867" b="0" i="0" u="none" strike="noStrike" kern="0" cap="none" spc="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1" name="Google Shape;90;p13">
            <a:extLst>
              <a:ext uri="{FF2B5EF4-FFF2-40B4-BE49-F238E27FC236}">
                <a16:creationId xmlns:a16="http://schemas.microsoft.com/office/drawing/2014/main" id="{E3C41042-475C-46E7-A920-A78723075781}"/>
              </a:ext>
            </a:extLst>
          </p:cNvPr>
          <p:cNvSpPr txBox="1">
            <a:spLocks/>
          </p:cNvSpPr>
          <p:nvPr/>
        </p:nvSpPr>
        <p:spPr>
          <a:xfrm>
            <a:off x="-1512922" y="4395013"/>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1867"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rPr>
              <a:t>الإلتزام بالتسبيح</a:t>
            </a:r>
            <a:endParaRPr kumimoji="0" lang="en-SG" sz="1867" b="0" i="0" u="none" strike="noStrike" kern="0" cap="none" spc="400" normalizeH="0" baseline="0" noProof="0" dirty="0">
              <a:ln>
                <a:noFill/>
              </a:ln>
              <a:solidFill>
                <a:srgbClr val="D89F39">
                  <a:lumMod val="75000"/>
                </a:srgbClr>
              </a:solidFill>
              <a:effectLst/>
              <a:uLnTx/>
              <a:uFillTx/>
              <a:latin typeface="Arial" panose="020B0604020202020204" pitchFamily="34" charset="0"/>
              <a:cs typeface="Arial" panose="020B0604020202020204" pitchFamily="34" charset="0"/>
              <a:sym typeface="Playfair Display"/>
            </a:endParaRPr>
          </a:p>
        </p:txBody>
      </p:sp>
      <p:sp>
        <p:nvSpPr>
          <p:cNvPr id="12" name="TextBox 11">
            <a:extLst>
              <a:ext uri="{FF2B5EF4-FFF2-40B4-BE49-F238E27FC236}">
                <a16:creationId xmlns:a16="http://schemas.microsoft.com/office/drawing/2014/main" id="{FA713911-C7FD-4A7F-A6DE-9AF0E0C929D4}"/>
              </a:ext>
            </a:extLst>
          </p:cNvPr>
          <p:cNvSpPr txBox="1"/>
          <p:nvPr/>
        </p:nvSpPr>
        <p:spPr>
          <a:xfrm>
            <a:off x="-1512648" y="6081255"/>
            <a:ext cx="12165704"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rPr>
              <a:t>立志要赞美神</a:t>
            </a:r>
            <a:endParaRPr kumimoji="0" lang="en-SG" altLang="zh-CN" sz="2133" b="0" i="0" u="none" strike="noStrike" kern="0" cap="none" spc="400" normalizeH="0" baseline="0" noProof="0" dirty="0">
              <a:ln>
                <a:noFill/>
              </a:ln>
              <a:solidFill>
                <a:srgbClr val="D89F39">
                  <a:lumMod val="75000"/>
                </a:srgbClr>
              </a:solidFill>
              <a:effectLst/>
              <a:uLnTx/>
              <a:uFillTx/>
              <a:latin typeface="FangSong" panose="02010609060101010101" pitchFamily="49" charset="-122"/>
              <a:ea typeface="FangSong" panose="02010609060101010101" pitchFamily="49" charset="-122"/>
              <a:cs typeface="Arial"/>
              <a:sym typeface="Arial"/>
            </a:endParaRPr>
          </a:p>
        </p:txBody>
      </p:sp>
      <p:pic>
        <p:nvPicPr>
          <p:cNvPr id="7" name="Picture 4" descr="Image result for drought desert">
            <a:extLst>
              <a:ext uri="{FF2B5EF4-FFF2-40B4-BE49-F238E27FC236}">
                <a16:creationId xmlns:a16="http://schemas.microsoft.com/office/drawing/2014/main" id="{F01D45A2-9913-1548-9185-43256F2869A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508" t="32193" r="12493" b="17807"/>
          <a:stretch/>
        </p:blipFill>
        <p:spPr bwMode="auto">
          <a:xfrm>
            <a:off x="-1" y="0"/>
            <a:ext cx="9144001"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3353893"/>
      </p:ext>
    </p:extLst>
  </p:cSld>
  <p:clrMapOvr>
    <a:masterClrMapping/>
  </p:clrMapOvr>
  <p:transition/>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81001" y="2111518"/>
            <a:ext cx="871220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14قُوَّتِي وَتَرَنُّمِي الرَّبُّ، وَقَدْ صَارَ لِي خَلاَصًا.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15صَوْتُ تَرَنُّمٍ وَخَلاَصٍ فِي خِيَامِ الصِّدِّيقِينَ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81000" y="4880300"/>
            <a:ext cx="87122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在义人的帐棚里，有欢呼和得胜的声音，说：</a:t>
            </a:r>
          </a:p>
        </p:txBody>
      </p:sp>
    </p:spTree>
    <p:extLst>
      <p:ext uri="{BB962C8B-B14F-4D97-AF65-F5344CB8AC3E}">
        <p14:creationId xmlns:p14="http://schemas.microsoft.com/office/powerpoint/2010/main" val="2328998053"/>
      </p:ext>
    </p:extLst>
  </p:cSld>
  <p:clrMapOvr>
    <a:masterClrMapping/>
  </p:clrMapOvr>
  <p:transition/>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5" name="TextBox 4">
            <a:extLst>
              <a:ext uri="{FF2B5EF4-FFF2-40B4-BE49-F238E27FC236}">
                <a16:creationId xmlns:a16="http://schemas.microsoft.com/office/drawing/2014/main" id="{F17D8FE5-F3A7-46F9-874F-992C102047D7}"/>
              </a:ext>
            </a:extLst>
          </p:cNvPr>
          <p:cNvSpPr txBox="1"/>
          <p:nvPr/>
        </p:nvSpPr>
        <p:spPr>
          <a:xfrm>
            <a:off x="-732567" y="2218774"/>
            <a:ext cx="10608801" cy="17747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rPr>
              <a:t>يمكننا أن نرنم كما لم نفعل من قبل</a:t>
            </a:r>
            <a:endParaRPr kumimoji="0" lang="en-US"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rPr>
              <a:t>لأن الرب نفسه هو ترنيمتنا</a:t>
            </a:r>
            <a:endParaRPr kumimoji="0" lang="en-US" sz="3733" b="0" i="0" u="none" strike="noStrike" kern="0" cap="none" spc="0" normalizeH="0" baseline="0" noProof="0" dirty="0">
              <a:ln>
                <a:noFill/>
              </a:ln>
              <a:solidFill>
                <a:srgbClr val="000000"/>
              </a:solidFill>
              <a:effectLst/>
              <a:uLnTx/>
              <a:uFillTx/>
              <a:latin typeface="Garamond" panose="02020404030301010803" pitchFamily="18"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467"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568" y="5867935"/>
            <a:ext cx="10608803" cy="4205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333"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118:14 </a:t>
            </a:r>
            <a:r>
              <a:rPr kumimoji="0" lang="zh-CN" altLang="en-US" sz="2133"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p:txBody>
      </p:sp>
      <p:sp>
        <p:nvSpPr>
          <p:cNvPr id="7" name="TextBox 6">
            <a:extLst>
              <a:ext uri="{FF2B5EF4-FFF2-40B4-BE49-F238E27FC236}">
                <a16:creationId xmlns:a16="http://schemas.microsoft.com/office/drawing/2014/main" id="{469B802F-75E9-4E4D-9ED4-30BB9F07A592}"/>
              </a:ext>
            </a:extLst>
          </p:cNvPr>
          <p:cNvSpPr txBox="1"/>
          <p:nvPr/>
        </p:nvSpPr>
        <p:spPr>
          <a:xfrm>
            <a:off x="-1524168" y="4452878"/>
            <a:ext cx="12191999" cy="14056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rPr>
              <a:t>我们可以尽情地唱，</a:t>
            </a:r>
            <a:endParaRPr kumimoji="0" lang="en-SG" altLang="zh-CN"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zh-CN" altLang="en-US"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rPr>
              <a:t>因为神就是我们的诗歌！</a:t>
            </a:r>
            <a:endParaRPr kumimoji="0" lang="en-SG" altLang="zh-CN" sz="4267" b="0" i="0" u="none" strike="noStrike" kern="0" cap="none" spc="0" normalizeH="0" baseline="0" noProof="0" dirty="0">
              <a:ln>
                <a:noFill/>
              </a:ln>
              <a:solidFill>
                <a:srgbClr val="000000"/>
              </a:solidFill>
              <a:effectLst/>
              <a:uLnTx/>
              <a:uFillTx/>
              <a:latin typeface="MingLiU" panose="02020509000000000000" pitchFamily="49" charset="-120"/>
              <a:ea typeface="MingLiU" panose="02020509000000000000" pitchFamily="49" charset="-120"/>
              <a:cs typeface="Arial"/>
              <a:sym typeface="Arial"/>
            </a:endParaRPr>
          </a:p>
        </p:txBody>
      </p:sp>
      <p:sp>
        <p:nvSpPr>
          <p:cNvPr id="8" name="Google Shape;90;p13">
            <a:extLst>
              <a:ext uri="{FF2B5EF4-FFF2-40B4-BE49-F238E27FC236}">
                <a16:creationId xmlns:a16="http://schemas.microsoft.com/office/drawing/2014/main" id="{A3354625-F987-4F80-9A8D-9F8760D2F63A}"/>
              </a:ext>
            </a:extLst>
          </p:cNvPr>
          <p:cNvSpPr txBox="1">
            <a:spLocks/>
          </p:cNvSpPr>
          <p:nvPr/>
        </p:nvSpPr>
        <p:spPr>
          <a:xfrm>
            <a:off x="-1524000" y="3429000"/>
            <a:ext cx="12191999" cy="546232"/>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1pPr>
            <a:lvl2pPr marR="0" lvl="1"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2pPr>
            <a:lvl3pPr marR="0" lvl="2"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3pPr>
            <a:lvl4pPr marR="0" lvl="3"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4pPr>
            <a:lvl5pPr marR="0" lvl="4"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5pPr>
            <a:lvl6pPr marR="0" lvl="5"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6pPr>
            <a:lvl7pPr marR="0" lvl="6"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7pPr>
            <a:lvl8pPr marR="0" lvl="7"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8pPr>
            <a:lvl9pPr marR="0" lvl="8" algn="l" rtl="0">
              <a:lnSpc>
                <a:spcPct val="100000"/>
              </a:lnSpc>
              <a:spcBef>
                <a:spcPts val="0"/>
              </a:spcBef>
              <a:spcAft>
                <a:spcPts val="0"/>
              </a:spcAft>
              <a:buClr>
                <a:srgbClr val="FFFFFF"/>
              </a:buClr>
              <a:buSzPts val="4800"/>
              <a:buFont typeface="Playfair Display"/>
              <a:buNone/>
              <a:defRPr sz="4800" b="0" i="0" u="none" strike="noStrike" cap="none">
                <a:solidFill>
                  <a:srgbClr val="FFFFFF"/>
                </a:solidFill>
                <a:latin typeface="Playfair Display"/>
                <a:ea typeface="Playfair Display"/>
                <a:cs typeface="Playfair Display"/>
                <a:sym typeface="Playfair Display"/>
              </a:defRPr>
            </a:lvl9pPr>
          </a:lstStyle>
          <a:p>
            <a:pPr marL="0" marR="0" lvl="0" indent="0" algn="ctr" defTabSz="914400" rtl="0" eaLnBrk="1" fontAlgn="auto" latinLnBrk="0" hangingPunct="1">
              <a:lnSpc>
                <a:spcPct val="100000"/>
              </a:lnSpc>
              <a:spcBef>
                <a:spcPts val="0"/>
              </a:spcBef>
              <a:spcAft>
                <a:spcPts val="0"/>
              </a:spcAft>
              <a:buClr>
                <a:srgbClr val="FFFFFF"/>
              </a:buClr>
              <a:buSzPts val="4800"/>
              <a:buFont typeface="Playfair Display"/>
              <a:buNone/>
              <a:tabLst/>
              <a:defRPr/>
            </a:pPr>
            <a:r>
              <a:rPr kumimoji="0" lang="ar-JO" sz="2800" b="1"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Playfair Display"/>
              </a:rPr>
              <a:t>14قُوَّتِي وَتَرَنُّمِي الرَّبُّ، وَقَدْ صَارَ لِي خَلاَصًا. </a:t>
            </a:r>
            <a:endParaRPr kumimoji="0" lang="en-US" sz="2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Playfair Display"/>
            </a:endParaRPr>
          </a:p>
        </p:txBody>
      </p:sp>
    </p:spTree>
    <p:extLst>
      <p:ext uri="{BB962C8B-B14F-4D97-AF65-F5344CB8AC3E}">
        <p14:creationId xmlns:p14="http://schemas.microsoft.com/office/powerpoint/2010/main" val="3662832696"/>
      </p:ext>
    </p:extLst>
  </p:cSld>
  <p:clrMapOvr>
    <a:masterClrMapping/>
  </p:clrMapOvr>
  <p:transition/>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06819" y="2406633"/>
            <a:ext cx="8665834"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1اِحْمَدُوا الرَّبَّ لأَنَّهُ صَالِحٌ، لأَنَّ إِلَى الأَبَدِ رَحْمَتَهُ.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06818" y="5175414"/>
            <a:ext cx="86658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67009438"/>
      </p:ext>
    </p:extLst>
  </p:cSld>
  <p:clrMapOvr>
    <a:masterClrMapping/>
  </p:clrMapOvr>
  <p:transition/>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827583" y="2996951"/>
            <a:ext cx="796081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2لِيَقُلْ إِسْرَائِيلُ: «إِنَّ إِلَى الأَبَدِ رَحْمَتَهُ».</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3لِيَقُلْ بَيْتُ هَارُونَ: «إِنَّ إِلَى الأَبَدِ رَحْمَتَهُ».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43833" y="5036290"/>
            <a:ext cx="7844568"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愿以色列说：「他的慈爱永远长存。」</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愿亚伦家说：「他的慈爱永远长存。」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377870874"/>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descr="Green marble"/>
          <p:cNvSpPr>
            <a:spLocks noChangeArrowheads="1"/>
          </p:cNvSpPr>
          <p:nvPr/>
        </p:nvSpPr>
        <p:spPr bwMode="auto">
          <a:xfrm>
            <a:off x="5562600" y="0"/>
            <a:ext cx="3581400" cy="6858000"/>
          </a:xfrm>
          <a:prstGeom prst="rect">
            <a:avLst/>
          </a:prstGeom>
          <a:blipFill dpi="0" rotWithShape="0">
            <a:blip r:embed="rId2"/>
            <a:srcRect/>
            <a:tile tx="0" ty="0" sx="100000" sy="100000" flip="none" algn="tl"/>
          </a:blipFill>
          <a:ln w="9525">
            <a:solidFill>
              <a:schemeClr val="tx1"/>
            </a:solidFill>
            <a:miter lim="800000"/>
            <a:headEnd/>
            <a:tailEnd/>
          </a:ln>
          <a:effectLst/>
        </p:spPr>
        <p:txBody>
          <a:bodyPr wrap="none" anchor="ctr"/>
          <a:lstStyle/>
          <a:p>
            <a:pPr>
              <a:defRPr/>
            </a:pPr>
            <a:endParaRPr lang="en-US" dirty="0">
              <a:solidFill>
                <a:srgbClr val="000000"/>
              </a:solidFill>
              <a:effectLst>
                <a:outerShdw blurRad="38100" dist="38100" dir="2700000" algn="tl">
                  <a:srgbClr val="000000">
                    <a:alpha val="43137"/>
                  </a:srgbClr>
                </a:outerShdw>
              </a:effectLst>
              <a:latin typeface="Arial"/>
              <a:ea typeface="+mn-ea"/>
              <a:cs typeface="Arial"/>
            </a:endParaRPr>
          </a:p>
        </p:txBody>
      </p:sp>
      <p:pic>
        <p:nvPicPr>
          <p:cNvPr id="382978" name="Picture 3" descr="dee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 y="0"/>
            <a:ext cx="5838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900" name="Text Box 4"/>
          <p:cNvSpPr txBox="1">
            <a:spLocks noChangeArrowheads="1"/>
          </p:cNvSpPr>
          <p:nvPr/>
        </p:nvSpPr>
        <p:spPr bwMode="auto">
          <a:xfrm>
            <a:off x="107505" y="1295407"/>
            <a:ext cx="8956798" cy="1200329"/>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stStyle>
          <a:p>
            <a:r>
              <a:rPr lang="ar-JO" dirty="0"/>
              <a:t>مقارنة رسمية بين عنصرين مختلفين حيث يتم تشبيه أحدهما بآخر. </a:t>
            </a:r>
            <a:endParaRPr lang="en-US" dirty="0"/>
          </a:p>
        </p:txBody>
      </p:sp>
      <p:sp>
        <p:nvSpPr>
          <p:cNvPr id="208901" name="Text Box 5"/>
          <p:cNvSpPr txBox="1">
            <a:spLocks noChangeArrowheads="1"/>
          </p:cNvSpPr>
          <p:nvPr/>
        </p:nvSpPr>
        <p:spPr bwMode="auto">
          <a:xfrm>
            <a:off x="457200" y="212733"/>
            <a:ext cx="8229600" cy="646331"/>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التشابه</a:t>
            </a:r>
            <a:endParaRPr lang="en-US" dirty="0"/>
          </a:p>
        </p:txBody>
      </p:sp>
      <p:sp>
        <p:nvSpPr>
          <p:cNvPr id="208902" name="Text Box 6"/>
          <p:cNvSpPr txBox="1">
            <a:spLocks noChangeArrowheads="1"/>
          </p:cNvSpPr>
          <p:nvPr/>
        </p:nvSpPr>
        <p:spPr bwMode="auto">
          <a:xfrm>
            <a:off x="304800" y="4191007"/>
            <a:ext cx="8458200" cy="2031325"/>
          </a:xfrm>
          <a:prstGeom prst="rect">
            <a:avLst/>
          </a:prstGeom>
          <a:noFill/>
          <a:ln w="9525">
            <a:noFill/>
            <a:miter lim="800000"/>
            <a:headEnd/>
            <a:tailEnd/>
          </a:ln>
          <a:effectLst/>
        </p:spPr>
        <p:txBody>
          <a:bodyPr>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r>
              <a:rPr lang="ar-JO" dirty="0"/>
              <a:t>المزامير 42 : 1</a:t>
            </a:r>
          </a:p>
          <a:p>
            <a:r>
              <a:rPr lang="ar-JO" dirty="0"/>
              <a:t>لأمام المغنين.قصيدة لبني قورح.كما يشتاق الايل الى جداول المياه هكذا تشتاق نفسي إليك يا الله.</a:t>
            </a:r>
            <a:endParaRPr lang="en-US" dirty="0"/>
          </a:p>
        </p:txBody>
      </p:sp>
      <p:sp>
        <p:nvSpPr>
          <p:cNvPr id="10"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۳٩٢</a:t>
            </a:r>
            <a:endParaRPr lang="en-US" b="1" dirty="0">
              <a:solidFill>
                <a:srgbClr val="FFFFFF"/>
              </a:solidFill>
              <a:effectLst>
                <a:outerShdw blurRad="38100" dist="38100" dir="2700000" algn="tl">
                  <a:srgbClr val="DDDDDD"/>
                </a:outerShdw>
              </a:effectLst>
            </a:endParaRPr>
          </a:p>
        </p:txBody>
      </p:sp>
      <p:sp>
        <p:nvSpPr>
          <p:cNvPr id="11"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8900"/>
                                        </p:tgtEl>
                                        <p:attrNameLst>
                                          <p:attrName>style.visibility</p:attrName>
                                        </p:attrNameLst>
                                      </p:cBhvr>
                                      <p:to>
                                        <p:strVal val="visible"/>
                                      </p:to>
                                    </p:set>
                                    <p:animEffect transition="in" filter="dissolve">
                                      <p:cBhvr>
                                        <p:cTn id="7" dur="500"/>
                                        <p:tgtEl>
                                          <p:spTgt spid="20890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08902"/>
                                        </p:tgtEl>
                                        <p:attrNameLst>
                                          <p:attrName>style.visibility</p:attrName>
                                        </p:attrNameLst>
                                      </p:cBhvr>
                                      <p:to>
                                        <p:strVal val="visible"/>
                                      </p:to>
                                    </p:set>
                                    <p:animEffect transition="in" filter="dissolve">
                                      <p:cBhvr>
                                        <p:cTn id="12" dur="500"/>
                                        <p:tgtEl>
                                          <p:spTgt spid="208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605167" y="2722876"/>
            <a:ext cx="8143297"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4لِيَقُلْ مُتَّقُو الرَّبِّ: «إِنَّ إِلَى الأَبَدِ رَحْمَتَهُ».</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605166" y="5183880"/>
            <a:ext cx="84203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愿敬畏耶和华的说：「他的慈爱永远长存。」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105132861"/>
      </p:ext>
    </p:extLst>
  </p:cSld>
  <p:clrMapOvr>
    <a:masterClrMapping/>
  </p:clrMapOvr>
  <p:transition/>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83434" y="2852936"/>
            <a:ext cx="8465030"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5مِنَ الضِّيقِ دَعَوْتُ الرَّبَّ فَأَجَابَنِي مِنَ الرُّحْبِ.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83433" y="5136264"/>
            <a:ext cx="8742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我在急难中求告耶和华，他就应允我，使我站在宽阔之地。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94006512"/>
      </p:ext>
    </p:extLst>
  </p:cSld>
  <p:clrMapOvr>
    <a:masterClrMapping/>
  </p:clrMapOvr>
  <p:transition/>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6512" y="2887776"/>
            <a:ext cx="8748463"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6الرَّبُّ لِي فَلاَ أَخَافُ. مَاذَا يَصْنَعُ بِي الإِنْسَانُ؟</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7الرَّبُّ لِي بَيْنَ مُعِينِيَّ، وَأَنَا سَأَرَى بِأَعْدَائِي.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207231" y="517541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耶和华是我的帮助，我决不害怕，人能把我怎麽样呢？</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耶和华是我的帮助，我必看见恨我的人遭报。</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03911436"/>
      </p:ext>
    </p:extLst>
  </p:cSld>
  <p:clrMapOvr>
    <a:masterClrMapping/>
  </p:clrMapOvr>
  <p:transition/>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986167" y="2924944"/>
            <a:ext cx="7618281"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8الاحْتِمَاءُ بِالرَّبِّ خَيْرٌ مِنَ التَّوَكُّلِ عَلَى إِنْسَانٍ. 9الاحْتِمَاءُ بِالرَّبِّ خَيْرٌ مِنَ التَّوَكُّلِ عَلَى الرُّؤَسَاءِ.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986165" y="5136264"/>
            <a:ext cx="7734501" cy="11798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投靠耶和华，胜过倚靠人。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投靠耶和华，胜过倚靠王子。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99862700"/>
      </p:ext>
    </p:extLst>
  </p:cSld>
  <p:clrMapOvr>
    <a:masterClrMapping/>
  </p:clrMapOvr>
  <p:transition/>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23528" y="2675260"/>
            <a:ext cx="882047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10كُلُّ الأُمَمِ أَحَاطُوا بِي. بِاسْمِ الرَّبِّ أُبِيدُهُمْ.</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11أَحَاطُوا بِي وَاكْتَنَفُونِي. بِاسْمِ الرَّبِّ أُبِيدُهُمْ.</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73365" y="5136264"/>
            <a:ext cx="8970636" cy="22672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列国围困着我，我靠着耶和华的名必除灭他们。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他们围绕着我，把我围困，我靠着耶和华的名必除灭他们。</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endPar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17379218"/>
      </p:ext>
    </p:extLst>
  </p:cSld>
  <p:clrMapOvr>
    <a:masterClrMapping/>
  </p:clrMapOvr>
  <p:transition/>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9701" y="2780928"/>
            <a:ext cx="842278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12أَحَاطُوا بِي مِثْلَ النَّحْلِ. انْطَفَأُوا كَنَارِ الشَّوْكِ. بِاسْمِ الرَّبِّ أُبِيدُهُمْ.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69699" y="5084527"/>
            <a:ext cx="8581169"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他们如同蜜蜂围绕着我，但他们要像烧荆棘的火熄灭；我靠着耶和华的名必除灭他们。</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90496652"/>
      </p:ext>
    </p:extLst>
  </p:cSld>
  <p:clrMapOvr>
    <a:masterClrMapping/>
  </p:clrMapOvr>
  <p:transition/>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67544" y="2675260"/>
            <a:ext cx="8676456"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13دَحَرْتَنِي دُحُورًا لأَسْقُطَ، أَمَّا الرَّبُّ فَعَضَدَنِي.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34232" y="5136264"/>
            <a:ext cx="880976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他们极力推我，要我跌倒，耶和华却帮助了我。</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997905831"/>
      </p:ext>
    </p:extLst>
  </p:cSld>
  <p:clrMapOvr>
    <a:masterClrMapping/>
  </p:clrMapOvr>
  <p:transition/>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59634" y="2852936"/>
            <a:ext cx="8604854"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14قُوَّتِي وَتَرَنُّمِي الرَّبُّ، وَقَدْ صَارَ لِي خَلاَصًا.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15صَوْتُ تَرَنُّمٍ وَخَلاَصٍ فِي خِيَامِ الصِّدِّيقِينَ</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59633" y="5124615"/>
            <a:ext cx="8784368"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耶和华是我的力量，我的诗歌；他也成了我的拯救。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在义人的帐棚里，有欢呼和得胜的声音，说：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157970428"/>
      </p:ext>
    </p:extLst>
  </p:cSld>
  <p:clrMapOvr>
    <a:masterClrMapping/>
  </p:clrMapOvr>
  <p:transition/>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376566" y="2780928"/>
            <a:ext cx="8443906" cy="6258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3467" b="1"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rPr>
              <a:t> 16يَمِينُ الرَّبِّ مُرْتَفِعَةٌ. يَمِينُ الرَّبِّ صَانِعَةٌ بِبَأْسٍ». </a:t>
            </a:r>
            <a:endParaRPr kumimoji="0" lang="en-US" sz="3467" b="1"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376565" y="5136265"/>
            <a:ext cx="87674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「耶和华的右手行了大能的事。</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耶和华的右手高高举起；耶和华的右手行了大能的事。」</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577308176"/>
      </p:ext>
    </p:extLst>
  </p:cSld>
  <p:clrMapOvr>
    <a:masterClrMapping/>
  </p:clrMapOvr>
  <p:transition/>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مزمور 118</a:t>
            </a:r>
            <a:r>
              <a:rPr lang="en-SG"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0" y="3243577"/>
            <a:ext cx="8473580"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17لاَ أَمُوتُ بَلْ أَحْيَا وَأُحَدِّثُ بِأَعْمَالِ الرَّبِّ.</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18تَأْدِيبًا أَدَّبَنِي الرَّبُّ، وَإِلَى الْمَوْتِ لَمْ يُسْلِمْنِي.</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032793"/>
            <a:ext cx="8725102"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我必不至於死，我要活下去，并且要述说耶和华的作为。</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耶和华虽严厉地管教我，却没有把我置於死地。</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049560681"/>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7"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charset="0"/>
                <a:ea typeface="ＭＳ Ｐゴシック" charset="0"/>
                <a:cs typeface="Times New Roman" charset="0"/>
              </a:rPr>
              <a:t>شكل كلام يحتوي على مقارنة ضمنية بين شيئين مختلفين. </a:t>
            </a:r>
            <a:r>
              <a:rPr lang="en-US" dirty="0">
                <a:latin typeface="Arial" charset="0"/>
                <a:ea typeface="ＭＳ Ｐゴシック" charset="0"/>
                <a:cs typeface="Times New Roman" charset="0"/>
              </a:rPr>
              <a:t>		</a:t>
            </a:r>
          </a:p>
        </p:txBody>
      </p:sp>
      <p:sp>
        <p:nvSpPr>
          <p:cNvPr id="210948"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المجازية</a:t>
            </a:r>
            <a:endParaRPr lang="en-US" dirty="0"/>
          </a:p>
        </p:txBody>
      </p:sp>
      <p:sp>
        <p:nvSpPr>
          <p:cNvPr id="210949" name="Text Box 5"/>
          <p:cNvSpPr txBox="1">
            <a:spLocks noChangeArrowheads="1"/>
          </p:cNvSpPr>
          <p:nvPr/>
        </p:nvSpPr>
        <p:spPr bwMode="auto">
          <a:xfrm>
            <a:off x="0" y="3505203"/>
            <a:ext cx="9144000" cy="3477875"/>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المزامير 27 : 1</a:t>
            </a:r>
          </a:p>
          <a:p>
            <a:r>
              <a:rPr lang="ar-JO" dirty="0"/>
              <a:t>لداود.الرب نوري وخلاصي ممن</a:t>
            </a:r>
          </a:p>
          <a:p>
            <a:r>
              <a:rPr lang="ar-JO" dirty="0"/>
              <a:t> أخاف.الرب حصن حياتي ممن أرتعب.</a:t>
            </a:r>
            <a:endParaRPr lang="en-US" dirty="0"/>
          </a:p>
          <a:p>
            <a:endParaRPr lang="en-US" i="1" dirty="0"/>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۳٩٢</a:t>
            </a:r>
            <a:endParaRPr lang="en-US" b="1" dirty="0">
              <a:solidFill>
                <a:srgbClr val="FFFFFF"/>
              </a:solidFill>
              <a:effectLst>
                <a:outerShdw blurRad="38100" dist="38100" dir="2700000" algn="tl">
                  <a:srgbClr val="DDDDDD"/>
                </a:outerShdw>
              </a:effectLst>
            </a:endParaRPr>
          </a:p>
        </p:txBody>
      </p:sp>
      <p:sp>
        <p:nvSpPr>
          <p:cNvPr id="10"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0947"/>
                                        </p:tgtEl>
                                        <p:attrNameLst>
                                          <p:attrName>style.visibility</p:attrName>
                                        </p:attrNameLst>
                                      </p:cBhvr>
                                      <p:to>
                                        <p:strVal val="visible"/>
                                      </p:to>
                                    </p:set>
                                    <p:animEffect transition="in" filter="dissolve">
                                      <p:cBhvr>
                                        <p:cTn id="7" dur="500"/>
                                        <p:tgtEl>
                                          <p:spTgt spid="210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0949"/>
                                        </p:tgtEl>
                                        <p:attrNameLst>
                                          <p:attrName>style.visibility</p:attrName>
                                        </p:attrNameLst>
                                      </p:cBhvr>
                                      <p:to>
                                        <p:strVal val="visible"/>
                                      </p:to>
                                    </p:set>
                                    <p:animEffect transition="in" filter="dissolve">
                                      <p:cBhvr>
                                        <p:cTn id="12" dur="500"/>
                                        <p:tgtEl>
                                          <p:spTgt spid="210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7" grpId="0" autoUpdateAnimBg="0"/>
      <p:bldP spid="210949" grpId="0" autoUpdateAnimBg="0"/>
    </p:bld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94681" y="2640457"/>
            <a:ext cx="7954636"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19اِفْتَحُوا لِي أَبْوَابَ الْبِرِّ. أَدْخُلْ فِيهَا وَأَحْمَدِ الرَّبَّ.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94681" y="5084527"/>
            <a:ext cx="795463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19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请你们为我打开正义的门，我要进去，称谢耶和华。</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453607249"/>
      </p:ext>
    </p:extLst>
  </p:cSld>
  <p:clrMapOvr>
    <a:masterClrMapping/>
  </p:clrMapOvr>
  <p:transition/>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1036967" y="2852936"/>
            <a:ext cx="7567481"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20هذَا الْبَابُ لِلرَّبِّ. الصِّدِّيقُونَ يَدْخُلُونَ فِيهِ.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1036965" y="5183881"/>
            <a:ext cx="775143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20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这是耶和华的门，义人才可以进去。</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790450669"/>
      </p:ext>
    </p:extLst>
  </p:cSld>
  <p:clrMapOvr>
    <a:masterClrMapping/>
  </p:clrMapOvr>
  <p:transition/>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18901" y="3030998"/>
            <a:ext cx="8329564"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21أَحْمَدُكَ لأَنَّكَ اسْتَجَبْتَ لِي وَصِرْتَ لِي خَلاَصًا. 22الْحَجَرُ الَّذِي رَفَضَهُ الْبَنَّاؤُونَ قَدْ صَارَ رَأْسَ الزَّاوِيَةِ.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18899" y="5136265"/>
            <a:ext cx="8936769"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21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我要称谢你，因为你应允了我，又成了我的拯救。</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22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建筑工人所弃的石头，成了房角的主要石头；</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1723361250"/>
      </p:ext>
    </p:extLst>
  </p:cSld>
  <p:clrMapOvr>
    <a:masterClrMapping/>
  </p:clrMapOvr>
  <p:transition/>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427366" y="2996952"/>
            <a:ext cx="853712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 23مِنْ قِبَلِ الرَّبِّ كَانَ هذَا، وَهُوَ عَجِيبٌ فِي أَعْيُنِنَا.</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24هذَا هُوَ الْيَوْمُ الَّذِي صَنَعُهُ الرَّبُّ، نَبْتَهِجُ وَنَفْرَحُ فِيهِ.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27365" y="5233363"/>
            <a:ext cx="8716636" cy="16722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23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这是耶和华作的，在我们眼中看为希奇。</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24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这是耶和华所定的日子，我们要在这一日欢喜快乐。</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737361812"/>
      </p:ext>
    </p:extLst>
  </p:cSld>
  <p:clrMapOvr>
    <a:masterClrMapping/>
  </p:clrMapOvr>
  <p:transition/>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732167" y="2924944"/>
            <a:ext cx="7944289"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25آهِ يَا رَبُّ خَلِّصْ! آهِ يَا رَبُّ أَنْقِذْ!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732166" y="5244365"/>
            <a:ext cx="811550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25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耶和华啊！求你施行拯救；耶和华啊！</a:t>
            </a:r>
            <a:br>
              <a:rPr kumimoji="0" lang="en-US" altLang="zh-CN"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b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求你使我们亨通。</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(إنجليزي)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306504855"/>
      </p:ext>
    </p:extLst>
  </p:cSld>
  <p:clrMapOvr>
    <a:masterClrMapping/>
  </p:clrMapOvr>
  <p:transition/>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0499" y="2780927"/>
            <a:ext cx="8227965" cy="92333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26مُبَارَكٌ الآتِي بِاسْمِ الرَّبِّ. بَارَكْنَاكُمْ مِنْ بَيْتِ الرَّبِّ.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0498" y="5136264"/>
            <a:ext cx="83864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26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奉耶和华的名来的是应当称颂的，我们从耶和华的殿中给你们祝福。</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قائد العبادة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主领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920565769"/>
      </p:ext>
    </p:extLst>
  </p:cSld>
  <p:clrMapOvr>
    <a:masterClrMapping/>
  </p:clrMapOvr>
  <p:transition/>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528965" y="2780928"/>
            <a:ext cx="8291507"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27الرَّبُّ هُوَ اللهُ وَقَدْ أَنَارَ لَنَا. أَوْثِقُوا الذَّبِيحَةَ بِرُبُطٍ إِلَى قُرُونِ الْمَذْبَحِ. </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528964" y="5036290"/>
            <a:ext cx="861503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27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耶和华是　神，他光照了我们。你们要用绳索把祭牲拴住，带到祭坛的角那里。</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2049383"/>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الجماعة (صيني)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709460"/>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3192644025"/>
      </p:ext>
    </p:extLst>
  </p:cSld>
  <p:clrMapOvr>
    <a:masterClrMapping/>
  </p:clrMapOvr>
  <p:transition/>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 name="Google Shape;176;p21">
            <a:extLst>
              <a:ext uri="{FF2B5EF4-FFF2-40B4-BE49-F238E27FC236}">
                <a16:creationId xmlns:a16="http://schemas.microsoft.com/office/drawing/2014/main" id="{039814DF-87BF-4599-BB6F-D299715DB101}"/>
              </a:ext>
            </a:extLst>
          </p:cNvPr>
          <p:cNvSpPr txBox="1">
            <a:spLocks noGrp="1"/>
          </p:cNvSpPr>
          <p:nvPr>
            <p:ph type="title"/>
          </p:nvPr>
        </p:nvSpPr>
        <p:spPr>
          <a:xfrm>
            <a:off x="-732567" y="0"/>
            <a:ext cx="10608800" cy="901600"/>
          </a:xfrm>
          <a:prstGeom prst="rect">
            <a:avLst/>
          </a:prstGeom>
        </p:spPr>
        <p:txBody>
          <a:bodyPr spcFirstLastPara="1" wrap="square" lIns="121900" tIns="121900" rIns="121900" bIns="121900" anchor="ctr" anchorCtr="0">
            <a:noAutofit/>
          </a:bodyPr>
          <a:lstStyle/>
          <a:p>
            <a:r>
              <a:rPr lang="ar-JO"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مزمور 118</a:t>
            </a:r>
            <a:r>
              <a:rPr lang="en-SG" b="1" spc="400"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zh-CN" altLang="en-US"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诗篇</a:t>
            </a:r>
            <a:r>
              <a:rPr lang="en-US" altLang="zh-CN"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rPr>
              <a:t>118</a:t>
            </a:r>
            <a:endParaRPr sz="1333" spc="400" dirty="0">
              <a:solidFill>
                <a:schemeClr val="accent2">
                  <a:lumMod val="75000"/>
                </a:schemeClr>
              </a:solidFill>
              <a:latin typeface="Arial" panose="020B0604020202020204" pitchFamily="34" charset="0"/>
              <a:ea typeface="FangSong" panose="02010609060101010101" pitchFamily="49" charset="-122"/>
              <a:cs typeface="Arial" panose="020B0604020202020204" pitchFamily="34" charset="0"/>
              <a:sym typeface="Arial"/>
            </a:endParaRPr>
          </a:p>
        </p:txBody>
      </p:sp>
      <p:sp>
        <p:nvSpPr>
          <p:cNvPr id="5" name="TextBox 4">
            <a:extLst>
              <a:ext uri="{FF2B5EF4-FFF2-40B4-BE49-F238E27FC236}">
                <a16:creationId xmlns:a16="http://schemas.microsoft.com/office/drawing/2014/main" id="{F17D8FE5-F3A7-46F9-874F-992C102047D7}"/>
              </a:ext>
            </a:extLst>
          </p:cNvPr>
          <p:cNvSpPr txBox="1"/>
          <p:nvPr/>
        </p:nvSpPr>
        <p:spPr>
          <a:xfrm>
            <a:off x="251520" y="3006501"/>
            <a:ext cx="8568952" cy="147732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28إِلهِي أَنْتَ فَأَحْمَدُكَ، إِلهِي فَأَرْفَعُكَ.</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5400" b="1" i="0" u="none" strike="noStrike" kern="0" cap="none" spc="0" normalizeH="0" baseline="30000" noProof="0" dirty="0">
                <a:ln>
                  <a:noFill/>
                </a:ln>
                <a:solidFill>
                  <a:srgbClr val="000000"/>
                </a:solidFill>
                <a:effectLst/>
                <a:uLnTx/>
                <a:uFillTx/>
                <a:latin typeface="Gill Sans MT" panose="020B0502020104020203" pitchFamily="34" charset="0"/>
                <a:cs typeface="Arial"/>
                <a:sym typeface="Arial"/>
              </a:rPr>
              <a:t>29احْمَدُوا الرَّبَّ لأَنَّهُ صَالِحٌ، لأَنَّ إِلَى الأَبَدِ رَحْمَتَهُ.</a:t>
            </a:r>
            <a:endParaRPr kumimoji="0" lang="en-US" sz="5400" b="0" i="0" u="none" strike="noStrike" kern="0" cap="none" spc="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6" name="TextBox 5">
            <a:extLst>
              <a:ext uri="{FF2B5EF4-FFF2-40B4-BE49-F238E27FC236}">
                <a16:creationId xmlns:a16="http://schemas.microsoft.com/office/drawing/2014/main" id="{A5CA204E-43EB-4AAF-A975-A9C360C05FFD}"/>
              </a:ext>
            </a:extLst>
          </p:cNvPr>
          <p:cNvSpPr txBox="1"/>
          <p:nvPr/>
        </p:nvSpPr>
        <p:spPr>
          <a:xfrm>
            <a:off x="48582" y="4763721"/>
            <a:ext cx="8621285" cy="21646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28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你是我的　神，我要称谢你；你是我的　神，我要尊崇你。</a:t>
            </a:r>
          </a:p>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altLang="zh-CN" sz="16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29 </a:t>
            </a:r>
            <a:r>
              <a:rPr kumimoji="0" lang="zh-CN" altLang="en-US" sz="3200" b="0" i="0" u="none" strike="noStrike" kern="0" cap="none" spc="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你们要称谢耶和华，因他本是良善的；他的慈爱永远长存。</a:t>
            </a:r>
          </a:p>
        </p:txBody>
      </p:sp>
      <p:sp>
        <p:nvSpPr>
          <p:cNvPr id="7" name="TextBox 6">
            <a:extLst>
              <a:ext uri="{FF2B5EF4-FFF2-40B4-BE49-F238E27FC236}">
                <a16:creationId xmlns:a16="http://schemas.microsoft.com/office/drawing/2014/main" id="{FF633A92-56A7-495F-A296-63DC47BA8359}"/>
              </a:ext>
            </a:extLst>
          </p:cNvPr>
          <p:cNvSpPr txBox="1"/>
          <p:nvPr/>
        </p:nvSpPr>
        <p:spPr>
          <a:xfrm>
            <a:off x="-1524167" y="1913915"/>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ar-JO"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rPr>
              <a:t>الجميع (إنجليزي وصيني)</a:t>
            </a:r>
            <a:endParaRPr kumimoji="0" lang="en-US" sz="1467" b="1" i="0" u="none" strike="noStrike" kern="0" cap="none" spc="400" normalizeH="0" baseline="0" noProof="0" dirty="0">
              <a:ln>
                <a:noFill/>
              </a:ln>
              <a:solidFill>
                <a:srgbClr val="000000"/>
              </a:solidFill>
              <a:effectLst/>
              <a:uLnTx/>
              <a:uFillTx/>
              <a:latin typeface="Gill Sans MT" panose="020B0502020104020203" pitchFamily="34" charset="0"/>
              <a:cs typeface="Arial"/>
              <a:sym typeface="Arial"/>
            </a:endParaRPr>
          </a:p>
        </p:txBody>
      </p:sp>
      <p:sp>
        <p:nvSpPr>
          <p:cNvPr id="8" name="TextBox 7">
            <a:extLst>
              <a:ext uri="{FF2B5EF4-FFF2-40B4-BE49-F238E27FC236}">
                <a16:creationId xmlns:a16="http://schemas.microsoft.com/office/drawing/2014/main" id="{4B7DBB1F-4EAE-45FD-A155-67D644E4A1C6}"/>
              </a:ext>
            </a:extLst>
          </p:cNvPr>
          <p:cNvSpPr txBox="1"/>
          <p:nvPr/>
        </p:nvSpPr>
        <p:spPr>
          <a:xfrm>
            <a:off x="-1524000" y="4336916"/>
            <a:ext cx="12192000" cy="31810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zh-CN" alt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rPr>
              <a:t>会众 （中英）</a:t>
            </a:r>
            <a:endParaRPr kumimoji="0" lang="en-US" sz="1467" b="0" i="0" u="none" strike="noStrike" kern="0" cap="none" spc="400" normalizeH="0" baseline="0" noProof="0" dirty="0">
              <a:ln>
                <a:noFill/>
              </a:ln>
              <a:solidFill>
                <a:srgbClr val="000000"/>
              </a:solidFill>
              <a:effectLst/>
              <a:uLnTx/>
              <a:uFillTx/>
              <a:latin typeface="FangSong" panose="02010609060101010101" pitchFamily="49" charset="-122"/>
              <a:ea typeface="FangSong" panose="02010609060101010101" pitchFamily="49" charset="-122"/>
              <a:cs typeface="Arial"/>
              <a:sym typeface="Arial"/>
            </a:endParaRPr>
          </a:p>
        </p:txBody>
      </p:sp>
    </p:spTree>
    <p:extLst>
      <p:ext uri="{BB962C8B-B14F-4D97-AF65-F5344CB8AC3E}">
        <p14:creationId xmlns:p14="http://schemas.microsoft.com/office/powerpoint/2010/main" val="2213026235"/>
      </p:ext>
    </p:extLst>
  </p:cSld>
  <p:clrMapOvr>
    <a:masterClrMapping/>
  </p:clrMapOvr>
  <p:transition/>
</p:sld>
</file>

<file path=ppt/slides/slide658.xml><?xml version="1.0" encoding="utf-8"?>
<p:sld xmlns:a="http://schemas.openxmlformats.org/drawingml/2006/main" xmlns:r="http://schemas.openxmlformats.org/officeDocument/2006/relationships" xmlns:p="http://schemas.openxmlformats.org/presentationml/2006/main">
  <p:cSld>
    <p:bg>
      <p:bgPr>
        <a:solidFill>
          <a:srgbClr val="E5F8FB"/>
        </a:solidFill>
        <a:effectLst/>
      </p:bgPr>
    </p:bg>
    <p:spTree>
      <p:nvGrpSpPr>
        <p:cNvPr id="1" name=""/>
        <p:cNvGrpSpPr/>
        <p:nvPr/>
      </p:nvGrpSpPr>
      <p:grpSpPr>
        <a:xfrm>
          <a:off x="0" y="0"/>
          <a:ext cx="0" cy="0"/>
          <a:chOff x="0" y="0"/>
          <a:chExt cx="0" cy="0"/>
        </a:xfrm>
      </p:grpSpPr>
      <p:pic>
        <p:nvPicPr>
          <p:cNvPr id="456707" name="Picture 3" descr="0204003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72896" y="0"/>
            <a:ext cx="2471107" cy="3717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706" name="Rectangle 2"/>
          <p:cNvSpPr>
            <a:spLocks noGrp="1" noChangeArrowheads="1"/>
          </p:cNvSpPr>
          <p:nvPr>
            <p:ph type="title"/>
          </p:nvPr>
        </p:nvSpPr>
        <p:spPr>
          <a:xfrm>
            <a:off x="0" y="332657"/>
            <a:ext cx="6660232" cy="6202363"/>
          </a:xfrm>
          <a:noFill/>
        </p:spPr>
        <p:txBody>
          <a:bodyPr/>
          <a:lstStyle/>
          <a:p>
            <a:pPr eaLnBrk="1" hangingPunct="1">
              <a:spcBef>
                <a:spcPct val="50000"/>
              </a:spcBef>
            </a:pPr>
            <a:r>
              <a:rPr lang="ar-JO" sz="4000" b="1" kern="1200" dirty="0">
                <a:solidFill>
                  <a:schemeClr val="tx1"/>
                </a:solidFill>
                <a:effectLst/>
                <a:latin typeface="Arial" charset="0"/>
                <a:cs typeface="Times New Roman" charset="0"/>
              </a:rPr>
              <a:t>أيضاً شهاداتك هي لذتي أهل مشورتي</a:t>
            </a:r>
            <a:br>
              <a:rPr lang="en-GB" sz="4000" b="1" kern="1200" dirty="0">
                <a:solidFill>
                  <a:schemeClr val="tx1"/>
                </a:solidFill>
                <a:effectLst/>
                <a:latin typeface="Arial" charset="0"/>
                <a:cs typeface="Times New Roman" charset="0"/>
              </a:rPr>
            </a:br>
            <a:r>
              <a:rPr lang="en-GB" sz="4000" b="1" kern="1200" dirty="0">
                <a:solidFill>
                  <a:schemeClr val="tx1"/>
                </a:solidFill>
                <a:effectLst/>
                <a:latin typeface="Arial" charset="0"/>
                <a:cs typeface="Times New Roman" charset="0"/>
              </a:rPr>
              <a:t>(</a:t>
            </a:r>
            <a:r>
              <a:rPr lang="ar-JO" sz="4000" b="1" kern="1200" dirty="0">
                <a:solidFill>
                  <a:schemeClr val="tx1"/>
                </a:solidFill>
                <a:effectLst/>
                <a:latin typeface="Arial" charset="0"/>
                <a:cs typeface="Times New Roman" charset="0"/>
              </a:rPr>
              <a:t>مزمور 119 : 24</a:t>
            </a:r>
            <a:r>
              <a:rPr lang="en-GB" sz="4000" b="1" kern="1200" dirty="0">
                <a:solidFill>
                  <a:schemeClr val="tx1"/>
                </a:solidFill>
                <a:effectLst/>
                <a:latin typeface="Arial" charset="0"/>
                <a:cs typeface="Times New Roman" charset="0"/>
              </a:rPr>
              <a:t>)</a:t>
            </a:r>
            <a:br>
              <a:rPr lang="en-GB" sz="4000" b="1" kern="1200" dirty="0">
                <a:solidFill>
                  <a:schemeClr val="tx1"/>
                </a:solidFill>
                <a:effectLst/>
                <a:latin typeface="Arial" charset="0"/>
                <a:cs typeface="Times New Roman" charset="0"/>
              </a:rPr>
            </a:br>
            <a:br>
              <a:rPr lang="en-GB" sz="4000" b="1" kern="1200" dirty="0">
                <a:solidFill>
                  <a:schemeClr val="tx1"/>
                </a:solidFill>
                <a:effectLst/>
                <a:latin typeface="Arial" charset="0"/>
                <a:cs typeface="Times New Roman" charset="0"/>
              </a:rPr>
            </a:br>
            <a:r>
              <a:rPr lang="ar-JO" sz="4000" b="1" kern="1200" dirty="0">
                <a:solidFill>
                  <a:schemeClr val="tx1"/>
                </a:solidFill>
                <a:effectLst/>
                <a:latin typeface="Arial" charset="0"/>
                <a:cs typeface="Times New Roman" charset="0"/>
              </a:rPr>
              <a:t>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a:t>
            </a:r>
            <a:endParaRPr lang="en-US" sz="4000" b="1" kern="1200" dirty="0">
              <a:solidFill>
                <a:schemeClr val="tx1"/>
              </a:solidFill>
              <a:effectLst/>
              <a:latin typeface="Arial" charset="0"/>
              <a:cs typeface="Times New Roman" charset="0"/>
            </a:endParaRPr>
          </a:p>
        </p:txBody>
      </p:sp>
    </p:spTree>
    <p:extLst>
      <p:ext uri="{BB962C8B-B14F-4D97-AF65-F5344CB8AC3E}">
        <p14:creationId xmlns:p14="http://schemas.microsoft.com/office/powerpoint/2010/main" val="3577573930"/>
      </p:ext>
    </p:extLst>
  </p:cSld>
  <p:clrMapOvr>
    <a:masterClrMapping/>
  </p:clrMapOvr>
  <p:transition>
    <p:fade/>
  </p:transition>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١١٩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19639768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5025" name="Picture 2" descr="Israel 040"/>
          <p:cNvPicPr>
            <a:picLocks noChangeAspect="1" noChangeArrowheads="1"/>
          </p:cNvPicPr>
          <p:nvPr/>
        </p:nvPicPr>
        <p:blipFill>
          <a:blip r:embed="rId2">
            <a:lum bright="-18000" contrast="6000"/>
            <a:extLst>
              <a:ext uri="{28A0092B-C50C-407E-A947-70E740481C1C}">
                <a14:useLocalDpi xmlns:a14="http://schemas.microsoft.com/office/drawing/2010/main"/>
              </a:ext>
            </a:extLst>
          </a:blip>
          <a:srcRect/>
          <a:stretch>
            <a:fillRect/>
          </a:stretch>
        </p:blipFill>
        <p:spPr bwMode="auto">
          <a:xfrm>
            <a:off x="0" y="0"/>
            <a:ext cx="9144000" cy="75168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 Box 3"/>
          <p:cNvSpPr txBox="1">
            <a:spLocks noChangeArrowheads="1"/>
          </p:cNvSpPr>
          <p:nvPr/>
        </p:nvSpPr>
        <p:spPr bwMode="auto">
          <a:xfrm>
            <a:off x="381000" y="1295400"/>
            <a:ext cx="83058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charset="0"/>
                <a:ea typeface="ＭＳ Ｐゴシック" charset="0"/>
                <a:cs typeface="Times New Roman" charset="0"/>
              </a:rPr>
              <a:t>عندما يقال أكثر مما يقصد به حرفياً ؛ مبالغة </a:t>
            </a:r>
            <a:r>
              <a:rPr lang="en-US" dirty="0">
                <a:latin typeface="Arial" charset="0"/>
                <a:ea typeface="ＭＳ Ｐゴシック" charset="0"/>
                <a:cs typeface="Times New Roman" charset="0"/>
              </a:rPr>
              <a:t>		</a:t>
            </a:r>
          </a:p>
        </p:txBody>
      </p:sp>
      <p:sp>
        <p:nvSpPr>
          <p:cNvPr id="212996" name="Text Box 4"/>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المبالغة</a:t>
            </a:r>
            <a:endParaRPr lang="en-US" dirty="0"/>
          </a:p>
        </p:txBody>
      </p:sp>
      <p:sp>
        <p:nvSpPr>
          <p:cNvPr id="212997" name="Text Box 5"/>
          <p:cNvSpPr txBox="1">
            <a:spLocks noChangeArrowheads="1"/>
          </p:cNvSpPr>
          <p:nvPr/>
        </p:nvSpPr>
        <p:spPr bwMode="auto">
          <a:xfrm>
            <a:off x="0" y="3505207"/>
            <a:ext cx="9144000" cy="2246769"/>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المزامير 6 : 6</a:t>
            </a:r>
          </a:p>
          <a:p>
            <a:r>
              <a:rPr lang="ar-JO" dirty="0"/>
              <a:t>تعبت في تنهدي.أعوم في كل ليلة سريري بدموعي أذوب فراشي.</a:t>
            </a:r>
            <a:endParaRPr lang="en-US" dirty="0"/>
          </a:p>
        </p:txBody>
      </p:sp>
      <p:sp>
        <p:nvSpPr>
          <p:cNvPr id="8"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۳٩٢</a:t>
            </a:r>
            <a:endParaRPr lang="en-US" b="1" dirty="0">
              <a:solidFill>
                <a:srgbClr val="FFFFFF"/>
              </a:solidFill>
              <a:effectLst>
                <a:outerShdw blurRad="38100" dist="38100" dir="2700000" algn="tl">
                  <a:srgbClr val="DDDDDD"/>
                </a:outerShdw>
              </a:effectLst>
            </a:endParaRPr>
          </a:p>
        </p:txBody>
      </p:sp>
      <p:sp>
        <p:nvSpPr>
          <p:cNvPr id="9"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2995"/>
                                        </p:tgtEl>
                                        <p:attrNameLst>
                                          <p:attrName>style.visibility</p:attrName>
                                        </p:attrNameLst>
                                      </p:cBhvr>
                                      <p:to>
                                        <p:strVal val="visible"/>
                                      </p:to>
                                    </p:set>
                                    <p:animEffect transition="in" filter="dissolve">
                                      <p:cBhvr>
                                        <p:cTn id="7" dur="500"/>
                                        <p:tgtEl>
                                          <p:spTgt spid="2129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2997"/>
                                        </p:tgtEl>
                                        <p:attrNameLst>
                                          <p:attrName>style.visibility</p:attrName>
                                        </p:attrNameLst>
                                      </p:cBhvr>
                                      <p:to>
                                        <p:strVal val="visible"/>
                                      </p:to>
                                    </p:set>
                                    <p:animEffect transition="in" filter="dissolve">
                                      <p:cBhvr>
                                        <p:cTn id="12" dur="500"/>
                                        <p:tgtEl>
                                          <p:spTgt spid="2129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5" grpId="0" autoUpdateAnimBg="0"/>
      <p:bldP spid="212997" grpId="0" autoUpdateAnimBg="0"/>
    </p:bld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7E43C039-4BD3-F646-BD38-7E0A9F8CE8D2}"/>
              </a:ext>
            </a:extLst>
          </p:cNvPr>
          <p:cNvGrpSpPr/>
          <p:nvPr/>
        </p:nvGrpSpPr>
        <p:grpSpPr>
          <a:xfrm>
            <a:off x="697034" y="1412776"/>
            <a:ext cx="2160240" cy="2664296"/>
            <a:chOff x="697034" y="2276872"/>
            <a:chExt cx="2160240" cy="2664296"/>
          </a:xfrm>
        </p:grpSpPr>
        <p:sp>
          <p:nvSpPr>
            <p:cNvPr id="3" name="Rounded Rectangle 2">
              <a:extLst>
                <a:ext uri="{FF2B5EF4-FFF2-40B4-BE49-F238E27FC236}">
                  <a16:creationId xmlns:a16="http://schemas.microsoft.com/office/drawing/2014/main" id="{60BB6340-7054-8D44-A039-6F8BAC81E747}"/>
                </a:ext>
              </a:extLst>
            </p:cNvPr>
            <p:cNvSpPr/>
            <p:nvPr/>
          </p:nvSpPr>
          <p:spPr bwMode="auto">
            <a:xfrm>
              <a:off x="69703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2" name="TextBox 1">
              <a:extLst>
                <a:ext uri="{FF2B5EF4-FFF2-40B4-BE49-F238E27FC236}">
                  <a16:creationId xmlns:a16="http://schemas.microsoft.com/office/drawing/2014/main" id="{23015917-5FCD-0041-B29F-6512911EBE1D}"/>
                </a:ext>
              </a:extLst>
            </p:cNvPr>
            <p:cNvSpPr txBox="1"/>
            <p:nvPr/>
          </p:nvSpPr>
          <p:spPr>
            <a:xfrm>
              <a:off x="697034"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افتحوا الأبواب</a:t>
              </a:r>
              <a:endParaRPr lang="en-US" b="1" dirty="0">
                <a:solidFill>
                  <a:schemeClr val="bg1"/>
                </a:solidFill>
                <a:latin typeface="Arial" panose="020B0604020202020204" pitchFamily="34" charset="0"/>
                <a:cs typeface="Arial" panose="020B0604020202020204" pitchFamily="34" charset="0"/>
              </a:endParaRP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118: 19</a:t>
              </a:r>
              <a:r>
                <a:rPr lang="en-US" b="1" dirty="0">
                  <a:solidFill>
                    <a:schemeClr val="bg1"/>
                  </a:solidFill>
                  <a:latin typeface="Arial" panose="020B0604020202020204" pitchFamily="34" charset="0"/>
                  <a:cs typeface="Arial" panose="020B0604020202020204" pitchFamily="34" charset="0"/>
                </a:rPr>
                <a:t>)</a:t>
              </a:r>
            </a:p>
          </p:txBody>
        </p:sp>
      </p:grpSp>
      <p:sp>
        <p:nvSpPr>
          <p:cNvPr id="4" name="Notched Right Arrow 3">
            <a:extLst>
              <a:ext uri="{FF2B5EF4-FFF2-40B4-BE49-F238E27FC236}">
                <a16:creationId xmlns:a16="http://schemas.microsoft.com/office/drawing/2014/main" id="{CFACCB1E-05D8-6E49-AFBD-80FE7C6DAC1E}"/>
              </a:ext>
            </a:extLst>
          </p:cNvPr>
          <p:cNvSpPr/>
          <p:nvPr/>
        </p:nvSpPr>
        <p:spPr bwMode="auto">
          <a:xfrm>
            <a:off x="2857274"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2" name="Group 11">
            <a:extLst>
              <a:ext uri="{FF2B5EF4-FFF2-40B4-BE49-F238E27FC236}">
                <a16:creationId xmlns:a16="http://schemas.microsoft.com/office/drawing/2014/main" id="{E575E50A-3721-C540-90E6-CACB43EDC14D}"/>
              </a:ext>
            </a:extLst>
          </p:cNvPr>
          <p:cNvGrpSpPr/>
          <p:nvPr/>
        </p:nvGrpSpPr>
        <p:grpSpPr>
          <a:xfrm>
            <a:off x="3462609" y="1412776"/>
            <a:ext cx="2160240" cy="2664296"/>
            <a:chOff x="3462609" y="2276872"/>
            <a:chExt cx="2160240" cy="2664296"/>
          </a:xfrm>
        </p:grpSpPr>
        <p:sp>
          <p:nvSpPr>
            <p:cNvPr id="5" name="Rounded Rectangle 4">
              <a:extLst>
                <a:ext uri="{FF2B5EF4-FFF2-40B4-BE49-F238E27FC236}">
                  <a16:creationId xmlns:a16="http://schemas.microsoft.com/office/drawing/2014/main" id="{5C71867B-37C5-7447-93EB-39C92A71F971}"/>
                </a:ext>
              </a:extLst>
            </p:cNvPr>
            <p:cNvSpPr/>
            <p:nvPr/>
          </p:nvSpPr>
          <p:spPr bwMode="auto">
            <a:xfrm>
              <a:off x="3462609"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6" name="TextBox 5">
              <a:extLst>
                <a:ext uri="{FF2B5EF4-FFF2-40B4-BE49-F238E27FC236}">
                  <a16:creationId xmlns:a16="http://schemas.microsoft.com/office/drawing/2014/main" id="{B881CEA1-6CFF-F542-B987-07BDCCC9545C}"/>
                </a:ext>
              </a:extLst>
            </p:cNvPr>
            <p:cNvSpPr txBox="1"/>
            <p:nvPr/>
          </p:nvSpPr>
          <p:spPr>
            <a:xfrm>
              <a:off x="3462609"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أحبوا الشريعة</a:t>
              </a: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119</a:t>
              </a:r>
              <a:r>
                <a:rPr lang="en-US" b="1" dirty="0">
                  <a:solidFill>
                    <a:schemeClr val="bg1"/>
                  </a:solidFill>
                  <a:latin typeface="Arial" panose="020B0604020202020204" pitchFamily="34" charset="0"/>
                  <a:cs typeface="Arial" panose="020B0604020202020204" pitchFamily="34" charset="0"/>
                </a:rPr>
                <a:t>)</a:t>
              </a:r>
            </a:p>
          </p:txBody>
        </p:sp>
      </p:grpSp>
      <p:sp>
        <p:nvSpPr>
          <p:cNvPr id="7" name="Notched Right Arrow 6">
            <a:extLst>
              <a:ext uri="{FF2B5EF4-FFF2-40B4-BE49-F238E27FC236}">
                <a16:creationId xmlns:a16="http://schemas.microsoft.com/office/drawing/2014/main" id="{9EAAB0D2-2313-2D4A-ADDD-054CA532DE18}"/>
              </a:ext>
            </a:extLst>
          </p:cNvPr>
          <p:cNvSpPr/>
          <p:nvPr/>
        </p:nvSpPr>
        <p:spPr bwMode="auto">
          <a:xfrm>
            <a:off x="5622849" y="2204864"/>
            <a:ext cx="576064" cy="864096"/>
          </a:xfrm>
          <a:prstGeom prst="notched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grpSp>
        <p:nvGrpSpPr>
          <p:cNvPr id="13" name="Group 12">
            <a:extLst>
              <a:ext uri="{FF2B5EF4-FFF2-40B4-BE49-F238E27FC236}">
                <a16:creationId xmlns:a16="http://schemas.microsoft.com/office/drawing/2014/main" id="{CCB6A381-E9DB-0141-80AE-62482DC6E02D}"/>
              </a:ext>
            </a:extLst>
          </p:cNvPr>
          <p:cNvGrpSpPr/>
          <p:nvPr/>
        </p:nvGrpSpPr>
        <p:grpSpPr>
          <a:xfrm>
            <a:off x="6228184" y="1412776"/>
            <a:ext cx="2160240" cy="2664296"/>
            <a:chOff x="6228184" y="2276872"/>
            <a:chExt cx="2160240" cy="2664296"/>
          </a:xfrm>
        </p:grpSpPr>
        <p:sp>
          <p:nvSpPr>
            <p:cNvPr id="8" name="Rounded Rectangle 7">
              <a:extLst>
                <a:ext uri="{FF2B5EF4-FFF2-40B4-BE49-F238E27FC236}">
                  <a16:creationId xmlns:a16="http://schemas.microsoft.com/office/drawing/2014/main" id="{8CE5EA48-5CE0-D544-ADA5-97C02E23D7BD}"/>
                </a:ext>
              </a:extLst>
            </p:cNvPr>
            <p:cNvSpPr/>
            <p:nvPr/>
          </p:nvSpPr>
          <p:spPr bwMode="auto">
            <a:xfrm>
              <a:off x="6228184" y="2276872"/>
              <a:ext cx="2160240" cy="2664296"/>
            </a:xfrm>
            <a:prstGeom prst="roundRect">
              <a:avLst/>
            </a:prstGeom>
            <a:blipFill>
              <a:blip r:embed="rId3"/>
              <a:tile tx="0" ty="0" sx="100000" sy="100000" flip="none" algn="tl"/>
            </a:blip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12" charset="0"/>
              </a:endParaRPr>
            </a:p>
          </p:txBody>
        </p:sp>
        <p:sp>
          <p:nvSpPr>
            <p:cNvPr id="9" name="TextBox 8">
              <a:extLst>
                <a:ext uri="{FF2B5EF4-FFF2-40B4-BE49-F238E27FC236}">
                  <a16:creationId xmlns:a16="http://schemas.microsoft.com/office/drawing/2014/main" id="{D96DBDF1-37D4-9B42-8BEE-851FDCE7CD3C}"/>
                </a:ext>
              </a:extLst>
            </p:cNvPr>
            <p:cNvSpPr txBox="1"/>
            <p:nvPr/>
          </p:nvSpPr>
          <p:spPr>
            <a:xfrm>
              <a:off x="6228184" y="3008855"/>
              <a:ext cx="2160240" cy="830997"/>
            </a:xfrm>
            <a:prstGeom prst="rect">
              <a:avLst/>
            </a:prstGeom>
            <a:noFill/>
          </p:spPr>
          <p:txBody>
            <a:bodyPr wrap="square" rtlCol="0">
              <a:spAutoFit/>
            </a:bodyPr>
            <a:lstStyle/>
            <a:p>
              <a:pPr algn="ctr"/>
              <a:r>
                <a:rPr lang="ar-JO" b="1" dirty="0">
                  <a:solidFill>
                    <a:schemeClr val="bg1"/>
                  </a:solidFill>
                  <a:latin typeface="Arial" panose="020B0604020202020204" pitchFamily="34" charset="0"/>
                  <a:cs typeface="Arial" panose="020B0604020202020204" pitchFamily="34" charset="0"/>
                </a:rPr>
                <a:t>مزامير المصاعد</a:t>
              </a:r>
              <a:endParaRPr lang="en-US" b="1" dirty="0">
                <a:solidFill>
                  <a:schemeClr val="bg1"/>
                </a:solidFill>
                <a:latin typeface="Arial" panose="020B0604020202020204" pitchFamily="34" charset="0"/>
                <a:cs typeface="Arial" panose="020B0604020202020204" pitchFamily="34" charset="0"/>
              </a:endParaRPr>
            </a:p>
            <a:p>
              <a:pPr algn="ctr"/>
              <a:r>
                <a:rPr lang="en-US" b="1" dirty="0">
                  <a:solidFill>
                    <a:schemeClr val="bg1"/>
                  </a:solidFill>
                  <a:latin typeface="Arial" panose="020B0604020202020204" pitchFamily="34" charset="0"/>
                  <a:cs typeface="Arial" panose="020B0604020202020204" pitchFamily="34" charset="0"/>
                </a:rPr>
                <a:t>(</a:t>
              </a:r>
              <a:r>
                <a:rPr lang="ar-JO" b="1" dirty="0">
                  <a:solidFill>
                    <a:schemeClr val="bg1"/>
                  </a:solidFill>
                  <a:latin typeface="Arial" panose="020B0604020202020204" pitchFamily="34" charset="0"/>
                  <a:cs typeface="Arial" panose="020B0604020202020204" pitchFamily="34" charset="0"/>
                </a:rPr>
                <a:t>مز 120-134</a:t>
              </a:r>
              <a:r>
                <a:rPr lang="en-US" b="1" dirty="0">
                  <a:solidFill>
                    <a:schemeClr val="bg1"/>
                  </a:solidFill>
                  <a:latin typeface="Arial" panose="020B0604020202020204" pitchFamily="34" charset="0"/>
                  <a:cs typeface="Arial" panose="020B0604020202020204" pitchFamily="34" charset="0"/>
                </a:rPr>
                <a:t>)</a:t>
              </a:r>
            </a:p>
          </p:txBody>
        </p:sp>
      </p:grpSp>
      <p:sp>
        <p:nvSpPr>
          <p:cNvPr id="11" name="Title 10">
            <a:extLst>
              <a:ext uri="{FF2B5EF4-FFF2-40B4-BE49-F238E27FC236}">
                <a16:creationId xmlns:a16="http://schemas.microsoft.com/office/drawing/2014/main" id="{92B71E42-EE78-DB4E-A3E0-B88386C2A690}"/>
              </a:ext>
            </a:extLst>
          </p:cNvPr>
          <p:cNvSpPr>
            <a:spLocks noGrp="1"/>
          </p:cNvSpPr>
          <p:nvPr>
            <p:ph type="title" idx="4294967295"/>
          </p:nvPr>
        </p:nvSpPr>
        <p:spPr>
          <a:xfrm>
            <a:off x="0" y="188640"/>
            <a:ext cx="9144000" cy="1143000"/>
          </a:xfrm>
        </p:spPr>
        <p:txBody>
          <a:bodyPr/>
          <a:lstStyle/>
          <a:p>
            <a:r>
              <a:rPr lang="ar-JO" dirty="0"/>
              <a:t>توقع لقاء الله</a:t>
            </a:r>
            <a:endParaRPr lang="en-US" dirty="0"/>
          </a:p>
        </p:txBody>
      </p:sp>
      <p:sp>
        <p:nvSpPr>
          <p:cNvPr id="15" name="Title 10">
            <a:extLst>
              <a:ext uri="{FF2B5EF4-FFF2-40B4-BE49-F238E27FC236}">
                <a16:creationId xmlns:a16="http://schemas.microsoft.com/office/drawing/2014/main" id="{B662B214-2F29-ED44-B94A-1411D5FA4B44}"/>
              </a:ext>
            </a:extLst>
          </p:cNvPr>
          <p:cNvSpPr txBox="1">
            <a:spLocks/>
          </p:cNvSpPr>
          <p:nvPr/>
        </p:nvSpPr>
        <p:spPr bwMode="auto">
          <a:xfrm>
            <a:off x="18106" y="4221088"/>
            <a:ext cx="9144000" cy="2636912"/>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ar-JO" sz="1800" dirty="0">
                <a:effectLst/>
              </a:rPr>
              <a:t>يصلي كاتب المزمور : افتحوا لي أبواب البر أدخل فيها وأحمد الرب 20 هذا الباب للرب الصديقون يدخلون فيه (مز 118: 19-20) وسائل فتح هذه الأبواب هو محبة شريعة الرب، لهذا فإن مزمور 119 يحتوي على الكثير من تكرار كلمتي المحبة و الشريعة (التوراة) في إصحاح واحد في العهد القديم . ثم تحكي مزامير المصاعد عن الحجاج في رحلتهم حتى يدخلوا هذه الأبواب : تقف أرجلنا في أبوابك يا أورشليم (مز 122: 2)  </a:t>
            </a:r>
            <a:endParaRPr lang="en-SG" sz="1800" dirty="0">
              <a:effectLst/>
            </a:endParaRPr>
          </a:p>
          <a:p>
            <a:endParaRPr lang="en-SG" sz="1800" dirty="0">
              <a:effectLst/>
            </a:endParaRPr>
          </a:p>
          <a:p>
            <a:pPr algn="r"/>
            <a:r>
              <a:rPr lang="ar-JO" sz="1400" i="1" dirty="0">
                <a:effectLst/>
              </a:rPr>
              <a:t>مقتبس من د. بيتر هو، كلية سنغافورة للكتاب المقدس، 13 أيلول 2018، رسالة اجتماع العبادة</a:t>
            </a:r>
            <a:endParaRPr lang="en-SG" sz="1800" i="1" dirty="0">
              <a:effectLst/>
            </a:endParaRPr>
          </a:p>
        </p:txBody>
      </p:sp>
    </p:spTree>
    <p:extLst>
      <p:ext uri="{BB962C8B-B14F-4D97-AF65-F5344CB8AC3E}">
        <p14:creationId xmlns:p14="http://schemas.microsoft.com/office/powerpoint/2010/main" val="1321486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linds(horizont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linds(horizontal)">
                                      <p:cBhvr>
                                        <p:cTn id="15" dur="500"/>
                                        <p:tgtEl>
                                          <p:spTgt spid="7"/>
                                        </p:tgtEl>
                                      </p:cBhvr>
                                    </p:animEffect>
                                  </p:childTnLst>
                                </p:cTn>
                              </p:par>
                              <p:par>
                                <p:cTn id="16" presetID="3" presetClass="entr" presetSubtype="10"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linds(horizontal)">
                                      <p:cBhvr>
                                        <p:cTn id="1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771747461"/>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18264" y="5088082"/>
            <a:ext cx="9252520" cy="1437262"/>
          </a:xfrm>
        </p:spPr>
        <p:txBody>
          <a:bodyPr/>
          <a:lstStyle/>
          <a:p>
            <a:r>
              <a:rPr lang="ar-JO" sz="7200" dirty="0">
                <a:latin typeface="Arial" charset="0"/>
                <a:ea typeface="Osaka" charset="0"/>
                <a:cs typeface="Arial" charset="0"/>
              </a:rPr>
              <a:t>المزامير 120-134</a:t>
            </a:r>
            <a:endParaRPr lang="en-US" sz="7200" dirty="0">
              <a:latin typeface="Arial" charset="0"/>
              <a:ea typeface="Osaka" charset="0"/>
              <a:cs typeface="Arial" charset="0"/>
            </a:endParaRPr>
          </a:p>
        </p:txBody>
      </p:sp>
      <p:pic>
        <p:nvPicPr>
          <p:cNvPr id="1026" name="Picture 2" descr="Image result for psalms of ascent">
            <a:hlinkClick r:id="rId2"/>
            <a:extLst>
              <a:ext uri="{FF2B5EF4-FFF2-40B4-BE49-F238E27FC236}">
                <a16:creationId xmlns:a16="http://schemas.microsoft.com/office/drawing/2014/main" id="{001CBBF6-45A9-7C46-A830-96B9E721C9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64" y="-27384"/>
            <a:ext cx="9144000" cy="482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1585501"/>
      </p:ext>
    </p:extLst>
  </p:cSld>
  <p:clrMapOvr>
    <a:masterClrMapping/>
  </p:clrMapOvr>
  <p:transition/>
</p:sld>
</file>

<file path=ppt/slides/slide663.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5" name="Rectangle 4"/>
          <p:cNvSpPr/>
          <p:nvPr/>
        </p:nvSpPr>
        <p:spPr>
          <a:xfrm>
            <a:off x="-76200" y="-76200"/>
            <a:ext cx="9296400" cy="70104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ahoma"/>
              <a:ea typeface="Arial"/>
              <a:cs typeface="Arial"/>
            </a:endParaRPr>
          </a:p>
        </p:txBody>
      </p:sp>
      <p:pic>
        <p:nvPicPr>
          <p:cNvPr id="2" name="Picture 1"/>
          <p:cNvPicPr>
            <a:picLocks noChangeAspect="1"/>
          </p:cNvPicPr>
          <p:nvPr/>
        </p:nvPicPr>
        <p:blipFill>
          <a:blip r:embed="rId4"/>
          <a:stretch>
            <a:fillRect/>
          </a:stretch>
        </p:blipFill>
        <p:spPr>
          <a:xfrm>
            <a:off x="-123382" y="-47181"/>
            <a:ext cx="6981382" cy="6981382"/>
          </a:xfrm>
          <a:prstGeom prst="rect">
            <a:avLst/>
          </a:prstGeom>
        </p:spPr>
      </p:pic>
      <p:sp>
        <p:nvSpPr>
          <p:cNvPr id="124933" name="Rectangle 5"/>
          <p:cNvSpPr>
            <a:spLocks noGrp="1" noChangeArrowheads="1"/>
          </p:cNvSpPr>
          <p:nvPr>
            <p:ph type="title" idx="4294967295"/>
          </p:nvPr>
        </p:nvSpPr>
        <p:spPr>
          <a:xfrm>
            <a:off x="2362200" y="11263"/>
            <a:ext cx="6858000" cy="1139825"/>
          </a:xfrm>
        </p:spPr>
        <p:txBody>
          <a:bodyPr/>
          <a:lstStyle/>
          <a:p>
            <a:pPr eaLnBrk="1" hangingPunct="1">
              <a:defRPr/>
            </a:pPr>
            <a:r>
              <a:rPr lang="ar-IQ" sz="4400" b="1" dirty="0">
                <a:solidFill>
                  <a:schemeClr val="tx1"/>
                </a:solidFill>
                <a:effectLst/>
                <a:latin typeface="Tahoma" charset="0"/>
                <a:cs typeface="Arial" charset="0"/>
              </a:rPr>
              <a:t>مزامير الصعود 15</a:t>
            </a:r>
            <a:endParaRPr lang="en-US" sz="4400" b="1" dirty="0">
              <a:solidFill>
                <a:schemeClr val="tx1"/>
              </a:solidFill>
              <a:effectLst/>
              <a:latin typeface="Tahoma" charset="0"/>
              <a:cs typeface="Arial" charset="0"/>
            </a:endParaRPr>
          </a:p>
        </p:txBody>
      </p:sp>
      <p:sp>
        <p:nvSpPr>
          <p:cNvPr id="6" name="Rectangle 5"/>
          <p:cNvSpPr txBox="1">
            <a:spLocks noChangeArrowheads="1"/>
          </p:cNvSpPr>
          <p:nvPr/>
        </p:nvSpPr>
        <p:spPr bwMode="auto">
          <a:xfrm>
            <a:off x="2362200" y="1151088"/>
            <a:ext cx="68580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05" charset="-52"/>
                <a:ea typeface="ＭＳ Ｐゴシック" charset="0"/>
                <a:cs typeface="Arial" pitchFamily="-105"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05" charset="-52"/>
                <a:ea typeface="Arial" pitchFamily="-105" charset="0"/>
                <a:cs typeface="Arial" pitchFamily="-105"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IQ" sz="3600" b="1" i="1" u="none" strike="noStrike" kern="1200" cap="none" spc="0" normalizeH="0" baseline="0" noProof="0" dirty="0">
                <a:ln>
                  <a:noFill/>
                </a:ln>
                <a:solidFill>
                  <a:srgbClr val="FFFFFF"/>
                </a:solidFill>
                <a:effectLst/>
                <a:uLnTx/>
                <a:uFillTx/>
                <a:latin typeface="Tahoma" charset="0"/>
                <a:ea typeface="ＭＳ Ｐゴシック" charset="0"/>
                <a:cs typeface="Arial" charset="0"/>
              </a:rPr>
              <a:t>المزام</a:t>
            </a:r>
            <a:r>
              <a:rPr kumimoji="0" lang="ar-JO" sz="3600" b="1" i="1" u="none" strike="noStrike" kern="1200" cap="none" spc="0" normalizeH="0" baseline="0" noProof="0" dirty="0">
                <a:ln>
                  <a:noFill/>
                </a:ln>
                <a:solidFill>
                  <a:srgbClr val="FFFFFF"/>
                </a:solidFill>
                <a:effectLst/>
                <a:uLnTx/>
                <a:uFillTx/>
                <a:latin typeface="Tahoma" charset="0"/>
                <a:ea typeface="ＭＳ Ｐゴシック" charset="0"/>
                <a:cs typeface="Arial" charset="0"/>
              </a:rPr>
              <a:t>ي</a:t>
            </a:r>
            <a:r>
              <a:rPr kumimoji="0" lang="ar-IQ" sz="3600" b="1" i="1" u="none" strike="noStrike" kern="1200" cap="none" spc="0" normalizeH="0" baseline="0" noProof="0" dirty="0">
                <a:ln>
                  <a:noFill/>
                </a:ln>
                <a:solidFill>
                  <a:srgbClr val="FFFFFF"/>
                </a:solidFill>
                <a:effectLst/>
                <a:uLnTx/>
                <a:uFillTx/>
                <a:latin typeface="Tahoma" charset="0"/>
                <a:ea typeface="ＭＳ Ｐゴシック" charset="0"/>
                <a:cs typeface="Arial" charset="0"/>
              </a:rPr>
              <a:t>ر 120 – 134 </a:t>
            </a:r>
            <a:endParaRPr kumimoji="0" lang="en-US" sz="3600" b="1" i="1" u="none" strike="noStrike" kern="1200" cap="none" spc="0" normalizeH="0" baseline="0" noProof="0" dirty="0">
              <a:ln>
                <a:noFill/>
              </a:ln>
              <a:solidFill>
                <a:srgbClr val="FFFFFF"/>
              </a:solidFill>
              <a:effectLst/>
              <a:uLnTx/>
              <a:uFillTx/>
              <a:latin typeface="Tahoma" charset="0"/>
              <a:ea typeface="ＭＳ Ｐゴシック" charset="0"/>
              <a:cs typeface="Arial" charset="0"/>
            </a:endParaRPr>
          </a:p>
        </p:txBody>
      </p:sp>
    </p:spTree>
    <p:extLst>
      <p:ext uri="{BB962C8B-B14F-4D97-AF65-F5344CB8AC3E}">
        <p14:creationId xmlns:p14="http://schemas.microsoft.com/office/powerpoint/2010/main" val="3055592357"/>
      </p:ext>
    </p:extLst>
  </p:cSld>
  <p:clrMapOvr>
    <a:overrideClrMapping bg1="dk2" tx1="lt1" bg2="dk1" tx2="lt2" accent1="accent1" accent2="accent2" accent3="accent3" accent4="accent4" accent5="accent5" accent6="accent6" hlink="hlink" folHlink="folHlink"/>
  </p:clrMapOvr>
  <p:transition spd="slow"/>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Southern steps with Psalms of Ascent, tb n09059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434" name="Title 1"/>
          <p:cNvSpPr>
            <a:spLocks noGrp="1"/>
          </p:cNvSpPr>
          <p:nvPr>
            <p:ph type="title"/>
          </p:nvPr>
        </p:nvSpPr>
        <p:spPr>
          <a:xfrm>
            <a:off x="4038600" y="5973764"/>
            <a:ext cx="5105400" cy="884237"/>
          </a:xfrm>
        </p:spPr>
        <p:txBody>
          <a:bodyPr/>
          <a:lstStyle/>
          <a:p>
            <a:r>
              <a:rPr lang="ar-IQ" dirty="0">
                <a:latin typeface="Arial" charset="0"/>
              </a:rPr>
              <a:t>الحجاج العصريون</a:t>
            </a:r>
            <a:endParaRPr lang="en-US" dirty="0">
              <a:latin typeface="Arial" charset="0"/>
            </a:endParaRPr>
          </a:p>
        </p:txBody>
      </p:sp>
    </p:spTree>
  </p:cSld>
  <p:clrMapOvr>
    <a:masterClrMapping/>
  </p:clrMapOvr>
  <p:transition spd="slow"/>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3" descr="Southern steps with Psalms of Ascent, tb09180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458" name="Title 1"/>
          <p:cNvSpPr>
            <a:spLocks noGrp="1"/>
          </p:cNvSpPr>
          <p:nvPr>
            <p:ph type="title"/>
          </p:nvPr>
        </p:nvSpPr>
        <p:spPr>
          <a:xfrm>
            <a:off x="4038600" y="5973764"/>
            <a:ext cx="5105400" cy="884237"/>
          </a:xfrm>
        </p:spPr>
        <p:txBody>
          <a:bodyPr/>
          <a:lstStyle/>
          <a:p>
            <a:r>
              <a:rPr lang="ar-IQ" dirty="0">
                <a:latin typeface="Arial" charset="0"/>
              </a:rPr>
              <a:t>الحجاج العصريون </a:t>
            </a:r>
            <a:endParaRPr lang="en-US" dirty="0">
              <a:latin typeface="Arial" charset="0"/>
            </a:endParaRPr>
          </a:p>
        </p:txBody>
      </p:sp>
    </p:spTree>
  </p:cSld>
  <p:clrMapOvr>
    <a:masterClrMapping/>
  </p:clrMapOvr>
  <p:transition spd="slow"/>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B12B0F0-1364-784D-B11A-602145842089}"/>
              </a:ext>
            </a:extLst>
          </p:cNvPr>
          <p:cNvGrpSpPr/>
          <p:nvPr/>
        </p:nvGrpSpPr>
        <p:grpSpPr>
          <a:xfrm>
            <a:off x="0" y="18985"/>
            <a:ext cx="9144000" cy="6425319"/>
            <a:chOff x="0" y="18985"/>
            <a:chExt cx="9144000" cy="6425319"/>
          </a:xfrm>
        </p:grpSpPr>
        <p:pic>
          <p:nvPicPr>
            <p:cNvPr id="3" name="Picture 2">
              <a:extLst>
                <a:ext uri="{FF2B5EF4-FFF2-40B4-BE49-F238E27FC236}">
                  <a16:creationId xmlns:a16="http://schemas.microsoft.com/office/drawing/2014/main" id="{6D3863CB-7855-AF41-B8F4-D7279AE3812D}"/>
                </a:ext>
              </a:extLst>
            </p:cNvPr>
            <p:cNvPicPr>
              <a:picLocks noChangeAspect="1"/>
            </p:cNvPicPr>
            <p:nvPr/>
          </p:nvPicPr>
          <p:blipFill>
            <a:blip r:embed="rId3"/>
            <a:stretch>
              <a:fillRect/>
            </a:stretch>
          </p:blipFill>
          <p:spPr>
            <a:xfrm>
              <a:off x="0" y="18985"/>
              <a:ext cx="9144000" cy="6425319"/>
            </a:xfrm>
            <a:prstGeom prst="rect">
              <a:avLst/>
            </a:prstGeom>
          </p:spPr>
        </p:pic>
        <p:sp>
          <p:nvSpPr>
            <p:cNvPr id="4" name="Rectangle 3">
              <a:extLst>
                <a:ext uri="{FF2B5EF4-FFF2-40B4-BE49-F238E27FC236}">
                  <a16:creationId xmlns:a16="http://schemas.microsoft.com/office/drawing/2014/main" id="{6581FBC9-F5B1-3045-B54C-2EC839672504}"/>
                </a:ext>
              </a:extLst>
            </p:cNvPr>
            <p:cNvSpPr/>
            <p:nvPr/>
          </p:nvSpPr>
          <p:spPr>
            <a:xfrm>
              <a:off x="107504" y="836712"/>
              <a:ext cx="8064896" cy="1368152"/>
            </a:xfrm>
            <a:prstGeom prst="rect">
              <a:avLst/>
            </a:prstGeom>
            <a:solidFill>
              <a:srgbClr val="F7F7F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cs typeface="Arial"/>
              </a:endParaRPr>
            </a:p>
          </p:txBody>
        </p:sp>
      </p:grpSp>
      <p:sp>
        <p:nvSpPr>
          <p:cNvPr id="275458" name="Title 1"/>
          <p:cNvSpPr>
            <a:spLocks noGrp="1"/>
          </p:cNvSpPr>
          <p:nvPr>
            <p:ph type="title"/>
          </p:nvPr>
        </p:nvSpPr>
        <p:spPr>
          <a:xfrm>
            <a:off x="0" y="6444304"/>
            <a:ext cx="9144000" cy="413697"/>
          </a:xfrm>
          <a:solidFill>
            <a:schemeClr val="tx1"/>
          </a:solidFill>
        </p:spPr>
        <p:txBody>
          <a:bodyPr/>
          <a:lstStyle/>
          <a:p>
            <a:r>
              <a:rPr lang="ar-JO" sz="1800" b="1" dirty="0">
                <a:solidFill>
                  <a:schemeClr val="bg1"/>
                </a:solidFill>
                <a:latin typeface="Arial" charset="0"/>
              </a:rPr>
              <a:t>عملة تعود إلى 67 م تظهر الكاهن الأكبر على بركة سلوام إلى طريق حج الهيكل</a:t>
            </a:r>
            <a:endParaRPr lang="en-US" sz="1800" b="1" dirty="0">
              <a:solidFill>
                <a:schemeClr val="bg1"/>
              </a:solidFill>
              <a:latin typeface="Arial" charset="0"/>
            </a:endParaRPr>
          </a:p>
        </p:txBody>
      </p:sp>
      <p:sp>
        <p:nvSpPr>
          <p:cNvPr id="6" name="Title 1">
            <a:extLst>
              <a:ext uri="{FF2B5EF4-FFF2-40B4-BE49-F238E27FC236}">
                <a16:creationId xmlns:a16="http://schemas.microsoft.com/office/drawing/2014/main" id="{834A4823-10EB-5B4F-9EE1-70736C2C534F}"/>
              </a:ext>
            </a:extLst>
          </p:cNvPr>
          <p:cNvSpPr txBox="1">
            <a:spLocks/>
          </p:cNvSpPr>
          <p:nvPr/>
        </p:nvSpPr>
        <p:spPr bwMode="auto">
          <a:xfrm>
            <a:off x="107504" y="908720"/>
            <a:ext cx="8855968" cy="1296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قطعة نقدية قديمة من القدس وجدها طفل عمره 11 عامًا ربما تم سكها في الهيكل</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cSld>
  <p:clrMapOvr>
    <a:masterClrMapping/>
  </p:clrMapOvr>
  <p:transition spd="slow"/>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165797953"/>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276394203"/>
      </p:ext>
    </p:extLst>
  </p:cSld>
  <p:clrMapOvr>
    <a:masterClrMapping/>
  </p:clrMapOvr>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64954800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2" descr="tongue poster"/>
          <p:cNvPicPr>
            <a:picLocks noChangeAspect="1" noChangeArrowheads="1"/>
          </p:cNvPicPr>
          <p:nvPr/>
        </p:nvPicPr>
        <p:blipFill>
          <a:blip r:embed="rId2" cstate="screen">
            <a:lum bright="-20000"/>
            <a:extLst>
              <a:ext uri="{28A0092B-C50C-407E-A947-70E740481C1C}">
                <a14:useLocalDpi xmlns:a14="http://schemas.microsoft.com/office/drawing/2010/main"/>
              </a:ext>
            </a:extLst>
          </a:blip>
          <a:srcRect/>
          <a:stretch>
            <a:fillRect/>
          </a:stretch>
        </p:blipFill>
        <p:spPr bwMode="auto">
          <a:xfrm>
            <a:off x="0" y="0"/>
            <a:ext cx="4884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3" name="Rectangle 3"/>
          <p:cNvSpPr>
            <a:spLocks noChangeArrowheads="1"/>
          </p:cNvSpPr>
          <p:nvPr/>
        </p:nvSpPr>
        <p:spPr bwMode="auto">
          <a:xfrm>
            <a:off x="4572000" y="0"/>
            <a:ext cx="4686300" cy="6858000"/>
          </a:xfrm>
          <a:prstGeom prst="rect">
            <a:avLst/>
          </a:prstGeom>
          <a:solidFill>
            <a:schemeClr val="tx1"/>
          </a:solidFill>
          <a:ln w="9525">
            <a:solidFill>
              <a:schemeClr val="tx1"/>
            </a:solidFill>
            <a:miter lim="800000"/>
            <a:headEnd/>
            <a:tailEnd/>
          </a:ln>
          <a:effectLst/>
        </p:spPr>
        <p:txBody>
          <a:bodyPr wrap="none" anchor="ctr"/>
          <a:lstStyle/>
          <a:p>
            <a:pPr>
              <a:defRPr/>
            </a:pPr>
            <a:endParaRPr lang="en-US" dirty="0">
              <a:solidFill>
                <a:srgbClr val="000000"/>
              </a:solidFill>
              <a:effectLst>
                <a:outerShdw blurRad="38100" dist="38100" dir="2700000" algn="tl">
                  <a:srgbClr val="000000">
                    <a:alpha val="43137"/>
                  </a:srgbClr>
                </a:outerShdw>
              </a:effectLst>
              <a:latin typeface="Arial"/>
              <a:ea typeface="+mn-ea"/>
              <a:cs typeface="Arial"/>
            </a:endParaRPr>
          </a:p>
        </p:txBody>
      </p:sp>
      <p:sp>
        <p:nvSpPr>
          <p:cNvPr id="215044" name="Text Box 4"/>
          <p:cNvSpPr txBox="1">
            <a:spLocks noChangeArrowheads="1"/>
          </p:cNvSpPr>
          <p:nvPr/>
        </p:nvSpPr>
        <p:spPr bwMode="auto">
          <a:xfrm>
            <a:off x="457200" y="1295400"/>
            <a:ext cx="8763000" cy="1323439"/>
          </a:xfrm>
          <a:prstGeom prst="rect">
            <a:avLst/>
          </a:prstGeom>
          <a:noFill/>
          <a:ln w="9525">
            <a:noFill/>
            <a:miter lim="800000"/>
            <a:headEnd/>
            <a:tailEnd/>
          </a:ln>
          <a:effectLst/>
        </p:spPr>
        <p:txBody>
          <a:bodyPr>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charset="0"/>
                <a:ea typeface="ＭＳ Ｐゴシック" charset="0"/>
                <a:cs typeface="Times New Roman" charset="0"/>
              </a:rPr>
              <a:t>يتم إعطاء الأشياء غير الحيّة خصائص أو خصائص الكائنات الحية </a:t>
            </a:r>
            <a:r>
              <a:rPr lang="en-US" dirty="0"/>
              <a:t>		</a:t>
            </a:r>
          </a:p>
        </p:txBody>
      </p:sp>
      <p:sp>
        <p:nvSpPr>
          <p:cNvPr id="215045" name="Text Box 5"/>
          <p:cNvSpPr txBox="1">
            <a:spLocks noChangeArrowheads="1"/>
          </p:cNvSpPr>
          <p:nvPr/>
        </p:nvSpPr>
        <p:spPr bwMode="auto">
          <a:xfrm>
            <a:off x="457200" y="212725"/>
            <a:ext cx="8229600" cy="70788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التجسيد</a:t>
            </a:r>
            <a:endParaRPr lang="en-US" dirty="0"/>
          </a:p>
        </p:txBody>
      </p:sp>
      <p:sp>
        <p:nvSpPr>
          <p:cNvPr id="215046" name="Text Box 6"/>
          <p:cNvSpPr txBox="1">
            <a:spLocks noChangeArrowheads="1"/>
          </p:cNvSpPr>
          <p:nvPr/>
        </p:nvSpPr>
        <p:spPr bwMode="auto">
          <a:xfrm>
            <a:off x="0" y="3706843"/>
            <a:ext cx="9144000" cy="1631216"/>
          </a:xfrm>
          <a:prstGeom prst="rect">
            <a:avLst/>
          </a:prstGeom>
          <a:noFill/>
          <a:ln w="9525">
            <a:noFill/>
            <a:miter lim="800000"/>
            <a:headEnd/>
            <a:tailEnd/>
          </a:ln>
          <a:effectLst/>
        </p:spPr>
        <p:txBody>
          <a:bodyPr>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المزامير 73 : 9 </a:t>
            </a:r>
          </a:p>
          <a:p>
            <a:r>
              <a:rPr lang="ar-JO" dirty="0"/>
              <a:t>جعلوا أفواههم في السماء وألسنتهم تتمشى في الارض.</a:t>
            </a:r>
            <a:endParaRPr lang="en-US" dirty="0"/>
          </a:p>
        </p:txBody>
      </p:sp>
      <p:sp>
        <p:nvSpPr>
          <p:cNvPr id="9"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۳٩٢</a:t>
            </a:r>
            <a:endParaRPr lang="en-US" b="1" dirty="0">
              <a:solidFill>
                <a:srgbClr val="FFFFFF"/>
              </a:solidFill>
              <a:effectLst>
                <a:outerShdw blurRad="38100" dist="38100" dir="2700000" algn="tl">
                  <a:srgbClr val="DDDDDD"/>
                </a:outerShdw>
              </a:effectLst>
            </a:endParaRPr>
          </a:p>
        </p:txBody>
      </p:sp>
      <p:sp>
        <p:nvSpPr>
          <p:cNvPr id="10" name="Text Box 4"/>
          <p:cNvSpPr txBox="1">
            <a:spLocks noChangeArrowheads="1"/>
          </p:cNvSpPr>
          <p:nvPr/>
        </p:nvSpPr>
        <p:spPr bwMode="auto">
          <a:xfrm>
            <a:off x="8308975" y="457209"/>
            <a:ext cx="815480"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en-US" b="1" dirty="0">
                <a:solidFill>
                  <a:srgbClr val="FFFFFF"/>
                </a:solidFill>
                <a:effectLst>
                  <a:outerShdw blurRad="38100" dist="38100" dir="2700000" algn="tl">
                    <a:srgbClr val="DDDDDD"/>
                  </a:outerShdw>
                </a:effectLst>
              </a:rPr>
              <a:t>P ١٥</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44"/>
                                        </p:tgtEl>
                                        <p:attrNameLst>
                                          <p:attrName>style.visibility</p:attrName>
                                        </p:attrNameLst>
                                      </p:cBhvr>
                                      <p:to>
                                        <p:strVal val="visible"/>
                                      </p:to>
                                    </p:set>
                                    <p:animEffect transition="in" filter="dissolve">
                                      <p:cBhvr>
                                        <p:cTn id="7" dur="500"/>
                                        <p:tgtEl>
                                          <p:spTgt spid="2150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5046"/>
                                        </p:tgtEl>
                                        <p:attrNameLst>
                                          <p:attrName>style.visibility</p:attrName>
                                        </p:attrNameLst>
                                      </p:cBhvr>
                                      <p:to>
                                        <p:strVal val="visible"/>
                                      </p:to>
                                    </p:set>
                                    <p:animEffect transition="in" filter="dissolve">
                                      <p:cBhvr>
                                        <p:cTn id="12" dur="500"/>
                                        <p:tgtEl>
                                          <p:spTgt spid="21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44" grpId="0" autoUpdateAnimBg="0"/>
      <p:bldP spid="215046" grpId="0" autoUpdateAnimBg="0"/>
    </p:bld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911816617"/>
      </p:ext>
    </p:extLst>
  </p:cSld>
  <p:clrMapOvr>
    <a:masterClrMapping/>
  </p:clrMapOvr>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651978944"/>
      </p:ext>
    </p:extLst>
  </p:cSld>
  <p:clrMapOvr>
    <a:masterClrMapping/>
  </p:clrMapOvr>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124796688"/>
      </p:ext>
    </p:extLst>
  </p:cSld>
  <p:clrMapOvr>
    <a:masterClrMapping/>
  </p:clrMapOvr>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094988640"/>
      </p:ext>
    </p:extLst>
  </p:cSld>
  <p:clrMapOvr>
    <a:masterClrMapping/>
  </p:clrMapOvr>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559288034"/>
      </p:ext>
    </p:extLst>
  </p:cSld>
  <p:clrMapOvr>
    <a:masterClrMapping/>
  </p:clrMapOvr>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١٢٩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219834949"/>
      </p:ext>
    </p:extLst>
  </p:cSld>
  <p:clrMapOvr>
    <a:masterClrMapping/>
  </p:clrMapOvr>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275108437"/>
      </p:ext>
    </p:extLst>
  </p:cSld>
  <p:clrMapOvr>
    <a:masterClrMapping/>
  </p:clrMapOvr>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97;p2">
            <a:extLst>
              <a:ext uri="{FF2B5EF4-FFF2-40B4-BE49-F238E27FC236}">
                <a16:creationId xmlns:a16="http://schemas.microsoft.com/office/drawing/2014/main" id="{891FB212-0C08-41F0-A591-9E3DD1BB1056}"/>
              </a:ext>
            </a:extLst>
          </p:cNvPr>
          <p:cNvSpPr txBox="1"/>
          <p:nvPr/>
        </p:nvSpPr>
        <p:spPr>
          <a:xfrm>
            <a:off x="951065" y="371238"/>
            <a:ext cx="7241869" cy="1107955"/>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66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قراءة الكتاب المقدس</a:t>
            </a:r>
            <a:endParaRPr kumimoji="0" lang="en-US" sz="40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
        <p:nvSpPr>
          <p:cNvPr id="8" name="Google Shape;97;p2">
            <a:extLst>
              <a:ext uri="{FF2B5EF4-FFF2-40B4-BE49-F238E27FC236}">
                <a16:creationId xmlns:a16="http://schemas.microsoft.com/office/drawing/2014/main" id="{4B35F5CC-F812-4002-8F45-6EF79D9DFF70}"/>
              </a:ext>
            </a:extLst>
          </p:cNvPr>
          <p:cNvSpPr txBox="1"/>
          <p:nvPr/>
        </p:nvSpPr>
        <p:spPr>
          <a:xfrm>
            <a:off x="1434295" y="1830557"/>
            <a:ext cx="6275407" cy="769401"/>
          </a:xfrm>
          <a:prstGeom prst="rect">
            <a:avLst/>
          </a:prstGeom>
          <a:noFill/>
          <a:ln>
            <a:noFill/>
          </a:ln>
          <a:effectLst>
            <a:outerShdw dist="35921" dir="2700000" algn="ctr" rotWithShape="0">
              <a:srgbClr val="808080"/>
            </a:outerShdw>
          </a:effectLst>
        </p:spPr>
        <p:txBody>
          <a:bodyPr spcFirstLastPara="1" wrap="square" lIns="91425" tIns="45700" rIns="91425" bIns="45700" anchor="t" anchorCtr="0">
            <a:spAutoFit/>
          </a:bodyPr>
          <a:lstStyle/>
          <a:p>
            <a:pPr marL="758825" marR="0" lvl="0" indent="-758825" algn="ctr" defTabSz="914400" rtl="0" eaLnBrk="1" fontAlgn="auto" latinLnBrk="0" hangingPunct="1">
              <a:lnSpc>
                <a:spcPct val="100000"/>
              </a:lnSpc>
              <a:spcBef>
                <a:spcPts val="0"/>
              </a:spcBef>
              <a:spcAft>
                <a:spcPts val="0"/>
              </a:spcAft>
              <a:buClr>
                <a:srgbClr val="FFFFFF"/>
              </a:buClr>
              <a:buSzPts val="3600"/>
              <a:buFont typeface="Arial"/>
              <a:buNone/>
              <a:tabLst/>
              <a:defRPr/>
            </a:pPr>
            <a:r>
              <a:rPr kumimoji="0" lang="ar-JO" sz="4400" b="1" i="0"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rPr>
              <a:t>مزمور 130</a:t>
            </a:r>
            <a:endParaRPr kumimoji="0" lang="en-US" sz="2800" b="1" i="1" u="none" strike="noStrike" kern="1200" cap="none" spc="0" normalizeH="0" baseline="0" noProof="0" dirty="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sym typeface="Arial"/>
            </a:endParaRPr>
          </a:p>
        </p:txBody>
      </p:sp>
    </p:spTree>
    <p:extLst>
      <p:ext uri="{BB962C8B-B14F-4D97-AF65-F5344CB8AC3E}">
        <p14:creationId xmlns:p14="http://schemas.microsoft.com/office/powerpoint/2010/main" val="274723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305243" y="401803"/>
            <a:ext cx="8724900" cy="3416279"/>
          </a:xfrm>
          <a:prstGeom prst="rect">
            <a:avLst/>
          </a:prstGeom>
          <a:noFill/>
          <a:ln>
            <a:noFill/>
          </a:ln>
          <a:effectLst/>
        </p:spPr>
        <p:txBody>
          <a:bodyPr spcFirstLastPara="1" wrap="square" lIns="91425" tIns="45700" rIns="91425" bIns="45700" anchor="t" anchorCtr="0">
            <a:spAutoFit/>
          </a:bodyPr>
          <a:lstStyle/>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JO" sz="4000" dirty="0">
                <a:solidFill>
                  <a:schemeClr val="bg1"/>
                </a:solidFill>
                <a:effectLst/>
                <a:latin typeface="Arial" panose="020B0604020202020204" pitchFamily="34" charset="0"/>
                <a:cs typeface="Arial" panose="020B0604020202020204" pitchFamily="34" charset="0"/>
              </a:rPr>
              <a:t>1 م</a:t>
            </a:r>
            <a:r>
              <a:rPr lang="ar-SA" sz="4000" dirty="0">
                <a:solidFill>
                  <a:schemeClr val="bg1"/>
                </a:solidFill>
                <a:effectLst/>
                <a:latin typeface="Arial" panose="020B0604020202020204" pitchFamily="34" charset="0"/>
                <a:cs typeface="Arial" panose="020B0604020202020204" pitchFamily="34" charset="0"/>
              </a:rPr>
              <a:t>ِنَ الأَعْمَاقِ صَرَخْتُ إِلَيْكَ يَا رَبُّ.</a:t>
            </a:r>
            <a:endParaRPr lang="ar-JO" sz="4000"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dirty="0">
                <a:solidFill>
                  <a:schemeClr val="bg1"/>
                </a:solidFill>
                <a:effectLst/>
                <a:latin typeface="Arial" panose="020B0604020202020204" pitchFamily="34" charset="0"/>
                <a:cs typeface="Arial" panose="020B0604020202020204" pitchFamily="34" charset="0"/>
              </a:rPr>
              <a:t>٢ يَا رَبُّ اسْمَعْ صَوْتِي. لِتَكُنْ أُذُنَاكَ مُصْغِيَتَيْنِ إِلَى صَوْتِ تَضَرُّعَاتِي.</a:t>
            </a:r>
            <a:endParaRPr lang="ar-JO" sz="4000"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dirty="0">
                <a:solidFill>
                  <a:schemeClr val="bg1"/>
                </a:solidFill>
                <a:effectLst/>
                <a:latin typeface="Arial" panose="020B0604020202020204" pitchFamily="34" charset="0"/>
                <a:cs typeface="Arial" panose="020B0604020202020204" pitchFamily="34" charset="0"/>
              </a:rPr>
              <a:t>٣ إِنْ كُنْتَ تُرَاقِبُ الآثَامَ يَا رَبُّ يَا سَيِّدُ فَمَنْ يَقِفُ؟</a:t>
            </a:r>
            <a:endParaRPr lang="ar-JO" sz="4000" dirty="0">
              <a:solidFill>
                <a:schemeClr val="bg1"/>
              </a:solidFill>
              <a:effectLst/>
              <a:latin typeface="Arial" panose="020B0604020202020204" pitchFamily="34" charset="0"/>
              <a:cs typeface="Arial" panose="020B0604020202020204" pitchFamily="34" charset="0"/>
            </a:endParaRPr>
          </a:p>
          <a:p>
            <a:pPr marL="0" marR="0" lvl="0" indent="0" algn="r" defTabSz="914400" rtl="0" eaLnBrk="1" fontAlgn="auto" latinLnBrk="0" hangingPunct="1">
              <a:lnSpc>
                <a:spcPct val="108000"/>
              </a:lnSpc>
              <a:spcBef>
                <a:spcPts val="0"/>
              </a:spcBef>
              <a:spcAft>
                <a:spcPts val="0"/>
              </a:spcAft>
              <a:buClr>
                <a:srgbClr val="FFFFFF"/>
              </a:buClr>
              <a:buSzPts val="3600"/>
              <a:buFont typeface="Arial"/>
              <a:buNone/>
              <a:tabLst/>
              <a:defRPr/>
            </a:pPr>
            <a:r>
              <a:rPr lang="ar-SA" sz="4000" dirty="0">
                <a:solidFill>
                  <a:schemeClr val="bg1"/>
                </a:solidFill>
                <a:effectLst/>
                <a:latin typeface="Arial" panose="020B0604020202020204" pitchFamily="34" charset="0"/>
                <a:cs typeface="Arial" panose="020B0604020202020204" pitchFamily="34" charset="0"/>
              </a:rPr>
              <a:t>٤ لأَنَّ عِنْدَكَ الْمَغْفِرَةَ. لِكَيْ يُخَافَ مِنْكَ.</a:t>
            </a:r>
            <a:endParaRPr kumimoji="0" lang="en-US" sz="4800" b="1" i="0" u="none" strike="noStrike" kern="1200" cap="none" spc="0" normalizeH="0" baseline="0" noProof="0" dirty="0">
              <a:ln>
                <a:noFill/>
              </a:ln>
              <a:solidFill>
                <a:schemeClr val="bg1"/>
              </a:solidFill>
              <a:effectLst/>
              <a:uLnTx/>
              <a:uFillTx/>
              <a:latin typeface="Arial" panose="020B0604020202020204" pitchFamily="34" charset="0"/>
              <a:ea typeface="ＭＳ Ｐゴシック"/>
              <a:cs typeface="Arial" panose="020B0604020202020204" pitchFamily="34" charset="0"/>
              <a:sym typeface="Arial"/>
            </a:endParaRPr>
          </a:p>
        </p:txBody>
      </p:sp>
      <p:sp>
        <p:nvSpPr>
          <p:cNvPr id="3" name="Google Shape;97;p2">
            <a:extLst>
              <a:ext uri="{FF2B5EF4-FFF2-40B4-BE49-F238E27FC236}">
                <a16:creationId xmlns:a16="http://schemas.microsoft.com/office/drawing/2014/main" id="{F938AFE6-8F74-F558-B961-28356D9DAB0F}"/>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2720339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2286163"/>
          </a:xfrm>
          <a:prstGeom prst="rect">
            <a:avLst/>
          </a:prstGeom>
          <a:noFill/>
          <a:ln>
            <a:noFill/>
          </a:ln>
          <a:effectLst/>
        </p:spPr>
        <p:txBody>
          <a:bodyPr spcFirstLastPara="1" wrap="square" lIns="91425" tIns="45700" rIns="91425" bIns="45700" anchor="t" anchorCtr="0">
            <a:spAutoFit/>
          </a:bodyPr>
          <a:lstStyle>
            <a:defPPr>
              <a:defRPr lang="en-US"/>
            </a:defPPr>
            <a:lvl1pPr marL="0" marR="0" lvl="0" indent="0" algn="r" defTabSz="914400" eaLnBrk="1" fontAlgn="auto" latinLnBrk="0" hangingPunct="1">
              <a:lnSpc>
                <a:spcPct val="108000"/>
              </a:lnSpc>
              <a:spcBef>
                <a:spcPts val="0"/>
              </a:spcBef>
              <a:spcAft>
                <a:spcPts val="0"/>
              </a:spcAft>
              <a:buClr>
                <a:srgbClr val="FFFFFF"/>
              </a:buClr>
              <a:buSzPts val="3600"/>
              <a:buFont typeface="Arial"/>
              <a:buNone/>
              <a:tabLst/>
              <a:defRPr sz="3600">
                <a:solidFill>
                  <a:schemeClr val="bg1"/>
                </a:solidFill>
                <a:effectLst/>
                <a:latin typeface="Arial" panose="020B0604020202020204" pitchFamily="34" charset="0"/>
                <a:cs typeface="Arial" panose="020B0604020202020204" pitchFamily="34" charset="0"/>
              </a:defRPr>
            </a:lvl1pPr>
          </a:lstStyle>
          <a:p>
            <a:r>
              <a:rPr lang="ar-SA" sz="4400" dirty="0"/>
              <a:t>٥ انْتَظَرْتُكَ يَا رَبُّ. انْتَظَرَتْ نَفْسِي وَبِكَلاَمِهِ رَجَوْتُ. ٦ نَفْسِي تَنْتَظِرُ الرَّبَّ أَكْثَرَ مِنَ الْمُرَاقِبِينَ الصُّبْحَ. أَكْثَرَ مِنَ الْمُرَاقِبِينَ الصُّبْحَ.</a:t>
            </a:r>
            <a:endParaRPr lang="en-US" sz="4400" dirty="0">
              <a:sym typeface="Arial"/>
            </a:endParaRPr>
          </a:p>
        </p:txBody>
      </p:sp>
      <p:sp>
        <p:nvSpPr>
          <p:cNvPr id="3" name="Google Shape;97;p2">
            <a:extLst>
              <a:ext uri="{FF2B5EF4-FFF2-40B4-BE49-F238E27FC236}">
                <a16:creationId xmlns:a16="http://schemas.microsoft.com/office/drawing/2014/main" id="{38871320-AA54-D502-9D12-7FCF1E04E962}"/>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1261284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70" name="Text Box 6"/>
          <p:cNvSpPr txBox="1">
            <a:spLocks noChangeArrowheads="1"/>
          </p:cNvSpPr>
          <p:nvPr/>
        </p:nvSpPr>
        <p:spPr bwMode="auto">
          <a:xfrm>
            <a:off x="0" y="3339912"/>
            <a:ext cx="5932191" cy="1631216"/>
          </a:xfrm>
          <a:prstGeom prst="rect">
            <a:avLst/>
          </a:prstGeom>
          <a:noFill/>
          <a:ln w="9525">
            <a:noFill/>
            <a:miter lim="800000"/>
            <a:headEnd/>
            <a:tailEnd/>
          </a:ln>
          <a:effectLst/>
        </p:spPr>
        <p:txBody>
          <a:bodyPr wrap="square">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المزاميز 137: 5</a:t>
            </a:r>
          </a:p>
          <a:p>
            <a:r>
              <a:rPr lang="ar-JO" dirty="0"/>
              <a:t>إن نسيتك يا أورشليم تنسى يميني</a:t>
            </a:r>
            <a:endParaRPr lang="en-US" dirty="0"/>
          </a:p>
        </p:txBody>
      </p:sp>
      <p:sp>
        <p:nvSpPr>
          <p:cNvPr id="7"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392</a:t>
            </a:r>
            <a:endParaRPr lang="en-US" b="1" dirty="0">
              <a:solidFill>
                <a:srgbClr val="FFFFFF"/>
              </a:solidFill>
              <a:effectLst>
                <a:outerShdw blurRad="38100" dist="38100" dir="2700000" algn="tl">
                  <a:srgbClr val="DDDDDD"/>
                </a:outerShdw>
              </a:effectLst>
            </a:endParaRPr>
          </a:p>
        </p:txBody>
      </p:sp>
      <p:sp>
        <p:nvSpPr>
          <p:cNvPr id="8" name="Text Box 4"/>
          <p:cNvSpPr txBox="1">
            <a:spLocks noChangeArrowheads="1"/>
          </p:cNvSpPr>
          <p:nvPr/>
        </p:nvSpPr>
        <p:spPr bwMode="auto">
          <a:xfrm>
            <a:off x="8308975" y="457209"/>
            <a:ext cx="530915"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15</a:t>
            </a:r>
            <a:endParaRPr lang="en-US" b="1" dirty="0">
              <a:solidFill>
                <a:srgbClr val="FFFFFF"/>
              </a:solidFill>
              <a:effectLst>
                <a:outerShdw blurRad="38100" dist="38100" dir="2700000" algn="tl">
                  <a:srgbClr val="DDDDDD"/>
                </a:outerShdw>
              </a:effectLst>
            </a:endParaRP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2160" y="3776952"/>
            <a:ext cx="3131840" cy="23883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 Box 4"/>
          <p:cNvSpPr txBox="1">
            <a:spLocks noChangeArrowheads="1"/>
          </p:cNvSpPr>
          <p:nvPr/>
        </p:nvSpPr>
        <p:spPr bwMode="auto">
          <a:xfrm>
            <a:off x="457200" y="1295400"/>
            <a:ext cx="8607103" cy="1323439"/>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charset="0"/>
                <a:ea typeface="ＭＳ Ｐゴシック" charset="0"/>
                <a:cs typeface="Times New Roman" charset="0"/>
              </a:rPr>
              <a:t>يتم إعطاء الأشياء غير الحيّة خصائص أو خصائص الكائنات الحية </a:t>
            </a:r>
            <a:r>
              <a:rPr lang="en-US" dirty="0">
                <a:latin typeface="Arial" charset="0"/>
                <a:ea typeface="ＭＳ Ｐゴシック" charset="0"/>
                <a:cs typeface="Times New Roman" charset="0"/>
              </a:rPr>
              <a:t>		</a:t>
            </a:r>
          </a:p>
        </p:txBody>
      </p:sp>
      <p:sp>
        <p:nvSpPr>
          <p:cNvPr id="12" name="Text Box 5"/>
          <p:cNvSpPr txBox="1">
            <a:spLocks noChangeArrowheads="1"/>
          </p:cNvSpPr>
          <p:nvPr/>
        </p:nvSpPr>
        <p:spPr bwMode="auto">
          <a:xfrm>
            <a:off x="457200" y="212725"/>
            <a:ext cx="8083192" cy="70788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التجسيد</a:t>
            </a:r>
            <a:endParaRPr lang="en-US" dirty="0"/>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P spid="11" grpId="0" autoUpdateAnimBg="0"/>
    </p:bld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409C816-989E-446B-A0EC-64A110558CD4}"/>
              </a:ext>
            </a:extLst>
          </p:cNvPr>
          <p:cNvSpPr/>
          <p:nvPr/>
        </p:nvSpPr>
        <p:spPr>
          <a:xfrm>
            <a:off x="0" y="0"/>
            <a:ext cx="9144000" cy="6858000"/>
          </a:xfrm>
          <a:prstGeom prst="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Google Shape;97;p2">
            <a:extLst>
              <a:ext uri="{FF2B5EF4-FFF2-40B4-BE49-F238E27FC236}">
                <a16:creationId xmlns:a16="http://schemas.microsoft.com/office/drawing/2014/main" id="{783E1693-3568-4635-BC59-10D9A1CD9A2E}"/>
              </a:ext>
            </a:extLst>
          </p:cNvPr>
          <p:cNvSpPr txBox="1"/>
          <p:nvPr/>
        </p:nvSpPr>
        <p:spPr>
          <a:xfrm>
            <a:off x="154112" y="401803"/>
            <a:ext cx="8876031" cy="2286163"/>
          </a:xfrm>
          <a:prstGeom prst="rect">
            <a:avLst/>
          </a:prstGeom>
          <a:noFill/>
          <a:ln>
            <a:noFill/>
          </a:ln>
          <a:effectLst/>
        </p:spPr>
        <p:txBody>
          <a:bodyPr spcFirstLastPara="1" wrap="square" lIns="91425" tIns="45700" rIns="91425" bIns="45700" anchor="t" anchorCtr="0">
            <a:spAutoFit/>
          </a:bodyPr>
          <a:lstStyle>
            <a:defPPr>
              <a:defRPr lang="en-US"/>
            </a:defPPr>
            <a:lvl1pPr marL="0" marR="0" lvl="0" indent="0" algn="r" defTabSz="914400" eaLnBrk="1" fontAlgn="auto" latinLnBrk="0" hangingPunct="1">
              <a:lnSpc>
                <a:spcPct val="108000"/>
              </a:lnSpc>
              <a:spcBef>
                <a:spcPts val="0"/>
              </a:spcBef>
              <a:spcAft>
                <a:spcPts val="0"/>
              </a:spcAft>
              <a:buClr>
                <a:srgbClr val="FFFFFF"/>
              </a:buClr>
              <a:buSzPts val="3600"/>
              <a:buFont typeface="Arial"/>
              <a:buNone/>
              <a:tabLst/>
              <a:defRPr sz="3600">
                <a:solidFill>
                  <a:schemeClr val="bg1"/>
                </a:solidFill>
                <a:effectLst/>
                <a:latin typeface="Arial" panose="020B0604020202020204" pitchFamily="34" charset="0"/>
                <a:cs typeface="Arial" panose="020B0604020202020204" pitchFamily="34" charset="0"/>
              </a:defRPr>
            </a:lvl1pPr>
          </a:lstStyle>
          <a:p>
            <a:r>
              <a:rPr lang="ar-SA" sz="4400" dirty="0"/>
              <a:t>٧ لِيَرْجُ إِسْرَائِيلُ الرَّبَّ لأَنَّ عِنْدَ الرَّبِّ الرَّحْمَةَ وَعِنْدَهُ فِدًى كَثِيرٌ ٨ وَهُوَ يَفْدِي إِسْرَائِيلَ مِنْ كُلِّ آثَامِهِ. </a:t>
            </a:r>
            <a:endParaRPr lang="en-US" sz="4400" dirty="0">
              <a:sym typeface="Arial"/>
            </a:endParaRPr>
          </a:p>
        </p:txBody>
      </p:sp>
      <p:sp>
        <p:nvSpPr>
          <p:cNvPr id="3" name="Google Shape;97;p2">
            <a:extLst>
              <a:ext uri="{FF2B5EF4-FFF2-40B4-BE49-F238E27FC236}">
                <a16:creationId xmlns:a16="http://schemas.microsoft.com/office/drawing/2014/main" id="{F3E75191-99C3-E3AE-82D0-996441D16E28}"/>
              </a:ext>
            </a:extLst>
          </p:cNvPr>
          <p:cNvSpPr txBox="1"/>
          <p:nvPr/>
        </p:nvSpPr>
        <p:spPr>
          <a:xfrm>
            <a:off x="0" y="6088599"/>
            <a:ext cx="9144000" cy="769401"/>
          </a:xfrm>
          <a:prstGeom prst="rect">
            <a:avLst/>
          </a:prstGeom>
          <a:solidFill>
            <a:srgbClr val="544C41">
              <a:alpha val="54000"/>
            </a:srgbClr>
          </a:solidFill>
          <a:ln>
            <a:noFill/>
          </a:ln>
          <a:effectLst>
            <a:outerShdw dist="35921" dir="2700000" algn="ctr" rotWithShape="0">
              <a:srgbClr val="808080"/>
            </a:outerShdw>
          </a:effectLst>
        </p:spPr>
        <p:txBody>
          <a:bodyPr spcFirstLastPara="1" wrap="square" lIns="91425" tIns="45700" rIns="91425" bIns="45700" anchor="t" anchorCtr="0">
            <a:spAutoFit/>
          </a:bodyPr>
          <a:lstStyle>
            <a:defPPr>
              <a:defRPr lang="en-US"/>
            </a:defPPr>
            <a:lvl1pPr marL="758825" marR="0" lvl="0" indent="-758825" algn="ctr" defTabSz="914400" eaLnBrk="1" fontAlgn="auto" latinLnBrk="0" hangingPunct="1">
              <a:lnSpc>
                <a:spcPct val="100000"/>
              </a:lnSpc>
              <a:spcBef>
                <a:spcPts val="0"/>
              </a:spcBef>
              <a:spcAft>
                <a:spcPts val="0"/>
              </a:spcAft>
              <a:buClr>
                <a:srgbClr val="FFFFFF"/>
              </a:buClr>
              <a:buSzPts val="3600"/>
              <a:buFont typeface="Arial"/>
              <a:buNone/>
              <a:tabLst/>
              <a:defRPr kumimoji="0" sz="4400" b="1" i="0" u="none" strike="noStrike" cap="none" spc="0" normalizeH="0" baseline="0">
                <a:ln>
                  <a:noFill/>
                </a:ln>
                <a:solidFill>
                  <a:srgbClr val="FFFFFF"/>
                </a:solidFill>
                <a:effectLst>
                  <a:glow rad="190500">
                    <a:srgbClr val="000000">
                      <a:alpha val="75000"/>
                    </a:srgbClr>
                  </a:glow>
                </a:effectLst>
                <a:uLnTx/>
                <a:uFillTx/>
                <a:latin typeface="Arial" panose="020B0604020202020204" pitchFamily="34" charset="0"/>
                <a:ea typeface="ＭＳ Ｐゴシック"/>
                <a:cs typeface="Arial" panose="020B0604020202020204" pitchFamily="34" charset="0"/>
              </a:defRPr>
            </a:lvl1pPr>
          </a:lstStyle>
          <a:p>
            <a:r>
              <a:rPr lang="ar-SA" dirty="0"/>
              <a:t>مزامير ١٣٠</a:t>
            </a:r>
          </a:p>
        </p:txBody>
      </p:sp>
    </p:spTree>
    <p:extLst>
      <p:ext uri="{BB962C8B-B14F-4D97-AF65-F5344CB8AC3E}">
        <p14:creationId xmlns:p14="http://schemas.microsoft.com/office/powerpoint/2010/main" val="1449251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١٣١</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456141615"/>
      </p:ext>
    </p:extLst>
  </p:cSld>
  <p:clrMapOvr>
    <a:masterClrMapping/>
  </p:clrMapOvr>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١٣٢</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38832303"/>
      </p:ext>
    </p:extLst>
  </p:cSld>
  <p:clrMapOvr>
    <a:masterClrMapping/>
  </p:clrMapOvr>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878942529"/>
      </p:ext>
    </p:extLst>
  </p:cSld>
  <p:clrMapOvr>
    <a:masterClrMapping/>
  </p:clrMapOvr>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4089360314"/>
      </p:ext>
    </p:extLst>
  </p:cSld>
  <p:clrMapOvr>
    <a:masterClrMapping/>
  </p:clrMapOvr>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369305363"/>
      </p:ext>
    </p:extLst>
  </p:cSld>
  <p:clrMapOvr>
    <a:masterClrMapping/>
  </p:clrMapOvr>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62640908"/>
      </p:ext>
    </p:extLst>
  </p:cSld>
  <p:clrMapOvr>
    <a:masterClrMapping/>
  </p:clrMapOvr>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457200" y="2571951"/>
            <a:ext cx="8229600" cy="1116008"/>
          </a:xfrm>
        </p:spPr>
        <p:txBody>
          <a:bodyPr>
            <a:noAutofit/>
          </a:bodyPr>
          <a:lstStyle/>
          <a:p>
            <a:r>
              <a:rPr lang="en-US" sz="3600" b="1" dirty="0">
                <a:solidFill>
                  <a:srgbClr val="FFFFFF"/>
                </a:solidFill>
                <a:effectLst>
                  <a:glow rad="101600">
                    <a:schemeClr val="bg2">
                      <a:lumMod val="10000"/>
                      <a:alpha val="75000"/>
                    </a:schemeClr>
                  </a:glow>
                </a:effectLst>
                <a:latin typeface="Arial"/>
                <a:cs typeface="Arial"/>
              </a:rPr>
              <a:t> </a:t>
            </a:r>
            <a:r>
              <a:rPr lang="ar-JO" sz="3600" b="1" dirty="0">
                <a:solidFill>
                  <a:srgbClr val="FFFFFF"/>
                </a:solidFill>
                <a:effectLst>
                  <a:glow rad="101600">
                    <a:schemeClr val="bg2">
                      <a:lumMod val="10000"/>
                      <a:alpha val="75000"/>
                    </a:schemeClr>
                  </a:glow>
                </a:effectLst>
                <a:latin typeface="Arial"/>
                <a:cs typeface="Arial"/>
              </a:rPr>
              <a:t>مزمور 136: 1-3 و 23-26</a:t>
            </a:r>
            <a:endParaRPr lang="en-US" sz="3600" b="1" dirty="0">
              <a:solidFill>
                <a:srgbClr val="FFFFFF"/>
              </a:solidFill>
              <a:effectLst>
                <a:glow rad="101600">
                  <a:schemeClr val="bg2">
                    <a:lumMod val="10000"/>
                    <a:alpha val="75000"/>
                  </a:schemeClr>
                </a:glow>
              </a:effectLst>
              <a:latin typeface="Arial"/>
              <a:cs typeface="Arial"/>
            </a:endParaRPr>
          </a:p>
        </p:txBody>
      </p:sp>
    </p:spTree>
    <p:extLst>
      <p:ext uri="{BB962C8B-B14F-4D97-AF65-F5344CB8AC3E}">
        <p14:creationId xmlns:p14="http://schemas.microsoft.com/office/powerpoint/2010/main" val="3774314547"/>
      </p:ext>
    </p:extLst>
  </p:cSld>
  <p:clrMapOvr>
    <a:masterClrMapping/>
  </p:clrMapOvr>
  <p:transition spd="med"/>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r>
              <a:rPr lang="ar-JO" sz="3600" b="1" dirty="0">
                <a:solidFill>
                  <a:srgbClr val="FFFFFF"/>
                </a:solidFill>
                <a:effectLst>
                  <a:glow rad="127000">
                    <a:schemeClr val="tx1">
                      <a:alpha val="85000"/>
                    </a:schemeClr>
                  </a:glow>
                </a:effectLst>
                <a:latin typeface="Arial"/>
                <a:cs typeface="Arial"/>
              </a:rPr>
              <a:t>1اِحْمَدُوا الرَّبَّ لأَنَّهُ صَالِحٌ،</a:t>
            </a: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لأَنَّ إِلَى الأَبَدِ رَحْمَتَهُ.</a:t>
            </a:r>
            <a:br>
              <a:rPr lang="ar-JO" sz="3600" b="1" dirty="0">
                <a:solidFill>
                  <a:srgbClr val="FFFFFF"/>
                </a:solidFill>
                <a:effectLst>
                  <a:glow rad="127000">
                    <a:schemeClr val="tx1">
                      <a:alpha val="85000"/>
                    </a:schemeClr>
                  </a:glow>
                </a:effectLst>
                <a:latin typeface="Arial"/>
                <a:cs typeface="Arial"/>
              </a:rPr>
            </a:b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2احْمَدُوا إِلهَ الآلِهَةِ،</a:t>
            </a: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لأَنَّ إِلَى الأَبَدِ رَحْمتَهُ.</a:t>
            </a:r>
            <a:br>
              <a:rPr lang="ar-JO" sz="3600" b="1" dirty="0">
                <a:solidFill>
                  <a:srgbClr val="FFFFFF"/>
                </a:solidFill>
                <a:effectLst>
                  <a:glow rad="127000">
                    <a:schemeClr val="tx1">
                      <a:alpha val="85000"/>
                    </a:schemeClr>
                  </a:glow>
                </a:effectLst>
                <a:latin typeface="Arial"/>
                <a:cs typeface="Arial"/>
              </a:rPr>
            </a:b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3احْمَدُوا رَبَّ الأَرْبَابِ،</a:t>
            </a: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لأَنَّ إِلَى الأَبَدِ رَحْمَتَهُ. </a:t>
            </a:r>
            <a:endParaRPr lang="en-US" sz="3600" b="1" dirty="0">
              <a:solidFill>
                <a:srgbClr val="FFFFFF"/>
              </a:solidFill>
              <a:effectLst>
                <a:glow rad="127000">
                  <a:schemeClr val="tx1">
                    <a:alpha val="85000"/>
                  </a:schemeClr>
                </a:glow>
              </a:effectLst>
              <a:latin typeface="Arial"/>
              <a:cs typeface="Arial"/>
            </a:endParaRPr>
          </a:p>
        </p:txBody>
      </p:sp>
    </p:spTree>
    <p:extLst>
      <p:ext uri="{BB962C8B-B14F-4D97-AF65-F5344CB8AC3E}">
        <p14:creationId xmlns:p14="http://schemas.microsoft.com/office/powerpoint/2010/main" val="2413679795"/>
      </p:ext>
    </p:extLst>
  </p:cSld>
  <p:clrMapOvr>
    <a:masterClrMapping/>
  </p:clrMapOvr>
  <p:transition spd="med"/>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auto">
          <a:xfrm>
            <a:off x="0" y="9"/>
            <a:ext cx="9144000" cy="68579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128293" y="333527"/>
            <a:ext cx="8800818" cy="5592871"/>
          </a:xfrm>
        </p:spPr>
        <p:txBody>
          <a:bodyPr>
            <a:noAutofit/>
          </a:bodyPr>
          <a:lstStyle/>
          <a:p>
            <a:r>
              <a:rPr lang="ar-JO" sz="3600" b="1" dirty="0">
                <a:solidFill>
                  <a:srgbClr val="FFFFFF"/>
                </a:solidFill>
                <a:effectLst>
                  <a:glow rad="127000">
                    <a:schemeClr val="tx1">
                      <a:alpha val="85000"/>
                    </a:schemeClr>
                  </a:glow>
                </a:effectLst>
                <a:latin typeface="Arial"/>
                <a:cs typeface="Arial"/>
              </a:rPr>
              <a:t>23الَّذِي فِي مَذَلَّتِنَا ذَكَرَنَا،</a:t>
            </a: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لأَنَّ إِلَى الأَبَدِ رَحْمَتَهُ.</a:t>
            </a:r>
            <a:br>
              <a:rPr lang="ar-JO" sz="3600" b="1" dirty="0">
                <a:solidFill>
                  <a:srgbClr val="FFFFFF"/>
                </a:solidFill>
                <a:effectLst>
                  <a:glow rad="127000">
                    <a:schemeClr val="tx1">
                      <a:alpha val="85000"/>
                    </a:schemeClr>
                  </a:glow>
                </a:effectLst>
                <a:latin typeface="Arial"/>
                <a:cs typeface="Arial"/>
              </a:rPr>
            </a:b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24وَنَجَّانَا مِنْ أَعْدَائِنَا،</a:t>
            </a: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لأَنَّ إِلَى الأَبَدِ رَحْمَتَهُ.</a:t>
            </a:r>
            <a:br>
              <a:rPr lang="ar-JO" sz="3600" b="1" dirty="0">
                <a:solidFill>
                  <a:srgbClr val="FFFFFF"/>
                </a:solidFill>
                <a:effectLst>
                  <a:glow rad="127000">
                    <a:schemeClr val="tx1">
                      <a:alpha val="85000"/>
                    </a:schemeClr>
                  </a:glow>
                </a:effectLst>
                <a:latin typeface="Arial"/>
                <a:cs typeface="Arial"/>
              </a:rPr>
            </a:b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25الَّذِي يُعْطِي خُبْزًا لِكُلِّ بَشَرٍ،</a:t>
            </a: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لأَنَّ إِلَى الأَبَدِ رَحْمَتَهُ.</a:t>
            </a:r>
            <a:br>
              <a:rPr lang="ar-JO" sz="3600" b="1" dirty="0">
                <a:solidFill>
                  <a:srgbClr val="FFFFFF"/>
                </a:solidFill>
                <a:effectLst>
                  <a:glow rad="127000">
                    <a:schemeClr val="tx1">
                      <a:alpha val="85000"/>
                    </a:schemeClr>
                  </a:glow>
                </a:effectLst>
                <a:latin typeface="Arial"/>
                <a:cs typeface="Arial"/>
              </a:rPr>
            </a:b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26احْمَدُوا إِلهَ السَّمَاوَاتِ،</a:t>
            </a:r>
            <a:br>
              <a:rPr lang="ar-JO" sz="3600" b="1" dirty="0">
                <a:solidFill>
                  <a:srgbClr val="FFFFFF"/>
                </a:solidFill>
                <a:effectLst>
                  <a:glow rad="127000">
                    <a:schemeClr val="tx1">
                      <a:alpha val="85000"/>
                    </a:schemeClr>
                  </a:glow>
                </a:effectLst>
                <a:latin typeface="Arial"/>
                <a:cs typeface="Arial"/>
              </a:rPr>
            </a:br>
            <a:r>
              <a:rPr lang="ar-JO" sz="3600" b="1" dirty="0">
                <a:solidFill>
                  <a:srgbClr val="FFFFFF"/>
                </a:solidFill>
                <a:effectLst>
                  <a:glow rad="127000">
                    <a:schemeClr val="tx1">
                      <a:alpha val="85000"/>
                    </a:schemeClr>
                  </a:glow>
                </a:effectLst>
                <a:latin typeface="Arial"/>
                <a:cs typeface="Arial"/>
              </a:rPr>
              <a:t> لأَنَّ إِلَى الأَبَدِ رَحْمَتَهُ.</a:t>
            </a:r>
            <a:endParaRPr lang="en-US" sz="3600" b="1" i="1" dirty="0">
              <a:solidFill>
                <a:srgbClr val="FFFFFF"/>
              </a:solidFill>
              <a:effectLst>
                <a:glow rad="127000">
                  <a:schemeClr val="tx1">
                    <a:alpha val="85000"/>
                  </a:schemeClr>
                </a:glow>
              </a:effectLst>
              <a:latin typeface="Arial"/>
              <a:cs typeface="Arial"/>
            </a:endParaRPr>
          </a:p>
        </p:txBody>
      </p:sp>
    </p:spTree>
    <p:extLst>
      <p:ext uri="{BB962C8B-B14F-4D97-AF65-F5344CB8AC3E}">
        <p14:creationId xmlns:p14="http://schemas.microsoft.com/office/powerpoint/2010/main" val="2568029720"/>
      </p:ext>
    </p:extLst>
  </p:cSld>
  <p:clrMapOvr>
    <a:masterClrMapping/>
  </p:clrMapOvr>
  <p:transition spd="med"/>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2" descr="Sheep following shephe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7200" y="3"/>
            <a:ext cx="9601200" cy="720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2259" name="Rectangle 3"/>
          <p:cNvSpPr>
            <a:spLocks noGrp="1" noChangeArrowheads="1"/>
          </p:cNvSpPr>
          <p:nvPr>
            <p:ph type="title"/>
          </p:nvPr>
        </p:nvSpPr>
        <p:spPr>
          <a:xfrm>
            <a:off x="152400" y="141357"/>
            <a:ext cx="3048000" cy="707886"/>
          </a:xfrm>
          <a:noFill/>
          <a:ln w="9525">
            <a:noFill/>
            <a:miter lim="800000"/>
            <a:headEnd/>
            <a:tailEnd/>
          </a:ln>
          <a:effectLst/>
        </p:spPr>
        <p:txBody>
          <a:bodyPr>
            <a:spAutoFit/>
          </a:bodyPr>
          <a:lstStyle/>
          <a:p>
            <a:pPr algn="l">
              <a:spcBef>
                <a:spcPct val="50000"/>
              </a:spcBef>
            </a:pPr>
            <a:r>
              <a:rPr lang="ar-JO" sz="4000" b="1" kern="1200" dirty="0">
                <a:solidFill>
                  <a:srgbClr val="FFFFFF"/>
                </a:solidFill>
                <a:effectLst>
                  <a:glow rad="228600">
                    <a:srgbClr val="100D00"/>
                  </a:glow>
                </a:effectLst>
                <a:latin typeface="Arial" charset="0"/>
                <a:cs typeface="Times New Roman" charset="0"/>
              </a:rPr>
              <a:t>تصوير</a:t>
            </a:r>
            <a:endParaRPr lang="en-US" sz="4000" b="1" kern="1200" dirty="0">
              <a:solidFill>
                <a:srgbClr val="FFFFFF"/>
              </a:solidFill>
              <a:effectLst>
                <a:glow rad="228600">
                  <a:srgbClr val="100D00"/>
                </a:glow>
              </a:effectLst>
              <a:latin typeface="Arial" charset="0"/>
              <a:cs typeface="Times New Roman" charset="0"/>
            </a:endParaRPr>
          </a:p>
        </p:txBody>
      </p:sp>
      <p:sp>
        <p:nvSpPr>
          <p:cNvPr id="352260" name="Rectangle 4"/>
          <p:cNvSpPr>
            <a:spLocks noGrp="1" noChangeArrowheads="1"/>
          </p:cNvSpPr>
          <p:nvPr>
            <p:ph type="body" idx="1"/>
          </p:nvPr>
        </p:nvSpPr>
        <p:spPr>
          <a:xfrm>
            <a:off x="0" y="5517244"/>
            <a:ext cx="8748464" cy="707886"/>
          </a:xfrm>
          <a:noFill/>
          <a:ln w="9525">
            <a:noFill/>
            <a:miter lim="800000"/>
            <a:headEnd/>
            <a:tailEnd/>
          </a:ln>
          <a:effectLst/>
        </p:spPr>
        <p:txBody>
          <a:bodyPr wrap="square">
            <a:spAutoFit/>
          </a:bodyPr>
          <a:lstStyle/>
          <a:p>
            <a:pPr marL="0" indent="0" algn="ctr" eaLnBrk="1" hangingPunct="1">
              <a:spcBef>
                <a:spcPct val="50000"/>
              </a:spcBef>
              <a:buNone/>
            </a:pPr>
            <a:r>
              <a:rPr lang="ar-JO" sz="4000" b="1" kern="1200" dirty="0">
                <a:solidFill>
                  <a:srgbClr val="FFFFFF"/>
                </a:solidFill>
                <a:effectLst>
                  <a:glow rad="228600">
                    <a:srgbClr val="100D00"/>
                  </a:glow>
                </a:effectLst>
                <a:latin typeface="Arial" charset="0"/>
                <a:cs typeface="Times New Roman" charset="0"/>
              </a:rPr>
              <a:t>الصور تحقق الكلمة المصورة عن طريق المقارنة</a:t>
            </a:r>
            <a:endParaRPr lang="en-US" sz="4000" b="1" kern="1200" dirty="0">
              <a:solidFill>
                <a:srgbClr val="FFFFFF"/>
              </a:solidFill>
              <a:effectLst>
                <a:glow rad="228600">
                  <a:srgbClr val="100D00"/>
                </a:glow>
              </a:effectLst>
              <a:latin typeface="Arial" charset="0"/>
              <a:cs typeface="Times New Roman" charset="0"/>
            </a:endParaRPr>
          </a:p>
        </p:txBody>
      </p:sp>
      <p:sp>
        <p:nvSpPr>
          <p:cNvPr id="352261" name="Text Box 5"/>
          <p:cNvSpPr txBox="1">
            <a:spLocks noChangeArrowheads="1"/>
          </p:cNvSpPr>
          <p:nvPr/>
        </p:nvSpPr>
        <p:spPr bwMode="auto">
          <a:xfrm>
            <a:off x="1475657" y="838207"/>
            <a:ext cx="7540744" cy="163121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مزمور لداود.الرب راعي فلا يعوزني شيء. </a:t>
            </a:r>
            <a:endParaRPr lang="en-US" dirty="0"/>
          </a:p>
          <a:p>
            <a:r>
              <a:rPr lang="ar-JO" dirty="0"/>
              <a:t>مزمور 23 : 1</a:t>
            </a:r>
            <a:endParaRPr lang="en-US" dirty="0"/>
          </a:p>
        </p:txBody>
      </p:sp>
      <p:sp>
        <p:nvSpPr>
          <p:cNvPr id="7" name="Text Box 6"/>
          <p:cNvSpPr txBox="1">
            <a:spLocks noChangeArrowheads="1"/>
          </p:cNvSpPr>
          <p:nvPr/>
        </p:nvSpPr>
        <p:spPr bwMode="auto">
          <a:xfrm>
            <a:off x="8153412" y="76208"/>
            <a:ext cx="90441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chemeClr val="bg1"/>
                </a:solidFill>
                <a:latin typeface="Arial" pitchFamily="-105" charset="0"/>
                <a:ea typeface="Arial" pitchFamily="-105" charset="0"/>
                <a:cs typeface="Arial" pitchFamily="-105" charset="0"/>
              </a:rPr>
              <a:t>388ت</a:t>
            </a:r>
            <a:endParaRPr lang="en-US" b="1" dirty="0">
              <a:solidFill>
                <a:schemeClr val="bg1"/>
              </a:solidFill>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52260">
                                            <p:txEl>
                                              <p:pRg st="0" end="0"/>
                                            </p:txEl>
                                          </p:spTgt>
                                        </p:tgtEl>
                                        <p:attrNameLst>
                                          <p:attrName>style.visibility</p:attrName>
                                        </p:attrNameLst>
                                      </p:cBhvr>
                                      <p:to>
                                        <p:strVal val="visible"/>
                                      </p:to>
                                    </p:set>
                                    <p:animEffect transition="in" filter="dissolve">
                                      <p:cBhvr>
                                        <p:cTn id="7" dur="3000"/>
                                        <p:tgtEl>
                                          <p:spTgt spid="3522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13320375"/>
      </p:ext>
    </p:extLst>
  </p:cSld>
  <p:clrMapOvr>
    <a:masterClrMapping/>
  </p:clrMapOvr>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7073" name="Picture 8" descr="fretbo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70" name="Text Box 6"/>
          <p:cNvSpPr txBox="1">
            <a:spLocks noChangeArrowheads="1"/>
          </p:cNvSpPr>
          <p:nvPr/>
        </p:nvSpPr>
        <p:spPr bwMode="auto">
          <a:xfrm>
            <a:off x="0" y="3339912"/>
            <a:ext cx="5932191" cy="1631216"/>
          </a:xfrm>
          <a:prstGeom prst="rect">
            <a:avLst/>
          </a:prstGeom>
          <a:noFill/>
          <a:ln w="9525">
            <a:noFill/>
            <a:miter lim="800000"/>
            <a:headEnd/>
            <a:tailEnd/>
          </a:ln>
          <a:effectLst/>
        </p:spPr>
        <p:txBody>
          <a:bodyPr wrap="square">
            <a:spAutoFit/>
          </a:bodyPr>
          <a:lstStyle>
            <a:defPPr>
              <a:defRPr lang="en-US"/>
            </a:defPPr>
            <a:lvl1pPr algn="ctr">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المزاميز 137: 5</a:t>
            </a:r>
          </a:p>
          <a:p>
            <a:r>
              <a:rPr lang="ar-JO" dirty="0"/>
              <a:t>إن نسيتك يا أورشليم تنسى يميني</a:t>
            </a:r>
            <a:endParaRPr lang="en-US" dirty="0"/>
          </a:p>
        </p:txBody>
      </p:sp>
      <p:sp>
        <p:nvSpPr>
          <p:cNvPr id="7" name="Text Box 4"/>
          <p:cNvSpPr txBox="1">
            <a:spLocks noChangeArrowheads="1"/>
          </p:cNvSpPr>
          <p:nvPr/>
        </p:nvSpPr>
        <p:spPr bwMode="auto">
          <a:xfrm>
            <a:off x="8366125" y="76209"/>
            <a:ext cx="704039" cy="46166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392</a:t>
            </a:r>
            <a:endParaRPr lang="en-US" b="1" dirty="0">
              <a:solidFill>
                <a:srgbClr val="FFFFFF"/>
              </a:solidFill>
              <a:effectLst>
                <a:outerShdw blurRad="38100" dist="38100" dir="2700000" algn="tl">
                  <a:srgbClr val="DDDDDD"/>
                </a:outerShdw>
              </a:effectLst>
            </a:endParaRPr>
          </a:p>
        </p:txBody>
      </p:sp>
      <p:sp>
        <p:nvSpPr>
          <p:cNvPr id="8" name="Text Box 4"/>
          <p:cNvSpPr txBox="1">
            <a:spLocks noChangeArrowheads="1"/>
          </p:cNvSpPr>
          <p:nvPr/>
        </p:nvSpPr>
        <p:spPr bwMode="auto">
          <a:xfrm>
            <a:off x="8172401" y="457209"/>
            <a:ext cx="1079462" cy="461665"/>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defRPr/>
            </a:pPr>
            <a:r>
              <a:rPr lang="ar-JO" b="1" dirty="0">
                <a:solidFill>
                  <a:srgbClr val="FFFFFF"/>
                </a:solidFill>
                <a:effectLst>
                  <a:outerShdw blurRad="38100" dist="38100" dir="2700000" algn="tl">
                    <a:srgbClr val="DDDDDD"/>
                  </a:outerShdw>
                </a:effectLst>
              </a:rPr>
              <a:t>ص 15</a:t>
            </a:r>
            <a:endParaRPr lang="en-US" b="1" dirty="0">
              <a:solidFill>
                <a:srgbClr val="FFFFFF"/>
              </a:solidFill>
              <a:effectLst>
                <a:outerShdw blurRad="38100" dist="38100" dir="2700000" algn="tl">
                  <a:srgbClr val="DDDDDD"/>
                </a:outerShdw>
              </a:effectLst>
            </a:endParaRPr>
          </a:p>
        </p:txBody>
      </p:sp>
      <p:pic>
        <p:nvPicPr>
          <p:cNvPr id="387079" name="Picture 9" descr="right hand writ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2160" y="3776952"/>
            <a:ext cx="3131840" cy="23883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 Box 4"/>
          <p:cNvSpPr txBox="1">
            <a:spLocks noChangeArrowheads="1"/>
          </p:cNvSpPr>
          <p:nvPr/>
        </p:nvSpPr>
        <p:spPr bwMode="auto">
          <a:xfrm>
            <a:off x="457200" y="1295400"/>
            <a:ext cx="8607103" cy="1323439"/>
          </a:xfrm>
          <a:prstGeom prst="rect">
            <a:avLst/>
          </a:prstGeom>
          <a:noFill/>
          <a:ln w="9525">
            <a:noFill/>
            <a:miter lim="800000"/>
            <a:headEnd/>
            <a:tailEnd/>
          </a:ln>
          <a:effectLst/>
        </p:spPr>
        <p:txBody>
          <a:bodyPr wrap="square">
            <a:spAutoFit/>
          </a:bodyPr>
          <a:lstStyle>
            <a:defPPr>
              <a:defRPr lang="en-US"/>
            </a:defPPr>
            <a:lvl1pPr>
              <a:spcBef>
                <a:spcPct val="50000"/>
              </a:spcBef>
              <a:defRPr sz="4000" b="1">
                <a:solidFill>
                  <a:srgbClr val="FFFFFF"/>
                </a:solidFill>
                <a:effectLst>
                  <a:glow rad="228600">
                    <a:srgbClr val="100D00"/>
                  </a:glow>
                </a:effectLst>
                <a:latin typeface="Arial"/>
                <a:ea typeface="Times New Roman" charset="0"/>
                <a:cs typeface="Arial"/>
              </a:defRPr>
            </a:lvl1pPr>
          </a:lstStyle>
          <a:p>
            <a:pPr algn="ctr"/>
            <a:r>
              <a:rPr lang="ar-JO" dirty="0">
                <a:latin typeface="Arial" charset="0"/>
                <a:ea typeface="ＭＳ Ｐゴシック" charset="0"/>
                <a:cs typeface="Times New Roman" charset="0"/>
              </a:rPr>
              <a:t>يتم إعطاء الأشياء غير الحيّة خصائص أو صفات الكائنات الحية </a:t>
            </a:r>
            <a:r>
              <a:rPr lang="en-US" dirty="0">
                <a:latin typeface="Arial" charset="0"/>
                <a:ea typeface="ＭＳ Ｐゴシック" charset="0"/>
                <a:cs typeface="Times New Roman" charset="0"/>
              </a:rPr>
              <a:t>		</a:t>
            </a:r>
          </a:p>
        </p:txBody>
      </p:sp>
      <p:sp>
        <p:nvSpPr>
          <p:cNvPr id="12" name="Text Box 5"/>
          <p:cNvSpPr txBox="1">
            <a:spLocks noChangeArrowheads="1"/>
          </p:cNvSpPr>
          <p:nvPr/>
        </p:nvSpPr>
        <p:spPr bwMode="auto">
          <a:xfrm>
            <a:off x="457200" y="212725"/>
            <a:ext cx="8083192" cy="707886"/>
          </a:xfrm>
          <a:prstGeom prst="rect">
            <a:avLst/>
          </a:prstGeom>
          <a:noFill/>
          <a:ln w="9525">
            <a:noFill/>
            <a:miter lim="800000"/>
            <a:headEnd/>
            <a:tailEnd/>
          </a:ln>
          <a:effectLst/>
        </p:spPr>
        <p:txBody>
          <a:bodyPr wrap="square">
            <a:spAutoFit/>
          </a:bodyPr>
          <a:lstStyle>
            <a:defPPr>
              <a:defRPr lang="en-US"/>
            </a:defPPr>
            <a:lvl1pPr algn="ctr" eaLnBrk="1" hangingPunct="1">
              <a:spcBef>
                <a:spcPct val="50000"/>
              </a:spcBef>
              <a:defRPr sz="4000" b="1">
                <a:solidFill>
                  <a:srgbClr val="FFFFFF"/>
                </a:solidFill>
                <a:effectLst>
                  <a:glow rad="228600">
                    <a:srgbClr val="100D00"/>
                  </a:glow>
                </a:effectLst>
                <a:cs typeface="Times New Roman" charset="0"/>
              </a:defRPr>
            </a:lvl1pPr>
            <a:lvl2pPr marL="37931725" indent="-37474525" eaLnBrk="0" hangingPunct="0">
              <a:defRPr>
                <a:ea typeface="Arial" charset="0"/>
                <a:cs typeface="Arial" charset="0"/>
              </a:defRPr>
            </a:lvl2pPr>
            <a:lvl3pPr eaLnBrk="0" hangingPunct="0">
              <a:defRPr>
                <a:ea typeface="Arial" charset="0"/>
                <a:cs typeface="Arial" charset="0"/>
              </a:defRPr>
            </a:lvl3pPr>
            <a:lvl4pPr eaLnBrk="0" hangingPunct="0">
              <a:defRPr>
                <a:ea typeface="Arial" charset="0"/>
                <a:cs typeface="Arial" charset="0"/>
              </a:defRPr>
            </a:lvl4pPr>
            <a:lvl5pPr eaLnBrk="0" hangingPunct="0">
              <a:defRPr>
                <a:ea typeface="Arial" charset="0"/>
                <a:cs typeface="Arial" charset="0"/>
              </a:defRPr>
            </a:lvl5pPr>
            <a:lvl6pPr marL="457200" eaLnBrk="0" fontAlgn="base" hangingPunct="0">
              <a:spcBef>
                <a:spcPct val="0"/>
              </a:spcBef>
              <a:spcAft>
                <a:spcPct val="0"/>
              </a:spcAft>
              <a:defRPr>
                <a:ea typeface="Arial" charset="0"/>
                <a:cs typeface="Arial" charset="0"/>
              </a:defRPr>
            </a:lvl6pPr>
            <a:lvl7pPr marL="914400" eaLnBrk="0" fontAlgn="base" hangingPunct="0">
              <a:spcBef>
                <a:spcPct val="0"/>
              </a:spcBef>
              <a:spcAft>
                <a:spcPct val="0"/>
              </a:spcAft>
              <a:defRPr>
                <a:ea typeface="Arial" charset="0"/>
                <a:cs typeface="Arial" charset="0"/>
              </a:defRPr>
            </a:lvl7pPr>
            <a:lvl8pPr marL="1371600" eaLnBrk="0" fontAlgn="base" hangingPunct="0">
              <a:spcBef>
                <a:spcPct val="0"/>
              </a:spcBef>
              <a:spcAft>
                <a:spcPct val="0"/>
              </a:spcAft>
              <a:defRPr>
                <a:ea typeface="Arial" charset="0"/>
                <a:cs typeface="Arial" charset="0"/>
              </a:defRPr>
            </a:lvl8pPr>
            <a:lvl9pPr marL="1828800" eaLnBrk="0" fontAlgn="base" hangingPunct="0">
              <a:spcBef>
                <a:spcPct val="0"/>
              </a:spcBef>
              <a:spcAft>
                <a:spcPct val="0"/>
              </a:spcAft>
              <a:defRPr>
                <a:ea typeface="Arial" charset="0"/>
                <a:cs typeface="Arial" charset="0"/>
              </a:defRPr>
            </a:lvl9pPr>
          </a:lstStyle>
          <a:p>
            <a:r>
              <a:rPr lang="ar-JO" dirty="0"/>
              <a:t>التجسيد</a:t>
            </a:r>
            <a:endParaRPr lang="en-US" dirty="0"/>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16070"/>
                                        </p:tgtEl>
                                        <p:attrNameLst>
                                          <p:attrName>style.visibility</p:attrName>
                                        </p:attrNameLst>
                                      </p:cBhvr>
                                      <p:to>
                                        <p:strVal val="visible"/>
                                      </p:to>
                                    </p:set>
                                    <p:animEffect transition="in" filter="dissolve">
                                      <p:cBhvr>
                                        <p:cTn id="7" dur="500"/>
                                        <p:tgtEl>
                                          <p:spTgt spid="2160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70" grpId="0" autoUpdateAnimBg="0"/>
      <p:bldP spid="11" grpId="0" autoUpdateAnimBg="0"/>
    </p:bld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118359954"/>
      </p:ext>
    </p:extLst>
  </p:cSld>
  <p:clrMapOvr>
    <a:masterClrMapping/>
  </p:clrMapOvr>
</p:sld>
</file>

<file path=ppt/slides/slide6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2489214"/>
            <a:ext cx="8496944" cy="1446550"/>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3فِي يَوْمَ دَعَوْتُكَ أَجَبْتَنِي. شَجَّعْتَنِي قُوَّةً فِي نَفْسِي.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4يَحْمَدُكَ يَا رَبُّ كُلُّ مُلُوكِ الأَرْضِ، إِذَا سَمِعُوا كَلِمَاتِ فَمِكَ.</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5وَيُرَنِّمُونَ فِي طُرُقِ الرَّبِّ، لأَنَّ مَجْدَ الرَّبِّ عَظِيمٌ.</a:t>
            </a:r>
            <a:endPar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048619160"/>
      </p:ext>
    </p:extLst>
  </p:cSld>
  <p:clrMapOvr>
    <a:masterClrMapping/>
  </p:clrMapOvr>
  <p:transition/>
</p:sld>
</file>

<file path=ppt/slides/slide69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001413" y="2099945"/>
            <a:ext cx="7560840" cy="995144"/>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6لأَنَّ الرَّبَّ عَال وَيَرَى الْمُتَوَاضِعَ، أَمَّا الْمُتَكَبِّرُ فَيَعْرِفُهُ مِنْ بَعِيدٍ. 7إِنْ سَلَكْتُ فِي وَسَطِ الضِّيْقِ تُحْيِنِي. </a:t>
            </a:r>
            <a:endPar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058333"/>
      </p:ext>
    </p:extLst>
  </p:cSld>
  <p:clrMapOvr>
    <a:masterClrMapping/>
  </p:clrMapOvr>
  <p:transition/>
</p:sld>
</file>

<file path=ppt/slides/slide69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611560" y="1905020"/>
            <a:ext cx="7920880" cy="995144"/>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عَلَى غَضَبِ أَعْدَائِي تَمُدُّ يَدَكَ، وَتُخَلِّصُنِي يَمِينُكَ. 8الرَّبُّ يُحَامِي عَنِّي. يَا رَبُّ، رَحْمَتُكَ إِلَى الأَبَدِ. عَنْ أَعْمَالِ يَدَيْكَ لاَ تَتَخَلَّ.</a:t>
            </a:r>
            <a:endParaRPr kumimoji="0" lang="en-SG" sz="44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E4A96CB9-1FDE-1C42-AB1D-C3DF6287EE5C}"/>
              </a:ext>
            </a:extLst>
          </p:cNvPr>
          <p:cNvSpPr/>
          <p:nvPr/>
        </p:nvSpPr>
        <p:spPr>
          <a:xfrm>
            <a:off x="0" y="1054477"/>
            <a:ext cx="9144000" cy="646331"/>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مزمور 138: 3-8</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139449687"/>
      </p:ext>
    </p:extLst>
  </p:cSld>
  <p:clrMapOvr>
    <a:masterClrMapping/>
  </p:clrMapOvr>
  <p:transition/>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marL="1143000" indent="-1143000" rtl="1">
              <a:buFont typeface="Arial" panose="020B0604020202020204" pitchFamily="34" charset="0"/>
              <a:buChar char="•"/>
            </a:pPr>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710273051"/>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3" name="TextBox 2"/>
          <p:cNvSpPr txBox="1"/>
          <p:nvPr/>
        </p:nvSpPr>
        <p:spPr>
          <a:xfrm>
            <a:off x="1962727" y="461826"/>
            <a:ext cx="5472546" cy="1200329"/>
          </a:xfrm>
          <a:prstGeom prst="rect">
            <a:avLst/>
          </a:prstGeom>
          <a:noFill/>
        </p:spPr>
        <p:txBody>
          <a:bodyPr wrap="square" rtlCol="0">
            <a:spAutoFit/>
          </a:bodyPr>
          <a:lstStyle/>
          <a:p>
            <a:pPr algn="ctr" defTabSz="457200" fontAlgn="auto">
              <a:spcBef>
                <a:spcPts val="0"/>
              </a:spcBef>
              <a:spcAft>
                <a:spcPts val="0"/>
              </a:spcAft>
            </a:pPr>
            <a:r>
              <a:rPr lang="ar-JO"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قراءة الكتاب المقدس</a:t>
            </a:r>
          </a:p>
          <a:p>
            <a:pPr algn="ctr" defTabSz="457200" fontAlgn="auto">
              <a:spcBef>
                <a:spcPts val="0"/>
              </a:spcBef>
              <a:spcAft>
                <a:spcPts val="0"/>
              </a:spcAft>
            </a:pPr>
            <a:r>
              <a:rPr lang="ar-JO"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مزمور 139: 1-6</a:t>
            </a:r>
            <a:endParaRPr lang="en-US" sz="36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98129496"/>
      </p:ext>
    </p:extLst>
  </p:cSld>
  <p:clrMapOvr>
    <a:masterClrMapping/>
  </p:clrMapOvr>
  <p:transition/>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5" name="Rectangle 4"/>
          <p:cNvSpPr/>
          <p:nvPr/>
        </p:nvSpPr>
        <p:spPr>
          <a:xfrm>
            <a:off x="251520" y="2132856"/>
            <a:ext cx="8892480" cy="3139321"/>
          </a:xfrm>
          <a:prstGeom prst="rect">
            <a:avLst/>
          </a:prstGeom>
        </p:spPr>
        <p:txBody>
          <a:bodyPr wrap="square">
            <a:spAutoFit/>
          </a:bodyPr>
          <a:lstStyle/>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1يَا رَبُّ، قَدِ اخْتَبَرْتَنِي وَعَرَفْتَنِي.</a:t>
            </a:r>
          </a:p>
          <a:p>
            <a:pPr marL="228600" indent="-228600" algn="r" defTabSz="457200" fontAlgn="auto">
              <a:spcBef>
                <a:spcPts val="0"/>
              </a:spcBef>
              <a:spcAft>
                <a:spcPts val="0"/>
              </a:spcAft>
            </a:pPr>
            <a:endPar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2أَنْتَ عَرَفْتَ جُلُوسِي وَقِيَامِي. فَهِمْتَ فِكْرِي مِنْ بَعِيدٍ.</a:t>
            </a: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3مَسْلَكِي وَمَرْبَضِي ذَرَّيْتَ، وَكُلَّ طُرُقِي عَرَفْتَ. </a:t>
            </a:r>
            <a:endParaRPr lang="en-US" sz="54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5936753"/>
      </p:ext>
    </p:extLst>
  </p:cSld>
  <p:clrMapOvr>
    <a:masterClrMapping/>
  </p:clrMapOvr>
  <p:transition/>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905000" y="3835400"/>
            <a:ext cx="7239000" cy="3022600"/>
          </a:xfrm>
          <a:prstGeom prst="ellipse">
            <a:avLst/>
          </a:prstGeom>
          <a:ln>
            <a:noFill/>
          </a:ln>
          <a:effectLst>
            <a:softEdge rad="112500"/>
          </a:effectLst>
        </p:spPr>
      </p:pic>
      <p:sp>
        <p:nvSpPr>
          <p:cNvPr id="4" name="Rectangle 3"/>
          <p:cNvSpPr/>
          <p:nvPr/>
        </p:nvSpPr>
        <p:spPr>
          <a:xfrm>
            <a:off x="207818" y="242839"/>
            <a:ext cx="8936181" cy="3139321"/>
          </a:xfrm>
          <a:prstGeom prst="rect">
            <a:avLst/>
          </a:prstGeom>
        </p:spPr>
        <p:txBody>
          <a:bodyPr wrap="square">
            <a:spAutoFit/>
          </a:bodyPr>
          <a:lstStyle/>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4لأَنَّهُ لَيْسَ كَلِمَةٌ فِي لِسَانِي، إِلاَّ وَأَنْتَ يَا رَبُّ عَرَفْتَهَا كُلَّهَا.</a:t>
            </a: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endParaRPr lang="en-US"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5مِنْ خَلْفٍ وَمِنْ قُدَّامٍ حَاصَرْتَنِي، وَجَعَلْتَ عَلَيَّ يَدَكَ.</a:t>
            </a:r>
          </a:p>
          <a:p>
            <a:pPr marL="228600" indent="-228600" algn="r" defTabSz="457200" fontAlgn="auto">
              <a:spcBef>
                <a:spcPts val="0"/>
              </a:spcBef>
              <a:spcAft>
                <a:spcPts val="0"/>
              </a:spcAft>
            </a:pPr>
            <a:endPar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a:p>
            <a:pPr marL="228600" indent="-228600" algn="r" defTabSz="457200" fontAlgn="auto">
              <a:spcBef>
                <a:spcPts val="0"/>
              </a:spcBef>
              <a:spcAft>
                <a:spcPts val="0"/>
              </a:spcAft>
            </a:pPr>
            <a:r>
              <a:rPr lang="ar-JO" sz="5400" b="1" baseline="30000"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rPr>
              <a:t> 6عَجِيبَةٌ هذِهِ الْمَعْرِفَةُ، فَوْقِي ارْتَفَعَتْ، لاَ أَسْتَطِيعُهَا.</a:t>
            </a:r>
            <a:endParaRPr lang="en-US" sz="5400" b="1" dirty="0">
              <a:ln/>
              <a:solidFill>
                <a:srgbClr val="FFFFFF"/>
              </a:solidFill>
              <a:effectLst>
                <a:glow rad="101600">
                  <a:prstClr val="black">
                    <a:alpha val="75000"/>
                  </a:prst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6569029"/>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8" name="Picture 7"/>
          <p:cNvPicPr>
            <a:picLocks noChangeAspect="1"/>
          </p:cNvPicPr>
          <p:nvPr/>
        </p:nvPicPr>
        <p:blipFill>
          <a:blip r:embed="rId5">
            <a:extLst>
              <a:ext uri="{BEBA8EAE-BF5A-486C-A8C5-ECC9F3942E4B}">
                <a14:imgProps xmlns:a14="http://schemas.microsoft.com/office/drawing/2010/main">
                  <a14:imgLayer r:embed="rId6">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400" b="1" kern="0">
                <a:solidFill>
                  <a:srgbClr val="FFFF00"/>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4000" dirty="0">
                <a:solidFill>
                  <a:schemeClr val="bg1"/>
                </a:solidFill>
                <a:latin typeface="Arial" panose="020B0604020202020204" pitchFamily="34" charset="0"/>
                <a:cs typeface="Arial" panose="020B0604020202020204" pitchFamily="34" charset="0"/>
              </a:rPr>
              <a:t>الملك الداودي (مز 89)</a:t>
            </a:r>
          </a:p>
          <a:p>
            <a:r>
              <a:rPr lang="ar-JO" sz="4000" dirty="0">
                <a:solidFill>
                  <a:schemeClr val="bg1"/>
                </a:solidFill>
                <a:latin typeface="Arial" panose="020B0604020202020204" pitchFamily="34" charset="0"/>
                <a:cs typeface="Arial" panose="020B0604020202020204" pitchFamily="34" charset="0"/>
              </a:rPr>
              <a:t> سوف يفي الله بعهده لداود في مملكته القادمة (مزمور 96-99) </a:t>
            </a:r>
          </a:p>
          <a:p>
            <a:r>
              <a:rPr lang="ar-JO" sz="4000" dirty="0">
                <a:solidFill>
                  <a:schemeClr val="bg1"/>
                </a:solidFill>
                <a:latin typeface="Arial" panose="020B0604020202020204" pitchFamily="34" charset="0"/>
                <a:cs typeface="Arial" panose="020B0604020202020204" pitchFamily="34" charset="0"/>
              </a:rPr>
              <a:t>حيث ستكون صهيون محل إقامته الدائم</a:t>
            </a:r>
            <a:br>
              <a:rPr lang="en-US" sz="4000" dirty="0">
                <a:solidFill>
                  <a:schemeClr val="bg1"/>
                </a:solidFill>
                <a:latin typeface="Arial" panose="020B0604020202020204" pitchFamily="34" charset="0"/>
                <a:cs typeface="Arial" panose="020B0604020202020204" pitchFamily="34" charset="0"/>
              </a:rPr>
            </a:br>
            <a:r>
              <a:rPr lang="ar-JO" sz="4000" dirty="0">
                <a:solidFill>
                  <a:schemeClr val="bg1"/>
                </a:solidFill>
                <a:latin typeface="Arial" panose="020B0604020202020204" pitchFamily="34" charset="0"/>
                <a:cs typeface="Arial" panose="020B0604020202020204" pitchFamily="34" charset="0"/>
              </a:rPr>
              <a:t> (مز 78 ، 132). </a:t>
            </a:r>
            <a:endParaRPr lang="en-US" sz="4000" dirty="0">
              <a:solidFill>
                <a:schemeClr val="bg1"/>
              </a:solidFill>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274أ</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403648" y="5920006"/>
            <a:ext cx="73875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9338157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2" descr="Israel 007"/>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8" name="Rectangle 4"/>
          <p:cNvSpPr>
            <a:spLocks noGrp="1" noChangeArrowheads="1"/>
          </p:cNvSpPr>
          <p:nvPr>
            <p:ph type="title" idx="4294967295"/>
          </p:nvPr>
        </p:nvSpPr>
        <p:spPr>
          <a:xfrm>
            <a:off x="685800" y="457200"/>
            <a:ext cx="7772400" cy="923330"/>
          </a:xfrm>
          <a:solidFill>
            <a:srgbClr val="0066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b="1" kern="1200" dirty="0">
                <a:solidFill>
                  <a:srgbClr val="FFFFFF"/>
                </a:solidFill>
                <a:effectLst>
                  <a:glow rad="228600">
                    <a:srgbClr val="100D00"/>
                  </a:glow>
                </a:effectLst>
                <a:latin typeface="Arial" charset="0"/>
                <a:ea typeface="ＭＳ Ｐゴシック" charset="0"/>
                <a:cs typeface="Times New Roman" charset="0"/>
              </a:rPr>
              <a:t>أي نوع من الحيوانات أنت؟</a:t>
            </a:r>
            <a:endParaRPr lang="en-US" sz="5400" b="1" kern="1200" dirty="0">
              <a:solidFill>
                <a:srgbClr val="FFFFFF"/>
              </a:solidFill>
              <a:effectLst>
                <a:glow rad="228600">
                  <a:srgbClr val="100D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487665487"/>
      </p:ext>
    </p:extLst>
  </p:cSld>
  <p:clrMapOvr>
    <a:masterClrMapping/>
  </p:clrMapOvr>
  <p:transition spd="med">
    <p:randomBar dir="vert"/>
  </p:transition>
</p:sld>
</file>

<file path=ppt/slides/slide70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1905000" y="457201"/>
            <a:ext cx="5029200" cy="1020763"/>
          </a:xfrm>
          <a:effectLst>
            <a:outerShdw blurRad="63500" dist="38099" dir="2700000" algn="ctr" rotWithShape="0">
              <a:schemeClr val="bg2">
                <a:alpha val="74998"/>
              </a:schemeClr>
            </a:outerShdw>
          </a:effectLst>
        </p:spPr>
        <p:txBody>
          <a:bodyPr/>
          <a:lstStyle/>
          <a:p>
            <a:r>
              <a:rPr lang="ar-JO" b="1" dirty="0">
                <a:solidFill>
                  <a:schemeClr val="tx1"/>
                </a:solidFill>
              </a:rPr>
              <a:t>مزمور 139</a:t>
            </a:r>
            <a:endParaRPr lang="en-US" b="1" dirty="0">
              <a:solidFill>
                <a:schemeClr val="tx1"/>
              </a:solidFill>
            </a:endParaRPr>
          </a:p>
        </p:txBody>
      </p:sp>
      <p:sp>
        <p:nvSpPr>
          <p:cNvPr id="4099" name="Rectangle 3"/>
          <p:cNvSpPr>
            <a:spLocks noGrp="1" noChangeArrowheads="1"/>
          </p:cNvSpPr>
          <p:nvPr>
            <p:ph type="body" idx="1"/>
          </p:nvPr>
        </p:nvSpPr>
        <p:spPr>
          <a:xfrm>
            <a:off x="1115616" y="2133600"/>
            <a:ext cx="8028384" cy="4343400"/>
          </a:xfrm>
        </p:spPr>
        <p:txBody>
          <a:bodyPr/>
          <a:lstStyle/>
          <a:p>
            <a:pPr marL="0" indent="0" algn="r">
              <a:lnSpc>
                <a:spcPct val="80000"/>
              </a:lnSpc>
              <a:tabLst>
                <a:tab pos="1257300" algn="l"/>
              </a:tabLst>
            </a:pPr>
            <a:r>
              <a:rPr lang="ar-JO" sz="3600" b="1" dirty="0"/>
              <a:t>الجماعة</a:t>
            </a:r>
            <a:endParaRPr lang="en-US" sz="3600" b="1" dirty="0"/>
          </a:p>
          <a:p>
            <a:pPr marL="628650" lvl="1" indent="-514350" algn="r">
              <a:lnSpc>
                <a:spcPct val="80000"/>
              </a:lnSpc>
              <a:tabLst>
                <a:tab pos="1257300" algn="l"/>
              </a:tabLst>
            </a:pPr>
            <a:endParaRPr lang="en-US" sz="3600" b="1" dirty="0"/>
          </a:p>
          <a:p>
            <a:pPr marL="628650" lvl="1" indent="-514350" algn="r">
              <a:lnSpc>
                <a:spcPct val="80000"/>
              </a:lnSpc>
              <a:tabLst>
                <a:tab pos="1257300" algn="l"/>
              </a:tabLst>
            </a:pPr>
            <a:r>
              <a:rPr lang="ar-JO" sz="3600" b="1" dirty="0"/>
              <a:t>1يَا رَبُّ، قَدِ اخْتَبَرْتَنِي وَعَرَفْتَنِي.</a:t>
            </a:r>
          </a:p>
          <a:p>
            <a:pPr marL="628650" lvl="1" indent="-514350" algn="r">
              <a:lnSpc>
                <a:spcPct val="80000"/>
              </a:lnSpc>
              <a:tabLst>
                <a:tab pos="1257300" algn="l"/>
              </a:tabLst>
            </a:pPr>
            <a:r>
              <a:rPr lang="ar-JO" sz="3600" b="1" dirty="0"/>
              <a:t>2أَنْتَ عَرَفْتَ جُلُوسِي وَقِيَامِي. فَهِمْتَ فِكْرِي مِنْ بَعِيدٍ. 3مَسْلَكِي وَمَرْبَضِي ذَرَّيْتَ، وَكُلَّ طُرُقِي عَرَفْتَ. 4لأَنَّهُ لَيْسَ كَلِمَةٌ فِي لِسَانِي، إِلاَّ وَأَنْتَ يَا رَبُّ عَرَفْتَهَا كُلَّهَا. </a:t>
            </a:r>
            <a:endParaRPr lang="en-US" sz="3600" b="1" dirty="0"/>
          </a:p>
        </p:txBody>
      </p:sp>
    </p:spTree>
    <p:extLst>
      <p:ext uri="{BB962C8B-B14F-4D97-AF65-F5344CB8AC3E}">
        <p14:creationId xmlns:p14="http://schemas.microsoft.com/office/powerpoint/2010/main" val="2364473172"/>
      </p:ext>
    </p:extLst>
  </p:cSld>
  <p:clrMapOvr>
    <a:masterClrMapping/>
  </p:clrMapOvr>
  <p:transition/>
</p:sld>
</file>

<file path=ppt/slides/slide70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body" idx="1"/>
          </p:nvPr>
        </p:nvSpPr>
        <p:spPr>
          <a:xfrm>
            <a:off x="1259632" y="2133600"/>
            <a:ext cx="7632848" cy="4343400"/>
          </a:xfrm>
        </p:spPr>
        <p:txBody>
          <a:bodyPr/>
          <a:lstStyle/>
          <a:p>
            <a:pPr marL="0" indent="0" algn="r">
              <a:tabLst>
                <a:tab pos="1257300" algn="l"/>
              </a:tabLst>
            </a:pPr>
            <a:r>
              <a:rPr lang="ar-JO" sz="2800" b="1" dirty="0"/>
              <a:t>النساء</a:t>
            </a:r>
            <a:endParaRPr lang="en-US" sz="2800" b="1" dirty="0"/>
          </a:p>
          <a:p>
            <a:pPr marL="628650" lvl="1" indent="-514350" algn="r">
              <a:tabLst>
                <a:tab pos="1257300" algn="l"/>
              </a:tabLst>
            </a:pPr>
            <a:endParaRPr lang="en-US" sz="1200" b="1" dirty="0"/>
          </a:p>
          <a:p>
            <a:pPr marL="628650" lvl="1" indent="-514350" algn="r">
              <a:tabLst>
                <a:tab pos="1257300" algn="l"/>
              </a:tabLst>
            </a:pPr>
            <a:r>
              <a:rPr lang="ar-JO" b="1" dirty="0">
                <a:solidFill>
                  <a:srgbClr val="000000"/>
                </a:solidFill>
              </a:rPr>
              <a:t>13لأَنَّكَ أَنْتَ اقْتَنَيْتَ كُلْيَتَيَّ. نَسَجْتَنِي فِي بَطْنِ أُمِّي.</a:t>
            </a:r>
          </a:p>
          <a:p>
            <a:pPr marL="628650" lvl="1" indent="-514350" algn="r">
              <a:tabLst>
                <a:tab pos="1257300" algn="l"/>
              </a:tabLst>
            </a:pPr>
            <a:r>
              <a:rPr lang="ar-JO" b="1" dirty="0">
                <a:solidFill>
                  <a:srgbClr val="000000"/>
                </a:solidFill>
              </a:rPr>
              <a:t>14أَحْمَدُكَ مِنْ أَجْلِ أَنِّي قَدِ امْتَزْتُ عَجَبًا. عَجِيبَةٌ هِيَ أَعْمَالُكَ، وَنَفْسِي تَعْرِفُ ذلِكَ يَقِينًا. </a:t>
            </a:r>
            <a:endParaRPr lang="en-US" b="1" dirty="0"/>
          </a:p>
        </p:txBody>
      </p:sp>
      <p:sp>
        <p:nvSpPr>
          <p:cNvPr id="7171"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6659574"/>
      </p:ext>
    </p:extLst>
  </p:cSld>
  <p:clrMapOvr>
    <a:masterClrMapping/>
  </p:clrMapOvr>
  <p:transition/>
</p:sld>
</file>

<file path=ppt/slides/slide7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body" idx="1"/>
          </p:nvPr>
        </p:nvSpPr>
        <p:spPr>
          <a:xfrm>
            <a:off x="1331640" y="2133600"/>
            <a:ext cx="7704856" cy="4343400"/>
          </a:xfrm>
        </p:spPr>
        <p:txBody>
          <a:bodyPr/>
          <a:lstStyle/>
          <a:p>
            <a:pPr marL="0" indent="0" algn="r">
              <a:tabLst>
                <a:tab pos="1257300" algn="l"/>
              </a:tabLst>
            </a:pPr>
            <a:r>
              <a:rPr lang="ar-JO" sz="2800" b="1" dirty="0"/>
              <a:t>الرجال :</a:t>
            </a:r>
            <a:endParaRPr lang="en-US" sz="2800" b="1" dirty="0"/>
          </a:p>
          <a:p>
            <a:pPr marL="628650" lvl="1" indent="-514350" algn="r">
              <a:tabLst>
                <a:tab pos="1257300" algn="l"/>
              </a:tabLst>
            </a:pPr>
            <a:endParaRPr lang="en-US" sz="1400" b="1" dirty="0"/>
          </a:p>
          <a:p>
            <a:pPr marL="628650" lvl="1" indent="-514350" algn="r">
              <a:tabLst>
                <a:tab pos="1257300" algn="l"/>
              </a:tabLst>
            </a:pPr>
            <a:r>
              <a:rPr lang="ar-JO" b="1" dirty="0"/>
              <a:t>17مَا أَكْرَمَ أَفْكَارَكَ يَا اَللهُ عِنْدِي! مَا أَكْثَرَ جُمْلَتَهَا!</a:t>
            </a:r>
          </a:p>
          <a:p>
            <a:pPr marL="628650" lvl="1" indent="-514350" algn="r">
              <a:tabLst>
                <a:tab pos="1257300" algn="l"/>
              </a:tabLst>
            </a:pPr>
            <a:r>
              <a:rPr lang="ar-JO" b="1" dirty="0"/>
              <a:t>18إِنْ أُحْصِهَا فَهِيَ أَكْثَرُ مِنَ الرَّمْلِ. اسْتَيْقَظْتُ وَأَنَا بَعْدُ مَعَكَ. </a:t>
            </a:r>
            <a:endParaRPr lang="en-US" dirty="0"/>
          </a:p>
        </p:txBody>
      </p:sp>
      <p:sp>
        <p:nvSpPr>
          <p:cNvPr id="9219"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40732234"/>
      </p:ext>
    </p:extLst>
  </p:cSld>
  <p:clrMapOvr>
    <a:masterClrMapping/>
  </p:clrMapOvr>
  <p:transition/>
</p:sld>
</file>

<file path=ppt/slides/slide7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body" idx="1"/>
          </p:nvPr>
        </p:nvSpPr>
        <p:spPr>
          <a:xfrm>
            <a:off x="1187624" y="2209800"/>
            <a:ext cx="7575376" cy="4267200"/>
          </a:xfrm>
        </p:spPr>
        <p:txBody>
          <a:bodyPr/>
          <a:lstStyle/>
          <a:p>
            <a:pPr marL="0" indent="0" algn="r">
              <a:tabLst>
                <a:tab pos="1257300" algn="l"/>
              </a:tabLst>
            </a:pPr>
            <a:r>
              <a:rPr lang="ar-JO" sz="2800" b="1" dirty="0"/>
              <a:t>الجماعة</a:t>
            </a:r>
            <a:endParaRPr lang="en-US" sz="2800" b="1" dirty="0"/>
          </a:p>
          <a:p>
            <a:pPr marL="628650" lvl="1" indent="-514350" algn="r">
              <a:tabLst>
                <a:tab pos="1257300" algn="l"/>
              </a:tabLst>
            </a:pPr>
            <a:endParaRPr lang="en-US" sz="1400" b="1" dirty="0"/>
          </a:p>
          <a:p>
            <a:pPr marL="628650" lvl="1" indent="-514350" algn="r">
              <a:tabLst>
                <a:tab pos="1257300" algn="l"/>
              </a:tabLst>
            </a:pPr>
            <a:r>
              <a:rPr lang="ar-JO" b="1" dirty="0"/>
              <a:t>23اخْتَبِرْنِي يَا اَللهُ وَاعْرِفْ قَلْبِي. امْتَحِنِّي وَاعْرِفْ أَفْكَارِي. 24وَانْظُرْ إِنْ كَانَ فِيَّ طَرِيقٌ بَاطِلٌ، وَاهْدِنِي طَرِيقًا أَبَدِيًّا.</a:t>
            </a:r>
            <a:endParaRPr lang="en-US" b="1" dirty="0"/>
          </a:p>
        </p:txBody>
      </p:sp>
      <p:sp>
        <p:nvSpPr>
          <p:cNvPr id="11267" name="Rectangle 3"/>
          <p:cNvSpPr>
            <a:spLocks noChangeArrowheads="1"/>
          </p:cNvSpPr>
          <p:nvPr/>
        </p:nvSpPr>
        <p:spPr bwMode="auto">
          <a:xfrm>
            <a:off x="1905000" y="457201"/>
            <a:ext cx="5029200" cy="102076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400" b="1" dirty="0">
                <a:solidFill>
                  <a:srgbClr val="000000"/>
                </a:solidFill>
                <a:latin typeface="Arial" panose="020B0604020202020204" pitchFamily="34" charset="0"/>
                <a:cs typeface="Arial" panose="020B0604020202020204" pitchFamily="34" charset="0"/>
              </a:rPr>
              <a:t>مزمور 139</a:t>
            </a:r>
            <a:endParaRPr lang="en-US" sz="4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4925946"/>
      </p:ext>
    </p:extLst>
  </p:cSld>
  <p:clrMapOvr>
    <a:masterClrMapping/>
  </p:clrMapOvr>
  <p:transition/>
</p:sld>
</file>

<file path=ppt/slides/slide7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body" idx="1"/>
          </p:nvPr>
        </p:nvSpPr>
        <p:spPr>
          <a:xfrm>
            <a:off x="1790700" y="1988840"/>
            <a:ext cx="5867400" cy="3962400"/>
          </a:xfrm>
        </p:spPr>
        <p:txBody>
          <a:bodyPr/>
          <a:lstStyle/>
          <a:p>
            <a:pPr marL="762000" lvl="1" indent="-590550"/>
            <a:endParaRPr lang="en-US" sz="3600" b="1" dirty="0"/>
          </a:p>
          <a:p>
            <a:pPr marL="762000" lvl="1" indent="-590550" algn="r"/>
            <a:r>
              <a:rPr lang="ar-JO" sz="3600" b="1" i="1" dirty="0">
                <a:solidFill>
                  <a:srgbClr val="000000"/>
                </a:solidFill>
              </a:rPr>
              <a:t>القائد :</a:t>
            </a:r>
            <a:endParaRPr lang="en-US" sz="3600" b="1" i="1" dirty="0">
              <a:solidFill>
                <a:srgbClr val="000000"/>
              </a:solidFill>
            </a:endParaRPr>
          </a:p>
          <a:p>
            <a:pPr marL="762000" lvl="1" indent="-590550" algn="ctr"/>
            <a:r>
              <a:rPr lang="en-US" sz="3600" b="1" i="1" dirty="0">
                <a:solidFill>
                  <a:srgbClr val="000000"/>
                </a:solidFill>
              </a:rPr>
              <a:t>	</a:t>
            </a:r>
            <a:r>
              <a:rPr lang="ar-JO" sz="3600" b="1" i="1" dirty="0">
                <a:solidFill>
                  <a:srgbClr val="000000"/>
                </a:solidFill>
              </a:rPr>
              <a:t>هذا كلام الرب</a:t>
            </a:r>
            <a:endParaRPr lang="en-US" sz="3600" b="1" i="1" dirty="0">
              <a:solidFill>
                <a:srgbClr val="000000"/>
              </a:solidFill>
            </a:endParaRPr>
          </a:p>
          <a:p>
            <a:pPr marL="762000" lvl="1" indent="-590550"/>
            <a:endParaRPr lang="en-US" sz="3600" b="1" dirty="0">
              <a:solidFill>
                <a:srgbClr val="000000"/>
              </a:solidFill>
            </a:endParaRPr>
          </a:p>
          <a:p>
            <a:pPr marL="762000" lvl="1" indent="-590550" algn="r"/>
            <a:r>
              <a:rPr lang="ar-JO" sz="3600" b="1" dirty="0">
                <a:solidFill>
                  <a:srgbClr val="000000"/>
                </a:solidFill>
              </a:rPr>
              <a:t>الشعب :</a:t>
            </a:r>
            <a:endParaRPr lang="en-US" sz="3600" b="1" dirty="0">
              <a:solidFill>
                <a:srgbClr val="000000"/>
              </a:solidFill>
            </a:endParaRPr>
          </a:p>
          <a:p>
            <a:pPr marL="762000" lvl="1" indent="-590550" algn="ctr"/>
            <a:r>
              <a:rPr lang="en-US" sz="3600" b="1" dirty="0">
                <a:solidFill>
                  <a:srgbClr val="000000"/>
                </a:solidFill>
              </a:rPr>
              <a:t>	</a:t>
            </a:r>
            <a:r>
              <a:rPr lang="ar-JO" sz="3600" b="1" dirty="0">
                <a:solidFill>
                  <a:srgbClr val="000000"/>
                </a:solidFill>
              </a:rPr>
              <a:t>الشكر لله</a:t>
            </a:r>
            <a:endParaRPr lang="en-US" sz="3600" b="1" dirty="0">
              <a:solidFill>
                <a:srgbClr val="000000"/>
              </a:solidFill>
            </a:endParaRPr>
          </a:p>
        </p:txBody>
      </p:sp>
      <p:sp>
        <p:nvSpPr>
          <p:cNvPr id="13315" name="Rectangle 3"/>
          <p:cNvSpPr>
            <a:spLocks noChangeArrowheads="1"/>
          </p:cNvSpPr>
          <p:nvPr/>
        </p:nvSpPr>
        <p:spPr bwMode="auto">
          <a:xfrm>
            <a:off x="1790700" y="457201"/>
            <a:ext cx="5448300" cy="1020763"/>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algn="ctr"/>
            <a:r>
              <a:rPr lang="ar-JO" sz="4000" b="1" dirty="0">
                <a:solidFill>
                  <a:srgbClr val="000000"/>
                </a:solidFill>
                <a:latin typeface="Arial" panose="020B0604020202020204" pitchFamily="34" charset="0"/>
                <a:cs typeface="Arial" panose="020B0604020202020204" pitchFamily="34" charset="0"/>
              </a:rPr>
              <a:t>التجاوب</a:t>
            </a:r>
            <a:endParaRPr lang="en-US" sz="40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87980744"/>
      </p:ext>
    </p:extLst>
  </p:cSld>
  <p:clrMapOvr>
    <a:masterClrMapping/>
  </p:clrMapOvr>
  <p:transition/>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ar-SA" sz="8800" dirty="0">
                <a:solidFill>
                  <a:schemeClr val="tx1"/>
                </a:solidFill>
                <a:latin typeface="Arial" charset="0"/>
                <a:ea typeface="Osaka" charset="0"/>
                <a:cs typeface="Arial" charset="0"/>
              </a:rPr>
              <a:t>مزمور</a:t>
            </a:r>
            <a:r>
              <a:rPr lang="en-US" sz="8800" dirty="0">
                <a:solidFill>
                  <a:schemeClr val="tx1"/>
                </a:solidFill>
                <a:latin typeface="Arial" charset="0"/>
                <a:ea typeface="Osaka" charset="0"/>
                <a:cs typeface="Arial" charset="0"/>
              </a:rPr>
              <a:t>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مزمور١٤٠</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828040866"/>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مزمور ١٤١</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24292110"/>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مزمور ١٤٢</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846973986"/>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4916305" cy="523220"/>
          </a:xfrm>
          <a:prstGeom prst="rect">
            <a:avLst/>
          </a:prstGeom>
        </p:spPr>
        <p:txBody>
          <a:bodyPr wrap="square">
            <a:spAutoFit/>
          </a:bodyPr>
          <a:lstStyle/>
          <a:p>
            <a:r>
              <a:rPr lang="ar-JO" sz="2800" b="1" dirty="0">
                <a:solidFill>
                  <a:schemeClr val="bg1"/>
                </a:solidFill>
                <a:latin typeface="Arial" panose="020B0604020202020204" pitchFamily="34" charset="0"/>
                <a:cs typeface="Arial" panose="020B0604020202020204" pitchFamily="34" charset="0"/>
              </a:rPr>
              <a:t>قصيدة لداود لما كان في المغارة صلاة</a:t>
            </a:r>
            <a:endParaRPr lang="en-US" sz="2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65980497"/>
      </p:ext>
    </p:extLst>
  </p:cSld>
  <p:clrMapOvr>
    <a:masterClrMapping/>
  </p:clrMapOvr>
  <p:transition/>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5996425" cy="2246769"/>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1بِصَوْتِي إِلَى الرَّبِّ أَصْرُخُ. بِصَوْتِي إِلَى الرَّبِّ أَتَضَرَّعُ.</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2أَسْكُبُ أَمَامَهُ شَكْوَايَ. بِضِيقِيْ قُدَّامَهُ أُخْبِرُ.</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3عِنْدَ مَا أَعْيَتْ رُوحِي فِيَّ، وَأَنْتَ عَرَفْتَ مَسْلَكِي. فِي الطَّرِيقِ الَّتِي أَسْلُكُ أَخْفَوْا لِي فَخًّا.</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4941023"/>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b="1" kern="1200" dirty="0">
                <a:solidFill>
                  <a:srgbClr val="FFFFFF"/>
                </a:solidFill>
                <a:effectLst>
                  <a:glow rad="228600">
                    <a:srgbClr val="100D00"/>
                  </a:glow>
                </a:effectLst>
                <a:latin typeface="Arial" charset="0"/>
                <a:ea typeface="ＭＳ Ｐゴシック" charset="0"/>
                <a:cs typeface="Times New Roman" charset="0"/>
              </a:rPr>
              <a:t>مزمور 23</a:t>
            </a:r>
            <a:endParaRPr lang="en-US" sz="6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1 مزمور لداود.الرب راعي فلا يعوزني شيء.</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2 في مراع خضر يربضني.إلى مياه الراحة يوردني.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3 يرد نفسي.يهديني إلى سبل البر من أجل اسمه.</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5 ترتب قدامي مائدة تجاه مضايقي.مسحت بالدهن رأسي.كاسي ريّا.</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6 إنما خير ورحمة يتبعانني كل إيام حياتي وأسكن في بيت الرب إلى مدى </a:t>
            </a:r>
            <a:r>
              <a:rPr lang="ar-JO" sz="4000" b="1" dirty="0">
                <a:solidFill>
                  <a:srgbClr val="FFFFFF"/>
                </a:solidFill>
                <a:effectLst>
                  <a:glow rad="228600">
                    <a:srgbClr val="100D00"/>
                  </a:glow>
                </a:effectLst>
                <a:cs typeface="Times New Roman" charset="0"/>
              </a:rPr>
              <a:t>الأيام.</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584418947"/>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500481" cy="1815882"/>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4انْظُرْ إِلَى الْيَمِينِ وَأَبْصِرْ، فَلَيْسَ لِي عَارِفٌ. بَادَ عَنِّي الْمَنَاصُ. لَيْسَ مَنْ يَسْأَلُ عَنْ نَفْسِي.</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5صَرَخْتُ إِلَيْكَ يَا رَبُّ. قُلْتُ: «أَنْتَ مَلْجَإِي، نَصِيبِي فِي أَرْضِ الأَحْيَاءِ». </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2491738"/>
      </p:ext>
    </p:extLst>
  </p:cSld>
  <p:clrMapOvr>
    <a:masterClrMapping/>
  </p:clrMapOvr>
  <p:transition/>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142</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212449" cy="1938992"/>
          </a:xfrm>
          <a:prstGeom prst="rect">
            <a:avLst/>
          </a:prstGeom>
        </p:spPr>
        <p:txBody>
          <a:bodyPr wrap="square">
            <a:spAutoFit/>
          </a:bodyPr>
          <a:lstStyle/>
          <a:p>
            <a:pPr algn="r"/>
            <a:r>
              <a:rPr lang="ar-JO" sz="4000" b="1" baseline="30000"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6أَصْغِ إِلَى صُرَاخِي، لأَنِّي قَدْ تَذَلَّلْتُ جِدًّا. نَجِّنِي مِنْ مُضْطَهِدِيَّ، لأَنَّهُمْ أَشَدُّ مِنِّي.</a:t>
            </a:r>
          </a:p>
          <a:p>
            <a:pPr algn="r"/>
            <a:r>
              <a:rPr lang="ar-JO" sz="4000" b="1" baseline="30000"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7أَخْرِجْ مِنَ الْحَبْسِ نَفْسِي، لِتَحْمِيدِ اسْمِكَ. الصِّدِّيقُونَ يَكْتَنِفُونَنِي، لأَنَّكَ تُحْسِنُ إِلَيَّ.</a:t>
            </a:r>
            <a:endParaRPr lang="en-US" sz="40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2543369"/>
      </p:ext>
    </p:extLst>
  </p:cSld>
  <p:clrMapOvr>
    <a:masterClrMapping/>
  </p:clrMapOvr>
  <p:transition/>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مزمور١٤٣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867416596"/>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260648"/>
            <a:ext cx="8392450" cy="3046988"/>
          </a:xfrm>
          <a:prstGeom prst="rect">
            <a:avLst/>
          </a:prstGeom>
        </p:spPr>
        <p:txBody>
          <a:bodyPr wrap="square">
            <a:spAutoFit/>
          </a:bodyPr>
          <a:lstStyle/>
          <a:p>
            <a:r>
              <a:rPr lang="en-US" sz="3200" b="1" dirty="0">
                <a:solidFill>
                  <a:schemeClr val="bg1"/>
                </a:solidFill>
              </a:rPr>
              <a:t>For the L</a:t>
            </a:r>
            <a:r>
              <a:rPr lang="en-US" sz="2800" b="1" dirty="0">
                <a:solidFill>
                  <a:schemeClr val="bg1"/>
                </a:solidFill>
              </a:rPr>
              <a:t>ORD</a:t>
            </a:r>
            <a:r>
              <a:rPr lang="en-US" sz="3200" b="1" dirty="0">
                <a:solidFill>
                  <a:schemeClr val="bg1"/>
                </a:solidFill>
              </a:rPr>
              <a:t> said, “I will also banish Judah from my presence just as I have banished Israel. And I will reject my chosen city of Jerusalem and the Temple where my name was to be honored”</a:t>
            </a:r>
            <a:br>
              <a:rPr lang="en-US" sz="3200" b="1" dirty="0">
                <a:solidFill>
                  <a:schemeClr val="bg1"/>
                </a:solidFill>
              </a:rPr>
            </a:br>
            <a:r>
              <a:rPr lang="en-US" sz="3200" b="1" dirty="0">
                <a:solidFill>
                  <a:schemeClr val="bg1"/>
                </a:solidFill>
              </a:rPr>
              <a:t>(NLT).</a:t>
            </a:r>
          </a:p>
        </p:txBody>
      </p:sp>
      <p:sp>
        <p:nvSpPr>
          <p:cNvPr id="6" name="Rectangle 5">
            <a:extLst>
              <a:ext uri="{FF2B5EF4-FFF2-40B4-BE49-F238E27FC236}">
                <a16:creationId xmlns:a16="http://schemas.microsoft.com/office/drawing/2014/main" id="{2144DC15-4405-854A-966D-F65655DF156F}"/>
              </a:ext>
            </a:extLst>
          </p:cNvPr>
          <p:cNvSpPr/>
          <p:nvPr/>
        </p:nvSpPr>
        <p:spPr>
          <a:xfrm>
            <a:off x="375775" y="5949280"/>
            <a:ext cx="8392450" cy="646331"/>
          </a:xfrm>
          <a:prstGeom prst="rect">
            <a:avLst/>
          </a:prstGeom>
        </p:spPr>
        <p:txBody>
          <a:bodyPr wrap="square">
            <a:spAutoFit/>
          </a:bodyPr>
          <a:lstStyle/>
          <a:p>
            <a:pPr algn="ctr" rtl="1"/>
            <a:r>
              <a:rPr lang="ar-JO" sz="3600" b="1" dirty="0">
                <a:solidFill>
                  <a:schemeClr val="bg1"/>
                </a:solidFill>
                <a:latin typeface="Arial" panose="020B0604020202020204" pitchFamily="34" charset="0"/>
                <a:cs typeface="Arial" panose="020B0604020202020204" pitchFamily="34" charset="0"/>
              </a:rPr>
              <a:t>مزمور 143: 10-11</a:t>
            </a:r>
            <a:endParaRPr lang="en-US" sz="3600" b="1" dirty="0">
              <a:solidFill>
                <a:schemeClr val="bg1"/>
              </a:solidFill>
              <a:latin typeface="Arial" panose="020B0604020202020204" pitchFamily="34" charset="0"/>
              <a:cs typeface="Arial" panose="020B0604020202020204" pitchFamily="34" charset="0"/>
            </a:endParaRPr>
          </a:p>
        </p:txBody>
      </p:sp>
      <p:grpSp>
        <p:nvGrpSpPr>
          <p:cNvPr id="8" name="Group 7">
            <a:extLst>
              <a:ext uri="{FF2B5EF4-FFF2-40B4-BE49-F238E27FC236}">
                <a16:creationId xmlns:a16="http://schemas.microsoft.com/office/drawing/2014/main" id="{53F3B14D-78FA-0146-B4CF-645DEE1CB659}"/>
              </a:ext>
            </a:extLst>
          </p:cNvPr>
          <p:cNvGrpSpPr/>
          <p:nvPr/>
        </p:nvGrpSpPr>
        <p:grpSpPr>
          <a:xfrm>
            <a:off x="17184" y="0"/>
            <a:ext cx="9126816" cy="5609216"/>
            <a:chOff x="17184" y="0"/>
            <a:chExt cx="9126816" cy="5609216"/>
          </a:xfrm>
        </p:grpSpPr>
        <p:pic>
          <p:nvPicPr>
            <p:cNvPr id="1026" name="Picture 2" descr="Image result for psalm 142">
              <a:extLst>
                <a:ext uri="{FF2B5EF4-FFF2-40B4-BE49-F238E27FC236}">
                  <a16:creationId xmlns:a16="http://schemas.microsoft.com/office/drawing/2014/main" id="{E883AC79-C1B8-2342-888A-A48420332A6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8390"/>
            <a:stretch/>
          </p:blipFill>
          <p:spPr bwMode="auto">
            <a:xfrm>
              <a:off x="17184" y="0"/>
              <a:ext cx="9126816" cy="56092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Image result for psalm 142">
              <a:extLst>
                <a:ext uri="{FF2B5EF4-FFF2-40B4-BE49-F238E27FC236}">
                  <a16:creationId xmlns:a16="http://schemas.microsoft.com/office/drawing/2014/main" id="{CB4318CF-8B03-2A43-A3E0-93206EFD794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8360" y="0"/>
              <a:ext cx="3257496" cy="283284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Image result for psalm 142">
              <a:extLst>
                <a:ext uri="{FF2B5EF4-FFF2-40B4-BE49-F238E27FC236}">
                  <a16:creationId xmlns:a16="http://schemas.microsoft.com/office/drawing/2014/main" id="{A16A1CF0-8C63-7247-B1E9-33F2445F3FF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51127" r="68358"/>
            <a:stretch/>
          </p:blipFill>
          <p:spPr bwMode="auto">
            <a:xfrm>
              <a:off x="1979712" y="36576"/>
              <a:ext cx="2676888" cy="2327927"/>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a:extLst>
              <a:ext uri="{FF2B5EF4-FFF2-40B4-BE49-F238E27FC236}">
                <a16:creationId xmlns:a16="http://schemas.microsoft.com/office/drawing/2014/main" id="{75BDD8BA-A44B-EA41-BF19-F888C043FCE6}"/>
              </a:ext>
            </a:extLst>
          </p:cNvPr>
          <p:cNvSpPr/>
          <p:nvPr/>
        </p:nvSpPr>
        <p:spPr>
          <a:xfrm>
            <a:off x="375775" y="290400"/>
            <a:ext cx="6140441" cy="1815882"/>
          </a:xfrm>
          <a:prstGeom prst="rect">
            <a:avLst/>
          </a:prstGeom>
        </p:spPr>
        <p:txBody>
          <a:bodyPr wrap="square">
            <a:spAutoFit/>
          </a:bodyPr>
          <a:lstStyle/>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10عَلِّمْنِي أَنْ أَعْمَلَ رِضَاكَ، لأَنَّكَ أَنْتَ إِلهِي. رُوحُكَ الصَّالِحُ يَهْدِينِي فِي أَرْضٍ مُسْتَوِيَةٍ.</a:t>
            </a:r>
          </a:p>
          <a:p>
            <a:pPr algn="r"/>
            <a:r>
              <a:rPr lang="ar-JO"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rPr>
              <a:t> 11مِنْ أَجْلِ اسْمِكَ يَا رَبُّ تُحْيِينِي. بِعَدْلِكَ تُخْرِجُ مِنَ الضِّيقْ نَفْسِي</a:t>
            </a:r>
            <a:endParaRPr lang="en-US" sz="2800" b="1" dirty="0">
              <a:solidFill>
                <a:schemeClr val="bg1"/>
              </a:solidFill>
              <a:effectLst>
                <a:glow rad="228600">
                  <a:schemeClr val="accent4">
                    <a:satMod val="1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752913"/>
      </p:ext>
    </p:extLst>
  </p:cSld>
  <p:clrMapOvr>
    <a:masterClrMapping/>
  </p:clrMapOvr>
  <p:transition/>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مزمور ١٤٤</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374485970"/>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مزمور ١٤٥</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074478754"/>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185199" y="238131"/>
            <a:ext cx="8958805" cy="2862322"/>
          </a:xfrm>
          <a:prstGeom prst="rect">
            <a:avLst/>
          </a:prstGeom>
        </p:spPr>
        <p:txBody>
          <a:bodyPr wrap="square">
            <a:spAutoFit/>
          </a:bodyPr>
          <a:lstStyle/>
          <a:p>
            <a:pPr algn="r" defTabSz="457059" fontAlgn="auto">
              <a:spcBef>
                <a:spcPts val="0"/>
              </a:spcBef>
              <a:spcAft>
                <a:spcPts val="0"/>
              </a:spcAft>
            </a:pPr>
            <a:r>
              <a:rPr lang="ar-JO" sz="3600" b="1" dirty="0">
                <a:solidFill>
                  <a:srgbClr val="FFFFFF"/>
                </a:solidFill>
                <a:effectLst>
                  <a:glow rad="127000">
                    <a:prstClr val="black">
                      <a:alpha val="75000"/>
                    </a:prstClr>
                  </a:glow>
                </a:effectLst>
                <a:latin typeface="Arial"/>
                <a:ea typeface="+mn-ea"/>
                <a:cs typeface="Arial"/>
              </a:rPr>
              <a:t>مزمو ر 145: 1-21</a:t>
            </a:r>
            <a:endParaRPr lang="en-SG" sz="3600" b="1" dirty="0">
              <a:solidFill>
                <a:srgbClr val="FFFFFF"/>
              </a:solidFill>
              <a:effectLst>
                <a:glow rad="127000">
                  <a:prstClr val="black">
                    <a:alpha val="75000"/>
                  </a:prstClr>
                </a:glow>
              </a:effectLst>
              <a:latin typeface="Arial"/>
              <a:ea typeface="+mn-ea"/>
              <a:cs typeface="Arial"/>
            </a:endParaRPr>
          </a:p>
          <a:p>
            <a:pPr algn="r" defTabSz="457059" fontAlgn="auto">
              <a:spcBef>
                <a:spcPts val="0"/>
              </a:spcBef>
              <a:spcAft>
                <a:spcPts val="0"/>
              </a:spcAft>
            </a:pPr>
            <a:br>
              <a:rPr lang="en-SG" sz="3600" b="1" dirty="0">
                <a:solidFill>
                  <a:srgbClr val="FFFFFF"/>
                </a:solidFill>
                <a:effectLst>
                  <a:glow rad="127000">
                    <a:prstClr val="black">
                      <a:alpha val="75000"/>
                    </a:prstClr>
                  </a:glow>
                </a:effectLst>
                <a:latin typeface="Arial"/>
                <a:ea typeface="+mn-ea"/>
                <a:cs typeface="Arial"/>
              </a:rPr>
            </a:br>
            <a:r>
              <a:rPr lang="ar-JO" sz="5400" b="1" baseline="30000" dirty="0">
                <a:solidFill>
                  <a:srgbClr val="FFFFFF"/>
                </a:solidFill>
                <a:effectLst>
                  <a:glow rad="127000">
                    <a:prstClr val="black">
                      <a:alpha val="75000"/>
                    </a:prstClr>
                  </a:glow>
                </a:effectLst>
                <a:latin typeface="Arial"/>
                <a:ea typeface="+mn-ea"/>
                <a:cs typeface="Arial"/>
              </a:rPr>
              <a:t>1أَرْفَعُكَ يَا إِلهِي الْمَلِكَ، وَأُبَارِكُ اسْمَكَ إِلَى الدَّهْرِ وَالأَبَدِ.</a:t>
            </a:r>
          </a:p>
          <a:p>
            <a:pPr algn="r" defTabSz="457059" fontAlgn="auto">
              <a:spcBef>
                <a:spcPts val="0"/>
              </a:spcBef>
              <a:spcAft>
                <a:spcPts val="0"/>
              </a:spcAft>
            </a:pPr>
            <a:r>
              <a:rPr lang="ar-JO" sz="5400" b="1" baseline="30000" dirty="0">
                <a:solidFill>
                  <a:srgbClr val="FFFFFF"/>
                </a:solidFill>
                <a:effectLst>
                  <a:glow rad="127000">
                    <a:prstClr val="black">
                      <a:alpha val="75000"/>
                    </a:prstClr>
                  </a:glow>
                </a:effectLst>
                <a:latin typeface="Arial"/>
                <a:ea typeface="+mn-ea"/>
                <a:cs typeface="Arial"/>
              </a:rPr>
              <a:t>2فِي كُلِّ يَوْمٍ أُبَارِكُكَ، وَأُسَبِّحُ اسْمَكَ إِلَى الدَّهْرِ وَالأَبَدِ. </a:t>
            </a:r>
          </a:p>
          <a:p>
            <a:pPr algn="r" defTabSz="457059" fontAlgn="auto">
              <a:spcBef>
                <a:spcPts val="0"/>
              </a:spcBef>
              <a:spcAft>
                <a:spcPts val="0"/>
              </a:spcAft>
            </a:pPr>
            <a:r>
              <a:rPr lang="ar-JO" sz="3600" b="1" dirty="0">
                <a:solidFill>
                  <a:srgbClr val="FFFFFF"/>
                </a:solidFill>
                <a:effectLst>
                  <a:glow rad="127000">
                    <a:prstClr val="black">
                      <a:alpha val="75000"/>
                    </a:prstClr>
                  </a:glow>
                </a:effectLst>
                <a:latin typeface="Arial"/>
                <a:ea typeface="+mn-ea"/>
                <a:cs typeface="Arial"/>
              </a:rPr>
              <a:t>وَلَيْسَ لِعَظَمَتِهِ اسْتِقْصَاءٌ. 4دَوْرٌ إِلَى دَوْرٍ يُسَبِّحُ أَعْمَالَكَ،</a:t>
            </a:r>
            <a:endParaRPr lang="en-US" sz="3600" b="1" dirty="0">
              <a:solidFill>
                <a:srgbClr val="FFFFFF"/>
              </a:solidFill>
              <a:latin typeface="Arial"/>
              <a:ea typeface="+mn-ea"/>
              <a:cs typeface="Arial"/>
            </a:endParaRPr>
          </a:p>
        </p:txBody>
      </p:sp>
    </p:spTree>
    <p:extLst>
      <p:ext uri="{BB962C8B-B14F-4D97-AF65-F5344CB8AC3E}">
        <p14:creationId xmlns:p14="http://schemas.microsoft.com/office/powerpoint/2010/main" val="499834121"/>
      </p:ext>
    </p:extLst>
  </p:cSld>
  <p:clrMapOvr>
    <a:masterClrMapping/>
  </p:clrMapOvr>
  <p:transition/>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6" name="Rectangle 5"/>
          <p:cNvSpPr/>
          <p:nvPr/>
        </p:nvSpPr>
        <p:spPr>
          <a:xfrm>
            <a:off x="92610" y="198447"/>
            <a:ext cx="8958805" cy="3816429"/>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3عَظِيمٌ هُوَ الرَّبُّ وَحَمِيدٌ جِدًّا، وَلَيْسَ لِعَظَمَتِهِ اسْتِقْصَاءٌ.</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4دَوْرٌ إِلَى دَوْرٍ يُسَبِّحُ أَعْمَالَكَ، وَبِجَبَرُوتِكَ يُخْبِرُونَ.</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5بِجَلاَلِ مَجْدِ حَمْدِكَ وَأُمُورِ عَجَائِبِكَ أَلْهَجُ. </a:t>
            </a:r>
            <a:endParaRPr lang="en-US" sz="6600" b="1" dirty="0">
              <a:solidFill>
                <a:srgbClr val="FFFFFF"/>
              </a:solidFill>
              <a:latin typeface="Arial"/>
              <a:ea typeface="+mn-ea"/>
              <a:cs typeface="Arial"/>
            </a:endParaRPr>
          </a:p>
        </p:txBody>
      </p:sp>
    </p:spTree>
    <p:extLst>
      <p:ext uri="{BB962C8B-B14F-4D97-AF65-F5344CB8AC3E}">
        <p14:creationId xmlns:p14="http://schemas.microsoft.com/office/powerpoint/2010/main" val="1703922831"/>
      </p:ext>
    </p:extLst>
  </p:cSld>
  <p:clrMapOvr>
    <a:masterClrMapping/>
  </p:clrMapOvr>
  <p:transition/>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211687"/>
            <a:ext cx="9024946" cy="1785104"/>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6بِقُوَّةِ مَخَاوِفِكَ يَنْطِقُونَ، وَبِعَظَمَتِكَ أُحَدِّثُ.</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7ذِكْرَ كَثْرَةِ صَلاَحِكَ يُبْدُونَ، وَبِعَدْلِكَ يُرَنِّمُونَ.</a:t>
            </a:r>
            <a:endParaRPr lang="en-US" sz="6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1456868716"/>
      </p:ext>
    </p:extLst>
  </p:cSld>
  <p:clrMapOvr>
    <a:masterClrMapping/>
  </p:clrMapOvr>
  <p:transition/>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85197" y="343976"/>
            <a:ext cx="8972033" cy="3139321"/>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8اَلرَّبُّ حَنَّانٌ وَرَحِيمٌ، طَوِيلُ الرُّوحِ وَكَثِيرُ الرَّحْمَةِ. 9الرَّبُّ صَالِحٌ لِلْكُلِّ، وَمَرَاحِمُهُ عَلَى كُلِّ أَعْمَالِهِ. 10يَحْمَدُكَ يَا رَبُّ كُلُّ أَعْمَالِكَ، وَيُبَارِكُكَ أَتْقِيَاؤُكَ. 11بِمَجْدِ مُلْكِكَ يَنْطِقُونَ، وَبِجَبَرُوتِكَ يَتَكَلَّمُونَ</a:t>
            </a:r>
            <a:endParaRPr lang="en-US" sz="6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516458322"/>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570" name="Rectangle 2"/>
          <p:cNvSpPr>
            <a:spLocks noGrp="1" noChangeArrowheads="1"/>
          </p:cNvSpPr>
          <p:nvPr>
            <p:ph type="title"/>
          </p:nvPr>
        </p:nvSpPr>
        <p:spPr>
          <a:xfrm>
            <a:off x="400050" y="990600"/>
            <a:ext cx="7772400" cy="1143000"/>
          </a:xfrm>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ea typeface="ＭＳ Ｐゴシック" charset="0"/>
                <a:cs typeface="Times New Roman" charset="0"/>
              </a:rPr>
              <a:t>أنت خروف!</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1496127377"/>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362023"/>
            <a:ext cx="9038174" cy="2462213"/>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12لِيُعَرِّفُوا بَنِي آدَمَ قُدْرَتَكَ وَمَجْدَ جَلاَلِ مُلْكِكَ. 13مُلْكُكَ مُلْكُ كُلِّ الدُّهُورِ، وَسُلْطَانُكَ فِي كُلِّ دَوْرٍ فَدَوْرٍ.</a:t>
            </a:r>
            <a:endParaRPr lang="en-US" sz="6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3383225062"/>
      </p:ext>
    </p:extLst>
  </p:cSld>
  <p:clrMapOvr>
    <a:masterClrMapping/>
  </p:clrMapOvr>
  <p:transition/>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4" name="Rectangle 3"/>
          <p:cNvSpPr/>
          <p:nvPr/>
        </p:nvSpPr>
        <p:spPr>
          <a:xfrm>
            <a:off x="158740" y="409986"/>
            <a:ext cx="8985261" cy="5170646"/>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13مُلْكُكَ مُلْكُ كُلِّ الدُّهُورِ، وَسُلْطَانُكَ فِي كُلِّ دَوْرٍ فَدَوْرٍ.</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14اَلرَّبُّ عَاضِدٌ كُلَّ السَّاقِطِينَ، وَمُقَوِّمٌ كُلَّ الْمُنْحَنِينَ.</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15أَعْيُنُ الْكُلِّ إِيَّاكَ تَتَرَجَّى، وَأَنْتَ تُعْطِيهِمْ طَعَامَهُمْ فِي حِينِهِ.</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 16تَفْتَحُ يَدَكَ فَتُشْبعُ كُلَّ حَيٍّ رِضًى. </a:t>
            </a:r>
            <a:endParaRPr lang="en-US" sz="6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129163495"/>
      </p:ext>
    </p:extLst>
  </p:cSld>
  <p:clrMapOvr>
    <a:masterClrMapping/>
  </p:clrMapOvr>
  <p:transition/>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05826" y="105838"/>
            <a:ext cx="9038174" cy="4832092"/>
          </a:xfrm>
          <a:prstGeom prst="rect">
            <a:avLst/>
          </a:prstGeom>
        </p:spPr>
        <p:txBody>
          <a:bodyPr wrap="square">
            <a:spAutoFit/>
          </a:bodyPr>
          <a:lstStyle/>
          <a:p>
            <a:pPr algn="r" defTabSz="457059" fontAlgn="auto">
              <a:spcBef>
                <a:spcPts val="0"/>
              </a:spcBef>
              <a:spcAft>
                <a:spcPts val="0"/>
              </a:spcAft>
            </a:pPr>
            <a:br>
              <a:rPr lang="en-SG" sz="6600" dirty="0">
                <a:solidFill>
                  <a:srgbClr val="FFFFFF"/>
                </a:solidFill>
                <a:latin typeface="Century Gothic"/>
                <a:ea typeface="+mn-ea"/>
                <a:cs typeface="+mn-cs"/>
              </a:rPr>
            </a:br>
            <a:r>
              <a:rPr lang="ar-JO" sz="6600" b="1" baseline="30000" dirty="0">
                <a:solidFill>
                  <a:srgbClr val="FFFFFF"/>
                </a:solidFill>
                <a:effectLst>
                  <a:glow rad="127000">
                    <a:prstClr val="black">
                      <a:alpha val="75000"/>
                    </a:prstClr>
                  </a:glow>
                </a:effectLst>
                <a:latin typeface="Arial"/>
                <a:ea typeface="+mn-ea"/>
                <a:cs typeface="Arial"/>
              </a:rPr>
              <a:t>17الرَّبُّ بَارٌّ فِي كُلِّ طُرُقِهِ، وَرَحِيمٌ فِي كُلِّ أَعْمَالِهِ. 18الرَّبُّ قَرِيبٌ لِكُلِّ الَّذِينَ يَدْعُونَهُ، الَّذِينَ يَدْعُونَهُ بِالْحَقِّ.</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 19يَعْمَلُ رِضَى خَائِفِيهِ، وَيَسْمَعُ تَضَرُّعَهُمْ، فَيُخَلِّصُهُمْ.</a:t>
            </a:r>
            <a:endParaRPr lang="en-US" sz="6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3841278741"/>
      </p:ext>
    </p:extLst>
  </p:cSld>
  <p:clrMapOvr>
    <a:masterClrMapping/>
  </p:clrMapOvr>
  <p:transition/>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58000"/>
          </a:xfrm>
          <a:prstGeom prst="rect">
            <a:avLst/>
          </a:prstGeom>
        </p:spPr>
      </p:pic>
      <p:sp>
        <p:nvSpPr>
          <p:cNvPr id="3" name="Rectangle 2"/>
          <p:cNvSpPr/>
          <p:nvPr/>
        </p:nvSpPr>
        <p:spPr>
          <a:xfrm>
            <a:off x="119054" y="317524"/>
            <a:ext cx="9024946" cy="2462213"/>
          </a:xfrm>
          <a:prstGeom prst="rect">
            <a:avLst/>
          </a:prstGeom>
        </p:spPr>
        <p:txBody>
          <a:bodyPr wrap="square">
            <a:spAutoFit/>
          </a:bodyPr>
          <a:lstStyle/>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20يَحْفَظُ الرَّبُّ كُلَّ مُحِبِّيهِ، وَيُهْلِكُ جَمِيعَ الأَشْرَارِ.</a:t>
            </a:r>
          </a:p>
          <a:p>
            <a:pPr algn="r" defTabSz="457059" fontAlgn="auto">
              <a:spcBef>
                <a:spcPts val="0"/>
              </a:spcBef>
              <a:spcAft>
                <a:spcPts val="0"/>
              </a:spcAft>
            </a:pPr>
            <a:r>
              <a:rPr lang="ar-JO" sz="6600" b="1" baseline="30000" dirty="0">
                <a:solidFill>
                  <a:srgbClr val="FFFFFF"/>
                </a:solidFill>
                <a:effectLst>
                  <a:glow rad="127000">
                    <a:prstClr val="black">
                      <a:alpha val="75000"/>
                    </a:prstClr>
                  </a:glow>
                </a:effectLst>
                <a:latin typeface="Arial"/>
                <a:ea typeface="+mn-ea"/>
                <a:cs typeface="Arial"/>
              </a:rPr>
              <a:t> 21بِتَسْبِيحِ الرَّبِّ يَنْطِقُ فَمِي، وَلْيُبَارِكْ كُلُّ بَشَرٍ اسْمَهُ الْقُدُّوسَ إِلَى الدَّهْرِ وَالأَبَدِ.</a:t>
            </a:r>
            <a:endParaRPr lang="en-US" sz="6600" b="1" dirty="0">
              <a:solidFill>
                <a:srgbClr val="FFFFFF"/>
              </a:solidFill>
              <a:effectLst>
                <a:glow rad="127000">
                  <a:prstClr val="black">
                    <a:alpha val="75000"/>
                  </a:prstClr>
                </a:glow>
              </a:effectLst>
              <a:latin typeface="Arial"/>
              <a:ea typeface="+mn-ea"/>
              <a:cs typeface="Arial"/>
            </a:endParaRPr>
          </a:p>
        </p:txBody>
      </p:sp>
    </p:spTree>
    <p:extLst>
      <p:ext uri="{BB962C8B-B14F-4D97-AF65-F5344CB8AC3E}">
        <p14:creationId xmlns:p14="http://schemas.microsoft.com/office/powerpoint/2010/main" val="3723583961"/>
      </p:ext>
    </p:extLst>
  </p:cSld>
  <p:clrMapOvr>
    <a:masterClrMapping/>
  </p:clrMapOvr>
  <p:transition/>
</p:sld>
</file>

<file path=ppt/slides/slide724.xml><?xml version="1.0" encoding="utf-8"?>
<p:sld xmlns:a="http://schemas.openxmlformats.org/drawingml/2006/main" xmlns:r="http://schemas.openxmlformats.org/officeDocument/2006/relationships" xmlns:p="http://schemas.openxmlformats.org/presentationml/2006/main">
  <p:cSld>
    <p:bg>
      <p:bgPr>
        <a:gradFill rotWithShape="0">
          <a:gsLst>
            <a:gs pos="0">
              <a:srgbClr val="D9B3FF"/>
            </a:gs>
            <a:gs pos="100000">
              <a:schemeClr val="bg1"/>
            </a:gs>
          </a:gsLst>
          <a:lin ang="5400000" scaled="1"/>
        </a:gra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p:nvPr>
        </p:nvSpPr>
        <p:spPr>
          <a:xfrm>
            <a:off x="0" y="125439"/>
            <a:ext cx="9144000" cy="1474761"/>
          </a:xfrm>
          <a:noFill/>
        </p:spPr>
        <p:txBody>
          <a:bodyPr/>
          <a:lstStyle/>
          <a:p>
            <a:pPr eaLnBrk="1" hangingPunct="1"/>
            <a:r>
              <a:rPr lang="ar-IQ" sz="4800" b="1" dirty="0">
                <a:latin typeface="Arial" charset="0"/>
              </a:rPr>
              <a:t>التسبيح في كل مزمور </a:t>
            </a:r>
            <a:endParaRPr lang="en-US" sz="4800" b="1" dirty="0">
              <a:latin typeface="Arial" charset="0"/>
            </a:endParaRPr>
          </a:p>
        </p:txBody>
      </p:sp>
      <p:sp>
        <p:nvSpPr>
          <p:cNvPr id="325635" name="Rectangle 3"/>
          <p:cNvSpPr>
            <a:spLocks noGrp="1" noChangeArrowheads="1"/>
          </p:cNvSpPr>
          <p:nvPr>
            <p:ph idx="1"/>
          </p:nvPr>
        </p:nvSpPr>
        <p:spPr>
          <a:xfrm>
            <a:off x="457199" y="1741320"/>
            <a:ext cx="4402877" cy="4562004"/>
          </a:xfrm>
        </p:spPr>
        <p:txBody>
          <a:bodyPr/>
          <a:lstStyle/>
          <a:p>
            <a:pPr marL="0" indent="0" algn="ctr" eaLnBrk="1" hangingPunct="1">
              <a:buFontTx/>
              <a:buNone/>
            </a:pPr>
            <a:r>
              <a:rPr lang="ar-IQ" altLang="ja-JP" sz="3600" b="1" i="1" dirty="0"/>
              <a:t>  بتسبيح الرب ينطق فمي وليبارك كل بشر اسمه القدوس  </a:t>
            </a:r>
            <a:r>
              <a:rPr lang="ar-JO" altLang="ja-JP" sz="3600" b="1" i="1" dirty="0"/>
              <a:t>إ</a:t>
            </a:r>
            <a:r>
              <a:rPr lang="ar-IQ" altLang="ja-JP" sz="3600" b="1" i="1" dirty="0"/>
              <a:t>لى الدهر وال</a:t>
            </a:r>
            <a:r>
              <a:rPr lang="ar-JO" altLang="ja-JP" sz="3600" b="1" i="1" dirty="0"/>
              <a:t>أ</a:t>
            </a:r>
            <a:r>
              <a:rPr lang="ar-IQ" altLang="ja-JP" sz="3600" b="1" i="1" dirty="0"/>
              <a:t>بد </a:t>
            </a:r>
          </a:p>
          <a:p>
            <a:pPr marL="0" indent="0" algn="ctr" eaLnBrk="1" hangingPunct="1">
              <a:buFontTx/>
              <a:buNone/>
            </a:pPr>
            <a:endParaRPr lang="ar-IQ" sz="3600" b="1" i="1" dirty="0"/>
          </a:p>
          <a:p>
            <a:pPr marL="0" indent="0" eaLnBrk="1" hangingPunct="1">
              <a:buFontTx/>
              <a:buNone/>
            </a:pPr>
            <a:r>
              <a:rPr lang="ar-IQ" sz="3600" b="1" i="1" dirty="0"/>
              <a:t>مزمور 145 : 21 </a:t>
            </a:r>
            <a:endParaRPr lang="en-US" sz="3600" b="1" i="1" dirty="0"/>
          </a:p>
        </p:txBody>
      </p:sp>
      <p:pic>
        <p:nvPicPr>
          <p:cNvPr id="33690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29202" y="1524000"/>
            <a:ext cx="3825875"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5786845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withEffect">
                                  <p:stCondLst>
                                    <p:cond delay="0"/>
                                  </p:stCondLst>
                                  <p:childTnLst>
                                    <p:set>
                                      <p:cBhvr>
                                        <p:cTn id="6" dur="1" fill="hold">
                                          <p:stCondLst>
                                            <p:cond delay="0"/>
                                          </p:stCondLst>
                                        </p:cTn>
                                        <p:tgtEl>
                                          <p:spTgt spid="325634"/>
                                        </p:tgtEl>
                                        <p:attrNameLst>
                                          <p:attrName>style.visibility</p:attrName>
                                        </p:attrNameLst>
                                      </p:cBhvr>
                                      <p:to>
                                        <p:strVal val="visible"/>
                                      </p:to>
                                    </p:set>
                                    <p:anim calcmode="lin" valueType="num">
                                      <p:cBhvr>
                                        <p:cTn id="7" dur="1000" fill="hold"/>
                                        <p:tgtEl>
                                          <p:spTgt spid="325634"/>
                                        </p:tgtEl>
                                        <p:attrNameLst>
                                          <p:attrName>ppt_x</p:attrName>
                                        </p:attrNameLst>
                                      </p:cBhvr>
                                      <p:tavLst>
                                        <p:tav tm="0">
                                          <p:val>
                                            <p:strVal val="#ppt_x-.2"/>
                                          </p:val>
                                        </p:tav>
                                        <p:tav tm="100000">
                                          <p:val>
                                            <p:strVal val="#ppt_x"/>
                                          </p:val>
                                        </p:tav>
                                      </p:tavLst>
                                    </p:anim>
                                    <p:anim calcmode="lin" valueType="num">
                                      <p:cBhvr>
                                        <p:cTn id="8" dur="1000" fill="hold"/>
                                        <p:tgtEl>
                                          <p:spTgt spid="325634"/>
                                        </p:tgtEl>
                                        <p:attrNameLst>
                                          <p:attrName>ppt_y</p:attrName>
                                        </p:attrNameLst>
                                      </p:cBhvr>
                                      <p:tavLst>
                                        <p:tav tm="0">
                                          <p:val>
                                            <p:strVal val="#ppt_y"/>
                                          </p:val>
                                        </p:tav>
                                        <p:tav tm="100000">
                                          <p:val>
                                            <p:strVal val="#ppt_y"/>
                                          </p:val>
                                        </p:tav>
                                      </p:tavLst>
                                    </p:anim>
                                    <p:animEffect transition="in" filter="wipe(right)" prLst="gradientSize: 0.1">
                                      <p:cBhvr>
                                        <p:cTn id="9" dur="1000"/>
                                        <p:tgtEl>
                                          <p:spTgt spid="32563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44" presetClass="entr" presetSubtype="0" fill="hold" grpId="0" nodeType="clickEffect">
                                  <p:stCondLst>
                                    <p:cond delay="0"/>
                                  </p:stCondLst>
                                  <p:childTnLst>
                                    <p:set>
                                      <p:cBhvr>
                                        <p:cTn id="13" dur="1" fill="hold">
                                          <p:stCondLst>
                                            <p:cond delay="0"/>
                                          </p:stCondLst>
                                        </p:cTn>
                                        <p:tgtEl>
                                          <p:spTgt spid="325635">
                                            <p:txEl>
                                              <p:pRg st="0" end="0"/>
                                            </p:txEl>
                                          </p:spTgt>
                                        </p:tgtEl>
                                        <p:attrNameLst>
                                          <p:attrName>style.visibility</p:attrName>
                                        </p:attrNameLst>
                                      </p:cBhvr>
                                      <p:to>
                                        <p:strVal val="visible"/>
                                      </p:to>
                                    </p:set>
                                    <p:animEffect transition="in" filter="fade">
                                      <p:cBhvr>
                                        <p:cTn id="14" dur="500"/>
                                        <p:tgtEl>
                                          <p:spTgt spid="325635">
                                            <p:txEl>
                                              <p:pRg st="0" end="0"/>
                                            </p:txEl>
                                          </p:spTgt>
                                        </p:tgtEl>
                                      </p:cBhvr>
                                    </p:animEffect>
                                    <p:anim calcmode="lin" valueType="num">
                                      <p:cBhvr>
                                        <p:cTn id="15" dur="500" fill="hold"/>
                                        <p:tgtEl>
                                          <p:spTgt spid="325635">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325635">
                                            <p:txEl>
                                              <p:pRg st="0" end="0"/>
                                            </p:txEl>
                                          </p:spTgt>
                                        </p:tgtEl>
                                        <p:attrNameLst>
                                          <p:attrName>ppt_y</p:attrName>
                                        </p:attrNameLst>
                                      </p:cBhvr>
                                      <p:tavLst>
                                        <p:tav tm="0">
                                          <p:val>
                                            <p:strVal val="#ppt_y+.05"/>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4" presetClass="entr" presetSubtype="0" fill="hold" grpId="0" nodeType="clickEffect">
                                  <p:stCondLst>
                                    <p:cond delay="0"/>
                                  </p:stCondLst>
                                  <p:childTnLst>
                                    <p:set>
                                      <p:cBhvr>
                                        <p:cTn id="20" dur="1" fill="hold">
                                          <p:stCondLst>
                                            <p:cond delay="0"/>
                                          </p:stCondLst>
                                        </p:cTn>
                                        <p:tgtEl>
                                          <p:spTgt spid="325635">
                                            <p:txEl>
                                              <p:pRg st="2" end="2"/>
                                            </p:txEl>
                                          </p:spTgt>
                                        </p:tgtEl>
                                        <p:attrNameLst>
                                          <p:attrName>style.visibility</p:attrName>
                                        </p:attrNameLst>
                                      </p:cBhvr>
                                      <p:to>
                                        <p:strVal val="visible"/>
                                      </p:to>
                                    </p:set>
                                    <p:animEffect transition="in" filter="fade">
                                      <p:cBhvr>
                                        <p:cTn id="21" dur="500"/>
                                        <p:tgtEl>
                                          <p:spTgt spid="325635">
                                            <p:txEl>
                                              <p:pRg st="2" end="2"/>
                                            </p:txEl>
                                          </p:spTgt>
                                        </p:tgtEl>
                                      </p:cBhvr>
                                    </p:animEffect>
                                    <p:anim calcmode="lin" valueType="num">
                                      <p:cBhvr>
                                        <p:cTn id="22" dur="500" fill="hold"/>
                                        <p:tgtEl>
                                          <p:spTgt spid="32563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325635">
                                            <p:txEl>
                                              <p:pRg st="2" end="2"/>
                                            </p:txEl>
                                          </p:spTgt>
                                        </p:tgtEl>
                                        <p:attrNameLst>
                                          <p:attrName>ppt_y</p:attrName>
                                        </p:attrNameLst>
                                      </p:cBhvr>
                                      <p:tavLst>
                                        <p:tav tm="0">
                                          <p:val>
                                            <p:strVal val="#ppt_y+.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4" grpId="0"/>
      <p:bldP spid="325635" grpId="0" build="p"/>
    </p:bldLst>
  </p:timing>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latin typeface="Arial" charset="0"/>
                <a:ea typeface="Osaka" charset="0"/>
                <a:cs typeface="Arial" charset="0"/>
              </a:rPr>
              <a:t> </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١٤٦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724163468"/>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مزمور ١٤٧</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732230673"/>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مزمور</a:t>
            </a:r>
            <a:r>
              <a:rPr lang="en-US" sz="8800" dirty="0">
                <a:latin typeface="Arial" charset="0"/>
                <a:ea typeface="Osaka" charset="0"/>
                <a:cs typeface="Arial" charset="0"/>
              </a:rPr>
              <a:t> </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١٤٨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614887058"/>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مزمور ١٤٩</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713861403"/>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endParaRPr>
          </a:p>
        </p:txBody>
      </p:sp>
      <p:sp>
        <p:nvSpPr>
          <p:cNvPr id="265219" name="Title 2"/>
          <p:cNvSpPr>
            <a:spLocks noGrp="1"/>
          </p:cNvSpPr>
          <p:nvPr>
            <p:ph type="title" idx="4294967295"/>
          </p:nvPr>
        </p:nvSpPr>
        <p:spPr>
          <a:xfrm>
            <a:off x="0" y="1168407"/>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مزمور ١٥٠</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56333580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Content Placeholder 3" descr="Pine Tree by Green Riv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4098" name="Title 1"/>
          <p:cNvSpPr>
            <a:spLocks noGrp="1"/>
          </p:cNvSpPr>
          <p:nvPr>
            <p:ph type="title"/>
          </p:nvPr>
        </p:nvSpPr>
        <p:spPr>
          <a:xfrm>
            <a:off x="457200" y="2057400"/>
            <a:ext cx="4876800" cy="2819400"/>
          </a:xfrm>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ea typeface="ＭＳ Ｐゴシック" charset="0"/>
                <a:cs typeface="Times New Roman" charset="0"/>
              </a:rPr>
              <a:t>إلى مياه الراحة يوردني</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158915790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sz="2000">
              <a:latin typeface="Arial"/>
              <a:cs typeface="Arial"/>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defRPr/>
            </a:pPr>
            <a:r>
              <a:rPr lang="ar-JO" sz="3200" b="1" dirty="0">
                <a:solidFill>
                  <a:schemeClr val="bg1"/>
                </a:solidFill>
                <a:latin typeface="Arial"/>
                <a:cs typeface="Arial"/>
              </a:rPr>
              <a:t>اختبار مراجعة في سفر المزامير</a:t>
            </a:r>
            <a:endParaRPr lang="en-US" sz="3200" b="1" dirty="0">
              <a:solidFill>
                <a:schemeClr val="bg1"/>
              </a:solidFill>
              <a:latin typeface="Arial"/>
              <a:cs typeface="Arial"/>
            </a:endParaRPr>
          </a:p>
          <a:p>
            <a:pPr marL="0" indent="0" algn="r">
              <a:spcBef>
                <a:spcPct val="50000"/>
              </a:spcBef>
              <a:defRPr/>
            </a:pPr>
            <a:r>
              <a:rPr lang="ar-JO" sz="3200" b="1" dirty="0">
                <a:solidFill>
                  <a:schemeClr val="bg1"/>
                </a:solidFill>
                <a:latin typeface="Arial"/>
                <a:cs typeface="Arial"/>
              </a:rPr>
              <a:t>1. ينقسم سفر المزامير إلى نوعين من التسبيح : ــــــــــــــــــــ و ــــــــــــــــــــ</a:t>
            </a:r>
            <a:endParaRPr lang="en-US" sz="3200" b="1" dirty="0">
              <a:solidFill>
                <a:schemeClr val="bg1"/>
              </a:solidFill>
              <a:latin typeface="Arial"/>
              <a:cs typeface="Arial"/>
            </a:endParaRPr>
          </a:p>
          <a:p>
            <a:pPr marL="0" indent="0" algn="r">
              <a:spcBef>
                <a:spcPct val="50000"/>
              </a:spcBef>
              <a:defRPr/>
            </a:pPr>
            <a:r>
              <a:rPr lang="ar-JO" sz="3200" b="1" i="1" dirty="0">
                <a:solidFill>
                  <a:schemeClr val="bg1"/>
                </a:solidFill>
                <a:latin typeface="Arial"/>
                <a:cs typeface="Arial"/>
              </a:rPr>
              <a:t>2. أي من الأسماء التالية لا يعتبر كاتباً محتملاً للمزامير ؟ آساف، آسا، داود، إيثان، عزرا، حجي، حزقيا، إرميا، ملاخي، موسى، نعمي، سليمان، بني قورح، اسطفانوس الملك، زكريا </a:t>
            </a:r>
            <a:endParaRPr lang="en-US" sz="3200" b="1" i="1" dirty="0">
              <a:solidFill>
                <a:schemeClr val="bg1"/>
              </a:solidFill>
              <a:latin typeface="Arial"/>
              <a:cs typeface="Arial"/>
            </a:endParaRPr>
          </a:p>
        </p:txBody>
      </p:sp>
    </p:spTree>
    <p:extLst>
      <p:ext uri="{BB962C8B-B14F-4D97-AF65-F5344CB8AC3E}">
        <p14:creationId xmlns:p14="http://schemas.microsoft.com/office/powerpoint/2010/main" val="1901846500"/>
      </p:ext>
    </p:extLst>
  </p:cSld>
  <p:clrMapOvr>
    <a:masterClrMapping/>
  </p:clrMapOvr>
  <p:transition spd="slow"/>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اختبار مراجعة في سفر المزامير</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1. ينقسم سفر المزامير إلى نوعين من التسبيح : </a:t>
            </a:r>
            <a:r>
              <a:rPr kumimoji="0" lang="ar-JO" sz="3200" b="1" i="0" u="sng" strike="noStrike" kern="1200" cap="none" spc="0" normalizeH="0" baseline="0" noProof="0" dirty="0">
                <a:ln>
                  <a:noFill/>
                </a:ln>
                <a:solidFill>
                  <a:srgbClr val="FFFFFF"/>
                </a:solidFill>
                <a:effectLst/>
                <a:uLnTx/>
                <a:uFillTx/>
                <a:latin typeface="Arial"/>
                <a:ea typeface="ＭＳ Ｐゴシック" charset="0"/>
                <a:cs typeface="Arial"/>
              </a:rPr>
              <a:t>تصريحي</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و</a:t>
            </a:r>
            <a:r>
              <a:rPr kumimoji="0" lang="ar-JO" sz="3200" b="1" i="0" u="sng" strike="noStrike" kern="1200" cap="none" spc="0" normalizeH="0" baseline="0" noProof="0" dirty="0">
                <a:ln>
                  <a:noFill/>
                </a:ln>
                <a:solidFill>
                  <a:srgbClr val="FFFFFF"/>
                </a:solidFill>
                <a:effectLst/>
                <a:uLnTx/>
                <a:uFillTx/>
                <a:latin typeface="Arial"/>
                <a:ea typeface="ＭＳ Ｐゴシック" charset="0"/>
                <a:cs typeface="Arial"/>
              </a:rPr>
              <a:t>وصفي</a:t>
            </a:r>
            <a:endParaRPr kumimoji="0" lang="en-US" sz="3200" b="1" i="0" u="sng"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2. أي من الأسماء التالية لا يعتبر كاتباً محتملاً للمزامير ؟ آساف، آسا، داود، إيثان، عزرا، حجي، حزقيا، إرميا، ملاخي، موسى، نعمي، سليمان، بني قورح، اسطفانوس الملك، زكريا </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346218000"/>
      </p:ext>
    </p:extLst>
  </p:cSld>
  <p:clrMapOvr>
    <a:masterClrMapping/>
  </p:clrMapOvr>
  <p:transition spd="slow"/>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87" name="Text Box 3"/>
          <p:cNvSpPr txBox="1">
            <a:spLocks noChangeArrowheads="1"/>
          </p:cNvSpPr>
          <p:nvPr/>
        </p:nvSpPr>
        <p:spPr bwMode="auto">
          <a:xfrm>
            <a:off x="457200" y="533400"/>
            <a:ext cx="8077200" cy="40318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اختبار مراجعة في سفر المزامير</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1. ينقسم سفر المزامير إلى نوعين من التسبيح : </a:t>
            </a:r>
            <a:r>
              <a:rPr kumimoji="0" lang="ar-JO" sz="3200" b="1" i="0" u="sng" strike="noStrike" kern="1200" cap="none" spc="0" normalizeH="0" baseline="0" noProof="0" dirty="0">
                <a:ln>
                  <a:noFill/>
                </a:ln>
                <a:solidFill>
                  <a:srgbClr val="FFFFFF"/>
                </a:solidFill>
                <a:effectLst/>
                <a:uLnTx/>
                <a:uFillTx/>
                <a:latin typeface="Arial"/>
                <a:ea typeface="ＭＳ Ｐゴシック" charset="0"/>
                <a:cs typeface="Arial"/>
              </a:rPr>
              <a:t>تصريحي</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و</a:t>
            </a:r>
            <a:r>
              <a:rPr kumimoji="0" lang="ar-JO" sz="3200" b="1" i="0" u="sng" strike="noStrike" kern="1200" cap="none" spc="0" normalizeH="0" baseline="0" noProof="0" dirty="0">
                <a:ln>
                  <a:noFill/>
                </a:ln>
                <a:solidFill>
                  <a:srgbClr val="FFFFFF"/>
                </a:solidFill>
                <a:effectLst/>
                <a:uLnTx/>
                <a:uFillTx/>
                <a:latin typeface="Arial"/>
                <a:ea typeface="ＭＳ Ｐゴシック" charset="0"/>
                <a:cs typeface="Arial"/>
              </a:rPr>
              <a:t>وصفي</a:t>
            </a:r>
            <a:endParaRPr kumimoji="0" lang="en-US" sz="3200" b="1" i="0" u="sng"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2. أي من الأسماء التالية لا يعتبر كاتباً محتملاً للمزامير ؟ آساف، آسا، داود، إيثان، عزرا، حجي، حزقيا، إرميا، </a:t>
            </a:r>
            <a:r>
              <a:rPr kumimoji="0" lang="ar-JO" sz="3200" b="1" i="1" u="sng" strike="noStrike" kern="1200" cap="none" spc="0" normalizeH="0" baseline="0" noProof="0" dirty="0">
                <a:ln>
                  <a:noFill/>
                </a:ln>
                <a:solidFill>
                  <a:srgbClr val="FFFFFF"/>
                </a:solidFill>
                <a:effectLst/>
                <a:uLnTx/>
                <a:uFillTx/>
                <a:latin typeface="Arial"/>
                <a:ea typeface="ＭＳ Ｐゴシック" charset="0"/>
                <a:cs typeface="Arial"/>
              </a:rPr>
              <a:t>ملاخي</a:t>
            </a: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 موسى، </a:t>
            </a:r>
            <a:r>
              <a:rPr kumimoji="0" lang="ar-JO" sz="3200" b="1" i="1" u="sng" strike="noStrike" kern="1200" cap="none" spc="0" normalizeH="0" baseline="0" noProof="0" dirty="0">
                <a:ln>
                  <a:noFill/>
                </a:ln>
                <a:solidFill>
                  <a:srgbClr val="FFFFFF"/>
                </a:solidFill>
                <a:effectLst/>
                <a:uLnTx/>
                <a:uFillTx/>
                <a:latin typeface="Arial"/>
                <a:ea typeface="ＭＳ Ｐゴシック" charset="0"/>
                <a:cs typeface="Arial"/>
              </a:rPr>
              <a:t>نعمي</a:t>
            </a: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 سليمان، بني قورح،</a:t>
            </a:r>
            <a:r>
              <a:rPr kumimoji="0" lang="ar-JO" sz="3200" b="1" i="1" u="sng" strike="noStrike" kern="1200" cap="none" spc="0" normalizeH="0" baseline="0" noProof="0" dirty="0">
                <a:ln>
                  <a:noFill/>
                </a:ln>
                <a:solidFill>
                  <a:srgbClr val="FFFFFF"/>
                </a:solidFill>
                <a:effectLst/>
                <a:uLnTx/>
                <a:uFillTx/>
                <a:latin typeface="Arial"/>
                <a:ea typeface="ＭＳ Ｐゴシック" charset="0"/>
                <a:cs typeface="Arial"/>
              </a:rPr>
              <a:t> اسطفانوس الملك</a:t>
            </a:r>
            <a:r>
              <a:rPr kumimoji="0" lang="ar-JO" sz="3200" b="1" i="1" u="none" strike="noStrike" kern="1200" cap="none" spc="0" normalizeH="0" baseline="0" noProof="0" dirty="0">
                <a:ln>
                  <a:noFill/>
                </a:ln>
                <a:solidFill>
                  <a:srgbClr val="FFFFFF"/>
                </a:solidFill>
                <a:effectLst/>
                <a:uLnTx/>
                <a:uFillTx/>
                <a:latin typeface="Arial"/>
                <a:ea typeface="ＭＳ Ｐゴシック" charset="0"/>
                <a:cs typeface="Arial"/>
              </a:rPr>
              <a:t>، زكريا </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12273249"/>
      </p:ext>
    </p:extLst>
  </p:cSld>
  <p:clrMapOvr>
    <a:masterClrMapping/>
  </p:clrMapOvr>
  <p:transition spd="slow"/>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lstStyle/>
          <a:p>
            <a:br>
              <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40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حول عينيك إلى يسوع</a:t>
            </a:r>
            <a:br>
              <a:rPr lang="en-US" sz="40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هيلين هـ. ليميل</a:t>
            </a: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br>
              <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CCLI Song # 15960</a:t>
            </a:r>
            <a:b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Words &amp; Music: 1922 New Spring </a:t>
            </a:r>
            <a:b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en-US" sz="18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CIC CCLI Licence # 277507</a:t>
            </a:r>
            <a:endParaRPr lang="en-US"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1066093956"/>
      </p:ext>
    </p:extLst>
  </p:cSld>
  <p:clrMapOvr>
    <a:masterClrMapping/>
  </p:clrMapOvr>
  <p:transition/>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يا روح ، هل أنت متعبة ومضطربة؟</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لا نور في الظلام تراه؟</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هناك ضوء لإلقاء نظرة على المخلص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والحياة أكثر وفرة وحرية!</a:t>
            </a:r>
            <a:endPar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253192292"/>
      </p:ext>
    </p:extLst>
  </p:cSld>
  <p:clrMapOvr>
    <a:masterClrMapping/>
  </p:clrMapOvr>
  <p:transition/>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حول</a:t>
            </a: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عينيك إلى يسوع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وانظر ممتلئًا في وجهه الرائع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وستصبح أشياء الأرض خافتة بشكل غريب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في ضوء مجده ونعمته.</a:t>
            </a:r>
            <a:endPar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1562855326"/>
      </p:ext>
    </p:extLst>
  </p:cSld>
  <p:clrMapOvr>
    <a:masterClrMapping/>
  </p:clrMapOvr>
  <p:transition/>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من خلال الموت إلى الحياة الأبدية</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مضى ونحن نتبعه هناك.</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لم يعد للخطيئة سلطان علينا أكثر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نحن أكثر من مجرد غزاة!</a:t>
            </a:r>
            <a:endPar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3502396819"/>
      </p:ext>
    </p:extLst>
  </p:cSld>
  <p:clrMapOvr>
    <a:masterClrMapping/>
  </p:clrMapOvr>
  <p:transition/>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dirty="0">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حول</a:t>
            </a: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عينيك إلى يسوع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وانظر ممتلئًا في وجهه الرائع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وستصبح أشياء الأرض خافتة بشكل غريب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في ضوء مجده ونعمته.</a:t>
            </a:r>
            <a:endPar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1247853248"/>
      </p:ext>
    </p:extLst>
  </p:cSld>
  <p:clrMapOvr>
    <a:masterClrMapping/>
  </p:clrMapOvr>
  <p:transition/>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لن تخذلك كلمته - لقد وعد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صدقه فيكون كل شيء على ما يرام:</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ثم اذهب إلى عالم يحتضر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وخلاصه الكامل ليخبره!</a:t>
            </a:r>
            <a:endPar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4098379675"/>
      </p:ext>
    </p:extLst>
  </p:cSld>
  <p:clrMapOvr>
    <a:masterClrMapping/>
  </p:clrMapOvr>
  <p:transition/>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87c7accb241eea9f243564ffd020bd6f.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ctrTitle"/>
          </p:nvPr>
        </p:nvSpPr>
        <p:spPr>
          <a:xfrm>
            <a:off x="0" y="9"/>
            <a:ext cx="9144000" cy="6857999"/>
          </a:xfrm>
          <a:solidFill>
            <a:schemeClr val="tx1">
              <a:lumMod val="95000"/>
              <a:lumOff val="5000"/>
              <a:alpha val="35000"/>
            </a:schemeClr>
          </a:solidFill>
        </p:spPr>
        <p:txBody>
          <a:bodyPr anchor="t">
            <a:normAutofit/>
          </a:bodyPr>
          <a:lstStyle/>
          <a:p>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حول عينيك إلى يسوع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وانظر ممتلئًا في وجهه الرائع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وستصبح أشياء الأرض خافتة بشكل غريب ،</a:t>
            </a:r>
            <a:b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br>
            <a:r>
              <a:rPr lang="ar-JO"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rPr>
              <a:t> في ضوء مجده ونعمته.</a:t>
            </a:r>
            <a:endParaRPr lang="en-US" sz="3600" b="1" dirty="0">
              <a:solidFill>
                <a:schemeClr val="bg1"/>
              </a:solidFill>
              <a:effectLst>
                <a:glow rad="101600">
                  <a:schemeClr val="tx1">
                    <a:lumMod val="95000"/>
                    <a:lumOff val="5000"/>
                    <a:alpha val="75000"/>
                  </a:schemeClr>
                </a:glow>
                <a:outerShdw blurRad="50800" dist="38100" dir="10800000" algn="r" rotWithShape="0">
                  <a:prstClr val="black">
                    <a:alpha val="40000"/>
                  </a:prstClr>
                </a:outerShdw>
              </a:effectLst>
              <a:latin typeface="Arial"/>
              <a:cs typeface="Arial"/>
            </a:endParaRPr>
          </a:p>
        </p:txBody>
      </p:sp>
    </p:spTree>
    <p:extLst>
      <p:ext uri="{BB962C8B-B14F-4D97-AF65-F5344CB8AC3E}">
        <p14:creationId xmlns:p14="http://schemas.microsoft.com/office/powerpoint/2010/main" val="2488955088"/>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b="1" kern="1200" dirty="0">
                <a:solidFill>
                  <a:srgbClr val="FFFFFF"/>
                </a:solidFill>
                <a:effectLst>
                  <a:glow rad="228600">
                    <a:srgbClr val="100D00"/>
                  </a:glow>
                </a:effectLst>
                <a:latin typeface="Arial" charset="0"/>
                <a:ea typeface="ＭＳ Ｐゴシック" charset="0"/>
                <a:cs typeface="Times New Roman" charset="0"/>
              </a:rPr>
              <a:t>مزمور 23</a:t>
            </a:r>
            <a:endParaRPr lang="en-US" sz="6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kumimoji="0" lang="ar-JO"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1 مزمور لداود.الرب راعي فلا يعوزني شيء.</a:t>
            </a:r>
            <a:br>
              <a:rPr kumimoji="0" lang="en-US"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 2 في مراع خضر يربضني.إلى مياه الراحة يوردني.</a:t>
            </a:r>
            <a:br>
              <a:rPr kumimoji="0" lang="en-US"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 3 يرد نفسي.يهديني إلى سبل البر من أجل اسمه.</a:t>
            </a:r>
            <a:br>
              <a:rPr kumimoji="0" lang="en-US"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5 ترتب قدامي مائدة تجاه مضايقي.مسحت بالدهن رأسي.كاسي ريّا.</a:t>
            </a:r>
            <a:br>
              <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rPr>
              <a:t> 6 إنما خير ورحمة يتبعانني كل إيام حياتي وأسكن في بيت الرب إلى مدى </a:t>
            </a:r>
            <a:r>
              <a:rPr lang="ar-JO" sz="4000" b="1" dirty="0">
                <a:solidFill>
                  <a:srgbClr val="FFFFFF"/>
                </a:solidFill>
                <a:effectLst>
                  <a:glow rad="228600">
                    <a:srgbClr val="100D00"/>
                  </a:glow>
                </a:effectLst>
                <a:cs typeface="Times New Roman" charset="0"/>
              </a:rPr>
              <a:t>الأيام.</a:t>
            </a:r>
            <a:endParaRPr kumimoji="0" lang="en-US" sz="4000" b="1" i="0" u="none" strike="noStrike" kern="1200" cap="none" spc="0" normalizeH="0" baseline="0" noProof="0" dirty="0">
              <a:ln>
                <a:noFill/>
              </a:ln>
              <a:solidFill>
                <a:srgbClr val="FFFFFF"/>
              </a:solidFill>
              <a:effectLst>
                <a:glow rad="228600">
                  <a:srgbClr val="100D00"/>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2892150561"/>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1560" y="2204864"/>
            <a:ext cx="8229600" cy="1143000"/>
          </a:xfrm>
        </p:spPr>
        <p:txBody>
          <a:bodyPr/>
          <a:lstStyle/>
          <a:p>
            <a:pPr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1 مزمور حمد.إهتفي للرب يا كل الأرض. 2 أعبدوا الرب بفرح.أدخلوا إلى حضرته بترنم. 3 إعلموا أن الرب هو الله.هو صنعنا وله نحن شعبه وغنم مرعاه. 4 أدخلوا أبوابه بحمد دياره بالتسبيح إحمدوه باركوا اسمه. 5 لأن الرب صالح.إلى الأبد رحمته وإلى دور فدور أمانته</a:t>
            </a:r>
          </a:p>
        </p:txBody>
      </p:sp>
    </p:spTree>
    <p:extLst>
      <p:ext uri="{BB962C8B-B14F-4D97-AF65-F5344CB8AC3E}">
        <p14:creationId xmlns:p14="http://schemas.microsoft.com/office/powerpoint/2010/main" val="2272204365"/>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b="1" dirty="0">
                <a:solidFill>
                  <a:srgbClr val="FFFFFF"/>
                </a:solidFill>
                <a:latin typeface="Arial" charset="0"/>
                <a:ea typeface="ＭＳ Ｐゴシック" charset="0"/>
              </a:rPr>
              <a:t>مسح العهد القديم</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أحصل عل</a:t>
            </a: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ى</a:t>
            </a:r>
            <a:r>
              <a:rPr kumimoji="0" lang="ar-EG"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هذا العرض مجانا</a:t>
            </a:r>
            <a:r>
              <a:rPr lang="ar-JO" sz="4000" b="1" dirty="0">
                <a:solidFill>
                  <a:srgbClr val="FFFFFF"/>
                </a:solidFill>
                <a:latin typeface="Arial"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775062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TextBox 14"/>
          <p:cNvSpPr txBox="1">
            <a:spLocks noChangeArrowheads="1"/>
          </p:cNvSpPr>
          <p:nvPr/>
        </p:nvSpPr>
        <p:spPr bwMode="auto">
          <a:xfrm>
            <a:off x="-36512" y="4956799"/>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cs typeface="Times New Roman" charset="0"/>
              </a:rPr>
              <a:t>3. الرب </a:t>
            </a:r>
            <a:r>
              <a:rPr lang="ar-JO" b="1" dirty="0">
                <a:solidFill>
                  <a:srgbClr val="00B0F0"/>
                </a:solidFill>
                <a:effectLst>
                  <a:glow rad="228600">
                    <a:srgbClr val="100D00"/>
                  </a:glow>
                </a:effectLst>
                <a:cs typeface="Times New Roman" charset="0"/>
              </a:rPr>
              <a:t>أعطى</a:t>
            </a:r>
            <a:r>
              <a:rPr lang="ar-JO" b="1" dirty="0">
                <a:solidFill>
                  <a:srgbClr val="FFFFFF"/>
                </a:solidFill>
                <a:effectLst>
                  <a:glow rad="228600">
                    <a:srgbClr val="100D00"/>
                  </a:glow>
                </a:effectLst>
                <a:cs typeface="Times New Roman" charset="0"/>
              </a:rPr>
              <a:t> الإرشاد في القداسة </a:t>
            </a:r>
            <a:r>
              <a:rPr lang="ar-JO" b="1" dirty="0">
                <a:solidFill>
                  <a:srgbClr val="FFC000"/>
                </a:solidFill>
                <a:effectLst>
                  <a:glow rad="228600">
                    <a:srgbClr val="100D00"/>
                  </a:glow>
                </a:effectLst>
                <a:cs typeface="Times New Roman" charset="0"/>
              </a:rPr>
              <a:t>لحماية</a:t>
            </a:r>
            <a:r>
              <a:rPr lang="ar-JO" b="1" dirty="0">
                <a:solidFill>
                  <a:srgbClr val="FFFFFF"/>
                </a:solidFill>
                <a:effectLst>
                  <a:glow rad="228600">
                    <a:srgbClr val="100D00"/>
                  </a:glow>
                </a:effectLst>
                <a:cs typeface="Times New Roman" charset="0"/>
              </a:rPr>
              <a:t> اسمه (3 ب).</a:t>
            </a:r>
            <a:endParaRPr lang="en-US" b="1" dirty="0">
              <a:solidFill>
                <a:srgbClr val="FFFFFF"/>
              </a:solidFill>
              <a:effectLst>
                <a:glow rad="228600">
                  <a:srgbClr val="100D00"/>
                </a:glow>
              </a:effectLst>
              <a:cs typeface="Times New Roman" charset="0"/>
            </a:endParaRPr>
          </a:p>
        </p:txBody>
      </p:sp>
      <p:sp>
        <p:nvSpPr>
          <p:cNvPr id="18" name="TextBox 17"/>
          <p:cNvSpPr txBox="1">
            <a:spLocks noChangeArrowheads="1"/>
          </p:cNvSpPr>
          <p:nvPr/>
        </p:nvSpPr>
        <p:spPr bwMode="auto">
          <a:xfrm>
            <a:off x="-180528" y="2023550"/>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en-US" b="1" dirty="0">
                <a:solidFill>
                  <a:srgbClr val="FFFFFF"/>
                </a:solidFill>
                <a:effectLst>
                  <a:glow rad="228600">
                    <a:srgbClr val="100D00"/>
                  </a:glow>
                </a:effectLst>
                <a:cs typeface="Times New Roman" charset="0"/>
              </a:rPr>
              <a:t>	</a:t>
            </a:r>
            <a:r>
              <a:rPr lang="ar-JO" b="1" dirty="0">
                <a:solidFill>
                  <a:srgbClr val="FFFFFF"/>
                </a:solidFill>
                <a:effectLst>
                  <a:glow rad="228600">
                    <a:srgbClr val="100D00"/>
                  </a:glow>
                </a:effectLst>
                <a:cs typeface="Times New Roman" charset="0"/>
              </a:rPr>
              <a:t> أ. الطريقة التي أرضى بها الرب داود كانت </a:t>
            </a:r>
            <a:r>
              <a:rPr lang="ar-JO" b="1" dirty="0">
                <a:solidFill>
                  <a:srgbClr val="00B0F0"/>
                </a:solidFill>
                <a:effectLst>
                  <a:glow rad="228600">
                    <a:srgbClr val="100D00"/>
                  </a:glow>
                </a:effectLst>
                <a:cs typeface="Times New Roman" charset="0"/>
              </a:rPr>
              <a:t>بتوفير</a:t>
            </a:r>
            <a:r>
              <a:rPr lang="ar-JO" b="1" dirty="0">
                <a:solidFill>
                  <a:srgbClr val="FFFFFF"/>
                </a:solidFill>
                <a:effectLst>
                  <a:glow rad="228600">
                    <a:srgbClr val="100D00"/>
                  </a:glow>
                </a:effectLst>
                <a:cs typeface="Times New Roman" charset="0"/>
              </a:rPr>
              <a:t> كل إحتياجاته (١-٣).</a:t>
            </a:r>
            <a:endParaRPr lang="en-US" b="1" dirty="0">
              <a:solidFill>
                <a:srgbClr val="FFFFFF"/>
              </a:solidFill>
              <a:effectLst>
                <a:glow rad="228600">
                  <a:srgbClr val="100D00"/>
                </a:glow>
              </a:effectLst>
              <a:cs typeface="Times New Roman" charset="0"/>
            </a:endParaRPr>
          </a:p>
        </p:txBody>
      </p:sp>
      <p:sp>
        <p:nvSpPr>
          <p:cNvPr id="17" name="TextBox 16"/>
          <p:cNvSpPr txBox="1">
            <a:spLocks noChangeArrowheads="1"/>
          </p:cNvSpPr>
          <p:nvPr/>
        </p:nvSpPr>
        <p:spPr bwMode="auto">
          <a:xfrm>
            <a:off x="-36512" y="2944157"/>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cs typeface="Times New Roman" charset="0"/>
              </a:rPr>
              <a:t>1. </a:t>
            </a:r>
            <a:r>
              <a:rPr lang="ar-JO" b="1" dirty="0">
                <a:solidFill>
                  <a:srgbClr val="00B0F0"/>
                </a:solidFill>
                <a:effectLst>
                  <a:glow rad="228600">
                    <a:srgbClr val="100D00"/>
                  </a:glow>
                </a:effectLst>
                <a:cs typeface="Times New Roman" charset="0"/>
              </a:rPr>
              <a:t>قدم</a:t>
            </a:r>
            <a:r>
              <a:rPr lang="ar-JO" b="1" dirty="0">
                <a:solidFill>
                  <a:srgbClr val="FFFFFF"/>
                </a:solidFill>
                <a:effectLst>
                  <a:glow rad="228600">
                    <a:srgbClr val="100D00"/>
                  </a:glow>
                </a:effectLst>
                <a:cs typeface="Times New Roman" charset="0"/>
              </a:rPr>
              <a:t> الرب طعامًا جسديًا عالي الجودة ، وراحة وماءًا أشبع داود (1-2)</a:t>
            </a:r>
            <a:endParaRPr lang="en-US" b="1" dirty="0">
              <a:solidFill>
                <a:srgbClr val="FFFFFF"/>
              </a:solidFill>
              <a:effectLst>
                <a:glow rad="228600">
                  <a:srgbClr val="100D00"/>
                </a:glow>
              </a:effectLst>
              <a:cs typeface="Times New Roman" charset="0"/>
            </a:endParaRPr>
          </a:p>
        </p:txBody>
      </p:sp>
      <p:sp>
        <p:nvSpPr>
          <p:cNvPr id="16" name="TextBox 15"/>
          <p:cNvSpPr txBox="1">
            <a:spLocks noChangeArrowheads="1"/>
          </p:cNvSpPr>
          <p:nvPr/>
        </p:nvSpPr>
        <p:spPr bwMode="auto">
          <a:xfrm>
            <a:off x="-36512" y="3938002"/>
            <a:ext cx="7924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cs typeface="Times New Roman" charset="0"/>
              </a:rPr>
              <a:t>2. </a:t>
            </a:r>
            <a:r>
              <a:rPr lang="ar-JO" b="1" dirty="0">
                <a:solidFill>
                  <a:srgbClr val="00B0F0"/>
                </a:solidFill>
                <a:effectLst>
                  <a:glow rad="228600">
                    <a:srgbClr val="100D00"/>
                  </a:glow>
                </a:effectLst>
                <a:cs typeface="Times New Roman" charset="0"/>
              </a:rPr>
              <a:t>قدم</a:t>
            </a:r>
            <a:r>
              <a:rPr lang="ar-JO" b="1" dirty="0">
                <a:solidFill>
                  <a:srgbClr val="FFFFFF"/>
                </a:solidFill>
                <a:effectLst>
                  <a:glow rad="228600">
                    <a:srgbClr val="100D00"/>
                  </a:glow>
                </a:effectLst>
                <a:cs typeface="Times New Roman" charset="0"/>
              </a:rPr>
              <a:t> الرب الانتعاش الروحي الذي أعاد روح داود (3 أ).</a:t>
            </a:r>
            <a:endParaRPr lang="en-US" b="1" dirty="0">
              <a:solidFill>
                <a:srgbClr val="FFFFFF"/>
              </a:solidFill>
              <a:effectLst>
                <a:glow rad="228600">
                  <a:srgbClr val="100D00"/>
                </a:glow>
              </a:effectLst>
              <a:cs typeface="Times New Roman" charset="0"/>
            </a:endParaRPr>
          </a:p>
        </p:txBody>
      </p:sp>
      <p:sp>
        <p:nvSpPr>
          <p:cNvPr id="439299" name="Rectangle 3"/>
          <p:cNvSpPr>
            <a:spLocks noGrp="1" noChangeArrowheads="1"/>
          </p:cNvSpPr>
          <p:nvPr>
            <p:ph type="title" idx="4294967295"/>
          </p:nvPr>
        </p:nvSpPr>
        <p:spPr>
          <a:xfrm>
            <a:off x="314325" y="81499"/>
            <a:ext cx="8229600" cy="9906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ea typeface="ＭＳ Ｐゴシック" charset="0"/>
                <a:cs typeface="Times New Roman" charset="0"/>
              </a:rPr>
              <a:t>المزمور 23 </a:t>
            </a:r>
            <a:br>
              <a:rPr lang="ar-JO" sz="4000" b="1" kern="1200" dirty="0">
                <a:solidFill>
                  <a:srgbClr val="FFFFFF"/>
                </a:solidFill>
                <a:effectLst>
                  <a:glow rad="228600">
                    <a:srgbClr val="100D00"/>
                  </a:glow>
                </a:effectLst>
                <a:latin typeface="Arial" charset="0"/>
                <a:ea typeface="ＭＳ Ｐゴシック" charset="0"/>
                <a:cs typeface="Times New Roman" charset="0"/>
              </a:rPr>
            </a:br>
            <a:r>
              <a:rPr lang="ar-JO" sz="4000" b="1" kern="1200" dirty="0">
                <a:solidFill>
                  <a:srgbClr val="FFFFFF"/>
                </a:solidFill>
                <a:effectLst>
                  <a:glow rad="228600">
                    <a:srgbClr val="100D00"/>
                  </a:glow>
                </a:effectLst>
                <a:latin typeface="Arial" charset="0"/>
                <a:ea typeface="ＭＳ Ｐゴシック" charset="0"/>
                <a:cs typeface="Times New Roman" charset="0"/>
              </a:rPr>
              <a:t>المخطط التفسيري</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114695" name="Text Box 5"/>
          <p:cNvSpPr txBox="1">
            <a:spLocks noChangeArrowheads="1"/>
          </p:cNvSpPr>
          <p:nvPr/>
        </p:nvSpPr>
        <p:spPr bwMode="auto">
          <a:xfrm>
            <a:off x="8543925"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٤٦</a:t>
            </a: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39302" name="Line 6"/>
          <p:cNvSpPr>
            <a:spLocks noChangeShapeType="1"/>
          </p:cNvSpPr>
          <p:nvPr/>
        </p:nvSpPr>
        <p:spPr bwMode="auto">
          <a:xfrm>
            <a:off x="4049892" y="5415740"/>
            <a:ext cx="738132" cy="488242"/>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3" name="Line 7"/>
          <p:cNvSpPr>
            <a:spLocks noChangeShapeType="1"/>
          </p:cNvSpPr>
          <p:nvPr/>
        </p:nvSpPr>
        <p:spPr bwMode="auto">
          <a:xfrm flipH="1">
            <a:off x="4049892" y="1643049"/>
            <a:ext cx="1165050" cy="3313749"/>
          </a:xfrm>
          <a:prstGeom prst="line">
            <a:avLst/>
          </a:prstGeom>
          <a:noFill/>
          <a:ln w="9525">
            <a:solidFill>
              <a:srgbClr val="FFFF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4" name="Line 8"/>
          <p:cNvSpPr>
            <a:spLocks noChangeShapeType="1"/>
          </p:cNvSpPr>
          <p:nvPr/>
        </p:nvSpPr>
        <p:spPr bwMode="auto">
          <a:xfrm flipH="1">
            <a:off x="3571868" y="1714488"/>
            <a:ext cx="2786082" cy="428628"/>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5" name="Line 9"/>
          <p:cNvSpPr>
            <a:spLocks noChangeShapeType="1"/>
          </p:cNvSpPr>
          <p:nvPr/>
        </p:nvSpPr>
        <p:spPr bwMode="auto">
          <a:xfrm flipH="1">
            <a:off x="7380312" y="3382787"/>
            <a:ext cx="13489" cy="491297"/>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439306" name="Line 10"/>
          <p:cNvSpPr>
            <a:spLocks noChangeShapeType="1"/>
          </p:cNvSpPr>
          <p:nvPr/>
        </p:nvSpPr>
        <p:spPr bwMode="auto">
          <a:xfrm flipH="1">
            <a:off x="6715140" y="4471281"/>
            <a:ext cx="600974" cy="529355"/>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2" name="Line 6"/>
          <p:cNvSpPr>
            <a:spLocks noChangeShapeType="1"/>
          </p:cNvSpPr>
          <p:nvPr/>
        </p:nvSpPr>
        <p:spPr bwMode="auto">
          <a:xfrm flipH="1">
            <a:off x="7393800" y="1714488"/>
            <a:ext cx="634545" cy="4143404"/>
          </a:xfrm>
          <a:prstGeom prst="line">
            <a:avLst/>
          </a:prstGeom>
          <a:noFill/>
          <a:ln w="9525">
            <a:solidFill>
              <a:srgbClr val="FFF69B"/>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
        <p:nvSpPr>
          <p:cNvPr id="118796" name="Text Box 12"/>
          <p:cNvSpPr txBox="1">
            <a:spLocks noChangeArrowheads="1"/>
          </p:cNvSpPr>
          <p:nvPr/>
        </p:nvSpPr>
        <p:spPr bwMode="auto">
          <a:xfrm>
            <a:off x="251520" y="1312110"/>
            <a:ext cx="9220200"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lvl="0" algn="ctr">
              <a:spcBef>
                <a:spcPct val="50000"/>
              </a:spcBef>
              <a:defRPr/>
            </a:pPr>
            <a:r>
              <a:rPr lang="ar-JO" b="1" dirty="0">
                <a:solidFill>
                  <a:srgbClr val="FFFFFF"/>
                </a:solidFill>
                <a:effectLst>
                  <a:glow rad="228600">
                    <a:srgbClr val="100D00"/>
                  </a:glow>
                </a:effectLst>
                <a:cs typeface="Times New Roman" charset="0"/>
              </a:rPr>
              <a:t>1. كان </a:t>
            </a:r>
            <a:r>
              <a:rPr lang="ar-JO" b="1" dirty="0">
                <a:solidFill>
                  <a:srgbClr val="FFFF00"/>
                </a:solidFill>
                <a:effectLst>
                  <a:glow rad="228600">
                    <a:srgbClr val="100D00"/>
                  </a:glow>
                </a:effectLst>
                <a:cs typeface="Times New Roman" charset="0"/>
              </a:rPr>
              <a:t>رد</a:t>
            </a:r>
            <a:r>
              <a:rPr lang="ar-JO" b="1" dirty="0">
                <a:solidFill>
                  <a:srgbClr val="FFFFFF"/>
                </a:solidFill>
                <a:effectLst>
                  <a:glow rad="228600">
                    <a:srgbClr val="100D00"/>
                  </a:glow>
                </a:effectLst>
                <a:cs typeface="Times New Roman" charset="0"/>
              </a:rPr>
              <a:t> داود على </a:t>
            </a:r>
            <a:r>
              <a:rPr lang="ar-JO" b="1" dirty="0">
                <a:solidFill>
                  <a:srgbClr val="00B0F0"/>
                </a:solidFill>
                <a:effectLst>
                  <a:glow rad="228600">
                    <a:srgbClr val="100D00"/>
                  </a:glow>
                </a:effectLst>
                <a:cs typeface="Times New Roman" charset="0"/>
              </a:rPr>
              <a:t>تدبير</a:t>
            </a:r>
            <a:r>
              <a:rPr lang="ar-JO" b="1" dirty="0">
                <a:solidFill>
                  <a:srgbClr val="FFFFFF"/>
                </a:solidFill>
                <a:effectLst>
                  <a:glow rad="228600">
                    <a:srgbClr val="100D00"/>
                  </a:glow>
                </a:effectLst>
                <a:cs typeface="Times New Roman" charset="0"/>
              </a:rPr>
              <a:t> الله و</a:t>
            </a:r>
            <a:r>
              <a:rPr lang="ar-JO" b="1" dirty="0">
                <a:solidFill>
                  <a:srgbClr val="FFC000"/>
                </a:solidFill>
                <a:effectLst>
                  <a:glow rad="228600">
                    <a:srgbClr val="100D00"/>
                  </a:glow>
                </a:effectLst>
                <a:cs typeface="Times New Roman" charset="0"/>
              </a:rPr>
              <a:t>حمايته</a:t>
            </a:r>
            <a:r>
              <a:rPr lang="ar-JO" b="1" dirty="0">
                <a:solidFill>
                  <a:srgbClr val="FFFFFF"/>
                </a:solidFill>
                <a:effectLst>
                  <a:glow rad="228600">
                    <a:srgbClr val="100D00"/>
                  </a:glow>
                </a:effectLst>
                <a:cs typeface="Times New Roman" charset="0"/>
              </a:rPr>
              <a:t> [كراعٍ لخرافه] تعزية بدلاً من الخوف (١-٤)</a:t>
            </a:r>
            <a:endParaRPr lang="en-US" b="1" dirty="0">
              <a:solidFill>
                <a:srgbClr val="FFFFFF"/>
              </a:solidFill>
              <a:effectLst>
                <a:glow rad="228600">
                  <a:srgbClr val="100D00"/>
                </a:glow>
              </a:effectLst>
              <a:cs typeface="Times New Roman" charset="0"/>
            </a:endParaRPr>
          </a:p>
        </p:txBody>
      </p:sp>
      <p:sp>
        <p:nvSpPr>
          <p:cNvPr id="13" name="TextBox 12"/>
          <p:cNvSpPr txBox="1">
            <a:spLocks noChangeArrowheads="1"/>
          </p:cNvSpPr>
          <p:nvPr/>
        </p:nvSpPr>
        <p:spPr bwMode="auto">
          <a:xfrm>
            <a:off x="-180528" y="5799138"/>
            <a:ext cx="84582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457200" indent="-4572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3" algn="r">
              <a:spcBef>
                <a:spcPct val="50000"/>
              </a:spcBef>
              <a:defRPr/>
            </a:pPr>
            <a:r>
              <a:rPr lang="ar-JO" b="1" dirty="0">
                <a:solidFill>
                  <a:srgbClr val="FFFFFF"/>
                </a:solidFill>
                <a:effectLst>
                  <a:glow rad="228600">
                    <a:srgbClr val="100D00"/>
                  </a:glow>
                </a:effectLst>
                <a:cs typeface="Times New Roman" charset="0"/>
              </a:rPr>
              <a:t>ب. كان </a:t>
            </a:r>
            <a:r>
              <a:rPr lang="ar-JO" b="1" dirty="0">
                <a:solidFill>
                  <a:srgbClr val="FFFF00"/>
                </a:solidFill>
                <a:effectLst>
                  <a:glow rad="228600">
                    <a:srgbClr val="100D00"/>
                  </a:glow>
                </a:effectLst>
                <a:cs typeface="Times New Roman" charset="0"/>
              </a:rPr>
              <a:t>رد</a:t>
            </a:r>
            <a:r>
              <a:rPr lang="ar-JO" b="1" dirty="0">
                <a:solidFill>
                  <a:srgbClr val="FFFFFF"/>
                </a:solidFill>
                <a:effectLst>
                  <a:glow rad="228600">
                    <a:srgbClr val="100D00"/>
                  </a:glow>
                </a:effectLst>
                <a:cs typeface="Times New Roman" charset="0"/>
              </a:rPr>
              <a:t> داود على الرب الذي </a:t>
            </a:r>
            <a:r>
              <a:rPr lang="ar-JO" b="1" dirty="0">
                <a:solidFill>
                  <a:srgbClr val="FFC000"/>
                </a:solidFill>
                <a:effectLst>
                  <a:glow rad="228600">
                    <a:srgbClr val="100D00"/>
                  </a:glow>
                </a:effectLst>
                <a:cs typeface="Times New Roman" charset="0"/>
              </a:rPr>
              <a:t>يحميه</a:t>
            </a:r>
            <a:r>
              <a:rPr lang="ar-JO" b="1" dirty="0">
                <a:solidFill>
                  <a:srgbClr val="FFFFFF"/>
                </a:solidFill>
                <a:effectLst>
                  <a:glow rad="228600">
                    <a:srgbClr val="100D00"/>
                  </a:glow>
                </a:effectLst>
                <a:cs typeface="Times New Roman" charset="0"/>
              </a:rPr>
              <a:t> في المواقف الخطرة عدم الخوف (4)</a:t>
            </a:r>
            <a:endParaRPr lang="en-US" b="1" dirty="0">
              <a:solidFill>
                <a:srgbClr val="FFFFFF"/>
              </a:solidFill>
              <a:effectLst>
                <a:glow rad="228600">
                  <a:srgbClr val="100D00"/>
                </a:glow>
              </a:effectLst>
              <a:cs typeface="Times New Roman" charset="0"/>
            </a:endParaRPr>
          </a:p>
        </p:txBody>
      </p:sp>
      <p:sp>
        <p:nvSpPr>
          <p:cNvPr id="19" name="Line 9"/>
          <p:cNvSpPr>
            <a:spLocks noChangeShapeType="1"/>
          </p:cNvSpPr>
          <p:nvPr/>
        </p:nvSpPr>
        <p:spPr bwMode="auto">
          <a:xfrm>
            <a:off x="3500430" y="2428868"/>
            <a:ext cx="3786214" cy="642942"/>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16229605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nodeType="clickEffect">
                                  <p:stCondLst>
                                    <p:cond delay="0"/>
                                  </p:stCondLst>
                                  <p:childTnLst>
                                    <p:set>
                                      <p:cBhvr>
                                        <p:cTn id="18" dur="1" fill="hold">
                                          <p:stCondLst>
                                            <p:cond delay="0"/>
                                          </p:stCondLst>
                                        </p:cTn>
                                        <p:tgtEl>
                                          <p:spTgt spid="439306"/>
                                        </p:tgtEl>
                                        <p:attrNameLst>
                                          <p:attrName>style.visibility</p:attrName>
                                        </p:attrNameLst>
                                      </p:cBhvr>
                                      <p:to>
                                        <p:strVal val="visible"/>
                                      </p:to>
                                    </p:set>
                                    <p:animEffect transition="in" filter="wipe(down)">
                                      <p:cBhvr>
                                        <p:cTn id="19" dur="500"/>
                                        <p:tgtEl>
                                          <p:spTgt spid="43930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nodeType="clickEffect">
                                  <p:stCondLst>
                                    <p:cond delay="0"/>
                                  </p:stCondLst>
                                  <p:childTnLst>
                                    <p:set>
                                      <p:cBhvr>
                                        <p:cTn id="23" dur="1" fill="hold">
                                          <p:stCondLst>
                                            <p:cond delay="0"/>
                                          </p:stCondLst>
                                        </p:cTn>
                                        <p:tgtEl>
                                          <p:spTgt spid="439305"/>
                                        </p:tgtEl>
                                        <p:attrNameLst>
                                          <p:attrName>style.visibility</p:attrName>
                                        </p:attrNameLst>
                                      </p:cBhvr>
                                      <p:to>
                                        <p:strVal val="visible"/>
                                      </p:to>
                                    </p:set>
                                    <p:animEffect transition="in" filter="wipe(down)">
                                      <p:cBhvr>
                                        <p:cTn id="24" dur="500"/>
                                        <p:tgtEl>
                                          <p:spTgt spid="43930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18796"/>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4" fill="hold" nodeType="clickEffect">
                                  <p:stCondLst>
                                    <p:cond delay="0"/>
                                  </p:stCondLst>
                                  <p:childTnLst>
                                    <p:set>
                                      <p:cBhvr>
                                        <p:cTn id="45" dur="1" fill="hold">
                                          <p:stCondLst>
                                            <p:cond delay="0"/>
                                          </p:stCondLst>
                                        </p:cTn>
                                        <p:tgtEl>
                                          <p:spTgt spid="439303"/>
                                        </p:tgtEl>
                                        <p:attrNameLst>
                                          <p:attrName>style.visibility</p:attrName>
                                        </p:attrNameLst>
                                      </p:cBhvr>
                                      <p:to>
                                        <p:strVal val="visible"/>
                                      </p:to>
                                    </p:set>
                                    <p:animEffect transition="in" filter="wipe(down)">
                                      <p:cBhvr>
                                        <p:cTn id="46" dur="500"/>
                                        <p:tgtEl>
                                          <p:spTgt spid="4393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4" fill="hold" nodeType="clickEffect">
                                  <p:stCondLst>
                                    <p:cond delay="0"/>
                                  </p:stCondLst>
                                  <p:childTnLst>
                                    <p:set>
                                      <p:cBhvr>
                                        <p:cTn id="50" dur="1" fill="hold">
                                          <p:stCondLst>
                                            <p:cond delay="0"/>
                                          </p:stCondLst>
                                        </p:cTn>
                                        <p:tgtEl>
                                          <p:spTgt spid="439304"/>
                                        </p:tgtEl>
                                        <p:attrNameLst>
                                          <p:attrName>style.visibility</p:attrName>
                                        </p:attrNameLst>
                                      </p:cBhvr>
                                      <p:to>
                                        <p:strVal val="visible"/>
                                      </p:to>
                                    </p:set>
                                    <p:animEffect transition="in" filter="wipe(down)">
                                      <p:cBhvr>
                                        <p:cTn id="51" dur="500"/>
                                        <p:tgtEl>
                                          <p:spTgt spid="43930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nodeType="clickEffect">
                                  <p:stCondLst>
                                    <p:cond delay="0"/>
                                  </p:stCondLst>
                                  <p:childTnLst>
                                    <p:set>
                                      <p:cBhvr>
                                        <p:cTn id="55" dur="1" fill="hold">
                                          <p:stCondLst>
                                            <p:cond delay="0"/>
                                          </p:stCondLst>
                                        </p:cTn>
                                        <p:tgtEl>
                                          <p:spTgt spid="439302"/>
                                        </p:tgtEl>
                                        <p:attrNameLst>
                                          <p:attrName>style.visibility</p:attrName>
                                        </p:attrNameLst>
                                      </p:cBhvr>
                                      <p:to>
                                        <p:strVal val="visible"/>
                                      </p:to>
                                    </p:set>
                                    <p:animEffect transition="in" filter="wipe(down)">
                                      <p:cBhvr>
                                        <p:cTn id="56" dur="500"/>
                                        <p:tgtEl>
                                          <p:spTgt spid="439302"/>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4" fill="hold" nodeType="clickEffect">
                                  <p:stCondLst>
                                    <p:cond delay="0"/>
                                  </p:stCondLst>
                                  <p:childTnLst>
                                    <p:set>
                                      <p:cBhvr>
                                        <p:cTn id="60" dur="1" fill="hold">
                                          <p:stCondLst>
                                            <p:cond delay="0"/>
                                          </p:stCondLst>
                                        </p:cTn>
                                        <p:tgtEl>
                                          <p:spTgt spid="2"/>
                                        </p:tgtEl>
                                        <p:attrNameLst>
                                          <p:attrName>style.visibility</p:attrName>
                                        </p:attrNameLst>
                                      </p:cBhvr>
                                      <p:to>
                                        <p:strVal val="visible"/>
                                      </p:to>
                                    </p:set>
                                    <p:animEffect transition="in" filter="wipe(down)">
                                      <p:cBhvr>
                                        <p:cTn id="6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7" grpId="0"/>
      <p:bldP spid="16" grpId="0"/>
      <p:bldP spid="118796" grpId="0"/>
      <p:bldP spid="1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Banquet_of_Ahasuerus_Aert_de_Gelder_c168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0" y="1905000"/>
            <a:ext cx="3810000" cy="3673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3" name="Rectangle 3"/>
          <p:cNvSpPr>
            <a:spLocks noGrp="1" noChangeArrowheads="1"/>
          </p:cNvSpPr>
          <p:nvPr>
            <p:ph type="title" idx="4294967295"/>
          </p:nvPr>
        </p:nvSpPr>
        <p:spPr>
          <a:effectLst/>
        </p:spPr>
        <p:txBody>
          <a:bodyPr/>
          <a:lstStyle/>
          <a:p>
            <a:pPr eaLnBrk="1" hangingPunct="1">
              <a:spcBef>
                <a:spcPct val="50000"/>
              </a:spcBef>
              <a:defRPr/>
            </a:pPr>
            <a:r>
              <a:rPr lang="ar-JO" altLang="ja-JP" sz="4000" b="1" kern="1200" dirty="0">
                <a:solidFill>
                  <a:srgbClr val="FFFFFF"/>
                </a:solidFill>
                <a:effectLst>
                  <a:glow rad="228600">
                    <a:srgbClr val="100D00"/>
                  </a:glow>
                </a:effectLst>
                <a:latin typeface="Arial" charset="0"/>
                <a:ea typeface="ＭＳ Ｐゴシック" charset="0"/>
                <a:cs typeface="Times New Roman" charset="0"/>
              </a:rPr>
              <a:t>وترتِّب قدّامي مائدةً تجاهَ مضايقيَّ (الآية 5)</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pic>
        <p:nvPicPr>
          <p:cNvPr id="43008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133600"/>
            <a:ext cx="3962400"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457200" y="5612457"/>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1"/>
          </a:lnRef>
          <a:fillRef idx="1">
            <a:schemeClr val="lt1"/>
          </a:fillRef>
          <a:effectRef idx="0">
            <a:schemeClr val="accent1"/>
          </a:effectRef>
          <a:fontRef idx="minor">
            <a:schemeClr val="dk1"/>
          </a:fontRef>
        </p:style>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eaLnBrk="0" hangingPunct="0">
              <a:defRPr/>
            </a:pPr>
            <a:r>
              <a:rPr lang="ar-JO" sz="4000" b="1" dirty="0">
                <a:solidFill>
                  <a:srgbClr val="FFFFFF"/>
                </a:solidFill>
                <a:effectLst>
                  <a:glow rad="228600">
                    <a:srgbClr val="100D00"/>
                  </a:glow>
                </a:effectLst>
                <a:cs typeface="Times New Roman" charset="0"/>
              </a:rPr>
              <a:t>خروف</a:t>
            </a:r>
            <a:endParaRPr lang="en-US" sz="4000" b="1" dirty="0">
              <a:solidFill>
                <a:srgbClr val="FFFFFF"/>
              </a:solidFill>
              <a:effectLst>
                <a:glow rad="228600">
                  <a:srgbClr val="100D00"/>
                </a:glow>
              </a:effectLst>
              <a:cs typeface="Times New Roman" charset="0"/>
            </a:endParaRPr>
          </a:p>
        </p:txBody>
      </p:sp>
      <p:sp>
        <p:nvSpPr>
          <p:cNvPr id="13" name="TextBox 12"/>
          <p:cNvSpPr txBox="1">
            <a:spLocks noChangeArrowheads="1"/>
          </p:cNvSpPr>
          <p:nvPr/>
        </p:nvSpPr>
        <p:spPr bwMode="auto">
          <a:xfrm>
            <a:off x="6096000" y="5627688"/>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4000" b="1" dirty="0">
                <a:solidFill>
                  <a:srgbClr val="FFFFFF"/>
                </a:solidFill>
                <a:effectLst>
                  <a:glow rad="228600">
                    <a:srgbClr val="100D00"/>
                  </a:glow>
                </a:effectLst>
                <a:cs typeface="Times New Roman" charset="0"/>
              </a:rPr>
              <a:t>وليمة فيكتور</a:t>
            </a:r>
            <a:endParaRPr lang="en-US" sz="4000" b="1" dirty="0">
              <a:solidFill>
                <a:srgbClr val="FFFFFF"/>
              </a:solidFill>
              <a:effectLst>
                <a:glow rad="228600">
                  <a:srgbClr val="100D00"/>
                </a:glow>
              </a:effectLst>
              <a:cs typeface="Times New Roman" charset="0"/>
            </a:endParaRPr>
          </a:p>
        </p:txBody>
      </p:sp>
      <p:sp>
        <p:nvSpPr>
          <p:cNvPr id="3" name="TextBox 2"/>
          <p:cNvSpPr txBox="1"/>
          <p:nvPr/>
        </p:nvSpPr>
        <p:spPr>
          <a:xfrm>
            <a:off x="4178052" y="3510904"/>
            <a:ext cx="864096" cy="707886"/>
          </a:xfrm>
          <a:prstGeom prst="rect">
            <a:avLst/>
          </a:prstGeom>
          <a:noFill/>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charset="0"/>
                <a:ea typeface="ＭＳ Ｐゴシック" charset="0"/>
                <a:cs typeface="Times New Roman" charset="0"/>
              </a:rPr>
              <a:t>أو</a:t>
            </a:r>
          </a:p>
        </p:txBody>
      </p:sp>
    </p:spTree>
    <p:extLst>
      <p:ext uri="{BB962C8B-B14F-4D97-AF65-F5344CB8AC3E}">
        <p14:creationId xmlns:p14="http://schemas.microsoft.com/office/powerpoint/2010/main" val="186299103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30084"/>
                                        </p:tgtEl>
                                        <p:attrNameLst>
                                          <p:attrName>style.visibility</p:attrName>
                                        </p:attrNameLst>
                                      </p:cBhvr>
                                      <p:to>
                                        <p:strVal val="visible"/>
                                      </p:to>
                                    </p:set>
                                    <p:animEffect transition="in" filter="wipe(down)">
                                      <p:cBhvr>
                                        <p:cTn id="7" dur="1000"/>
                                        <p:tgtEl>
                                          <p:spTgt spid="430084"/>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par>
                          <p:cTn id="20" fill="hold" nodeType="afterGroup">
                            <p:stCondLst>
                              <p:cond delay="0"/>
                            </p:stCondLst>
                            <p:childTnLst>
                              <p:par>
                                <p:cTn id="21" presetID="22" presetClass="entr" presetSubtype="4" fill="hold" grpId="0" nodeType="afterEffect">
                                  <p:stCondLst>
                                    <p:cond delay="0"/>
                                  </p:stCondLst>
                                  <p:childTnLst>
                                    <p:set>
                                      <p:cBhvr>
                                        <p:cTn id="22" dur="1" fill="hold">
                                          <p:stCondLst>
                                            <p:cond delay="0"/>
                                          </p:stCondLst>
                                        </p:cTn>
                                        <p:tgtEl>
                                          <p:spTgt spid="430090"/>
                                        </p:tgtEl>
                                        <p:attrNameLst>
                                          <p:attrName>style.visibility</p:attrName>
                                        </p:attrNameLst>
                                      </p:cBhvr>
                                      <p:to>
                                        <p:strVal val="visible"/>
                                      </p:to>
                                    </p:set>
                                    <p:animEffect transition="in" filter="wipe(down)">
                                      <p:cBhvr>
                                        <p:cTn id="23"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animBg="1"/>
      <p:bldP spid="13" grpId="0"/>
      <p:bldP spid="3"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banque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56188" y="2362200"/>
            <a:ext cx="4087812"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2" name="TextBox 11"/>
          <p:cNvSpPr txBox="1">
            <a:spLocks noChangeArrowheads="1"/>
          </p:cNvSpPr>
          <p:nvPr/>
        </p:nvSpPr>
        <p:spPr bwMode="auto">
          <a:xfrm>
            <a:off x="101600" y="5410200"/>
            <a:ext cx="3505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altLang="ja-JP" sz="4000" b="1" dirty="0">
                <a:solidFill>
                  <a:srgbClr val="FFFFFF"/>
                </a:solidFill>
                <a:effectLst>
                  <a:glow rad="228600">
                    <a:srgbClr val="100D00"/>
                  </a:glow>
                </a:effectLst>
                <a:cs typeface="Times New Roman" charset="0"/>
              </a:rPr>
              <a:t>وليمة العشب</a:t>
            </a:r>
            <a:endParaRPr lang="en-US" sz="4000" b="1" dirty="0">
              <a:solidFill>
                <a:srgbClr val="FFFFFF"/>
              </a:solidFill>
              <a:effectLst>
                <a:glow rad="228600">
                  <a:srgbClr val="100D00"/>
                </a:glow>
              </a:effectLst>
              <a:cs typeface="Times New Roman" charset="0"/>
            </a:endParaRPr>
          </a:p>
        </p:txBody>
      </p:sp>
      <p:sp>
        <p:nvSpPr>
          <p:cNvPr id="13" name="TextBox 12"/>
          <p:cNvSpPr txBox="1">
            <a:spLocks noChangeArrowheads="1"/>
          </p:cNvSpPr>
          <p:nvPr/>
        </p:nvSpPr>
        <p:spPr bwMode="auto">
          <a:xfrm>
            <a:off x="57277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latinLnBrk="0">
              <a:lnSpc>
                <a:spcPct val="100000"/>
              </a:lnSpc>
              <a:spcBef>
                <a:spcPct val="50000"/>
              </a:spcBef>
              <a:buClrTx/>
              <a:buSzTx/>
              <a:buFontTx/>
              <a:buNone/>
              <a:tabLst/>
              <a:defRPr/>
            </a:pPr>
            <a:r>
              <a:rPr lang="ar-JO" sz="4000" b="1" dirty="0">
                <a:solidFill>
                  <a:srgbClr val="FFFFFF"/>
                </a:solidFill>
                <a:effectLst>
                  <a:glow rad="228600">
                    <a:srgbClr val="100D00"/>
                  </a:glow>
                </a:effectLst>
                <a:cs typeface="Times New Roman" charset="0"/>
              </a:rPr>
              <a:t>وليمة فاخرة</a:t>
            </a:r>
            <a:endParaRPr lang="en-US" sz="4000" b="1" dirty="0">
              <a:solidFill>
                <a:srgbClr val="FFFFFF"/>
              </a:solidFill>
              <a:effectLst>
                <a:glow rad="228600">
                  <a:srgbClr val="100D00"/>
                </a:glow>
              </a:effectLst>
              <a:cs typeface="Times New Roman" charset="0"/>
            </a:endParaRPr>
          </a:p>
        </p:txBody>
      </p:sp>
      <p:pic>
        <p:nvPicPr>
          <p:cNvPr id="10" name="Picture 2" descr="Landscape 080"/>
          <p:cNvPicPr>
            <a:picLocks noChangeAspect="1" noChangeArrowheads="1"/>
          </p:cNvPicPr>
          <p:nvPr/>
        </p:nvPicPr>
        <p:blipFill>
          <a:blip r:embed="rId4" cstate="screen">
            <a:lum bright="-18000" contrast="12000"/>
            <a:extLst>
              <a:ext uri="{28A0092B-C50C-407E-A947-70E740481C1C}">
                <a14:useLocalDpi xmlns:a14="http://schemas.microsoft.com/office/drawing/2010/main"/>
              </a:ext>
            </a:extLst>
          </a:blip>
          <a:srcRect/>
          <a:stretch>
            <a:fillRect/>
          </a:stretch>
        </p:blipFill>
        <p:spPr bwMode="auto">
          <a:xfrm>
            <a:off x="76200" y="2362200"/>
            <a:ext cx="3581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Rectangle 3"/>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altLang="ja-JP" sz="4000" b="1" dirty="0">
                <a:solidFill>
                  <a:srgbClr val="FFFFFF"/>
                </a:solidFill>
                <a:effectLst>
                  <a:glow rad="228600">
                    <a:srgbClr val="100D00"/>
                  </a:glow>
                </a:effectLst>
                <a:latin typeface="Arial" charset="0"/>
                <a:ea typeface="ＭＳ Ｐゴシック" charset="0"/>
                <a:cs typeface="Times New Roman" charset="0"/>
              </a:rPr>
              <a:t>ويرتِّب قدّامي مائدةً تجاهَ مضايقيَّ (الآية 5)</a:t>
            </a:r>
            <a:endParaRPr lang="en-US" sz="4000" b="1" dirty="0">
              <a:solidFill>
                <a:srgbClr val="FFFFFF"/>
              </a:solidFill>
              <a:effectLst>
                <a:glow rad="228600">
                  <a:srgbClr val="100D00"/>
                </a:glow>
              </a:effectLst>
              <a:latin typeface="Arial" charset="0"/>
              <a:ea typeface="ＭＳ Ｐゴシック" charset="0"/>
              <a:cs typeface="Times New Roman" charset="0"/>
            </a:endParaRPr>
          </a:p>
        </p:txBody>
      </p:sp>
      <p:sp>
        <p:nvSpPr>
          <p:cNvPr id="15" name="TextBox 14">
            <a:extLst>
              <a:ext uri="{FF2B5EF4-FFF2-40B4-BE49-F238E27FC236}">
                <a16:creationId xmlns:a16="http://schemas.microsoft.com/office/drawing/2014/main" id="{CEB395B6-36D9-6E4E-B9E4-2E2F45416FAC}"/>
              </a:ext>
            </a:extLst>
          </p:cNvPr>
          <p:cNvSpPr txBox="1"/>
          <p:nvPr/>
        </p:nvSpPr>
        <p:spPr>
          <a:xfrm>
            <a:off x="3707904"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charset="0"/>
                <a:ea typeface="ＭＳ Ｐゴシック" charset="0"/>
                <a:cs typeface="Times New Roman" charset="0"/>
              </a:rPr>
              <a:t>أو</a:t>
            </a:r>
          </a:p>
        </p:txBody>
      </p:sp>
    </p:spTree>
    <p:extLst>
      <p:ext uri="{BB962C8B-B14F-4D97-AF65-F5344CB8AC3E}">
        <p14:creationId xmlns:p14="http://schemas.microsoft.com/office/powerpoint/2010/main" val="53318159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wipe(down)">
                                      <p:cBhvr>
                                        <p:cTn id="14" dur="580">
                                          <p:stCondLst>
                                            <p:cond delay="0"/>
                                          </p:stCondLst>
                                        </p:cTn>
                                        <p:tgtEl>
                                          <p:spTgt spid="15"/>
                                        </p:tgtEl>
                                      </p:cBhvr>
                                    </p:animEffect>
                                    <p:anim calcmode="lin" valueType="num">
                                      <p:cBhvr>
                                        <p:cTn id="1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0" dur="26">
                                          <p:stCondLst>
                                            <p:cond delay="650"/>
                                          </p:stCondLst>
                                        </p:cTn>
                                        <p:tgtEl>
                                          <p:spTgt spid="15"/>
                                        </p:tgtEl>
                                      </p:cBhvr>
                                      <p:to x="100000" y="60000"/>
                                    </p:animScale>
                                    <p:animScale>
                                      <p:cBhvr>
                                        <p:cTn id="21" dur="166" decel="50000">
                                          <p:stCondLst>
                                            <p:cond delay="676"/>
                                          </p:stCondLst>
                                        </p:cTn>
                                        <p:tgtEl>
                                          <p:spTgt spid="15"/>
                                        </p:tgtEl>
                                      </p:cBhvr>
                                      <p:to x="100000" y="100000"/>
                                    </p:animScale>
                                    <p:animScale>
                                      <p:cBhvr>
                                        <p:cTn id="22" dur="26">
                                          <p:stCondLst>
                                            <p:cond delay="1312"/>
                                          </p:stCondLst>
                                        </p:cTn>
                                        <p:tgtEl>
                                          <p:spTgt spid="15"/>
                                        </p:tgtEl>
                                      </p:cBhvr>
                                      <p:to x="100000" y="80000"/>
                                    </p:animScale>
                                    <p:animScale>
                                      <p:cBhvr>
                                        <p:cTn id="23" dur="166" decel="50000">
                                          <p:stCondLst>
                                            <p:cond delay="1338"/>
                                          </p:stCondLst>
                                        </p:cTn>
                                        <p:tgtEl>
                                          <p:spTgt spid="15"/>
                                        </p:tgtEl>
                                      </p:cBhvr>
                                      <p:to x="100000" y="100000"/>
                                    </p:animScale>
                                    <p:animScale>
                                      <p:cBhvr>
                                        <p:cTn id="24" dur="26">
                                          <p:stCondLst>
                                            <p:cond delay="1642"/>
                                          </p:stCondLst>
                                        </p:cTn>
                                        <p:tgtEl>
                                          <p:spTgt spid="15"/>
                                        </p:tgtEl>
                                      </p:cBhvr>
                                      <p:to x="100000" y="90000"/>
                                    </p:animScale>
                                    <p:animScale>
                                      <p:cBhvr>
                                        <p:cTn id="25" dur="166" decel="50000">
                                          <p:stCondLst>
                                            <p:cond delay="1668"/>
                                          </p:stCondLst>
                                        </p:cTn>
                                        <p:tgtEl>
                                          <p:spTgt spid="15"/>
                                        </p:tgtEl>
                                      </p:cBhvr>
                                      <p:to x="100000" y="100000"/>
                                    </p:animScale>
                                    <p:animScale>
                                      <p:cBhvr>
                                        <p:cTn id="26" dur="26">
                                          <p:stCondLst>
                                            <p:cond delay="1808"/>
                                          </p:stCondLst>
                                        </p:cTn>
                                        <p:tgtEl>
                                          <p:spTgt spid="15"/>
                                        </p:tgtEl>
                                      </p:cBhvr>
                                      <p:to x="100000" y="95000"/>
                                    </p:animScale>
                                    <p:animScale>
                                      <p:cBhvr>
                                        <p:cTn id="27" dur="166" decel="50000">
                                          <p:stCondLst>
                                            <p:cond delay="1834"/>
                                          </p:stCondLst>
                                        </p:cTn>
                                        <p:tgtEl>
                                          <p:spTgt spid="15"/>
                                        </p:tgtEl>
                                      </p:cBhvr>
                                      <p:to x="100000" y="100000"/>
                                    </p:animScale>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childTnLst>
                                </p:cTn>
                              </p:par>
                            </p:childTnLst>
                          </p:cTn>
                        </p:par>
                        <p:par>
                          <p:cTn id="34" fill="hold" nodeType="afterGroup">
                            <p:stCondLst>
                              <p:cond delay="0"/>
                            </p:stCondLst>
                            <p:childTnLst>
                              <p:par>
                                <p:cTn id="35" presetID="22" presetClass="entr" presetSubtype="4" fill="hold" grpId="0" nodeType="afterEffect">
                                  <p:stCondLst>
                                    <p:cond delay="0"/>
                                  </p:stCondLst>
                                  <p:childTnLst>
                                    <p:set>
                                      <p:cBhvr>
                                        <p:cTn id="36" dur="1" fill="hold">
                                          <p:stCondLst>
                                            <p:cond delay="0"/>
                                          </p:stCondLst>
                                        </p:cTn>
                                        <p:tgtEl>
                                          <p:spTgt spid="430090"/>
                                        </p:tgtEl>
                                        <p:attrNameLst>
                                          <p:attrName>style.visibility</p:attrName>
                                        </p:attrNameLst>
                                      </p:cBhvr>
                                      <p:to>
                                        <p:strVal val="visible"/>
                                      </p:to>
                                    </p:set>
                                    <p:animEffect transition="in" filter="wipe(down)">
                                      <p:cBhvr>
                                        <p:cTn id="37"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0" grpId="0" animBg="1"/>
      <p:bldP spid="12" grpId="0"/>
      <p:bldP spid="13" grpId="0"/>
      <p:bldP spid="1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3"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7492" name="Text Box 4"/>
          <p:cNvSpPr txBox="1">
            <a:spLocks noChangeArrowheads="1"/>
          </p:cNvSpPr>
          <p:nvPr/>
        </p:nvSpPr>
        <p:spPr bwMode="auto">
          <a:xfrm>
            <a:off x="0" y="1600200"/>
            <a:ext cx="8915400" cy="83099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804863" lvl="2" indent="-358775" algn="r">
              <a:spcBef>
                <a:spcPct val="50000"/>
              </a:spcBef>
              <a:defRPr/>
            </a:pPr>
            <a:r>
              <a:rPr lang="ar-JO" b="1" dirty="0">
                <a:solidFill>
                  <a:srgbClr val="FFFFFF"/>
                </a:solidFill>
                <a:effectLst>
                  <a:glow rad="228600">
                    <a:srgbClr val="100D00"/>
                  </a:glow>
                </a:effectLst>
                <a:cs typeface="Times New Roman" charset="0"/>
              </a:rPr>
              <a:t>كانت الطريقة التي أظهر بها الله صلاحه لداود هي تمجيده مثل تكريم وليمة منتصر أمام أعدائه (5).</a:t>
            </a: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2" name="Rectangle 1"/>
          <p:cNvSpPr/>
          <p:nvPr/>
        </p:nvSpPr>
        <p:spPr>
          <a:xfrm>
            <a:off x="595313" y="2415195"/>
            <a:ext cx="8320087" cy="584775"/>
          </a:xfrm>
          <a:prstGeom prst="rect">
            <a:avLst/>
          </a:prstGeom>
          <a:effectLst/>
        </p:spPr>
        <p:txBody>
          <a:bodyPr>
            <a:spAutoFit/>
          </a:bodyPr>
          <a:lstStyle/>
          <a:p>
            <a:pPr marL="0" marR="0" lvl="0" indent="0" algn="ctr" defTabSz="914400" latinLnBrk="0">
              <a:lnSpc>
                <a:spcPct val="100000"/>
              </a:lnSpc>
              <a:spcBef>
                <a:spcPct val="50000"/>
              </a:spcBef>
              <a:buClrTx/>
              <a:buSzTx/>
              <a:buFontTx/>
              <a:buNone/>
              <a:tabLst/>
              <a:defRPr/>
            </a:pPr>
            <a:r>
              <a:rPr lang="ar-JO" sz="3200" b="1" dirty="0">
                <a:solidFill>
                  <a:srgbClr val="FFFF00"/>
                </a:solidFill>
                <a:effectLst>
                  <a:glow rad="228600">
                    <a:srgbClr val="100D00"/>
                  </a:glow>
                </a:effectLst>
                <a:cs typeface="Times New Roman" charset="0"/>
              </a:rPr>
              <a:t>وترتب قدامي مائدة تجاه مضايقي</a:t>
            </a:r>
            <a:endParaRPr lang="en-US" sz="3200" b="1" dirty="0">
              <a:solidFill>
                <a:srgbClr val="FFFF00"/>
              </a:solidFill>
              <a:effectLst>
                <a:glow rad="228600">
                  <a:srgbClr val="100D00"/>
                </a:glow>
              </a:effectLst>
              <a:cs typeface="Times New Roman" charset="0"/>
            </a:endParaRPr>
          </a:p>
        </p:txBody>
      </p:sp>
      <p:sp>
        <p:nvSpPr>
          <p:cNvPr id="7" name="Rectangle 6"/>
          <p:cNvSpPr/>
          <p:nvPr/>
        </p:nvSpPr>
        <p:spPr>
          <a:xfrm>
            <a:off x="1169194" y="3645075"/>
            <a:ext cx="6748462" cy="523220"/>
          </a:xfrm>
          <a:prstGeom prst="rect">
            <a:avLst/>
          </a:prstGeom>
          <a:effectLst/>
        </p:spPr>
        <p:txBody>
          <a:bodyPr wrap="square">
            <a:spAutoFit/>
          </a:bodyPr>
          <a:lstStyle/>
          <a:p>
            <a:pPr marL="0" marR="0" lvl="0" indent="0" algn="ctr" defTabSz="914400" latinLnBrk="0">
              <a:lnSpc>
                <a:spcPct val="100000"/>
              </a:lnSpc>
              <a:spcBef>
                <a:spcPct val="50000"/>
              </a:spcBef>
              <a:buClrTx/>
              <a:buSzTx/>
              <a:buFontTx/>
              <a:buNone/>
              <a:tabLst/>
              <a:defRPr/>
            </a:pPr>
            <a:r>
              <a:rPr lang="ar-JO" sz="2800" b="1" dirty="0">
                <a:solidFill>
                  <a:srgbClr val="FFFF00"/>
                </a:solidFill>
                <a:effectLst>
                  <a:glow rad="228600">
                    <a:srgbClr val="100D00"/>
                  </a:glow>
                </a:effectLst>
                <a:cs typeface="Times New Roman" charset="0"/>
              </a:rPr>
              <a:t>مسحت بالدهن رأسي</a:t>
            </a:r>
            <a:endParaRPr lang="en-US" sz="2800" b="1" dirty="0">
              <a:solidFill>
                <a:srgbClr val="FFFF00"/>
              </a:solidFill>
              <a:effectLst>
                <a:glow rad="228600">
                  <a:srgbClr val="100D00"/>
                </a:glow>
              </a:effectLst>
              <a:cs typeface="Times New Roman" charset="0"/>
            </a:endParaRPr>
          </a:p>
        </p:txBody>
      </p:sp>
      <p:sp>
        <p:nvSpPr>
          <p:cNvPr id="8" name="Rectangle 7"/>
          <p:cNvSpPr/>
          <p:nvPr/>
        </p:nvSpPr>
        <p:spPr>
          <a:xfrm>
            <a:off x="1083469" y="4813400"/>
            <a:ext cx="6748462" cy="584775"/>
          </a:xfrm>
          <a:prstGeom prst="rect">
            <a:avLst/>
          </a:prstGeom>
          <a:effectLst/>
        </p:spPr>
        <p:txBody>
          <a:bodyPr>
            <a:spAutoFit/>
          </a:bodyPr>
          <a:lstStyle/>
          <a:p>
            <a:pPr marL="0" marR="0" lvl="0" indent="0" algn="ctr" defTabSz="914400" latinLnBrk="0">
              <a:lnSpc>
                <a:spcPct val="100000"/>
              </a:lnSpc>
              <a:spcBef>
                <a:spcPct val="50000"/>
              </a:spcBef>
              <a:buClrTx/>
              <a:buSzTx/>
              <a:buFontTx/>
              <a:buNone/>
              <a:tabLst/>
              <a:defRPr/>
            </a:pPr>
            <a:r>
              <a:rPr lang="ar-JO" sz="3200" b="1" dirty="0">
                <a:solidFill>
                  <a:srgbClr val="FFFF00"/>
                </a:solidFill>
                <a:effectLst>
                  <a:glow rad="228600">
                    <a:srgbClr val="100D00"/>
                  </a:glow>
                </a:effectLst>
                <a:cs typeface="Times New Roman" charset="0"/>
              </a:rPr>
              <a:t>كأسي ريّا</a:t>
            </a:r>
            <a:endParaRPr lang="en-US" sz="3200" b="1" dirty="0">
              <a:solidFill>
                <a:srgbClr val="FFFF00"/>
              </a:solidFill>
              <a:effectLst>
                <a:glow rad="228600">
                  <a:srgbClr val="100D00"/>
                </a:glow>
              </a:effectLst>
              <a:cs typeface="Times New Roman" charset="0"/>
            </a:endParaRPr>
          </a:p>
        </p:txBody>
      </p:sp>
      <p:sp>
        <p:nvSpPr>
          <p:cNvPr id="9"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charset="0"/>
                <a:ea typeface="ＭＳ Ｐゴシック" charset="0"/>
                <a:cs typeface="Times New Roman" charset="0"/>
              </a:rPr>
              <a:t>المزمور 23 </a:t>
            </a:r>
            <a:br>
              <a:rPr lang="ar-JO" sz="4000" b="1" dirty="0">
                <a:solidFill>
                  <a:srgbClr val="FFFFFF"/>
                </a:solidFill>
                <a:effectLst>
                  <a:glow rad="228600">
                    <a:srgbClr val="100D00"/>
                  </a:glow>
                </a:effectLst>
                <a:latin typeface="Arial" charset="0"/>
                <a:ea typeface="ＭＳ Ｐゴシック" charset="0"/>
                <a:cs typeface="Times New Roman" charset="0"/>
              </a:rPr>
            </a:br>
            <a:r>
              <a:rPr lang="ar-JO" sz="4000" b="1" dirty="0">
                <a:solidFill>
                  <a:srgbClr val="FFFFFF"/>
                </a:solidFill>
                <a:effectLst>
                  <a:glow rad="228600">
                    <a:srgbClr val="100D00"/>
                  </a:glow>
                </a:effectLst>
                <a:latin typeface="Arial"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charset="0"/>
              <a:ea typeface="ＭＳ Ｐゴシック" charset="0"/>
              <a:cs typeface="Times New Roman" charset="0"/>
            </a:endParaRPr>
          </a:p>
        </p:txBody>
      </p:sp>
      <p:sp>
        <p:nvSpPr>
          <p:cNvPr id="3" name="Text Box 4">
            <a:extLst>
              <a:ext uri="{FF2B5EF4-FFF2-40B4-BE49-F238E27FC236}">
                <a16:creationId xmlns:a16="http://schemas.microsoft.com/office/drawing/2014/main" id="{4B511304-268F-6C6D-A0B4-87A7C51A2406}"/>
              </a:ext>
            </a:extLst>
          </p:cNvPr>
          <p:cNvSpPr txBox="1">
            <a:spLocks noChangeArrowheads="1"/>
          </p:cNvSpPr>
          <p:nvPr/>
        </p:nvSpPr>
        <p:spPr bwMode="auto">
          <a:xfrm>
            <a:off x="536228" y="5382174"/>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cs typeface="Times New Roman" charset="0"/>
              </a:rPr>
              <a:t>ج. قدم الرب بركات أكثر مما يمكن أن يتمتع به داود (5 ج)</a:t>
            </a:r>
            <a:endParaRPr lang="en-US" b="1" dirty="0">
              <a:solidFill>
                <a:srgbClr val="FFFFFF"/>
              </a:solidFill>
              <a:effectLst>
                <a:glow rad="228600">
                  <a:srgbClr val="100D00"/>
                </a:glow>
              </a:effectLst>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4" name="Text Box 4">
            <a:extLst>
              <a:ext uri="{FF2B5EF4-FFF2-40B4-BE49-F238E27FC236}">
                <a16:creationId xmlns:a16="http://schemas.microsoft.com/office/drawing/2014/main" id="{5EEECC47-452C-006D-D2AF-7C9362232361}"/>
              </a:ext>
            </a:extLst>
          </p:cNvPr>
          <p:cNvSpPr txBox="1">
            <a:spLocks noChangeArrowheads="1"/>
          </p:cNvSpPr>
          <p:nvPr/>
        </p:nvSpPr>
        <p:spPr bwMode="auto">
          <a:xfrm>
            <a:off x="-180528" y="2983968"/>
            <a:ext cx="8320087"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cs typeface="Times New Roman" charset="0"/>
              </a:rPr>
              <a:t>أ. الرب حمى وعظم داود مثل منتصر وليمة أمام أعداء خاشعين (5 أ).</a:t>
            </a:r>
            <a:endParaRPr lang="en-US" b="1" dirty="0">
              <a:solidFill>
                <a:srgbClr val="FFFFFF"/>
              </a:solidFill>
              <a:effectLst>
                <a:glow rad="228600">
                  <a:srgbClr val="100D00"/>
                </a:glow>
              </a:effectLst>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
        <p:nvSpPr>
          <p:cNvPr id="5" name="Text Box 4">
            <a:extLst>
              <a:ext uri="{FF2B5EF4-FFF2-40B4-BE49-F238E27FC236}">
                <a16:creationId xmlns:a16="http://schemas.microsoft.com/office/drawing/2014/main" id="{43A360BB-063F-4B11-B841-FE7A9CB63C8B}"/>
              </a:ext>
            </a:extLst>
          </p:cNvPr>
          <p:cNvSpPr txBox="1">
            <a:spLocks noChangeArrowheads="1"/>
          </p:cNvSpPr>
          <p:nvPr/>
        </p:nvSpPr>
        <p:spPr bwMode="auto">
          <a:xfrm>
            <a:off x="536228" y="4152293"/>
            <a:ext cx="7603331" cy="677108"/>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1341438" lvl="3" indent="-536575" algn="r">
              <a:spcBef>
                <a:spcPct val="50000"/>
              </a:spcBef>
              <a:defRPr/>
            </a:pPr>
            <a:r>
              <a:rPr lang="ar-JO" b="1" dirty="0">
                <a:solidFill>
                  <a:srgbClr val="FFFFFF"/>
                </a:solidFill>
                <a:effectLst>
                  <a:glow rad="228600">
                    <a:srgbClr val="100D00"/>
                  </a:glow>
                </a:effectLst>
                <a:cs typeface="Times New Roman" charset="0"/>
              </a:rPr>
              <a:t>ب. كرم الرب داود (5 ب).</a:t>
            </a:r>
            <a:endParaRPr lang="en-US" b="1" dirty="0">
              <a:solidFill>
                <a:srgbClr val="FFFFFF"/>
              </a:solidFill>
              <a:effectLst>
                <a:glow rad="228600">
                  <a:srgbClr val="100D00"/>
                </a:glow>
              </a:effectLst>
              <a:cs typeface="Times New Roman"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endParaRPr>
          </a:p>
        </p:txBody>
      </p:sp>
    </p:spTree>
    <p:extLst>
      <p:ext uri="{BB962C8B-B14F-4D97-AF65-F5344CB8AC3E}">
        <p14:creationId xmlns:p14="http://schemas.microsoft.com/office/powerpoint/2010/main" val="793960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474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492" grpId="0"/>
      <p:bldP spid="2" grpId="0"/>
      <p:bldP spid="7" grpId="0"/>
      <p:bldP spid="8" grpId="0"/>
      <p:bldP spid="3" grpId="0"/>
      <p:bldP spid="4" grpId="0"/>
      <p:bldP spid="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2" descr="Landscape 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8035" name="Rectangle 3"/>
          <p:cNvSpPr>
            <a:spLocks noGrp="1" noChangeArrowheads="1"/>
          </p:cNvSpPr>
          <p:nvPr>
            <p:ph type="title" idx="4294967295"/>
          </p:nvPr>
        </p:nvSpPr>
        <p:spPr>
          <a:xfrm>
            <a:off x="457200" y="76200"/>
            <a:ext cx="8229600" cy="914400"/>
          </a:xfrm>
          <a:effectLst>
            <a:outerShdw blurRad="63500" dist="107763" dir="2700000" algn="ctr" rotWithShape="0">
              <a:srgbClr val="000000">
                <a:alpha val="74998"/>
              </a:srgbClr>
            </a:outerShdw>
          </a:effectLst>
        </p:spPr>
        <p:txBody>
          <a:bodyPr/>
          <a:lstStyle/>
          <a:p>
            <a:pPr eaLnBrk="1" hangingPunct="1">
              <a:spcBef>
                <a:spcPct val="50000"/>
              </a:spcBef>
              <a:defRPr/>
            </a:pPr>
            <a:r>
              <a:rPr lang="ar-JO" sz="6000" b="1" kern="1200" dirty="0">
                <a:solidFill>
                  <a:srgbClr val="FFFFFF"/>
                </a:solidFill>
                <a:effectLst>
                  <a:glow rad="228600">
                    <a:srgbClr val="100D00"/>
                  </a:glow>
                </a:effectLst>
                <a:latin typeface="Arial" charset="0"/>
                <a:ea typeface="ＭＳ Ｐゴシック" charset="0"/>
                <a:cs typeface="Times New Roman" charset="0"/>
              </a:rPr>
              <a:t>مزمور 23</a:t>
            </a:r>
            <a:endParaRPr lang="en-US" sz="6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428036" name="Text Box 4"/>
          <p:cNvSpPr txBox="1">
            <a:spLocks noChangeArrowheads="1"/>
          </p:cNvSpPr>
          <p:nvPr/>
        </p:nvSpPr>
        <p:spPr bwMode="auto">
          <a:xfrm>
            <a:off x="201613" y="1096963"/>
            <a:ext cx="8763000" cy="563231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rtl="1">
              <a:spcBef>
                <a:spcPct val="50000"/>
              </a:spcBef>
              <a:defRPr/>
            </a:pPr>
            <a:r>
              <a:rPr kumimoji="0" lang="ar-JO" sz="4000" b="1" i="0" u="none" strike="noStrike" kern="1200" cap="none" spc="0" normalizeH="0" baseline="0" noProof="0" dirty="0">
                <a:ln>
                  <a:noFill/>
                </a:ln>
                <a:solidFill>
                  <a:schemeClr val="bg1"/>
                </a:solidFill>
                <a:effectLst>
                  <a:glow rad="228600">
                    <a:srgbClr val="100D00"/>
                  </a:glow>
                </a:effectLst>
                <a:uLnTx/>
                <a:uFillTx/>
                <a:latin typeface="Arial" charset="0"/>
                <a:ea typeface="ＭＳ Ｐゴシック" charset="0"/>
                <a:cs typeface="Times New Roman" charset="0"/>
              </a:rPr>
              <a:t>1 مزمور لداود.الرب راعي فلا يعوزني شيء.</a:t>
            </a:r>
            <a:br>
              <a:rPr kumimoji="0" lang="en-US" sz="4000" b="1" i="0" u="none" strike="noStrike" kern="1200" cap="none" spc="0" normalizeH="0" baseline="0" noProof="0" dirty="0">
                <a:ln>
                  <a:noFill/>
                </a:ln>
                <a:solidFill>
                  <a:schemeClr val="bg1"/>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chemeClr val="bg1"/>
                </a:solidFill>
                <a:effectLst>
                  <a:glow rad="228600">
                    <a:srgbClr val="100D00"/>
                  </a:glow>
                </a:effectLst>
                <a:uLnTx/>
                <a:uFillTx/>
                <a:latin typeface="Arial" charset="0"/>
                <a:ea typeface="ＭＳ Ｐゴシック" charset="0"/>
                <a:cs typeface="Times New Roman" charset="0"/>
              </a:rPr>
              <a:t> 2 في مراع خضر يربضني.إلى مياه الراحة يوردني.</a:t>
            </a:r>
            <a:br>
              <a:rPr kumimoji="0" lang="en-US" sz="4000" b="1" i="0" u="none" strike="noStrike" kern="1200" cap="none" spc="0" normalizeH="0" baseline="0" noProof="0" dirty="0">
                <a:ln>
                  <a:noFill/>
                </a:ln>
                <a:solidFill>
                  <a:schemeClr val="bg1"/>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chemeClr val="bg1"/>
                </a:solidFill>
                <a:effectLst>
                  <a:glow rad="228600">
                    <a:srgbClr val="100D00"/>
                  </a:glow>
                </a:effectLst>
                <a:uLnTx/>
                <a:uFillTx/>
                <a:latin typeface="Arial" charset="0"/>
                <a:ea typeface="ＭＳ Ｐゴシック" charset="0"/>
                <a:cs typeface="Times New Roman" charset="0"/>
              </a:rPr>
              <a:t> 3 يرد نفسي.يهديني إلى سبل البر من أجل اسمه.</a:t>
            </a:r>
            <a:br>
              <a:rPr kumimoji="0" lang="en-US" sz="4000" b="1" i="0" u="none" strike="noStrike" kern="1200" cap="none" spc="0" normalizeH="0" baseline="0" noProof="0" dirty="0">
                <a:ln>
                  <a:noFill/>
                </a:ln>
                <a:solidFill>
                  <a:schemeClr val="bg1"/>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chemeClr val="bg1"/>
                </a:solidFill>
                <a:effectLst>
                  <a:glow rad="228600">
                    <a:srgbClr val="100D00"/>
                  </a:glow>
                </a:effectLst>
                <a:uLnTx/>
                <a:uFillTx/>
                <a:latin typeface="Arial" charset="0"/>
                <a:ea typeface="ＭＳ Ｐゴシック" charset="0"/>
                <a:cs typeface="Times New Roman" charset="0"/>
              </a:rPr>
              <a:t> 4 أيضاً إذا سرت في وادي ظل الموت لا أخاف شرا لأنك أنت معي.عصاك وعكازك هما يعزيانني.</a:t>
            </a:r>
            <a:br>
              <a:rPr kumimoji="0" lang="en-US" sz="4000" b="1" i="0" u="none" strike="noStrike" kern="1200" cap="none" spc="0" normalizeH="0" baseline="0" noProof="0" dirty="0">
                <a:ln>
                  <a:noFill/>
                </a:ln>
                <a:solidFill>
                  <a:schemeClr val="bg1"/>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chemeClr val="bg1"/>
                </a:solidFill>
                <a:effectLst>
                  <a:glow rad="228600">
                    <a:srgbClr val="100D00"/>
                  </a:glow>
                </a:effectLst>
                <a:uLnTx/>
                <a:uFillTx/>
                <a:latin typeface="Arial" charset="0"/>
                <a:ea typeface="ＭＳ Ｐゴシック" charset="0"/>
                <a:cs typeface="Times New Roman" charset="0"/>
              </a:rPr>
              <a:t> 5 ترتب قدامي مائدة تجاه مضايقي.مسحت بالدهن رأسي.كاسي ريّا.</a:t>
            </a:r>
            <a:br>
              <a:rPr kumimoji="0" lang="en-US"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br>
            <a:r>
              <a:rPr kumimoji="0" lang="ar-JO" sz="4000" b="1" i="0" u="none" strike="noStrike" kern="1200" cap="none" spc="0" normalizeH="0" baseline="0" noProof="0" dirty="0">
                <a:ln>
                  <a:noFill/>
                </a:ln>
                <a:solidFill>
                  <a:srgbClr val="FFFF00"/>
                </a:solidFill>
                <a:effectLst>
                  <a:glow rad="228600">
                    <a:srgbClr val="100D00"/>
                  </a:glow>
                </a:effectLst>
                <a:uLnTx/>
                <a:uFillTx/>
                <a:latin typeface="Arial" charset="0"/>
                <a:ea typeface="ＭＳ Ｐゴシック" charset="0"/>
                <a:cs typeface="Times New Roman" charset="0"/>
              </a:rPr>
              <a:t> 6 إنما خير ورحمة يتبعانني كل إيام حياتي وأسكن في بيت الرب إلى مدى الأيام</a:t>
            </a:r>
            <a:r>
              <a:rPr lang="ar-JO" sz="4000" b="1" dirty="0">
                <a:solidFill>
                  <a:srgbClr val="FFFF00"/>
                </a:solidFill>
                <a:effectLst>
                  <a:glow rad="228600">
                    <a:srgbClr val="100D00"/>
                  </a:glow>
                </a:effectLst>
                <a:cs typeface="Times New Roman" charset="0"/>
              </a:rPr>
              <a:t>.</a:t>
            </a:r>
            <a:endParaRPr lang="en-US" sz="4000" b="1" dirty="0">
              <a:solidFill>
                <a:schemeClr val="bg1"/>
              </a:solidFill>
              <a:effectLst>
                <a:glow rad="228600">
                  <a:srgbClr val="100D00"/>
                </a:glow>
              </a:effectLst>
              <a:cs typeface="Times New Roman" charset="0"/>
            </a:endParaRPr>
          </a:p>
        </p:txBody>
      </p:sp>
    </p:spTree>
    <p:extLst>
      <p:ext uri="{BB962C8B-B14F-4D97-AF65-F5344CB8AC3E}">
        <p14:creationId xmlns:p14="http://schemas.microsoft.com/office/powerpoint/2010/main" val="214238862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0" name="Picture 9"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7989735"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000" b="1" kern="0">
                <a:solidFill>
                  <a:schemeClr val="bg1"/>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يخلص الله شعبه (27: 1 ؛ 37:39 ؛ 95: 1)</a:t>
            </a:r>
          </a:p>
          <a:p>
            <a:r>
              <a:rPr lang="ar-JO" dirty="0">
                <a:latin typeface="Arial" panose="020B0604020202020204" pitchFamily="34" charset="0"/>
                <a:cs typeface="Arial" panose="020B0604020202020204" pitchFamily="34" charset="0"/>
              </a:rPr>
              <a:t> بفدائهم (111: 9)</a:t>
            </a:r>
          </a:p>
          <a:p>
            <a:r>
              <a:rPr lang="ar-JO" dirty="0">
                <a:latin typeface="Arial" panose="020B0604020202020204" pitchFamily="34" charset="0"/>
                <a:cs typeface="Arial" panose="020B0604020202020204" pitchFamily="34" charset="0"/>
              </a:rPr>
              <a:t> من خلال خادمه ( عبده)</a:t>
            </a:r>
          </a:p>
          <a:p>
            <a:r>
              <a:rPr lang="ar-JO" dirty="0">
                <a:latin typeface="Arial" panose="020B0604020202020204" pitchFamily="34" charset="0"/>
                <a:cs typeface="Arial" panose="020B0604020202020204" pitchFamily="34" charset="0"/>
              </a:rPr>
              <a:t> (14: 7 ؛ مز 22)</a:t>
            </a:r>
          </a:p>
          <a:p>
            <a:r>
              <a:rPr lang="ar-JO" dirty="0">
                <a:latin typeface="Arial" panose="020B0604020202020204" pitchFamily="34" charset="0"/>
                <a:cs typeface="Arial" panose="020B0604020202020204" pitchFamily="34" charset="0"/>
              </a:rPr>
              <a:t> بسبب حبه الثابت (130: 7).</a:t>
            </a:r>
            <a:endParaRPr lang="en-US" dirty="0">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2051720" y="5920006"/>
            <a:ext cx="673950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12"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374أ</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2948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3" name="Rectangle 3"/>
          <p:cNvSpPr>
            <a:spLocks noGrp="1" noChangeArrowheads="1"/>
          </p:cNvSpPr>
          <p:nvPr>
            <p:ph type="title" idx="4294967295"/>
          </p:nvPr>
        </p:nvSpPr>
        <p:spPr>
          <a:effectLst>
            <a:outerShdw blurRad="63500" dist="35921" dir="2700000" algn="ctr" rotWithShape="0">
              <a:schemeClr val="tx2">
                <a:alpha val="74998"/>
              </a:schemeClr>
            </a:outerShdw>
          </a:effectLst>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ea typeface="ＭＳ Ｐゴシック" charset="0"/>
                <a:cs typeface="Times New Roman" charset="0"/>
              </a:rPr>
              <a:t>واسكن في بيت الرب إلى مدى الأيام</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pic>
        <p:nvPicPr>
          <p:cNvPr id="7" name="Picture 6" descr="SETTING-UP-THE-TABERNACL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2920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heaveny mans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0"/>
            <a:ext cx="4114800" cy="308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 name="TextBox 11"/>
          <p:cNvSpPr txBox="1">
            <a:spLocks noChangeArrowheads="1"/>
          </p:cNvSpPr>
          <p:nvPr/>
        </p:nvSpPr>
        <p:spPr bwMode="auto">
          <a:xfrm>
            <a:off x="304800" y="5410200"/>
            <a:ext cx="3505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3600" b="1" dirty="0">
                <a:solidFill>
                  <a:srgbClr val="FFFFFF"/>
                </a:solidFill>
                <a:effectLst>
                  <a:glow rad="228600">
                    <a:srgbClr val="100D00"/>
                  </a:glow>
                </a:effectLst>
                <a:cs typeface="Times New Roman" charset="0"/>
              </a:rPr>
              <a:t>العيش في البيت السماوي</a:t>
            </a:r>
            <a:endParaRPr lang="en-US" sz="3600" b="1" dirty="0">
              <a:solidFill>
                <a:srgbClr val="FFFFFF"/>
              </a:solidFill>
              <a:effectLst>
                <a:glow rad="228600">
                  <a:srgbClr val="100D00"/>
                </a:glow>
              </a:effectLst>
              <a:cs typeface="Times New Roman" charset="0"/>
            </a:endParaRPr>
          </a:p>
        </p:txBody>
      </p:sp>
      <p:sp>
        <p:nvSpPr>
          <p:cNvPr id="13" name="TextBox 12"/>
          <p:cNvSpPr txBox="1">
            <a:spLocks noChangeArrowheads="1"/>
          </p:cNvSpPr>
          <p:nvPr/>
        </p:nvSpPr>
        <p:spPr bwMode="auto">
          <a:xfrm>
            <a:off x="6096000" y="5410200"/>
            <a:ext cx="27432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latinLnBrk="0">
              <a:lnSpc>
                <a:spcPct val="100000"/>
              </a:lnSpc>
              <a:spcBef>
                <a:spcPct val="50000"/>
              </a:spcBef>
              <a:buClrTx/>
              <a:buSzTx/>
              <a:buFontTx/>
              <a:buNone/>
              <a:tabLst/>
              <a:defRPr/>
            </a:pPr>
            <a:r>
              <a:rPr lang="ar-JO" sz="4000" b="1" dirty="0">
                <a:solidFill>
                  <a:srgbClr val="FFFFFF"/>
                </a:solidFill>
                <a:effectLst>
                  <a:glow rad="228600">
                    <a:srgbClr val="100D00"/>
                  </a:glow>
                </a:effectLst>
                <a:cs typeface="Times New Roman" charset="0"/>
              </a:rPr>
              <a:t>خيمة العبادة</a:t>
            </a:r>
            <a:endParaRPr lang="en-US" sz="4000" b="1" dirty="0">
              <a:solidFill>
                <a:srgbClr val="FFFFFF"/>
              </a:solidFill>
              <a:effectLst>
                <a:glow rad="228600">
                  <a:srgbClr val="100D00"/>
                </a:glow>
              </a:effectLst>
              <a:cs typeface="Times New Roman" charset="0"/>
            </a:endParaRPr>
          </a:p>
        </p:txBody>
      </p:sp>
      <p:sp>
        <p:nvSpPr>
          <p:cNvPr id="430090" name="WordArt 10"/>
          <p:cNvSpPr>
            <a:spLocks noChangeArrowheads="1" noChangeShapeType="1" noTextEdit="1"/>
          </p:cNvSpPr>
          <p:nvPr/>
        </p:nvSpPr>
        <p:spPr bwMode="auto">
          <a:xfrm>
            <a:off x="5257800" y="4419600"/>
            <a:ext cx="1066800" cy="2209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a:t>
            </a:r>
          </a:p>
        </p:txBody>
      </p:sp>
      <p:sp>
        <p:nvSpPr>
          <p:cNvPr id="11" name="TextBox 10">
            <a:extLst>
              <a:ext uri="{FF2B5EF4-FFF2-40B4-BE49-F238E27FC236}">
                <a16:creationId xmlns:a16="http://schemas.microsoft.com/office/drawing/2014/main" id="{E3683387-3BF8-A44A-8994-7FD0C12677AF}"/>
              </a:ext>
            </a:extLst>
          </p:cNvPr>
          <p:cNvSpPr txBox="1"/>
          <p:nvPr/>
        </p:nvSpPr>
        <p:spPr>
          <a:xfrm>
            <a:off x="3957836" y="3510904"/>
            <a:ext cx="1262236" cy="707886"/>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1">
            <a:spAutoFit/>
          </a:bodyPr>
          <a:lstStyle/>
          <a:p>
            <a:pPr algn="ctr">
              <a:spcBef>
                <a:spcPct val="50000"/>
              </a:spcBef>
            </a:pPr>
            <a:r>
              <a:rPr lang="ar-JO" sz="4000" b="1" dirty="0">
                <a:solidFill>
                  <a:srgbClr val="FFFFFF"/>
                </a:solidFill>
                <a:effectLst>
                  <a:glow rad="228600">
                    <a:srgbClr val="100D00"/>
                  </a:glow>
                </a:effectLst>
                <a:latin typeface="Arial" charset="0"/>
                <a:ea typeface="ＭＳ Ｐゴシック" charset="0"/>
                <a:cs typeface="Times New Roman" charset="0"/>
              </a:rPr>
              <a:t>أو</a:t>
            </a:r>
          </a:p>
        </p:txBody>
      </p:sp>
    </p:spTree>
    <p:extLst>
      <p:ext uri="{BB962C8B-B14F-4D97-AF65-F5344CB8AC3E}">
        <p14:creationId xmlns:p14="http://schemas.microsoft.com/office/powerpoint/2010/main" val="54194081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p:stCondLst>
                              <p:cond delay="0"/>
                            </p:stCondLst>
                            <p:childTnLst>
                              <p:par>
                                <p:cTn id="20" presetID="22" presetClass="entr" presetSubtype="4" fill="hold" grpId="0" nodeType="afterEffect">
                                  <p:stCondLst>
                                    <p:cond delay="0"/>
                                  </p:stCondLst>
                                  <p:childTnLst>
                                    <p:set>
                                      <p:cBhvr>
                                        <p:cTn id="21" dur="1" fill="hold">
                                          <p:stCondLst>
                                            <p:cond delay="0"/>
                                          </p:stCondLst>
                                        </p:cTn>
                                        <p:tgtEl>
                                          <p:spTgt spid="430090"/>
                                        </p:tgtEl>
                                        <p:attrNameLst>
                                          <p:attrName>style.visibility</p:attrName>
                                        </p:attrNameLst>
                                      </p:cBhvr>
                                      <p:to>
                                        <p:strVal val="visible"/>
                                      </p:to>
                                    </p:set>
                                    <p:animEffect transition="in" filter="wipe(down)">
                                      <p:cBhvr>
                                        <p:cTn id="22" dur="1000"/>
                                        <p:tgtEl>
                                          <p:spTgt spid="430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430090" grpId="0" animBg="1"/>
      <p:bldP spid="1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9540" name="Text Box 4"/>
          <p:cNvSpPr txBox="1">
            <a:spLocks noChangeArrowheads="1"/>
          </p:cNvSpPr>
          <p:nvPr/>
        </p:nvSpPr>
        <p:spPr bwMode="auto">
          <a:xfrm>
            <a:off x="1259632" y="3422292"/>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528638" lvl="2" indent="-508000" algn="r" rtl="1">
              <a:spcBef>
                <a:spcPct val="50000"/>
              </a:spcBef>
              <a:buFont typeface="Arial" charset="0"/>
              <a:buNone/>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lvl="2"/>
            <a:r>
              <a:rPr lang="ar-JO" dirty="0"/>
              <a:t>أ. </a:t>
            </a:r>
            <a:r>
              <a:rPr lang="en-US" dirty="0"/>
              <a:t>	</a:t>
            </a:r>
            <a:r>
              <a:rPr lang="ar-JO" dirty="0"/>
              <a:t>أعرب داود عن ثقته في أن الرب سيُظهر الخير له بقية حياته (6 أ).</a:t>
            </a:r>
            <a:endParaRPr lang="en-US" dirty="0"/>
          </a:p>
        </p:txBody>
      </p:sp>
      <p:sp>
        <p:nvSpPr>
          <p:cNvPr id="6"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charset="0"/>
                <a:ea typeface="ＭＳ Ｐゴシック" charset="0"/>
                <a:cs typeface="Times New Roman" charset="0"/>
              </a:rPr>
              <a:t>المزمور 23 </a:t>
            </a:r>
            <a:br>
              <a:rPr lang="ar-JO" sz="4000" b="1" dirty="0">
                <a:solidFill>
                  <a:srgbClr val="FFFFFF"/>
                </a:solidFill>
                <a:effectLst>
                  <a:glow rad="228600">
                    <a:srgbClr val="100D00"/>
                  </a:glow>
                </a:effectLst>
                <a:latin typeface="Arial" charset="0"/>
                <a:ea typeface="ＭＳ Ｐゴシック" charset="0"/>
                <a:cs typeface="Times New Roman" charset="0"/>
              </a:rPr>
            </a:br>
            <a:r>
              <a:rPr lang="ar-JO" sz="4000" b="1" dirty="0">
                <a:solidFill>
                  <a:srgbClr val="FFFFFF"/>
                </a:solidFill>
                <a:effectLst>
                  <a:glow rad="228600">
                    <a:srgbClr val="100D00"/>
                  </a:glow>
                </a:effectLst>
                <a:latin typeface="Arial"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charset="0"/>
              <a:ea typeface="ＭＳ Ｐゴシック" charset="0"/>
              <a:cs typeface="Times New Roman" charset="0"/>
            </a:endParaRPr>
          </a:p>
        </p:txBody>
      </p:sp>
      <p:sp>
        <p:nvSpPr>
          <p:cNvPr id="2" name="Text Box 4">
            <a:extLst>
              <a:ext uri="{FF2B5EF4-FFF2-40B4-BE49-F238E27FC236}">
                <a16:creationId xmlns:a16="http://schemas.microsoft.com/office/drawing/2014/main" id="{AB536049-57C8-97D9-0C0C-040B9677DD4A}"/>
              </a:ext>
            </a:extLst>
          </p:cNvPr>
          <p:cNvSpPr txBox="1">
            <a:spLocks noChangeArrowheads="1"/>
          </p:cNvSpPr>
          <p:nvPr/>
        </p:nvSpPr>
        <p:spPr bwMode="auto">
          <a:xfrm>
            <a:off x="328736" y="2060848"/>
            <a:ext cx="9067800" cy="9541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defPPr>
              <a:defRPr lang="en-US"/>
            </a:defPPr>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stStyle>
          <a:p>
            <a:pPr lvl="2">
              <a:buFont typeface="+mj-lt"/>
              <a:buAutoNum type="romanUcPeriod" startAt="3"/>
            </a:pPr>
            <a:r>
              <a:rPr lang="ar-JO" dirty="0"/>
              <a:t> كان رد داود على صلاح الله المستمر هو الالتزام بالتواصل مع الرب في المسكن بقية حياته (6).</a:t>
            </a:r>
            <a:endParaRPr lang="en-US" dirty="0"/>
          </a:p>
        </p:txBody>
      </p:sp>
      <p:sp>
        <p:nvSpPr>
          <p:cNvPr id="4" name="Text Box 4">
            <a:extLst>
              <a:ext uri="{FF2B5EF4-FFF2-40B4-BE49-F238E27FC236}">
                <a16:creationId xmlns:a16="http://schemas.microsoft.com/office/drawing/2014/main" id="{20F2A4E6-FB6A-D41F-CCA1-6F7516B62E21}"/>
              </a:ext>
            </a:extLst>
          </p:cNvPr>
          <p:cNvSpPr txBox="1">
            <a:spLocks noChangeArrowheads="1"/>
          </p:cNvSpPr>
          <p:nvPr/>
        </p:nvSpPr>
        <p:spPr bwMode="auto">
          <a:xfrm>
            <a:off x="1280897" y="4655669"/>
            <a:ext cx="6843928" cy="954107"/>
          </a:xfrm>
          <a:prstGeom prst="rect">
            <a:avLst/>
          </a:prstGeom>
          <a:noFill/>
          <a:ln w="9525">
            <a:noFill/>
            <a:miter lim="800000"/>
            <a:headEnd/>
            <a:tailEnd/>
          </a:ln>
          <a:effectLst/>
        </p:spPr>
        <p:txBody>
          <a:bodyPr wrap="square">
            <a:spAutoFit/>
          </a:bodyPr>
          <a:lstStyle>
            <a:defPPr>
              <a:defRPr lang="en-US"/>
            </a:defPPr>
            <a:lvl1pPr marL="0" marR="0" lvl="0" indent="0" algn="r" defTabSz="914400" eaLnBrk="0" latinLnBrk="0" hangingPunct="0">
              <a:lnSpc>
                <a:spcPct val="100000"/>
              </a:lnSpc>
              <a:buClrTx/>
              <a:buSzTx/>
              <a:buFontTx/>
              <a:buNone/>
              <a:tabLst/>
              <a:defRPr kumimoji="0" sz="1400" b="1" i="0" u="none" strike="noStrike" cap="none" spc="0" normalizeH="0" baseline="0">
                <a:ln>
                  <a:noFill/>
                </a:ln>
                <a:solidFill>
                  <a:srgbClr val="FFFFFF"/>
                </a:solidFill>
                <a:effectLst>
                  <a:outerShdw blurRad="50800" dist="76200" dir="2700000" algn="tl" rotWithShape="0">
                    <a:srgbClr val="000000">
                      <a:alpha val="89000"/>
                    </a:srgbClr>
                  </a:outerShdw>
                </a:effectLst>
                <a:uLnTx/>
                <a:uFillTx/>
                <a:latin typeface="Al-Jazeera-Arabic-Regular" panose="01000500000000020006" pitchFamily="2" charset="-78"/>
                <a:cs typeface="Al-Jazeera-Arabic-Regular" panose="01000500000000020006" pitchFamily="2" charset="-78"/>
              </a:defRPr>
            </a:lvl1pPr>
            <a:lvl2pPr marL="37931725" indent="-37474525"/>
            <a:lvl3pPr marL="1524000" lvl="2" indent="-609600" algn="r" rtl="1">
              <a:spcBef>
                <a:spcPct val="50000"/>
              </a:spcBef>
              <a:buFont typeface="Arial" charset="0"/>
              <a:buAutoNum type="romanUcPeriod"/>
              <a:defRPr sz="2800" b="1">
                <a:solidFill>
                  <a:srgbClr val="FFFFFF"/>
                </a:solidFill>
                <a:effectLst>
                  <a:glow rad="228600">
                    <a:srgbClr val="100D00"/>
                  </a:glow>
                </a:effectLst>
                <a:cs typeface="Times New Roman" charset="0"/>
              </a:defRPr>
            </a:lvl3pPr>
            <a:lvl4pPr marL="1341438" lvl="3" indent="-536575" algn="r">
              <a:spcBef>
                <a:spcPct val="50000"/>
              </a:spcBef>
              <a:defRPr b="1">
                <a:solidFill>
                  <a:srgbClr val="FFFFFF"/>
                </a:solidFill>
                <a:effectLst>
                  <a:glow rad="228600">
                    <a:srgbClr val="100D00"/>
                  </a:glow>
                </a:effectLst>
                <a:cs typeface="Times New Roman" charset="0"/>
              </a:defRPr>
            </a:lvl4pPr>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528638" lvl="2" indent="-508000" algn="r">
              <a:buNone/>
            </a:pPr>
            <a:r>
              <a:rPr lang="ar-JO" dirty="0"/>
              <a:t>ب. </a:t>
            </a:r>
            <a:r>
              <a:rPr lang="en-US" dirty="0"/>
              <a:t>	</a:t>
            </a:r>
            <a:r>
              <a:rPr lang="ar-JO" dirty="0"/>
              <a:t>كان رد داود أن يلتزم بالتواصل مع الله في خيمة الاجتماع بقية حياته (6 ب).</a:t>
            </a:r>
          </a:p>
        </p:txBody>
      </p:sp>
    </p:spTree>
    <p:extLst>
      <p:ext uri="{BB962C8B-B14F-4D97-AF65-F5344CB8AC3E}">
        <p14:creationId xmlns:p14="http://schemas.microsoft.com/office/powerpoint/2010/main" val="418445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954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a:blip r:embed="rId3">
            <a:lum bright="-18000" contrast="12000"/>
            <a:extLst>
              <a:ext uri="{28A0092B-C50C-407E-A947-70E740481C1C}">
                <a14:useLocalDpi xmlns:a14="http://schemas.microsoft.com/office/drawing/2010/main"/>
              </a:ext>
            </a:extLst>
          </a:blip>
          <a:srcRect/>
          <a:stretch>
            <a:fillRect/>
          </a:stretch>
        </p:blipFill>
        <p:spPr bwMode="auto">
          <a:xfrm>
            <a:off x="-227013" y="0"/>
            <a:ext cx="93710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6" name="Text Box 4"/>
          <p:cNvSpPr txBox="1">
            <a:spLocks noChangeArrowheads="1"/>
          </p:cNvSpPr>
          <p:nvPr/>
        </p:nvSpPr>
        <p:spPr bwMode="auto">
          <a:xfrm>
            <a:off x="-227014" y="2971800"/>
            <a:ext cx="9218613" cy="3847207"/>
          </a:xfrm>
          <a:prstGeom prst="rect">
            <a:avLst/>
          </a:prstGeom>
          <a:noFill/>
          <a:ln w="9525">
            <a:noFill/>
            <a:miter lim="800000"/>
            <a:headEnd/>
            <a:tailEnd/>
          </a:ln>
          <a:effectLst>
            <a:outerShdw blurRad="63500" dist="35921" dir="2700000" algn="ctr" rotWithShape="0">
              <a:schemeClr val="tx2">
                <a:alpha val="74998"/>
              </a:schemeClr>
            </a:outerShdw>
          </a:effectLst>
        </p:spPr>
        <p:txBody>
          <a:bodyPr wrap="square">
            <a:spAutoFit/>
          </a:bodyPr>
          <a:lstStyle/>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cs typeface="Times New Roman" charset="0"/>
              </a:rPr>
              <a:t>كانت </a:t>
            </a:r>
            <a:r>
              <a:rPr lang="ar-JO" sz="2800" b="1" dirty="0">
                <a:solidFill>
                  <a:srgbClr val="FFFF00"/>
                </a:solidFill>
                <a:effectLst>
                  <a:glow rad="228600">
                    <a:srgbClr val="100D00"/>
                  </a:glow>
                </a:effectLst>
                <a:cs typeface="Times New Roman" charset="0"/>
              </a:rPr>
              <a:t>استجابة</a:t>
            </a:r>
            <a:r>
              <a:rPr lang="ar-JO" sz="2800" b="1" dirty="0">
                <a:solidFill>
                  <a:srgbClr val="FFFFFF"/>
                </a:solidFill>
                <a:effectLst>
                  <a:glow rad="228600">
                    <a:srgbClr val="100D00"/>
                  </a:glow>
                </a:effectLst>
                <a:cs typeface="Times New Roman" charset="0"/>
              </a:rPr>
              <a:t> داود لتدبير الله </a:t>
            </a:r>
            <a:r>
              <a:rPr lang="ar-JO" sz="2800" b="1" dirty="0">
                <a:solidFill>
                  <a:srgbClr val="FFFF00"/>
                </a:solidFill>
                <a:effectLst>
                  <a:glow rad="228600">
                    <a:srgbClr val="100D00"/>
                  </a:glow>
                </a:effectLst>
                <a:cs typeface="Times New Roman" charset="0"/>
              </a:rPr>
              <a:t>وحمايته</a:t>
            </a:r>
            <a:r>
              <a:rPr lang="ar-JO" sz="2800" b="1" dirty="0">
                <a:solidFill>
                  <a:srgbClr val="FFFFFF"/>
                </a:solidFill>
                <a:effectLst>
                  <a:glow rad="228600">
                    <a:srgbClr val="100D00"/>
                  </a:glow>
                </a:effectLst>
                <a:cs typeface="Times New Roman" charset="0"/>
              </a:rPr>
              <a:t> (كما يفعل الراعي لأغنامه] تعزية بدلاً من الخوف (١-٤).</a:t>
            </a:r>
          </a:p>
          <a:p>
            <a:pPr marL="1524000" lvl="2" indent="-609600" algn="r" eaLnBrk="0" hangingPunct="0">
              <a:buFont typeface="Arial" charset="0"/>
              <a:buAutoNum type="romanUcPeriod"/>
              <a:defRPr/>
            </a:pPr>
            <a:endParaRPr lang="en-US" b="1" dirty="0">
              <a:solidFill>
                <a:srgbClr val="FFFFFF"/>
              </a:solidFill>
              <a:latin typeface="Arial"/>
              <a:ea typeface="ＭＳ Ｐゴシック" pitchFamily="-112" charset="-128"/>
              <a:cs typeface="Arial"/>
            </a:endParaRPr>
          </a:p>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cs typeface="Times New Roman" charset="0"/>
              </a:rPr>
              <a:t>كانت </a:t>
            </a:r>
            <a:r>
              <a:rPr lang="ar-JO" sz="2800" b="1" dirty="0">
                <a:solidFill>
                  <a:srgbClr val="FFFF00"/>
                </a:solidFill>
                <a:effectLst>
                  <a:glow rad="228600">
                    <a:srgbClr val="100D00"/>
                  </a:glow>
                </a:effectLst>
                <a:cs typeface="Times New Roman" charset="0"/>
              </a:rPr>
              <a:t>الطريقة</a:t>
            </a:r>
            <a:r>
              <a:rPr lang="ar-JO" sz="2800" b="1" dirty="0">
                <a:solidFill>
                  <a:srgbClr val="FFFFFF"/>
                </a:solidFill>
                <a:effectLst>
                  <a:glow rad="228600">
                    <a:srgbClr val="100D00"/>
                  </a:glow>
                </a:effectLst>
                <a:cs typeface="Times New Roman" charset="0"/>
              </a:rPr>
              <a:t> التي أظهر بها الله صلاحه لداود هي تمجيده مثل تكريم وليمة منتصر أمام أعدائه (5).</a:t>
            </a:r>
            <a:endParaRPr lang="en-US" sz="2800" b="1" dirty="0">
              <a:solidFill>
                <a:srgbClr val="FFFFFF"/>
              </a:solidFill>
              <a:effectLst>
                <a:glow rad="228600">
                  <a:srgbClr val="100D00"/>
                </a:glow>
              </a:effectLst>
              <a:cs typeface="Times New Roman" charset="0"/>
            </a:endParaRPr>
          </a:p>
          <a:p>
            <a:pPr marL="1524000" lvl="2" indent="-609600" algn="r" eaLnBrk="0" hangingPunct="0">
              <a:buFont typeface="Arial" charset="0"/>
              <a:buAutoNum type="romanUcPeriod"/>
              <a:defRPr/>
            </a:pPr>
            <a:endPar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Arial"/>
            </a:endParaRPr>
          </a:p>
          <a:p>
            <a:pPr marL="1524000" lvl="2" indent="-609600" algn="r" rtl="1">
              <a:spcBef>
                <a:spcPct val="50000"/>
              </a:spcBef>
              <a:buFont typeface="Arial" charset="0"/>
              <a:buAutoNum type="romanUcPeriod"/>
              <a:defRPr/>
            </a:pPr>
            <a:r>
              <a:rPr lang="ar-JO" sz="2800" b="1" dirty="0">
                <a:solidFill>
                  <a:srgbClr val="FFFFFF"/>
                </a:solidFill>
                <a:effectLst>
                  <a:glow rad="228600">
                    <a:srgbClr val="100D00"/>
                  </a:glow>
                </a:effectLst>
                <a:cs typeface="Times New Roman" charset="0"/>
              </a:rPr>
              <a:t>كان </a:t>
            </a:r>
            <a:r>
              <a:rPr lang="ar-JO" sz="2800" b="1" dirty="0">
                <a:solidFill>
                  <a:srgbClr val="FFFF00"/>
                </a:solidFill>
                <a:effectLst>
                  <a:glow rad="228600">
                    <a:srgbClr val="100D00"/>
                  </a:glow>
                </a:effectLst>
                <a:cs typeface="Times New Roman" charset="0"/>
              </a:rPr>
              <a:t>رد</a:t>
            </a:r>
            <a:r>
              <a:rPr lang="ar-JO" sz="2800" b="1" dirty="0">
                <a:solidFill>
                  <a:srgbClr val="FFFFFF"/>
                </a:solidFill>
                <a:effectLst>
                  <a:glow rad="228600">
                    <a:srgbClr val="100D00"/>
                  </a:glow>
                </a:effectLst>
                <a:cs typeface="Times New Roman" charset="0"/>
              </a:rPr>
              <a:t> داود على صلاح الله المستمر هو الالتزام بالتواصل مع الرب في المسكن بقية حياته (6).</a:t>
            </a:r>
            <a:endParaRPr lang="en-US" sz="2800" b="1" dirty="0">
              <a:solidFill>
                <a:srgbClr val="FFFFFF"/>
              </a:solidFill>
              <a:effectLst>
                <a:glow rad="228600">
                  <a:srgbClr val="100D00"/>
                </a:glow>
              </a:effectLst>
              <a:cs typeface="Times New Roman" charset="0"/>
            </a:endParaRPr>
          </a:p>
        </p:txBody>
      </p:sp>
      <p:sp>
        <p:nvSpPr>
          <p:cNvPr id="129028"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٤٦</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48520" name="Text Box 8"/>
          <p:cNvSpPr txBox="1">
            <a:spLocks noChangeArrowheads="1"/>
          </p:cNvSpPr>
          <p:nvPr/>
        </p:nvSpPr>
        <p:spPr bwMode="auto">
          <a:xfrm>
            <a:off x="304800" y="1676400"/>
            <a:ext cx="8763000" cy="954107"/>
          </a:xfrm>
          <a:prstGeom prst="rect">
            <a:avLst/>
          </a:prstGeom>
          <a:gradFill rotWithShape="0">
            <a:gsLst>
              <a:gs pos="0">
                <a:srgbClr val="0A5C14"/>
              </a:gs>
              <a:gs pos="100000">
                <a:srgbClr val="0A5C14">
                  <a:gamma/>
                  <a:shade val="46275"/>
                  <a:invGamma/>
                </a:srgbClr>
              </a:gs>
            </a:gsLst>
            <a:path path="shape">
              <a:fillToRect l="50000" t="50000" r="50000" b="50000"/>
            </a:path>
          </a:gradFill>
          <a:ln w="38100">
            <a:solidFill>
              <a:schemeClr val="tx2"/>
            </a:solidFill>
            <a:miter lim="800000"/>
            <a:headEnd/>
            <a:tailEnd/>
          </a:ln>
          <a:effectLst>
            <a:outerShdw blurRad="63500" dist="35921" dir="2700000" algn="ctr" rotWithShape="0">
              <a:srgbClr val="000000">
                <a:alpha val="74998"/>
              </a:srgbClr>
            </a:outerShdw>
          </a:effectLst>
        </p:spPr>
        <p:txBody>
          <a:bodyPr>
            <a:spAutoFit/>
          </a:bodyPr>
          <a:lstStyle/>
          <a:p>
            <a:pPr lvl="0" algn="ctr">
              <a:spcBef>
                <a:spcPct val="50000"/>
              </a:spcBef>
              <a:defRPr/>
            </a:pPr>
            <a:r>
              <a:rPr lang="ar-JO" sz="2800" b="1" dirty="0">
                <a:solidFill>
                  <a:srgbClr val="FFFFFF"/>
                </a:solidFill>
                <a:effectLst>
                  <a:glow rad="228600">
                    <a:srgbClr val="100D00"/>
                  </a:glow>
                </a:effectLst>
                <a:cs typeface="Times New Roman" charset="0"/>
              </a:rPr>
              <a:t>الفكرة التفسيرية: كانت </a:t>
            </a:r>
            <a:r>
              <a:rPr lang="ar-JO" sz="2800" b="1" dirty="0">
                <a:solidFill>
                  <a:srgbClr val="FFFF00"/>
                </a:solidFill>
                <a:effectLst>
                  <a:glow rad="228600">
                    <a:srgbClr val="100D00"/>
                  </a:glow>
                </a:effectLst>
                <a:cs typeface="Times New Roman" charset="0"/>
              </a:rPr>
              <a:t>استجابة</a:t>
            </a:r>
            <a:r>
              <a:rPr lang="ar-JO" sz="2800" b="1" dirty="0">
                <a:solidFill>
                  <a:srgbClr val="FFFFFF"/>
                </a:solidFill>
                <a:effectLst>
                  <a:glow rad="228600">
                    <a:srgbClr val="100D00"/>
                  </a:glow>
                </a:effectLst>
                <a:cs typeface="Times New Roman" charset="0"/>
              </a:rPr>
              <a:t> داود لصلاح الله المبين في إعالته وتمجيده هو التواصل مع الله بلا خوف في خيمة الاجتماع بقية حياته.</a:t>
            </a:r>
            <a:endParaRPr lang="en-US" sz="2800" b="1" dirty="0">
              <a:solidFill>
                <a:srgbClr val="FFFFFF"/>
              </a:solidFill>
              <a:effectLst>
                <a:glow rad="228600">
                  <a:srgbClr val="100D00"/>
                </a:glow>
              </a:effectLst>
              <a:cs typeface="Times New Roman" charset="0"/>
            </a:endParaRPr>
          </a:p>
        </p:txBody>
      </p:sp>
      <p:sp>
        <p:nvSpPr>
          <p:cNvPr id="7" name="Rectangle 3"/>
          <p:cNvSpPr txBox="1">
            <a:spLocks noChangeArrowheads="1"/>
          </p:cNvSpPr>
          <p:nvPr/>
        </p:nvSpPr>
        <p:spPr bwMode="auto">
          <a:xfrm>
            <a:off x="314325" y="81498"/>
            <a:ext cx="8229600" cy="1115253"/>
          </a:xfrm>
          <a:prstGeom prst="rect">
            <a:avLst/>
          </a:prstGeom>
          <a:solidFill>
            <a:schemeClr val="tx2"/>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spcBef>
                <a:spcPct val="50000"/>
              </a:spcBef>
              <a:defRPr/>
            </a:pPr>
            <a:r>
              <a:rPr lang="ar-JO" sz="4000" b="1" dirty="0">
                <a:solidFill>
                  <a:srgbClr val="FFFFFF"/>
                </a:solidFill>
                <a:effectLst>
                  <a:glow rad="228600">
                    <a:srgbClr val="100D00"/>
                  </a:glow>
                </a:effectLst>
                <a:latin typeface="Arial" charset="0"/>
                <a:ea typeface="ＭＳ Ｐゴシック" charset="0"/>
                <a:cs typeface="Times New Roman" charset="0"/>
              </a:rPr>
              <a:t>المزمور 23 </a:t>
            </a:r>
            <a:br>
              <a:rPr lang="ar-JO" sz="4000" b="1" dirty="0">
                <a:solidFill>
                  <a:srgbClr val="FFFFFF"/>
                </a:solidFill>
                <a:effectLst>
                  <a:glow rad="228600">
                    <a:srgbClr val="100D00"/>
                  </a:glow>
                </a:effectLst>
                <a:latin typeface="Arial" charset="0"/>
                <a:ea typeface="ＭＳ Ｐゴシック" charset="0"/>
                <a:cs typeface="Times New Roman" charset="0"/>
              </a:rPr>
            </a:br>
            <a:r>
              <a:rPr lang="ar-JO" sz="4000" b="1" dirty="0">
                <a:solidFill>
                  <a:srgbClr val="FFFFFF"/>
                </a:solidFill>
                <a:effectLst>
                  <a:glow rad="228600">
                    <a:srgbClr val="100D00"/>
                  </a:glow>
                </a:effectLst>
                <a:latin typeface="Arial" charset="0"/>
                <a:ea typeface="ＭＳ Ｐゴシック" charset="0"/>
                <a:cs typeface="Times New Roman" charset="0"/>
              </a:rPr>
              <a:t>المخطط التفسيري</a:t>
            </a:r>
            <a:endParaRPr lang="en-US" sz="4000" b="1" dirty="0">
              <a:solidFill>
                <a:srgbClr val="FFFFFF"/>
              </a:solidFill>
              <a:effectLst>
                <a:glow rad="228600">
                  <a:srgbClr val="100D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2995043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448516"/>
                                        </p:tgtEl>
                                        <p:attrNameLst>
                                          <p:attrName>style.visibility</p:attrName>
                                        </p:attrNameLst>
                                      </p:cBhvr>
                                      <p:to>
                                        <p:strVal val="visible"/>
                                      </p:to>
                                    </p:set>
                                    <p:animEffect transition="in" filter="fade">
                                      <p:cBhvr>
                                        <p:cTn id="7" dur="800" decel="100000"/>
                                        <p:tgtEl>
                                          <p:spTgt spid="448516"/>
                                        </p:tgtEl>
                                      </p:cBhvr>
                                    </p:animEffect>
                                    <p:anim calcmode="lin" valueType="num">
                                      <p:cBhvr>
                                        <p:cTn id="8" dur="800" decel="100000" fill="hold"/>
                                        <p:tgtEl>
                                          <p:spTgt spid="448516"/>
                                        </p:tgtEl>
                                        <p:attrNameLst>
                                          <p:attrName>style.rotation</p:attrName>
                                        </p:attrNameLst>
                                      </p:cBhvr>
                                      <p:tavLst>
                                        <p:tav tm="0">
                                          <p:val>
                                            <p:fltVal val="-90"/>
                                          </p:val>
                                        </p:tav>
                                        <p:tav tm="100000">
                                          <p:val>
                                            <p:fltVal val="0"/>
                                          </p:val>
                                        </p:tav>
                                      </p:tavLst>
                                    </p:anim>
                                    <p:anim calcmode="lin" valueType="num">
                                      <p:cBhvr>
                                        <p:cTn id="9" dur="800" decel="100000" fill="hold"/>
                                        <p:tgtEl>
                                          <p:spTgt spid="448516"/>
                                        </p:tgtEl>
                                        <p:attrNameLst>
                                          <p:attrName>ppt_x</p:attrName>
                                        </p:attrNameLst>
                                      </p:cBhvr>
                                      <p:tavLst>
                                        <p:tav tm="0">
                                          <p:val>
                                            <p:strVal val="#ppt_x+0.4"/>
                                          </p:val>
                                        </p:tav>
                                        <p:tav tm="100000">
                                          <p:val>
                                            <p:strVal val="#ppt_x-0.05"/>
                                          </p:val>
                                        </p:tav>
                                      </p:tavLst>
                                    </p:anim>
                                    <p:anim calcmode="lin" valueType="num">
                                      <p:cBhvr>
                                        <p:cTn id="10" dur="800" decel="100000" fill="hold"/>
                                        <p:tgtEl>
                                          <p:spTgt spid="44851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44851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448516"/>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58" presetClass="entr" presetSubtype="0" accel="100000" fill="hold" grpId="0" nodeType="clickEffect">
                                  <p:stCondLst>
                                    <p:cond delay="0"/>
                                  </p:stCondLst>
                                  <p:childTnLst>
                                    <p:set>
                                      <p:cBhvr>
                                        <p:cTn id="16" dur="1" fill="hold">
                                          <p:stCondLst>
                                            <p:cond delay="0"/>
                                          </p:stCondLst>
                                        </p:cTn>
                                        <p:tgtEl>
                                          <p:spTgt spid="448520"/>
                                        </p:tgtEl>
                                        <p:attrNameLst>
                                          <p:attrName>style.visibility</p:attrName>
                                        </p:attrNameLst>
                                      </p:cBhvr>
                                      <p:to>
                                        <p:strVal val="visible"/>
                                      </p:to>
                                    </p:set>
                                    <p:anim calcmode="lin" valueType="num">
                                      <p:cBhvr>
                                        <p:cTn id="17" dur="500" fill="hold"/>
                                        <p:tgtEl>
                                          <p:spTgt spid="448520"/>
                                        </p:tgtEl>
                                        <p:attrNameLst>
                                          <p:attrName>ppt_w</p:attrName>
                                        </p:attrNameLst>
                                      </p:cBhvr>
                                      <p:tavLst>
                                        <p:tav tm="0">
                                          <p:val>
                                            <p:strVal val="#ppt_w*2.5"/>
                                          </p:val>
                                        </p:tav>
                                        <p:tav tm="100000">
                                          <p:val>
                                            <p:strVal val="#ppt_w"/>
                                          </p:val>
                                        </p:tav>
                                      </p:tavLst>
                                    </p:anim>
                                    <p:anim calcmode="lin" valueType="num">
                                      <p:cBhvr>
                                        <p:cTn id="18" dur="500" fill="hold"/>
                                        <p:tgtEl>
                                          <p:spTgt spid="448520"/>
                                        </p:tgtEl>
                                        <p:attrNameLst>
                                          <p:attrName>ppt_h</p:attrName>
                                        </p:attrNameLst>
                                      </p:cBhvr>
                                      <p:tavLst>
                                        <p:tav tm="0">
                                          <p:val>
                                            <p:strVal val="#ppt_h*0.01"/>
                                          </p:val>
                                        </p:tav>
                                        <p:tav tm="100000">
                                          <p:val>
                                            <p:strVal val="#ppt_h"/>
                                          </p:val>
                                        </p:tav>
                                      </p:tavLst>
                                    </p:anim>
                                    <p:anim calcmode="lin" valueType="num">
                                      <p:cBhvr>
                                        <p:cTn id="19" dur="500" fill="hold"/>
                                        <p:tgtEl>
                                          <p:spTgt spid="448520"/>
                                        </p:tgtEl>
                                        <p:attrNameLst>
                                          <p:attrName>ppt_x</p:attrName>
                                        </p:attrNameLst>
                                      </p:cBhvr>
                                      <p:tavLst>
                                        <p:tav tm="0">
                                          <p:val>
                                            <p:strVal val="#ppt_x"/>
                                          </p:val>
                                        </p:tav>
                                        <p:tav tm="100000">
                                          <p:val>
                                            <p:strVal val="#ppt_x"/>
                                          </p:val>
                                        </p:tav>
                                      </p:tavLst>
                                    </p:anim>
                                    <p:anim calcmode="lin" valueType="num">
                                      <p:cBhvr>
                                        <p:cTn id="20" dur="500" fill="hold"/>
                                        <p:tgtEl>
                                          <p:spTgt spid="448520"/>
                                        </p:tgtEl>
                                        <p:attrNameLst>
                                          <p:attrName>ppt_y</p:attrName>
                                        </p:attrNameLst>
                                      </p:cBhvr>
                                      <p:tavLst>
                                        <p:tav tm="0">
                                          <p:val>
                                            <p:strVal val="#ppt_h+1"/>
                                          </p:val>
                                        </p:tav>
                                        <p:tav tm="100000">
                                          <p:val>
                                            <p:strVal val="#ppt_y"/>
                                          </p:val>
                                        </p:tav>
                                      </p:tavLst>
                                    </p:anim>
                                    <p:animEffect transition="in" filter="fade">
                                      <p:cBhvr>
                                        <p:cTn id="21" dur="500"/>
                                        <p:tgtEl>
                                          <p:spTgt spid="448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16" grpId="0"/>
      <p:bldP spid="448520"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2" descr="Landscape 080"/>
          <p:cNvPicPr>
            <a:picLocks noChangeAspect="1" noChangeArrowheads="1"/>
          </p:cNvPicPr>
          <p:nvPr/>
        </p:nvPicPr>
        <p:blipFill rotWithShape="1">
          <a:blip r:embed="rId3" cstate="screen">
            <a:lum bright="-18000" contrast="12000"/>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3"/>
          <p:cNvSpPr>
            <a:spLocks noGrp="1" noChangeArrowheads="1"/>
          </p:cNvSpPr>
          <p:nvPr>
            <p:ph type="title" idx="4294967295"/>
          </p:nvPr>
        </p:nvSpPr>
        <p:spPr>
          <a:xfrm>
            <a:off x="252413" y="44624"/>
            <a:ext cx="8434387" cy="1143000"/>
          </a:xfrm>
          <a:solidFill>
            <a:schemeClr val="tx2"/>
          </a:solidFill>
          <a:effectLst>
            <a:outerShdw blurRad="63500" dist="35921" dir="2700000" algn="ctr" rotWithShape="0">
              <a:schemeClr val="tx2">
                <a:alpha val="74998"/>
              </a:schemeClr>
            </a:outerShdw>
          </a:effectLst>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ea typeface="ＭＳ Ｐゴシック" charset="0"/>
                <a:cs typeface="Times New Roman" charset="0"/>
              </a:rPr>
              <a:t>مزمور 23 الهدف والخطوط العريضة</a:t>
            </a:r>
            <a:endParaRPr lang="en-US" sz="4000" b="1" kern="1200" dirty="0">
              <a:solidFill>
                <a:srgbClr val="FFFFFF"/>
              </a:solidFill>
              <a:effectLst>
                <a:glow rad="228600">
                  <a:srgbClr val="100D00"/>
                </a:glow>
              </a:effectLst>
              <a:latin typeface="Arial" charset="0"/>
              <a:ea typeface="ＭＳ Ｐゴシック" charset="0"/>
              <a:cs typeface="Times New Roman" charset="0"/>
            </a:endParaRPr>
          </a:p>
        </p:txBody>
      </p:sp>
      <p:sp>
        <p:nvSpPr>
          <p:cNvPr id="448520" name="Text Box 8"/>
          <p:cNvSpPr txBox="1">
            <a:spLocks noChangeArrowheads="1"/>
          </p:cNvSpPr>
          <p:nvPr/>
        </p:nvSpPr>
        <p:spPr bwMode="auto">
          <a:xfrm>
            <a:off x="35496" y="2636912"/>
            <a:ext cx="4104456" cy="4149079"/>
          </a:xfrm>
          <a:prstGeom prst="rect">
            <a:avLst/>
          </a:prstGeom>
          <a:gradFill flip="none" rotWithShape="1">
            <a:gsLst>
              <a:gs pos="0">
                <a:srgbClr val="660066"/>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3600" u="none" dirty="0">
                <a:solidFill>
                  <a:srgbClr val="FFFFFF"/>
                </a:solidFill>
                <a:effectLst>
                  <a:glow rad="228600">
                    <a:srgbClr val="100D00"/>
                  </a:glow>
                </a:effectLst>
                <a:cs typeface="Times New Roman" charset="0"/>
              </a:rPr>
              <a:t>الفكرة التفسيرية: كانت </a:t>
            </a:r>
            <a:r>
              <a:rPr lang="ar-JO" sz="3600" u="none" dirty="0">
                <a:solidFill>
                  <a:srgbClr val="FFFF00"/>
                </a:solidFill>
                <a:effectLst>
                  <a:glow rad="228600">
                    <a:srgbClr val="100D00"/>
                  </a:glow>
                </a:effectLst>
                <a:cs typeface="Times New Roman" charset="0"/>
              </a:rPr>
              <a:t>إستجابة</a:t>
            </a:r>
            <a:r>
              <a:rPr lang="ar-JO" sz="3600" u="none" dirty="0">
                <a:solidFill>
                  <a:srgbClr val="FFFFFF"/>
                </a:solidFill>
                <a:effectLst>
                  <a:glow rad="228600">
                    <a:srgbClr val="100D00"/>
                  </a:glow>
                </a:effectLst>
                <a:cs typeface="Times New Roman" charset="0"/>
              </a:rPr>
              <a:t> داود لصلاح الله المبين في إعالته وتمجيده هو التواصل مع الله بلا خوف في خيمة الاجتماع بقية حياته.</a:t>
            </a:r>
            <a:endParaRPr lang="en-US" sz="3600" u="none" dirty="0">
              <a:solidFill>
                <a:srgbClr val="FFFFFF"/>
              </a:solidFill>
              <a:effectLst>
                <a:glow rad="228600">
                  <a:srgbClr val="100D00"/>
                </a:glow>
              </a:effectLst>
              <a:cs typeface="Times New Roman" charset="0"/>
            </a:endParaRPr>
          </a:p>
        </p:txBody>
      </p:sp>
      <p:sp>
        <p:nvSpPr>
          <p:cNvPr id="7" name="Text Box 8"/>
          <p:cNvSpPr txBox="1">
            <a:spLocks noChangeArrowheads="1"/>
          </p:cNvSpPr>
          <p:nvPr/>
        </p:nvSpPr>
        <p:spPr bwMode="auto">
          <a:xfrm>
            <a:off x="611560" y="1251917"/>
            <a:ext cx="7632848" cy="1384995"/>
          </a:xfrm>
          <a:prstGeom prst="rect">
            <a:avLst/>
          </a:prstGeom>
          <a:gradFill flip="none" rotWithShape="1">
            <a:gsLst>
              <a:gs pos="0">
                <a:srgbClr val="008000"/>
              </a:gs>
              <a:gs pos="100000">
                <a:schemeClr val="tx1"/>
              </a:gs>
            </a:gsLst>
            <a:path path="circle">
              <a:fillToRect l="100000" t="100000"/>
            </a:path>
            <a:tileRect r="-100000" b="-100000"/>
          </a:gradFill>
          <a:ln w="38100">
            <a:solidFill>
              <a:schemeClr val="bg1"/>
            </a:solidFill>
            <a:miter lim="800000"/>
            <a:headEnd/>
            <a:tailEnd/>
          </a:ln>
        </p:spPr>
        <p:txBody>
          <a:bodyPr anchor="ct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4000" u="none" dirty="0">
                <a:solidFill>
                  <a:srgbClr val="FFFFFF"/>
                </a:solidFill>
                <a:effectLst>
                  <a:glow rad="228600">
                    <a:srgbClr val="100D00"/>
                  </a:glow>
                </a:effectLst>
                <a:cs typeface="Times New Roman" charset="0"/>
              </a:rPr>
              <a:t>إستجابة المستمع المطلوبة: سوف يعبد المستمعون الله دون خوف</a:t>
            </a:r>
            <a:endParaRPr lang="en-US" sz="4000" u="none" dirty="0">
              <a:solidFill>
                <a:srgbClr val="FFFFFF"/>
              </a:solidFill>
              <a:effectLst>
                <a:glow rad="228600">
                  <a:srgbClr val="100D00"/>
                </a:glow>
              </a:effectLst>
              <a:cs typeface="Times New Roman" charset="0"/>
            </a:endParaRPr>
          </a:p>
        </p:txBody>
      </p:sp>
      <p:sp>
        <p:nvSpPr>
          <p:cNvPr id="8" name="Text Box 8"/>
          <p:cNvSpPr txBox="1">
            <a:spLocks noChangeArrowheads="1"/>
          </p:cNvSpPr>
          <p:nvPr/>
        </p:nvSpPr>
        <p:spPr bwMode="auto">
          <a:xfrm>
            <a:off x="6500826" y="2636912"/>
            <a:ext cx="2232248" cy="4149080"/>
          </a:xfrm>
          <a:prstGeom prst="rect">
            <a:avLst/>
          </a:prstGeom>
          <a:gradFill flip="none" rotWithShape="1">
            <a:gsLst>
              <a:gs pos="0">
                <a:srgbClr val="000090"/>
              </a:gs>
              <a:gs pos="100000">
                <a:schemeClr val="tx1"/>
              </a:gs>
            </a:gsLst>
            <a:path path="rect">
              <a:fillToRect l="50000" t="50000" r="50000" b="50000"/>
            </a:path>
            <a:tileRect/>
          </a:gradFill>
          <a:ln w="38100">
            <a:solidFill>
              <a:schemeClr val="bg1"/>
            </a:solidFill>
            <a:miter lim="800000"/>
            <a:headEnd/>
            <a:tailEnd/>
          </a:ln>
        </p:spPr>
        <p:txBody>
          <a:bodyPr/>
          <a:lstStyle>
            <a:defPPr>
              <a:defRPr lang="en-US"/>
            </a:defPPr>
            <a:lvl1pPr algn="ctr">
              <a:defRPr sz="2800" b="1" u="sng">
                <a:solidFill>
                  <a:schemeClr val="bg1"/>
                </a:solidFill>
                <a:effectLst>
                  <a:outerShdw blurRad="38100" dist="38100" dir="2700000" algn="tl">
                    <a:srgbClr val="000000">
                      <a:alpha val="43137"/>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lvl="0">
              <a:spcBef>
                <a:spcPct val="50000"/>
              </a:spcBef>
              <a:defRPr/>
            </a:pPr>
            <a:r>
              <a:rPr lang="ar-JO" sz="3600" u="none" dirty="0">
                <a:solidFill>
                  <a:srgbClr val="FFFFFF"/>
                </a:solidFill>
                <a:effectLst>
                  <a:glow rad="228600">
                    <a:srgbClr val="100D00"/>
                  </a:glow>
                </a:effectLst>
                <a:cs typeface="Times New Roman" charset="0"/>
              </a:rPr>
              <a:t>الفكرة الرئيسية: الله صالح لك، لذا اعبده علانية دون خوف.</a:t>
            </a:r>
            <a:endParaRPr lang="en-US" sz="3600" u="none" dirty="0">
              <a:solidFill>
                <a:srgbClr val="FFFFFF"/>
              </a:solidFill>
              <a:effectLst>
                <a:glow rad="228600">
                  <a:srgbClr val="100D00"/>
                </a:glow>
              </a:effectLst>
              <a:cs typeface="Times New Roman" charset="0"/>
            </a:endParaRPr>
          </a:p>
        </p:txBody>
      </p:sp>
      <p:sp>
        <p:nvSpPr>
          <p:cNvPr id="9" name="Text Box 5"/>
          <p:cNvSpPr txBox="1">
            <a:spLocks noChangeArrowheads="1"/>
          </p:cNvSpPr>
          <p:nvPr/>
        </p:nvSpPr>
        <p:spPr bwMode="auto">
          <a:xfrm>
            <a:off x="8531225" y="76200"/>
            <a:ext cx="5365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٤٦</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041640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8" presetClass="entr" presetSubtype="0" accel="100000" fill="hold" grpId="0" nodeType="clickEffect">
                                  <p:stCondLst>
                                    <p:cond delay="0"/>
                                  </p:stCondLst>
                                  <p:childTnLst>
                                    <p:set>
                                      <p:cBhvr>
                                        <p:cTn id="6" dur="1" fill="hold">
                                          <p:stCondLst>
                                            <p:cond delay="0"/>
                                          </p:stCondLst>
                                        </p:cTn>
                                        <p:tgtEl>
                                          <p:spTgt spid="448520"/>
                                        </p:tgtEl>
                                        <p:attrNameLst>
                                          <p:attrName>style.visibility</p:attrName>
                                        </p:attrNameLst>
                                      </p:cBhvr>
                                      <p:to>
                                        <p:strVal val="visible"/>
                                      </p:to>
                                    </p:set>
                                    <p:anim calcmode="lin" valueType="num">
                                      <p:cBhvr>
                                        <p:cTn id="7" dur="500" fill="hold"/>
                                        <p:tgtEl>
                                          <p:spTgt spid="448520"/>
                                        </p:tgtEl>
                                        <p:attrNameLst>
                                          <p:attrName>ppt_w</p:attrName>
                                        </p:attrNameLst>
                                      </p:cBhvr>
                                      <p:tavLst>
                                        <p:tav tm="0">
                                          <p:val>
                                            <p:strVal val="#ppt_w*2.5"/>
                                          </p:val>
                                        </p:tav>
                                        <p:tav tm="100000">
                                          <p:val>
                                            <p:strVal val="#ppt_w"/>
                                          </p:val>
                                        </p:tav>
                                      </p:tavLst>
                                    </p:anim>
                                    <p:anim calcmode="lin" valueType="num">
                                      <p:cBhvr>
                                        <p:cTn id="8" dur="500" fill="hold"/>
                                        <p:tgtEl>
                                          <p:spTgt spid="448520"/>
                                        </p:tgtEl>
                                        <p:attrNameLst>
                                          <p:attrName>ppt_h</p:attrName>
                                        </p:attrNameLst>
                                      </p:cBhvr>
                                      <p:tavLst>
                                        <p:tav tm="0">
                                          <p:val>
                                            <p:strVal val="#ppt_h*0.01"/>
                                          </p:val>
                                        </p:tav>
                                        <p:tav tm="100000">
                                          <p:val>
                                            <p:strVal val="#ppt_h"/>
                                          </p:val>
                                        </p:tav>
                                      </p:tavLst>
                                    </p:anim>
                                    <p:anim calcmode="lin" valueType="num">
                                      <p:cBhvr>
                                        <p:cTn id="9" dur="500" fill="hold"/>
                                        <p:tgtEl>
                                          <p:spTgt spid="448520"/>
                                        </p:tgtEl>
                                        <p:attrNameLst>
                                          <p:attrName>ppt_x</p:attrName>
                                        </p:attrNameLst>
                                      </p:cBhvr>
                                      <p:tavLst>
                                        <p:tav tm="0">
                                          <p:val>
                                            <p:strVal val="#ppt_x"/>
                                          </p:val>
                                        </p:tav>
                                        <p:tav tm="100000">
                                          <p:val>
                                            <p:strVal val="#ppt_x"/>
                                          </p:val>
                                        </p:tav>
                                      </p:tavLst>
                                    </p:anim>
                                    <p:anim calcmode="lin" valueType="num">
                                      <p:cBhvr>
                                        <p:cTn id="10" dur="500" fill="hold"/>
                                        <p:tgtEl>
                                          <p:spTgt spid="448520"/>
                                        </p:tgtEl>
                                        <p:attrNameLst>
                                          <p:attrName>ppt_y</p:attrName>
                                        </p:attrNameLst>
                                      </p:cBhvr>
                                      <p:tavLst>
                                        <p:tav tm="0">
                                          <p:val>
                                            <p:strVal val="#ppt_h+1"/>
                                          </p:val>
                                        </p:tav>
                                        <p:tav tm="100000">
                                          <p:val>
                                            <p:strVal val="#ppt_y"/>
                                          </p:val>
                                        </p:tav>
                                      </p:tavLst>
                                    </p:anim>
                                    <p:animEffect transition="in" filter="fade">
                                      <p:cBhvr>
                                        <p:cTn id="11" dur="500"/>
                                        <p:tgtEl>
                                          <p:spTgt spid="448520"/>
                                        </p:tgtEl>
                                      </p:cBhvr>
                                    </p:animEffect>
                                  </p:childTnLst>
                                </p:cTn>
                              </p:par>
                            </p:childTnLst>
                          </p:cTn>
                        </p:par>
                      </p:childTnLst>
                    </p:cTn>
                  </p:par>
                  <p:par>
                    <p:cTn id="12" fill="hold">
                      <p:stCondLst>
                        <p:cond delay="indefinite"/>
                      </p:stCondLst>
                      <p:childTnLst>
                        <p:par>
                          <p:cTn id="13" fill="hold">
                            <p:stCondLst>
                              <p:cond delay="0"/>
                            </p:stCondLst>
                            <p:childTnLst>
                              <p:par>
                                <p:cTn id="14" presetID="58" presetClass="entr" presetSubtype="0" accel="10000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strVal val="#ppt_w*2.5"/>
                                          </p:val>
                                        </p:tav>
                                        <p:tav tm="100000">
                                          <p:val>
                                            <p:strVal val="#ppt_w"/>
                                          </p:val>
                                        </p:tav>
                                      </p:tavLst>
                                    </p:anim>
                                    <p:anim calcmode="lin" valueType="num">
                                      <p:cBhvr>
                                        <p:cTn id="17" dur="500" fill="hold"/>
                                        <p:tgtEl>
                                          <p:spTgt spid="7"/>
                                        </p:tgtEl>
                                        <p:attrNameLst>
                                          <p:attrName>ppt_h</p:attrName>
                                        </p:attrNameLst>
                                      </p:cBhvr>
                                      <p:tavLst>
                                        <p:tav tm="0">
                                          <p:val>
                                            <p:strVal val="#ppt_h*0.01"/>
                                          </p:val>
                                        </p:tav>
                                        <p:tav tm="100000">
                                          <p:val>
                                            <p:strVal val="#ppt_h"/>
                                          </p:val>
                                        </p:tav>
                                      </p:tavLst>
                                    </p:anim>
                                    <p:anim calcmode="lin" valueType="num">
                                      <p:cBhvr>
                                        <p:cTn id="18" dur="500" fill="hold"/>
                                        <p:tgtEl>
                                          <p:spTgt spid="7"/>
                                        </p:tgtEl>
                                        <p:attrNameLst>
                                          <p:attrName>ppt_x</p:attrName>
                                        </p:attrNameLst>
                                      </p:cBhvr>
                                      <p:tavLst>
                                        <p:tav tm="0">
                                          <p:val>
                                            <p:strVal val="#ppt_x"/>
                                          </p:val>
                                        </p:tav>
                                        <p:tav tm="100000">
                                          <p:val>
                                            <p:strVal val="#ppt_x"/>
                                          </p:val>
                                        </p:tav>
                                      </p:tavLst>
                                    </p:anim>
                                    <p:anim calcmode="lin" valueType="num">
                                      <p:cBhvr>
                                        <p:cTn id="19" dur="500" fill="hold"/>
                                        <p:tgtEl>
                                          <p:spTgt spid="7"/>
                                        </p:tgtEl>
                                        <p:attrNameLst>
                                          <p:attrName>ppt_y</p:attrName>
                                        </p:attrNameLst>
                                      </p:cBhvr>
                                      <p:tavLst>
                                        <p:tav tm="0">
                                          <p:val>
                                            <p:strVal val="#ppt_h+1"/>
                                          </p:val>
                                        </p:tav>
                                        <p:tav tm="100000">
                                          <p:val>
                                            <p:strVal val="#ppt_y"/>
                                          </p:val>
                                        </p:tav>
                                      </p:tavLst>
                                    </p:anim>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8" presetClass="entr" presetSubtype="0" accel="10000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strVal val="#ppt_w*2.5"/>
                                          </p:val>
                                        </p:tav>
                                        <p:tav tm="100000">
                                          <p:val>
                                            <p:strVal val="#ppt_w"/>
                                          </p:val>
                                        </p:tav>
                                      </p:tavLst>
                                    </p:anim>
                                    <p:anim calcmode="lin" valueType="num">
                                      <p:cBhvr>
                                        <p:cTn id="26" dur="500" fill="hold"/>
                                        <p:tgtEl>
                                          <p:spTgt spid="8"/>
                                        </p:tgtEl>
                                        <p:attrNameLst>
                                          <p:attrName>ppt_h</p:attrName>
                                        </p:attrNameLst>
                                      </p:cBhvr>
                                      <p:tavLst>
                                        <p:tav tm="0">
                                          <p:val>
                                            <p:strVal val="#ppt_h*0.01"/>
                                          </p:val>
                                        </p:tav>
                                        <p:tav tm="100000">
                                          <p:val>
                                            <p:strVal val="#ppt_h"/>
                                          </p:val>
                                        </p:tav>
                                      </p:tavLst>
                                    </p:anim>
                                    <p:anim calcmode="lin" valueType="num">
                                      <p:cBhvr>
                                        <p:cTn id="27" dur="500" fill="hold"/>
                                        <p:tgtEl>
                                          <p:spTgt spid="8"/>
                                        </p:tgtEl>
                                        <p:attrNameLst>
                                          <p:attrName>ppt_x</p:attrName>
                                        </p:attrNameLst>
                                      </p:cBhvr>
                                      <p:tavLst>
                                        <p:tav tm="0">
                                          <p:val>
                                            <p:strVal val="#ppt_x"/>
                                          </p:val>
                                        </p:tav>
                                        <p:tav tm="100000">
                                          <p:val>
                                            <p:strVal val="#ppt_x"/>
                                          </p:val>
                                        </p:tav>
                                      </p:tavLst>
                                    </p:anim>
                                    <p:anim calcmode="lin" valueType="num">
                                      <p:cBhvr>
                                        <p:cTn id="28" dur="500" fill="hold"/>
                                        <p:tgtEl>
                                          <p:spTgt spid="8"/>
                                        </p:tgtEl>
                                        <p:attrNameLst>
                                          <p:attrName>ppt_y</p:attrName>
                                        </p:attrNameLst>
                                      </p:cBhvr>
                                      <p:tavLst>
                                        <p:tav tm="0">
                                          <p:val>
                                            <p:strVal val="#ppt_h+1"/>
                                          </p:val>
                                        </p:tav>
                                        <p:tav tm="100000">
                                          <p:val>
                                            <p:strVal val="#ppt_y"/>
                                          </p:val>
                                        </p:tav>
                                      </p:tavLst>
                                    </p:anim>
                                    <p:animEffect transition="in" filter="fade">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520" grpId="0" animBg="1"/>
      <p:bldP spid="7" grpId="0" animBg="1"/>
      <p:bldP spid="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457200" y="533400"/>
            <a:ext cx="8229600" cy="1143000"/>
          </a:xfrm>
          <a:noFill/>
        </p:spPr>
        <p:txBody>
          <a:bodyPr/>
          <a:lstStyle/>
          <a:p>
            <a:pPr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فرق العبادة والمرنمين</a:t>
            </a:r>
            <a:endParaRPr lang="en-US" sz="4000" b="1" kern="1200" dirty="0">
              <a:solidFill>
                <a:srgbClr val="FFFFFF"/>
              </a:solidFill>
              <a:effectLst>
                <a:glow rad="228600">
                  <a:srgbClr val="100D00"/>
                </a:glow>
              </a:effectLst>
              <a:latin typeface="Arial" charset="0"/>
              <a:cs typeface="Times New Roman" charset="0"/>
            </a:endParaRPr>
          </a:p>
        </p:txBody>
      </p:sp>
      <p:sp>
        <p:nvSpPr>
          <p:cNvPr id="307203" name="Rectangle 3"/>
          <p:cNvSpPr>
            <a:spLocks noGrp="1" noChangeArrowheads="1"/>
          </p:cNvSpPr>
          <p:nvPr>
            <p:ph type="body" idx="1"/>
          </p:nvPr>
        </p:nvSpPr>
        <p:spPr>
          <a:xfrm>
            <a:off x="381000" y="1866902"/>
            <a:ext cx="5562600" cy="4533900"/>
          </a:xfrm>
        </p:spPr>
        <p:txBody>
          <a:bodyPr/>
          <a:lstStyle/>
          <a:p>
            <a:pPr algn="r" rtl="1" eaLnBrk="1" hangingPunct="1">
              <a:lnSpc>
                <a:spcPct val="90000"/>
              </a:lnSpc>
              <a:spcBef>
                <a:spcPct val="50000"/>
              </a:spcBef>
            </a:pPr>
            <a:r>
              <a:rPr lang="ar-JO" sz="3600" b="1" kern="1200" dirty="0">
                <a:solidFill>
                  <a:srgbClr val="FFFFFF"/>
                </a:solidFill>
                <a:effectLst>
                  <a:glow rad="228600">
                    <a:srgbClr val="100D00"/>
                  </a:glow>
                </a:effectLst>
                <a:latin typeface="Arial" charset="0"/>
                <a:cs typeface="Times New Roman" charset="0"/>
              </a:rPr>
              <a:t>كان داود أول من نظم فرقاً موسيقية لخدمة الهيكل (أخبار الأيام الأولى 15: 6-28 ؛ 16: 4-43 ؛ 23: 1-5 ؛ 25: 1-31)</a:t>
            </a:r>
            <a:endParaRPr lang="en-US" sz="3600" b="1" kern="1200" dirty="0">
              <a:solidFill>
                <a:srgbClr val="FFFFFF"/>
              </a:solidFill>
              <a:effectLst>
                <a:glow rad="228600">
                  <a:srgbClr val="100D00"/>
                </a:glow>
              </a:effectLst>
              <a:latin typeface="Arial" charset="0"/>
              <a:cs typeface="Times New Roman" charset="0"/>
            </a:endParaRPr>
          </a:p>
          <a:p>
            <a:pPr algn="r" rtl="1" eaLnBrk="1" hangingPunct="1">
              <a:lnSpc>
                <a:spcPct val="90000"/>
              </a:lnSpc>
              <a:spcBef>
                <a:spcPct val="50000"/>
              </a:spcBef>
            </a:pPr>
            <a:r>
              <a:rPr lang="ar-JO" sz="3600" b="1" kern="1200" dirty="0">
                <a:solidFill>
                  <a:srgbClr val="FFFFFF"/>
                </a:solidFill>
                <a:effectLst>
                  <a:glow rad="228600">
                    <a:srgbClr val="100D00"/>
                  </a:glow>
                </a:effectLst>
                <a:latin typeface="Arial" charset="0"/>
                <a:cs typeface="Times New Roman" charset="0"/>
              </a:rPr>
              <a:t>غالبًا ما تتم الإشارة إلى جوقات المعبد أو الفرق الموسيقية في الكتاب المقدس والأدب التوراتي الإضافي</a:t>
            </a:r>
            <a:endParaRPr lang="en-US" sz="3600" b="1" kern="1200" dirty="0">
              <a:solidFill>
                <a:srgbClr val="FFFFFF"/>
              </a:solidFill>
              <a:effectLst>
                <a:glow rad="228600">
                  <a:srgbClr val="100D00"/>
                </a:glow>
              </a:effectLst>
              <a:latin typeface="Arial" charset="0"/>
              <a:cs typeface="Times New Roman" charset="0"/>
            </a:endParaRPr>
          </a:p>
        </p:txBody>
      </p:sp>
      <p:pic>
        <p:nvPicPr>
          <p:cNvPr id="40755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5"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۳٨٨</a:t>
            </a:r>
            <a:r>
              <a:rPr lang="en-US" b="1" dirty="0">
                <a:solidFill>
                  <a:srgbClr val="FFFFFF"/>
                </a:solidFill>
                <a:latin typeface="Arial" pitchFamily="-105" charset="0"/>
                <a:ea typeface="Arial" pitchFamily="-105" charset="0"/>
                <a:cs typeface="Arial" pitchFamily="-105" charset="0"/>
              </a:rPr>
              <a:t>a</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07202"/>
                                        </p:tgtEl>
                                        <p:attrNameLst>
                                          <p:attrName>style.visibility</p:attrName>
                                        </p:attrNameLst>
                                      </p:cBhvr>
                                      <p:to>
                                        <p:strVal val="visible"/>
                                      </p:to>
                                    </p:set>
                                    <p:anim calcmode="lin" valueType="num">
                                      <p:cBhvr>
                                        <p:cTn id="7" dur="1000" fill="hold"/>
                                        <p:tgtEl>
                                          <p:spTgt spid="307202"/>
                                        </p:tgtEl>
                                        <p:attrNameLst>
                                          <p:attrName>ppt_w</p:attrName>
                                        </p:attrNameLst>
                                      </p:cBhvr>
                                      <p:tavLst>
                                        <p:tav tm="0">
                                          <p:val>
                                            <p:strVal val="#ppt_w+.3"/>
                                          </p:val>
                                        </p:tav>
                                        <p:tav tm="100000">
                                          <p:val>
                                            <p:strVal val="#ppt_w"/>
                                          </p:val>
                                        </p:tav>
                                      </p:tavLst>
                                    </p:anim>
                                    <p:anim calcmode="lin" valueType="num">
                                      <p:cBhvr>
                                        <p:cTn id="8" dur="1000" fill="hold"/>
                                        <p:tgtEl>
                                          <p:spTgt spid="307202"/>
                                        </p:tgtEl>
                                        <p:attrNameLst>
                                          <p:attrName>ppt_h</p:attrName>
                                        </p:attrNameLst>
                                      </p:cBhvr>
                                      <p:tavLst>
                                        <p:tav tm="0">
                                          <p:val>
                                            <p:strVal val="#ppt_h"/>
                                          </p:val>
                                        </p:tav>
                                        <p:tav tm="100000">
                                          <p:val>
                                            <p:strVal val="#ppt_h"/>
                                          </p:val>
                                        </p:tav>
                                      </p:tavLst>
                                    </p:anim>
                                    <p:animEffect transition="in" filter="fade">
                                      <p:cBhvr>
                                        <p:cTn id="9" dur="1000"/>
                                        <p:tgtEl>
                                          <p:spTgt spid="307202"/>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07203">
                                            <p:txEl>
                                              <p:pRg st="0" end="0"/>
                                            </p:txEl>
                                          </p:spTgt>
                                        </p:tgtEl>
                                        <p:attrNameLst>
                                          <p:attrName>style.visibility</p:attrName>
                                        </p:attrNameLst>
                                      </p:cBhvr>
                                      <p:to>
                                        <p:strVal val="visible"/>
                                      </p:to>
                                    </p:set>
                                    <p:animEffect transition="in" filter="fade">
                                      <p:cBhvr>
                                        <p:cTn id="14" dur="1000"/>
                                        <p:tgtEl>
                                          <p:spTgt spid="307203">
                                            <p:txEl>
                                              <p:pRg st="0" end="0"/>
                                            </p:txEl>
                                          </p:spTgt>
                                        </p:tgtEl>
                                      </p:cBhvr>
                                    </p:animEffect>
                                    <p:anim calcmode="lin" valueType="num">
                                      <p:cBhvr>
                                        <p:cTn id="15" dur="1000" fill="hold"/>
                                        <p:tgtEl>
                                          <p:spTgt spid="30720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0720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07203">
                                            <p:txEl>
                                              <p:pRg st="1" end="1"/>
                                            </p:txEl>
                                          </p:spTgt>
                                        </p:tgtEl>
                                        <p:attrNameLst>
                                          <p:attrName>style.visibility</p:attrName>
                                        </p:attrNameLst>
                                      </p:cBhvr>
                                      <p:to>
                                        <p:strVal val="visible"/>
                                      </p:to>
                                    </p:set>
                                    <p:animEffect transition="in" filter="fade">
                                      <p:cBhvr>
                                        <p:cTn id="21" dur="1000"/>
                                        <p:tgtEl>
                                          <p:spTgt spid="307203">
                                            <p:txEl>
                                              <p:pRg st="1" end="1"/>
                                            </p:txEl>
                                          </p:spTgt>
                                        </p:tgtEl>
                                      </p:cBhvr>
                                    </p:animEffect>
                                    <p:anim calcmode="lin" valueType="num">
                                      <p:cBhvr>
                                        <p:cTn id="22" dur="1000" fill="hold"/>
                                        <p:tgtEl>
                                          <p:spTgt spid="30720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07203">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02"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09250" name="Rectangle 2"/>
          <p:cNvSpPr>
            <a:spLocks noGrp="1" noChangeArrowheads="1"/>
          </p:cNvSpPr>
          <p:nvPr>
            <p:ph type="title"/>
          </p:nvPr>
        </p:nvSpPr>
        <p:spPr>
          <a:xfrm>
            <a:off x="457200" y="457200"/>
            <a:ext cx="8229600" cy="1143000"/>
          </a:xfrm>
          <a:noFill/>
        </p:spPr>
        <p:txBody>
          <a:bodyPr/>
          <a:lstStyle/>
          <a:p>
            <a:pPr eaLnBrk="1" hangingPunct="1"/>
            <a:r>
              <a:rPr lang="ar-JO" sz="4000" b="1" kern="1200" dirty="0">
                <a:solidFill>
                  <a:srgbClr val="FFFFFF"/>
                </a:solidFill>
                <a:effectLst>
                  <a:glow rad="228600">
                    <a:srgbClr val="100D00"/>
                  </a:glow>
                </a:effectLst>
                <a:latin typeface="Arial" charset="0"/>
                <a:cs typeface="Times New Roman" charset="0"/>
              </a:rPr>
              <a:t>النحت</a:t>
            </a:r>
            <a:endParaRPr lang="en-US" sz="4000" b="1" kern="1200" dirty="0">
              <a:solidFill>
                <a:srgbClr val="FFFFFF"/>
              </a:solidFill>
              <a:effectLst>
                <a:glow rad="228600">
                  <a:srgbClr val="100D00"/>
                </a:glow>
              </a:effectLst>
              <a:latin typeface="Arial" charset="0"/>
              <a:cs typeface="Times New Roman" charset="0"/>
            </a:endParaRPr>
          </a:p>
        </p:txBody>
      </p:sp>
      <p:sp>
        <p:nvSpPr>
          <p:cNvPr id="309251" name="Rectangle 3"/>
          <p:cNvSpPr>
            <a:spLocks noGrp="1" noChangeArrowheads="1"/>
          </p:cNvSpPr>
          <p:nvPr>
            <p:ph type="body" idx="1"/>
          </p:nvPr>
        </p:nvSpPr>
        <p:spPr>
          <a:xfrm>
            <a:off x="457200" y="2514600"/>
            <a:ext cx="4876800" cy="3429000"/>
          </a:xfrm>
        </p:spPr>
        <p:txBody>
          <a:bodyPr/>
          <a:lstStyle/>
          <a:p>
            <a:pPr algn="r" rtl="1"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آلات موسيقية</a:t>
            </a:r>
          </a:p>
          <a:p>
            <a:pPr algn="r" rtl="1"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العناوين</a:t>
            </a:r>
            <a:endParaRPr lang="en-US" sz="4000" b="1" kern="1200" dirty="0">
              <a:solidFill>
                <a:srgbClr val="FFFFFF"/>
              </a:solidFill>
              <a:effectLst>
                <a:glow rad="228600">
                  <a:srgbClr val="100D00"/>
                </a:glow>
              </a:effectLst>
              <a:latin typeface="Arial" charset="0"/>
              <a:cs typeface="Times New Roman" charset="0"/>
            </a:endParaRPr>
          </a:p>
          <a:p>
            <a:pPr algn="r" rtl="1"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مؤشرات اللحن</a:t>
            </a:r>
            <a:endParaRPr lang="en-US" sz="4000" b="1" kern="1200" dirty="0">
              <a:solidFill>
                <a:srgbClr val="FFFFFF"/>
              </a:solidFill>
              <a:effectLst>
                <a:glow rad="228600">
                  <a:srgbClr val="100D00"/>
                </a:glow>
              </a:effectLst>
              <a:latin typeface="Arial" charset="0"/>
              <a:cs typeface="Times New Roman" charset="0"/>
            </a:endParaRPr>
          </a:p>
        </p:txBody>
      </p:sp>
      <p:sp>
        <p:nvSpPr>
          <p:cNvPr id="6" name="Text Box 5"/>
          <p:cNvSpPr txBox="1">
            <a:spLocks noChangeArrowheads="1"/>
          </p:cNvSpPr>
          <p:nvPr/>
        </p:nvSpPr>
        <p:spPr bwMode="auto">
          <a:xfrm>
            <a:off x="8153412" y="76208"/>
            <a:ext cx="875561"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۳٨٨</a:t>
            </a:r>
            <a:r>
              <a:rPr lang="en-US" b="1" dirty="0">
                <a:solidFill>
                  <a:srgbClr val="FFFFFF"/>
                </a:solidFill>
                <a:latin typeface="Arial" pitchFamily="-105" charset="0"/>
                <a:ea typeface="Arial" pitchFamily="-105" charset="0"/>
                <a:cs typeface="Arial" pitchFamily="-105" charset="0"/>
              </a:rPr>
              <a:t>a</a:t>
            </a:r>
          </a:p>
        </p:txBody>
      </p:sp>
      <p:pic>
        <p:nvPicPr>
          <p:cNvPr id="2" name="Picture 17">
            <a:extLst>
              <a:ext uri="{FF2B5EF4-FFF2-40B4-BE49-F238E27FC236}">
                <a16:creationId xmlns:a16="http://schemas.microsoft.com/office/drawing/2014/main" id="{CC8D56F1-5B84-D821-658F-BC75E9BD7A5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92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092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925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p:nvPr>
        </p:nvSpPr>
        <p:spPr>
          <a:xfrm>
            <a:off x="457200" y="152400"/>
            <a:ext cx="8229600" cy="990600"/>
          </a:xfrm>
          <a:noFill/>
        </p:spPr>
        <p:txBody>
          <a:bodyPr/>
          <a:lstStyle/>
          <a:p>
            <a:pPr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آلات موسيقية</a:t>
            </a:r>
          </a:p>
        </p:txBody>
      </p:sp>
      <p:graphicFrame>
        <p:nvGraphicFramePr>
          <p:cNvPr id="311299" name="Group 3"/>
          <p:cNvGraphicFramePr>
            <a:graphicFrameLocks noGrp="1"/>
          </p:cNvGraphicFramePr>
          <p:nvPr>
            <p:ph type="tbl" idx="1"/>
            <p:extLst>
              <p:ext uri="{D42A27DB-BD31-4B8C-83A1-F6EECF244321}">
                <p14:modId xmlns:p14="http://schemas.microsoft.com/office/powerpoint/2010/main" val="2368172026"/>
              </p:ext>
            </p:extLst>
          </p:nvPr>
        </p:nvGraphicFramePr>
        <p:xfrm>
          <a:off x="228600" y="1371600"/>
          <a:ext cx="5783560" cy="5406822"/>
        </p:xfrm>
        <a:graphic>
          <a:graphicData uri="http://schemas.openxmlformats.org/drawingml/2006/table">
            <a:tbl>
              <a:tblPr/>
              <a:tblGrid>
                <a:gridCol w="2148184">
                  <a:extLst>
                    <a:ext uri="{9D8B030D-6E8A-4147-A177-3AD203B41FA5}">
                      <a16:colId xmlns:a16="http://schemas.microsoft.com/office/drawing/2014/main" val="20000"/>
                    </a:ext>
                  </a:extLst>
                </a:gridCol>
                <a:gridCol w="3635376">
                  <a:extLst>
                    <a:ext uri="{9D8B030D-6E8A-4147-A177-3AD203B41FA5}">
                      <a16:colId xmlns:a16="http://schemas.microsoft.com/office/drawing/2014/main" val="20001"/>
                    </a:ext>
                  </a:extLst>
                </a:gridCol>
              </a:tblGrid>
              <a:tr h="248096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أوتار</a:t>
                      </a:r>
                      <a:endParaRPr lang="en-US" sz="2400" b="1" kern="1200" dirty="0">
                        <a:solidFill>
                          <a:srgbClr val="FFFFFF"/>
                        </a:solidFill>
                        <a:effectLst>
                          <a:glow rad="228600">
                            <a:srgbClr val="100D00"/>
                          </a:glow>
                        </a:effectLst>
                        <a:latin typeface="Arial"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قيثارة (مز 33: 2)</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القيثارة (مز 144: 9)</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عشرة أوتار (مز. 144: 9)</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العود (1 صم 18: 6)</a:t>
                      </a:r>
                      <a:endParaRPr lang="en-US" sz="2400" b="1" kern="1200" dirty="0">
                        <a:solidFill>
                          <a:srgbClr val="FFFFFF"/>
                        </a:solidFill>
                        <a:effectLst>
                          <a:glow rad="228600">
                            <a:srgbClr val="100D00"/>
                          </a:glow>
                        </a:effectLst>
                        <a:latin typeface="Arial"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7148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آلات ايقاعية</a:t>
                      </a:r>
                      <a:endParaRPr lang="en-US" sz="2400" b="1" kern="1200" dirty="0">
                        <a:solidFill>
                          <a:srgbClr val="FFFFFF"/>
                        </a:solidFill>
                        <a:effectLst>
                          <a:glow rad="228600">
                            <a:srgbClr val="100D00"/>
                          </a:glow>
                        </a:effectLst>
                        <a:latin typeface="Arial"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الطبول والصنوج </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(مز. 150: 5 ؛ 1 أخ 16: 5 ، 42)</a:t>
                      </a:r>
                      <a:endParaRPr lang="en-US" sz="2400" b="1" kern="1200" dirty="0">
                        <a:solidFill>
                          <a:srgbClr val="FFFFFF"/>
                        </a:solidFill>
                        <a:effectLst>
                          <a:glow rad="228600">
                            <a:srgbClr val="100D00"/>
                          </a:glow>
                        </a:effectLst>
                        <a:latin typeface="Arial"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42179">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نحاس</a:t>
                      </a:r>
                      <a:endParaRPr lang="en-US" sz="2400" b="1" kern="1200" dirty="0">
                        <a:solidFill>
                          <a:srgbClr val="FFFFFF"/>
                        </a:solidFill>
                        <a:effectLst>
                          <a:glow rad="228600">
                            <a:srgbClr val="100D00"/>
                          </a:glow>
                        </a:effectLst>
                        <a:latin typeface="Arial" charset="0"/>
                        <a:ea typeface="ＭＳ Ｐゴシック" charset="0"/>
                        <a:cs typeface="Times New Roman" charset="0"/>
                      </a:endParaRPr>
                    </a:p>
                  </a:txBody>
                  <a:tcPr marT="45665" marB="4566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الأبواق (مز. 98: 6)</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الأبواق (مز 150: 3)</a:t>
                      </a:r>
                    </a:p>
                    <a:p>
                      <a:pPr marL="0" marR="0" lvl="0" indent="0" algn="ctr" defTabSz="914400" rtl="0" eaLnBrk="1" fontAlgn="base" latinLnBrk="0" hangingPunct="1">
                        <a:lnSpc>
                          <a:spcPct val="100000"/>
                        </a:lnSpc>
                        <a:spcBef>
                          <a:spcPct val="50000"/>
                        </a:spcBef>
                        <a:spcAft>
                          <a:spcPct val="0"/>
                        </a:spcAft>
                        <a:buClrTx/>
                        <a:buSzTx/>
                        <a:buFontTx/>
                        <a:buNone/>
                        <a:tabLst/>
                      </a:pPr>
                      <a:r>
                        <a:rPr lang="ar-JO" sz="2400" b="1" kern="1200" dirty="0">
                          <a:solidFill>
                            <a:srgbClr val="FFFFFF"/>
                          </a:solidFill>
                          <a:effectLst>
                            <a:glow rad="228600">
                              <a:srgbClr val="100D00"/>
                            </a:glow>
                          </a:effectLst>
                          <a:latin typeface="Arial" charset="0"/>
                          <a:ea typeface="ＭＳ Ｐゴシック" charset="0"/>
                          <a:cs typeface="Times New Roman" charset="0"/>
                        </a:rPr>
                        <a:t>الأنابيب (مز 150: 4)</a:t>
                      </a:r>
                      <a:endParaRPr lang="en-US" sz="2400" b="1" kern="1200" dirty="0">
                        <a:solidFill>
                          <a:srgbClr val="FFFFFF"/>
                        </a:solidFill>
                        <a:effectLst>
                          <a:glow rad="228600">
                            <a:srgbClr val="100D00"/>
                          </a:glow>
                        </a:effectLst>
                        <a:latin typeface="Arial" charset="0"/>
                        <a:ea typeface="ＭＳ Ｐゴシック" charset="0"/>
                        <a:cs typeface="Times New Roman" charset="0"/>
                      </a:endParaRPr>
                    </a:p>
                  </a:txBody>
                  <a:tcPr marT="45665" marB="4566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411665" name="Picture 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388أ</a:t>
            </a:r>
            <a:endParaRPr lang="en-US" b="1" dirty="0">
              <a:solidFill>
                <a:srgbClr val="FFFFFF"/>
              </a:solidFill>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1298"/>
                                        </p:tgtEl>
                                        <p:attrNameLst>
                                          <p:attrName>style.visibility</p:attrName>
                                        </p:attrNameLst>
                                      </p:cBhvr>
                                      <p:to>
                                        <p:strVal val="visible"/>
                                      </p:to>
                                    </p:set>
                                    <p:animEffect transition="in" filter="fade">
                                      <p:cBhvr>
                                        <p:cTn id="7" dur="1000"/>
                                        <p:tgtEl>
                                          <p:spTgt spid="311298"/>
                                        </p:tgtEl>
                                      </p:cBhvr>
                                    </p:animEffect>
                                    <p:anim calcmode="lin" valueType="num">
                                      <p:cBhvr>
                                        <p:cTn id="8" dur="1000" fill="hold"/>
                                        <p:tgtEl>
                                          <p:spTgt spid="311298"/>
                                        </p:tgtEl>
                                        <p:attrNameLst>
                                          <p:attrName>ppt_x</p:attrName>
                                        </p:attrNameLst>
                                      </p:cBhvr>
                                      <p:tavLst>
                                        <p:tav tm="0">
                                          <p:val>
                                            <p:strVal val="#ppt_x"/>
                                          </p:val>
                                        </p:tav>
                                        <p:tav tm="100000">
                                          <p:val>
                                            <p:strVal val="#ppt_x"/>
                                          </p:val>
                                        </p:tav>
                                      </p:tavLst>
                                    </p:anim>
                                    <p:anim calcmode="lin" valueType="num">
                                      <p:cBhvr>
                                        <p:cTn id="9" dur="1000" fill="hold"/>
                                        <p:tgtEl>
                                          <p:spTgt spid="3112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a:xfrm>
            <a:off x="381000" y="533400"/>
            <a:ext cx="8229600" cy="1143000"/>
          </a:xfrm>
          <a:noFill/>
        </p:spPr>
        <p:txBody>
          <a:bodyPr/>
          <a:lstStyle/>
          <a:p>
            <a:pPr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عناوين موسيقية</a:t>
            </a:r>
            <a:endParaRPr lang="en-US" sz="4000" b="1" kern="1200" dirty="0">
              <a:solidFill>
                <a:srgbClr val="FFFFFF"/>
              </a:solidFill>
              <a:effectLst>
                <a:glow rad="228600">
                  <a:srgbClr val="100D00"/>
                </a:glow>
              </a:effectLst>
              <a:latin typeface="Arial" charset="0"/>
              <a:cs typeface="Times New Roman" charset="0"/>
            </a:endParaRPr>
          </a:p>
        </p:txBody>
      </p:sp>
      <p:graphicFrame>
        <p:nvGraphicFramePr>
          <p:cNvPr id="313360" name="Group 16"/>
          <p:cNvGraphicFramePr>
            <a:graphicFrameLocks noGrp="1"/>
          </p:cNvGraphicFramePr>
          <p:nvPr>
            <p:ph type="tbl" idx="1"/>
            <p:extLst>
              <p:ext uri="{D42A27DB-BD31-4B8C-83A1-F6EECF244321}">
                <p14:modId xmlns:p14="http://schemas.microsoft.com/office/powerpoint/2010/main" val="2789870251"/>
              </p:ext>
            </p:extLst>
          </p:nvPr>
        </p:nvGraphicFramePr>
        <p:xfrm>
          <a:off x="228600" y="1866900"/>
          <a:ext cx="5638800" cy="4571696"/>
        </p:xfrm>
        <a:graphic>
          <a:graphicData uri="http://schemas.openxmlformats.org/drawingml/2006/table">
            <a:tbl>
              <a:tblPr/>
              <a:tblGrid>
                <a:gridCol w="2178050">
                  <a:extLst>
                    <a:ext uri="{9D8B030D-6E8A-4147-A177-3AD203B41FA5}">
                      <a16:colId xmlns:a16="http://schemas.microsoft.com/office/drawing/2014/main" val="20000"/>
                    </a:ext>
                  </a:extLst>
                </a:gridCol>
                <a:gridCol w="3460750">
                  <a:extLst>
                    <a:ext uri="{9D8B030D-6E8A-4147-A177-3AD203B41FA5}">
                      <a16:colId xmlns:a16="http://schemas.microsoft.com/office/drawing/2014/main" val="20001"/>
                    </a:ext>
                  </a:extLst>
                </a:gridCol>
              </a:tblGrid>
              <a:tr h="22248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"لمخرج الموسيقى" (موجود في 55 مزامير)</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يشير إلى مدير الجوقة ؛ يعين مزمور في الهيكل للغناء</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2248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"لبني قورح"</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644" marB="4564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يشير إلى مثل هذه المزامير التي شكلت موسيقى لهذه العائلة من مرنم الهيكل</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644" marB="4564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413710" name="Picture 1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08688" y="2438400"/>
            <a:ext cx="3135312"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388أ</a:t>
            </a:r>
            <a:endParaRPr lang="en-US" b="1" dirty="0">
              <a:solidFill>
                <a:srgbClr val="FFFFFF"/>
              </a:solidFill>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3346"/>
                                        </p:tgtEl>
                                        <p:attrNameLst>
                                          <p:attrName>style.visibility</p:attrName>
                                        </p:attrNameLst>
                                      </p:cBhvr>
                                      <p:to>
                                        <p:strVal val="visible"/>
                                      </p:to>
                                    </p:set>
                                    <p:animEffect transition="in" filter="fade">
                                      <p:cBhvr>
                                        <p:cTn id="7" dur="1000"/>
                                        <p:tgtEl>
                                          <p:spTgt spid="313346"/>
                                        </p:tgtEl>
                                      </p:cBhvr>
                                    </p:animEffect>
                                    <p:anim calcmode="lin" valueType="num">
                                      <p:cBhvr>
                                        <p:cTn id="8" dur="1000" fill="hold"/>
                                        <p:tgtEl>
                                          <p:spTgt spid="313346"/>
                                        </p:tgtEl>
                                        <p:attrNameLst>
                                          <p:attrName>ppt_x</p:attrName>
                                        </p:attrNameLst>
                                      </p:cBhvr>
                                      <p:tavLst>
                                        <p:tav tm="0">
                                          <p:val>
                                            <p:strVal val="#ppt_x"/>
                                          </p:val>
                                        </p:tav>
                                        <p:tav tm="100000">
                                          <p:val>
                                            <p:strVal val="#ppt_x"/>
                                          </p:val>
                                        </p:tav>
                                      </p:tavLst>
                                    </p:anim>
                                    <p:anim calcmode="lin" valueType="num">
                                      <p:cBhvr>
                                        <p:cTn id="9" dur="1000" fill="hold"/>
                                        <p:tgtEl>
                                          <p:spTgt spid="3133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346"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graphicFrame>
        <p:nvGraphicFramePr>
          <p:cNvPr id="315395" name="Group 3"/>
          <p:cNvGraphicFramePr>
            <a:graphicFrameLocks noGrp="1"/>
          </p:cNvGraphicFramePr>
          <p:nvPr>
            <p:ph type="tbl" idx="1"/>
            <p:extLst>
              <p:ext uri="{D42A27DB-BD31-4B8C-83A1-F6EECF244321}">
                <p14:modId xmlns:p14="http://schemas.microsoft.com/office/powerpoint/2010/main" val="1872159641"/>
              </p:ext>
            </p:extLst>
          </p:nvPr>
        </p:nvGraphicFramePr>
        <p:xfrm>
          <a:off x="107504" y="1828803"/>
          <a:ext cx="7131496" cy="4450587"/>
        </p:xfrm>
        <a:graphic>
          <a:graphicData uri="http://schemas.openxmlformats.org/drawingml/2006/table">
            <a:tbl>
              <a:tblPr/>
              <a:tblGrid>
                <a:gridCol w="2166908">
                  <a:extLst>
                    <a:ext uri="{9D8B030D-6E8A-4147-A177-3AD203B41FA5}">
                      <a16:colId xmlns:a16="http://schemas.microsoft.com/office/drawing/2014/main" val="20000"/>
                    </a:ext>
                  </a:extLst>
                </a:gridCol>
                <a:gridCol w="4964588">
                  <a:extLst>
                    <a:ext uri="{9D8B030D-6E8A-4147-A177-3AD203B41FA5}">
                      <a16:colId xmlns:a16="http://schemas.microsoft.com/office/drawing/2014/main" val="20001"/>
                    </a:ext>
                  </a:extLst>
                </a:gridCol>
              </a:tblGrid>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kern="1200" dirty="0">
                          <a:solidFill>
                            <a:srgbClr val="FFFFFF"/>
                          </a:solidFill>
                          <a:effectLst>
                            <a:glow rad="228600">
                              <a:srgbClr val="100D00"/>
                            </a:glow>
                          </a:effectLst>
                          <a:latin typeface="Arial" charset="0"/>
                          <a:ea typeface="ＭＳ Ｐゴシック" charset="0"/>
                          <a:cs typeface="Times New Roman" charset="0"/>
                        </a:rPr>
                        <a:t>"جيدوثون"</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المعنى الذي عليه جدل</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kern="1200" dirty="0">
                          <a:solidFill>
                            <a:srgbClr val="FFFFFF"/>
                          </a:solidFill>
                          <a:effectLst>
                            <a:glow rad="228600">
                              <a:srgbClr val="100D00"/>
                            </a:glow>
                          </a:effectLst>
                          <a:latin typeface="Arial" charset="0"/>
                          <a:ea typeface="ＭＳ Ｐゴシック" charset="0"/>
                          <a:cs typeface="Times New Roman" charset="0"/>
                        </a:rPr>
                        <a:t>"نيجينوت"</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ترجمة "الآلات الوترية"</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5023">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kern="1200" dirty="0">
                          <a:solidFill>
                            <a:srgbClr val="FFFFFF"/>
                          </a:solidFill>
                          <a:effectLst>
                            <a:glow rad="228600">
                              <a:srgbClr val="100D00"/>
                            </a:glow>
                          </a:effectLst>
                          <a:latin typeface="Arial" charset="0"/>
                          <a:ea typeface="ＭＳ Ｐゴシック" charset="0"/>
                          <a:cs typeface="Times New Roman" charset="0"/>
                        </a:rPr>
                        <a:t>"نهيلوت"</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يشير إلى المزامير المستخدمة في الرثاء</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71807">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kern="1200" dirty="0">
                          <a:solidFill>
                            <a:srgbClr val="FFFFFF"/>
                          </a:solidFill>
                          <a:effectLst>
                            <a:glow rad="228600">
                              <a:srgbClr val="100D00"/>
                            </a:glow>
                          </a:effectLst>
                          <a:latin typeface="Arial" charset="0"/>
                          <a:ea typeface="ＭＳ Ｐゴシック" charset="0"/>
                          <a:cs typeface="Times New Roman" charset="0"/>
                        </a:rPr>
                        <a:t>"ألموت"</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7" marB="4572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ربما يتم عزفها على قيثارات تم ضبطها على صوت العذارى</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7" marB="4572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pSp>
        <p:nvGrpSpPr>
          <p:cNvPr id="415764" name="Group 20"/>
          <p:cNvGrpSpPr>
            <a:grpSpLocks/>
          </p:cNvGrpSpPr>
          <p:nvPr/>
        </p:nvGrpSpPr>
        <p:grpSpPr bwMode="auto">
          <a:xfrm>
            <a:off x="7521587" y="0"/>
            <a:ext cx="1622425" cy="6858000"/>
            <a:chOff x="4738" y="0"/>
            <a:chExt cx="1022" cy="4320"/>
          </a:xfrm>
        </p:grpSpPr>
        <p:pic>
          <p:nvPicPr>
            <p:cNvPr id="415766"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67"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5768"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2" name="Rectangle 2"/>
          <p:cNvSpPr txBox="1">
            <a:spLocks noChangeArrowheads="1"/>
          </p:cNvSpPr>
          <p:nvPr/>
        </p:nvSpPr>
        <p:spPr bwMode="auto">
          <a:xfrm>
            <a:off x="381000" y="5334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spcBef>
                <a:spcPct val="50000"/>
              </a:spcBef>
            </a:pPr>
            <a:r>
              <a:rPr lang="ar-JO" sz="4000" b="1" dirty="0">
                <a:solidFill>
                  <a:srgbClr val="FFFFFF"/>
                </a:solidFill>
                <a:effectLst>
                  <a:glow rad="228600">
                    <a:srgbClr val="100D00"/>
                  </a:glow>
                </a:effectLst>
                <a:latin typeface="Arial" charset="0"/>
                <a:cs typeface="Times New Roman" charset="0"/>
              </a:rPr>
              <a:t>عناوين موسيقية</a:t>
            </a:r>
            <a:endParaRPr lang="en-US" sz="4000" b="1" dirty="0">
              <a:solidFill>
                <a:srgbClr val="FFFFFF"/>
              </a:solidFill>
              <a:effectLst>
                <a:glow rad="228600">
                  <a:srgbClr val="100D00"/>
                </a:glow>
              </a:effectLst>
              <a:latin typeface="Arial" charset="0"/>
              <a:cs typeface="Times New Roman" charset="0"/>
            </a:endParaRPr>
          </a:p>
        </p:txBody>
      </p:sp>
      <p:sp>
        <p:nvSpPr>
          <p:cNvPr id="9"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388أ</a:t>
            </a:r>
            <a:endParaRPr lang="en-US" b="1" dirty="0">
              <a:solidFill>
                <a:srgbClr val="FFFFFF"/>
              </a:solidFill>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graphicFrame>
        <p:nvGraphicFramePr>
          <p:cNvPr id="317443" name="Group 3"/>
          <p:cNvGraphicFramePr>
            <a:graphicFrameLocks noGrp="1"/>
          </p:cNvGraphicFramePr>
          <p:nvPr>
            <p:ph type="tbl" idx="1"/>
            <p:extLst>
              <p:ext uri="{D42A27DB-BD31-4B8C-83A1-F6EECF244321}">
                <p14:modId xmlns:p14="http://schemas.microsoft.com/office/powerpoint/2010/main" val="2369637652"/>
              </p:ext>
            </p:extLst>
          </p:nvPr>
        </p:nvGraphicFramePr>
        <p:xfrm>
          <a:off x="304800" y="2182816"/>
          <a:ext cx="6571456" cy="4114830"/>
        </p:xfrm>
        <a:graphic>
          <a:graphicData uri="http://schemas.openxmlformats.org/drawingml/2006/table">
            <a:tbl>
              <a:tblPr/>
              <a:tblGrid>
                <a:gridCol w="2250976">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9448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sz="3600" b="1" kern="1200" dirty="0">
                          <a:solidFill>
                            <a:srgbClr val="FFFFFF"/>
                          </a:solidFill>
                          <a:effectLst>
                            <a:glow rad="228600">
                              <a:srgbClr val="100D00"/>
                            </a:glow>
                          </a:effectLst>
                          <a:latin typeface="Arial" charset="0"/>
                          <a:ea typeface="ＭＳ Ｐゴシック" charset="0"/>
                          <a:cs typeface="Times New Roman" charset="0"/>
                        </a:rPr>
                        <a:t>“</a:t>
                      </a:r>
                      <a:r>
                        <a:rPr lang="ar-JO" sz="3600" b="1" kern="1200" dirty="0">
                          <a:solidFill>
                            <a:srgbClr val="FFFFFF"/>
                          </a:solidFill>
                          <a:effectLst>
                            <a:glow rad="228600">
                              <a:srgbClr val="100D00"/>
                            </a:glow>
                          </a:effectLst>
                          <a:latin typeface="Arial" charset="0"/>
                          <a:ea typeface="ＭＳ Ｐゴシック" charset="0"/>
                          <a:cs typeface="Times New Roman" charset="0"/>
                        </a:rPr>
                        <a:t>شمينيث</a:t>
                      </a:r>
                      <a:r>
                        <a:rPr lang="en-US" sz="3600" b="1" kern="1200" dirty="0">
                          <a:solidFill>
                            <a:srgbClr val="FFFFFF"/>
                          </a:solidFill>
                          <a:effectLst>
                            <a:glow rad="228600">
                              <a:srgbClr val="100D00"/>
                            </a:glow>
                          </a:effectLst>
                          <a:latin typeface="Arial" charset="0"/>
                          <a:ea typeface="ＭＳ Ｐゴシック" charset="0"/>
                          <a:cs typeface="Times New Roman" charset="0"/>
                        </a:rPr>
                        <a:t>”</a:t>
                      </a: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يشير إلى المرحلة الثامنة من بعض الطقوس</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9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600" b="1" kern="1200" dirty="0">
                          <a:solidFill>
                            <a:srgbClr val="FFFFFF"/>
                          </a:solidFill>
                          <a:effectLst>
                            <a:glow rad="228600">
                              <a:srgbClr val="100D00"/>
                            </a:glow>
                          </a:effectLst>
                          <a:latin typeface="Arial" charset="0"/>
                          <a:ea typeface="ＭＳ Ｐゴシック" charset="0"/>
                          <a:cs typeface="Times New Roman" charset="0"/>
                        </a:rPr>
                        <a:t>الجتية</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من أجل معصرة النبيذ أو اللحن العتيق</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71611">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سِلاه</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5" marB="45725"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600" b="1" kern="1200" dirty="0">
                          <a:solidFill>
                            <a:srgbClr val="FFFFFF"/>
                          </a:solidFill>
                          <a:effectLst>
                            <a:glow rad="228600">
                              <a:srgbClr val="100D00"/>
                            </a:glow>
                          </a:effectLst>
                          <a:latin typeface="Arial" charset="0"/>
                          <a:ea typeface="ＭＳ Ｐゴシック" charset="0"/>
                          <a:cs typeface="Times New Roman" charset="0"/>
                        </a:rPr>
                        <a:t>وضع علامة على الأماكن التي تم فيها قول أو تشغيل شيء آخر</a:t>
                      </a:r>
                      <a:endParaRPr lang="en-US" sz="3600" b="1" kern="1200" dirty="0">
                        <a:solidFill>
                          <a:srgbClr val="FFFFFF"/>
                        </a:solidFill>
                        <a:effectLst>
                          <a:glow rad="228600">
                            <a:srgbClr val="100D00"/>
                          </a:glow>
                        </a:effectLst>
                        <a:latin typeface="Arial" charset="0"/>
                        <a:ea typeface="ＭＳ Ｐゴシック" charset="0"/>
                        <a:cs typeface="Times New Roman" charset="0"/>
                      </a:endParaRPr>
                    </a:p>
                  </a:txBody>
                  <a:tcPr marT="45725" marB="45725"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417809" name="Group 20"/>
          <p:cNvGrpSpPr>
            <a:grpSpLocks/>
          </p:cNvGrpSpPr>
          <p:nvPr/>
        </p:nvGrpSpPr>
        <p:grpSpPr bwMode="auto">
          <a:xfrm>
            <a:off x="7521587" y="0"/>
            <a:ext cx="1622425" cy="6858000"/>
            <a:chOff x="4738" y="0"/>
            <a:chExt cx="1022" cy="4320"/>
          </a:xfrm>
        </p:grpSpPr>
        <p:pic>
          <p:nvPicPr>
            <p:cNvPr id="417811" name="Picture 2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7812" name="Picture 2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7813" name="Picture 2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 name="Rectangle 2"/>
          <p:cNvSpPr txBox="1">
            <a:spLocks noChangeArrowheads="1"/>
          </p:cNvSpPr>
          <p:nvPr/>
        </p:nvSpPr>
        <p:spPr bwMode="auto">
          <a:xfrm>
            <a:off x="381000" y="533400"/>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spcBef>
                <a:spcPct val="50000"/>
              </a:spcBef>
            </a:pPr>
            <a:r>
              <a:rPr lang="ar-JO" sz="4000" b="1" dirty="0">
                <a:solidFill>
                  <a:srgbClr val="FFFFFF"/>
                </a:solidFill>
                <a:effectLst>
                  <a:glow rad="228600">
                    <a:srgbClr val="100D00"/>
                  </a:glow>
                </a:effectLst>
                <a:latin typeface="Arial" charset="0"/>
                <a:cs typeface="Times New Roman" charset="0"/>
              </a:rPr>
              <a:t>عناوين موسيقية</a:t>
            </a:r>
            <a:endParaRPr lang="en-US" sz="4000" b="1" dirty="0">
              <a:solidFill>
                <a:srgbClr val="FFFFFF"/>
              </a:solidFill>
              <a:effectLst>
                <a:glow rad="228600">
                  <a:srgbClr val="100D00"/>
                </a:glow>
              </a:effectLst>
              <a:latin typeface="Arial" charset="0"/>
              <a:cs typeface="Times New Roman" charset="0"/>
            </a:endParaRPr>
          </a:p>
        </p:txBody>
      </p:sp>
      <p:sp>
        <p:nvSpPr>
          <p:cNvPr id="11"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388أ</a:t>
            </a:r>
            <a:endParaRPr lang="en-US" b="1" dirty="0">
              <a:solidFill>
                <a:srgbClr val="FFFFFF"/>
              </a:solidFill>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79512" y="1602007"/>
            <a:ext cx="838842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4000" b="1" kern="0">
                <a:solidFill>
                  <a:schemeClr val="bg1"/>
                </a:solidFill>
                <a:effectLst>
                  <a:glow rad="127000">
                    <a:srgbClr val="000000"/>
                  </a:glow>
                </a:effectLst>
                <a:latin typeface="Ac"/>
                <a:cs typeface="+mj-cs"/>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3600" dirty="0">
                <a:latin typeface="Arial" panose="020B0604020202020204" pitchFamily="34" charset="0"/>
                <a:cs typeface="Arial" panose="020B0604020202020204" pitchFamily="34" charset="0"/>
              </a:rPr>
              <a:t>تتحدث المزامير عن المسيح كملك (2 ، 18 ، 20 ، 21 ، 24 ، 47 ، 89 ، 110 ، 132)</a:t>
            </a:r>
          </a:p>
          <a:p>
            <a:r>
              <a:rPr lang="ar-JO" sz="3600" dirty="0">
                <a:latin typeface="Arial" panose="020B0604020202020204" pitchFamily="34" charset="0"/>
                <a:cs typeface="Arial" panose="020B0604020202020204" pitchFamily="34" charset="0"/>
              </a:rPr>
              <a:t>خادم (17 ، 22 ، 23 ، 40 ، 41 ، 69 ، 109)</a:t>
            </a:r>
          </a:p>
          <a:p>
            <a:r>
              <a:rPr lang="ar-JO" sz="3600" dirty="0">
                <a:latin typeface="Arial" panose="020B0604020202020204" pitchFamily="34" charset="0"/>
                <a:cs typeface="Arial" panose="020B0604020202020204" pitchFamily="34" charset="0"/>
              </a:rPr>
              <a:t>كإبن الإنسان (8 ، 16). ، 40) </a:t>
            </a:r>
          </a:p>
          <a:p>
            <a:r>
              <a:rPr lang="ar-JO" sz="3600" dirty="0">
                <a:latin typeface="Arial" panose="020B0604020202020204" pitchFamily="34" charset="0"/>
                <a:cs typeface="Arial" panose="020B0604020202020204" pitchFamily="34" charset="0"/>
              </a:rPr>
              <a:t>وكإبن الله / الإله (19 ، 102 ، 118).</a:t>
            </a:r>
            <a:endParaRPr lang="en-US" sz="36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899592" y="5920006"/>
            <a:ext cx="789163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المزامير</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10"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374أ</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8378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03B58"/>
        </a:solidFill>
        <a:effectLst/>
      </p:bgPr>
    </p:bg>
    <p:spTree>
      <p:nvGrpSpPr>
        <p:cNvPr id="1" name=""/>
        <p:cNvGrpSpPr/>
        <p:nvPr/>
      </p:nvGrpSpPr>
      <p:grpSpPr>
        <a:xfrm>
          <a:off x="0" y="0"/>
          <a:ext cx="0" cy="0"/>
          <a:chOff x="0" y="0"/>
          <a:chExt cx="0" cy="0"/>
        </a:xfrm>
      </p:grpSpPr>
      <p:sp>
        <p:nvSpPr>
          <p:cNvPr id="319490" name="Rectangle 2"/>
          <p:cNvSpPr>
            <a:spLocks noGrp="1" noChangeArrowheads="1"/>
          </p:cNvSpPr>
          <p:nvPr>
            <p:ph type="title"/>
          </p:nvPr>
        </p:nvSpPr>
        <p:spPr>
          <a:xfrm>
            <a:off x="457200" y="609600"/>
            <a:ext cx="5029200" cy="1143000"/>
          </a:xfrm>
          <a:noFill/>
        </p:spPr>
        <p:txBody>
          <a:bodyPr/>
          <a:lstStyle/>
          <a:p>
            <a:pPr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مؤشرات اللحن</a:t>
            </a:r>
            <a:endParaRPr lang="en-US" sz="4000" b="1" kern="1200" dirty="0">
              <a:solidFill>
                <a:srgbClr val="FFFFFF"/>
              </a:solidFill>
              <a:effectLst>
                <a:glow rad="228600">
                  <a:srgbClr val="100D00"/>
                </a:glow>
              </a:effectLst>
              <a:latin typeface="Arial" charset="0"/>
              <a:cs typeface="Times New Roman" charset="0"/>
            </a:endParaRPr>
          </a:p>
        </p:txBody>
      </p:sp>
      <p:graphicFrame>
        <p:nvGraphicFramePr>
          <p:cNvPr id="319491" name="Group 3"/>
          <p:cNvGraphicFramePr>
            <a:graphicFrameLocks noGrp="1"/>
          </p:cNvGraphicFramePr>
          <p:nvPr>
            <p:ph type="tbl" idx="1"/>
            <p:extLst>
              <p:ext uri="{D42A27DB-BD31-4B8C-83A1-F6EECF244321}">
                <p14:modId xmlns:p14="http://schemas.microsoft.com/office/powerpoint/2010/main" val="3313527572"/>
              </p:ext>
            </p:extLst>
          </p:nvPr>
        </p:nvGraphicFramePr>
        <p:xfrm>
          <a:off x="179512" y="1912946"/>
          <a:ext cx="7128792" cy="5029200"/>
        </p:xfrm>
        <a:graphic>
          <a:graphicData uri="http://schemas.openxmlformats.org/drawingml/2006/table">
            <a:tbl>
              <a:tblPr/>
              <a:tblGrid>
                <a:gridCol w="3232824">
                  <a:extLst>
                    <a:ext uri="{9D8B030D-6E8A-4147-A177-3AD203B41FA5}">
                      <a16:colId xmlns:a16="http://schemas.microsoft.com/office/drawing/2014/main" val="20000"/>
                    </a:ext>
                  </a:extLst>
                </a:gridCol>
                <a:gridCol w="3895968">
                  <a:extLst>
                    <a:ext uri="{9D8B030D-6E8A-4147-A177-3AD203B41FA5}">
                      <a16:colId xmlns:a16="http://schemas.microsoft.com/office/drawing/2014/main" val="20001"/>
                    </a:ext>
                  </a:extLst>
                </a:gridCol>
              </a:tblGrid>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kern="1200" dirty="0">
                          <a:solidFill>
                            <a:srgbClr val="FFFFFF"/>
                          </a:solidFill>
                          <a:effectLst>
                            <a:glow rad="228600">
                              <a:srgbClr val="100D00"/>
                            </a:glow>
                          </a:effectLst>
                          <a:latin typeface="Arial" charset="0"/>
                          <a:ea typeface="ＭＳ Ｐゴシック" charset="0"/>
                          <a:cs typeface="Times New Roman" charset="0"/>
                        </a:rPr>
                        <a:t>"ضبط على شوشانيم"</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kern="1200" dirty="0">
                          <a:solidFill>
                            <a:srgbClr val="FFFFFF"/>
                          </a:solidFill>
                          <a:effectLst>
                            <a:glow rad="228600">
                              <a:srgbClr val="100D00"/>
                            </a:glow>
                          </a:effectLst>
                          <a:latin typeface="Arial" charset="0"/>
                          <a:ea typeface="ＭＳ Ｐゴシック" charset="0"/>
                          <a:cs typeface="Times New Roman" charset="0"/>
                        </a:rPr>
                        <a:t>إلى زنابق الشهادة</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altLang="ja-JP" sz="3200" b="1" kern="1200" dirty="0">
                          <a:solidFill>
                            <a:srgbClr val="FFFFFF"/>
                          </a:solidFill>
                          <a:effectLst>
                            <a:glow rad="228600">
                              <a:srgbClr val="100D00"/>
                            </a:glow>
                          </a:effectLst>
                          <a:latin typeface="Arial" charset="0"/>
                          <a:ea typeface="ＭＳ Ｐゴシック" charset="0"/>
                          <a:cs typeface="Times New Roman" charset="0"/>
                        </a:rPr>
                        <a:t>"</a:t>
                      </a:r>
                      <a:r>
                        <a:rPr lang="ar-JO" sz="3200" b="1" kern="1200" dirty="0">
                          <a:solidFill>
                            <a:srgbClr val="FFFFFF"/>
                          </a:solidFill>
                          <a:effectLst>
                            <a:glow rad="228600">
                              <a:srgbClr val="100D00"/>
                            </a:glow>
                          </a:effectLst>
                          <a:latin typeface="Arial" charset="0"/>
                          <a:ea typeface="ＭＳ Ｐゴシック" charset="0"/>
                          <a:cs typeface="Times New Roman" charset="0"/>
                        </a:rPr>
                        <a:t>لمحلات</a:t>
                      </a:r>
                      <a:r>
                        <a:rPr lang="en-US" altLang="ja-JP" sz="3200" b="1" kern="1200" dirty="0">
                          <a:solidFill>
                            <a:srgbClr val="FFFFFF"/>
                          </a:solidFill>
                          <a:effectLst>
                            <a:glow rad="228600">
                              <a:srgbClr val="100D00"/>
                            </a:glow>
                          </a:effectLst>
                          <a:latin typeface="Arial" charset="0"/>
                          <a:ea typeface="ＭＳ Ｐゴシック" charset="0"/>
                          <a:cs typeface="Times New Roman" charset="0"/>
                        </a:rPr>
                        <a:t>"</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kern="1200" dirty="0">
                          <a:solidFill>
                            <a:srgbClr val="FFFFFF"/>
                          </a:solidFill>
                          <a:effectLst>
                            <a:glow rad="228600">
                              <a:srgbClr val="100D00"/>
                            </a:glow>
                          </a:effectLst>
                          <a:latin typeface="Arial" charset="0"/>
                          <a:ea typeface="ＭＳ Ｐゴシック" charset="0"/>
                          <a:cs typeface="Times New Roman" charset="0"/>
                        </a:rPr>
                        <a:t>يمكن أن تكون الألحان أو المؤشرات الليتورجية</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488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kern="1200" dirty="0">
                          <a:solidFill>
                            <a:srgbClr val="FFFFFF"/>
                          </a:solidFill>
                          <a:effectLst>
                            <a:glow rad="228600">
                              <a:srgbClr val="100D00"/>
                            </a:glow>
                          </a:effectLst>
                          <a:latin typeface="Arial" charset="0"/>
                          <a:ea typeface="ＭＳ Ｐゴシック" charset="0"/>
                          <a:cs typeface="Times New Roman" charset="0"/>
                        </a:rPr>
                        <a:t>"إلى الخلف أو الصباح"</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kern="1200" dirty="0">
                          <a:solidFill>
                            <a:srgbClr val="FFFFFF"/>
                          </a:solidFill>
                          <a:effectLst>
                            <a:glow rad="228600">
                              <a:srgbClr val="100D00"/>
                            </a:glow>
                          </a:effectLst>
                          <a:latin typeface="Arial" charset="0"/>
                          <a:ea typeface="ＭＳ Ｐゴシック" charset="0"/>
                          <a:cs typeface="Times New Roman" charset="0"/>
                        </a:rPr>
                        <a:t>لحن ، ولكن هناك أعمال طقسية متضمنة</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47688">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en-US" altLang="ja-JP" sz="3200" b="1" kern="1200" dirty="0">
                          <a:solidFill>
                            <a:srgbClr val="FFFFFF"/>
                          </a:solidFill>
                          <a:effectLst>
                            <a:glow rad="228600">
                              <a:srgbClr val="100D00"/>
                            </a:glow>
                          </a:effectLst>
                          <a:latin typeface="Arial" charset="0"/>
                          <a:ea typeface="ＭＳ Ｐゴシック" charset="0"/>
                          <a:cs typeface="Times New Roman" charset="0"/>
                        </a:rPr>
                        <a:t>"</a:t>
                      </a:r>
                      <a:r>
                        <a:rPr lang="ar-JO" sz="3200" b="1" kern="1200" dirty="0">
                          <a:solidFill>
                            <a:srgbClr val="FFFFFF"/>
                          </a:solidFill>
                          <a:effectLst>
                            <a:glow rad="228600">
                              <a:srgbClr val="100D00"/>
                            </a:glow>
                          </a:effectLst>
                          <a:latin typeface="Arial" charset="0"/>
                          <a:ea typeface="ＭＳ Ｐゴシック" charset="0"/>
                          <a:cs typeface="Times New Roman" charset="0"/>
                        </a:rPr>
                        <a:t>لا تدمر</a:t>
                      </a:r>
                      <a:r>
                        <a:rPr lang="en-US" altLang="ja-JP" sz="3200" b="1" kern="1200" dirty="0">
                          <a:solidFill>
                            <a:srgbClr val="FFFFFF"/>
                          </a:solidFill>
                          <a:effectLst>
                            <a:glow rad="228600">
                              <a:srgbClr val="100D00"/>
                            </a:glow>
                          </a:effectLst>
                          <a:latin typeface="Arial" charset="0"/>
                          <a:ea typeface="ＭＳ Ｐゴシック" charset="0"/>
                          <a:cs typeface="Times New Roman" charset="0"/>
                        </a:rPr>
                        <a:t>"</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kern="1200" dirty="0">
                          <a:solidFill>
                            <a:srgbClr val="FFFFFF"/>
                          </a:solidFill>
                          <a:effectLst>
                            <a:glow rad="228600">
                              <a:srgbClr val="100D00"/>
                            </a:glow>
                          </a:effectLst>
                          <a:latin typeface="Arial" charset="0"/>
                          <a:ea typeface="ＭＳ Ｐゴシック" charset="0"/>
                          <a:cs typeface="Times New Roman" charset="0"/>
                        </a:rPr>
                        <a:t>أفعال طقسية</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71600">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altLang="ja-JP" sz="3200" b="1" kern="1200" dirty="0">
                          <a:solidFill>
                            <a:srgbClr val="FFFFFF"/>
                          </a:solidFill>
                          <a:effectLst>
                            <a:glow rad="228600">
                              <a:srgbClr val="100D00"/>
                            </a:glow>
                          </a:effectLst>
                          <a:latin typeface="Arial" charset="0"/>
                          <a:ea typeface="ＭＳ Ｐゴシック" charset="0"/>
                          <a:cs typeface="Times New Roman" charset="0"/>
                        </a:rPr>
                        <a:t>"بمناسبة وفاة الابن"</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50000"/>
                        </a:spcBef>
                        <a:spcAft>
                          <a:spcPct val="0"/>
                        </a:spcAft>
                        <a:buClrTx/>
                        <a:buSzTx/>
                        <a:buFontTx/>
                        <a:buNone/>
                        <a:tabLst/>
                      </a:pPr>
                      <a:r>
                        <a:rPr lang="ar-JO" sz="3200" b="1" kern="1200" dirty="0">
                          <a:solidFill>
                            <a:srgbClr val="FFFFFF"/>
                          </a:solidFill>
                          <a:effectLst>
                            <a:glow rad="228600">
                              <a:srgbClr val="100D00"/>
                            </a:glow>
                          </a:effectLst>
                          <a:latin typeface="Arial" charset="0"/>
                          <a:ea typeface="ＭＳ Ｐゴシック" charset="0"/>
                          <a:cs typeface="Times New Roman" charset="0"/>
                        </a:rPr>
                        <a:t>مناسبة وفاة الابن</a:t>
                      </a:r>
                      <a:endParaRPr lang="en-US" sz="3200" b="1" kern="1200" dirty="0">
                        <a:solidFill>
                          <a:srgbClr val="FFFFFF"/>
                        </a:solidFill>
                        <a:effectLst>
                          <a:glow rad="228600">
                            <a:srgbClr val="100D00"/>
                          </a:glow>
                        </a:effectLst>
                        <a:latin typeface="Arial" charset="0"/>
                        <a:ea typeface="ＭＳ Ｐゴシック" charset="0"/>
                        <a:cs typeface="Times New Roman"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419863" name="Group 23"/>
          <p:cNvGrpSpPr>
            <a:grpSpLocks/>
          </p:cNvGrpSpPr>
          <p:nvPr/>
        </p:nvGrpSpPr>
        <p:grpSpPr bwMode="auto">
          <a:xfrm>
            <a:off x="7521587" y="0"/>
            <a:ext cx="1622425" cy="6858000"/>
            <a:chOff x="4738" y="0"/>
            <a:chExt cx="1022" cy="4320"/>
          </a:xfrm>
        </p:grpSpPr>
        <p:pic>
          <p:nvPicPr>
            <p:cNvPr id="419865" name="Picture 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288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66" name="Picture 2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144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9867" name="Picture 2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38" y="0"/>
              <a:ext cx="1022" cy="14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9" name="Text Box 5"/>
          <p:cNvSpPr txBox="1">
            <a:spLocks noChangeArrowheads="1"/>
          </p:cNvSpPr>
          <p:nvPr/>
        </p:nvSpPr>
        <p:spPr bwMode="auto">
          <a:xfrm>
            <a:off x="8153412" y="76208"/>
            <a:ext cx="771365"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388أ</a:t>
            </a:r>
            <a:endParaRPr lang="en-US" b="1" dirty="0">
              <a:solidFill>
                <a:srgbClr val="FFFFFF"/>
              </a:solidFill>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19490"/>
                                        </p:tgtEl>
                                        <p:attrNameLst>
                                          <p:attrName>style.visibility</p:attrName>
                                        </p:attrNameLst>
                                      </p:cBhvr>
                                      <p:to>
                                        <p:strVal val="visible"/>
                                      </p:to>
                                    </p:set>
                                    <p:animEffect transition="in" filter="fade">
                                      <p:cBhvr>
                                        <p:cTn id="7" dur="1000"/>
                                        <p:tgtEl>
                                          <p:spTgt spid="319490"/>
                                        </p:tgtEl>
                                      </p:cBhvr>
                                    </p:animEffect>
                                    <p:anim calcmode="lin" valueType="num">
                                      <p:cBhvr>
                                        <p:cTn id="8" dur="1000" fill="hold"/>
                                        <p:tgtEl>
                                          <p:spTgt spid="319490"/>
                                        </p:tgtEl>
                                        <p:attrNameLst>
                                          <p:attrName>ppt_x</p:attrName>
                                        </p:attrNameLst>
                                      </p:cBhvr>
                                      <p:tavLst>
                                        <p:tav tm="0">
                                          <p:val>
                                            <p:strVal val="#ppt_x"/>
                                          </p:val>
                                        </p:tav>
                                        <p:tav tm="100000">
                                          <p:val>
                                            <p:strVal val="#ppt_x"/>
                                          </p:val>
                                        </p:tav>
                                      </p:tavLst>
                                    </p:anim>
                                    <p:anim calcmode="lin" valueType="num">
                                      <p:cBhvr>
                                        <p:cTn id="9" dur="1000" fill="hold"/>
                                        <p:tgtEl>
                                          <p:spTgt spid="3194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0"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421890" name="Picture 2"/>
          <p:cNvPicPr>
            <a:picLocks noChangeAspect="1" noChangeArrowheads="1"/>
          </p:cNvPicPr>
          <p:nvPr/>
        </p:nvPicPr>
        <p:blipFill>
          <a:blip r:embed="rId3">
            <a:lum contrast="-66000"/>
            <a:extLst>
              <a:ext uri="{28A0092B-C50C-407E-A947-70E740481C1C}">
                <a14:useLocalDpi xmlns:a14="http://schemas.microsoft.com/office/drawing/2010/main"/>
              </a:ext>
            </a:extLst>
          </a:blip>
          <a:srcRect/>
          <a:stretch>
            <a:fillRect/>
          </a:stretch>
        </p:blipFill>
        <p:spPr bwMode="auto">
          <a:xfrm>
            <a:off x="0" y="914409"/>
            <a:ext cx="9144000" cy="513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1891" name="Rectangle 3"/>
          <p:cNvSpPr>
            <a:spLocks noGrp="1" noChangeArrowheads="1"/>
          </p:cNvSpPr>
          <p:nvPr>
            <p:ph type="title"/>
          </p:nvPr>
        </p:nvSpPr>
        <p:spPr>
          <a:solidFill>
            <a:srgbClr val="000099"/>
          </a:solidFill>
        </p:spPr>
        <p:txBody>
          <a:bodyPr/>
          <a:lstStyle/>
          <a:p>
            <a:pPr eaLnBrk="1" hangingPunct="1"/>
            <a:r>
              <a:rPr lang="ar-JO" sz="4000" b="1" kern="1200" dirty="0">
                <a:solidFill>
                  <a:srgbClr val="FFFFFF"/>
                </a:solidFill>
                <a:effectLst>
                  <a:glow rad="228600">
                    <a:srgbClr val="100D00"/>
                  </a:glow>
                </a:effectLst>
                <a:latin typeface="Arial" charset="0"/>
                <a:cs typeface="Times New Roman" charset="0"/>
              </a:rPr>
              <a:t>شيما</a:t>
            </a:r>
            <a:endParaRPr lang="en-US" sz="4000" b="1" kern="1200" dirty="0">
              <a:solidFill>
                <a:srgbClr val="FFFFFF"/>
              </a:solidFill>
              <a:effectLst>
                <a:glow rad="228600">
                  <a:srgbClr val="100D00"/>
                </a:glow>
              </a:effectLst>
              <a:latin typeface="Arial" charset="0"/>
              <a:cs typeface="Times New Roman" charset="0"/>
            </a:endParaRPr>
          </a:p>
        </p:txBody>
      </p:sp>
      <p:sp>
        <p:nvSpPr>
          <p:cNvPr id="329732" name="Rectangle 4"/>
          <p:cNvSpPr>
            <a:spLocks noGrp="1" noChangeArrowheads="1"/>
          </p:cNvSpPr>
          <p:nvPr>
            <p:ph type="body" idx="1"/>
          </p:nvPr>
        </p:nvSpPr>
        <p:spPr>
          <a:xfrm>
            <a:off x="381000" y="1752600"/>
            <a:ext cx="8534400" cy="3886200"/>
          </a:xfrm>
          <a:effectLst>
            <a:outerShdw blurRad="63500" dist="35921" dir="2700000" algn="ctr" rotWithShape="0">
              <a:schemeClr val="tx2">
                <a:alpha val="74998"/>
              </a:schemeClr>
            </a:outerShdw>
          </a:effectLst>
        </p:spPr>
        <p:txBody>
          <a:bodyPr/>
          <a:lstStyle/>
          <a:p>
            <a:pPr algn="ctr" eaLnBrk="1" hangingPunct="1">
              <a:spcBef>
                <a:spcPct val="50000"/>
              </a:spcBef>
              <a:buFontTx/>
              <a:buNone/>
              <a:defRPr/>
            </a:pPr>
            <a:r>
              <a:rPr lang="en-US" sz="4000" b="1" kern="1200" dirty="0">
                <a:solidFill>
                  <a:srgbClr val="FFFFFF"/>
                </a:solidFill>
                <a:effectLst>
                  <a:glow rad="228600">
                    <a:srgbClr val="100D00"/>
                  </a:glow>
                </a:effectLst>
                <a:latin typeface="Arial" charset="0"/>
                <a:cs typeface="Times New Roman" charset="0"/>
              </a:rPr>
              <a:t> </a:t>
            </a:r>
            <a:r>
              <a:rPr lang="ar-JO" sz="4000" b="1" kern="1200" dirty="0">
                <a:solidFill>
                  <a:srgbClr val="FFFFFF"/>
                </a:solidFill>
                <a:effectLst>
                  <a:glow rad="228600">
                    <a:srgbClr val="100D00"/>
                  </a:glow>
                </a:effectLst>
                <a:latin typeface="Arial" charset="0"/>
                <a:cs typeface="Times New Roman" charset="0"/>
              </a:rPr>
              <a:t>فتحب الرب إلهك من كل قلبك ومن كل نفسك ومن كل قوتك</a:t>
            </a:r>
            <a:endParaRPr lang="en-US" sz="4000" b="1" kern="1200" dirty="0">
              <a:solidFill>
                <a:srgbClr val="FFFFFF"/>
              </a:solidFill>
              <a:effectLst>
                <a:glow rad="228600">
                  <a:srgbClr val="100D00"/>
                </a:glow>
              </a:effectLst>
              <a:latin typeface="Arial" charset="0"/>
              <a:cs typeface="Times New Roman" charset="0"/>
            </a:endParaRPr>
          </a:p>
          <a:p>
            <a:pPr algn="ctr" eaLnBrk="1" hangingPunct="1">
              <a:spcBef>
                <a:spcPct val="50000"/>
              </a:spcBef>
              <a:buFontTx/>
              <a:buNone/>
              <a:defRPr/>
            </a:pPr>
            <a:r>
              <a:rPr lang="en-US" sz="4000" b="1" kern="1200" dirty="0">
                <a:solidFill>
                  <a:srgbClr val="FFFFFF"/>
                </a:solidFill>
                <a:effectLst>
                  <a:glow rad="228600">
                    <a:srgbClr val="100D00"/>
                  </a:glow>
                </a:effectLst>
                <a:latin typeface="Arial" charset="0"/>
                <a:cs typeface="Times New Roman" charset="0"/>
              </a:rPr>
              <a:t>(</a:t>
            </a:r>
            <a:r>
              <a:rPr lang="ar-JO" sz="4000" b="1" kern="1200" dirty="0">
                <a:solidFill>
                  <a:srgbClr val="FFFFFF"/>
                </a:solidFill>
                <a:effectLst>
                  <a:glow rad="228600">
                    <a:srgbClr val="100D00"/>
                  </a:glow>
                </a:effectLst>
                <a:latin typeface="Arial" charset="0"/>
                <a:cs typeface="Times New Roman" charset="0"/>
              </a:rPr>
              <a:t>تثنية 5 : 6</a:t>
            </a:r>
            <a:r>
              <a:rPr lang="en-US" sz="4000" b="1" kern="1200" dirty="0">
                <a:solidFill>
                  <a:srgbClr val="FFFFFF"/>
                </a:solidFill>
                <a:effectLst>
                  <a:glow rad="228600">
                    <a:srgbClr val="100D00"/>
                  </a:glow>
                </a:effectLst>
                <a:latin typeface="Arial" charset="0"/>
                <a:cs typeface="Times New Roman" charset="0"/>
              </a:rPr>
              <a:t>)</a:t>
            </a:r>
            <a:endParaRPr lang="en-GB" sz="4000" b="1" kern="1200" dirty="0">
              <a:solidFill>
                <a:srgbClr val="FFFFFF"/>
              </a:solidFill>
              <a:effectLst>
                <a:glow rad="228600">
                  <a:srgbClr val="100D00"/>
                </a:glow>
              </a:effectLst>
              <a:latin typeface="Arial" charset="0"/>
              <a:cs typeface="Times New Roman" charset="0"/>
            </a:endParaRPr>
          </a:p>
        </p:txBody>
      </p:sp>
      <p:sp>
        <p:nvSpPr>
          <p:cNvPr id="329733"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388ب</a:t>
            </a:r>
            <a:endParaRPr lang="en-US" b="1" dirty="0">
              <a:solidFill>
                <a:srgbClr val="FFFFFF"/>
              </a:solidFill>
              <a:latin typeface="Arial" pitchFamily="-105" charset="0"/>
              <a:ea typeface="Arial" pitchFamily="-105" charset="0"/>
              <a:cs typeface="Arial" pitchFamily="-105" charset="0"/>
            </a:endParaRPr>
          </a:p>
        </p:txBody>
      </p:sp>
    </p:spTree>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0" y="0"/>
            <a:ext cx="7467600" cy="1143000"/>
          </a:xfrm>
          <a:noFill/>
          <a:ln>
            <a:noFill/>
          </a:ln>
        </p:spPr>
        <p:txBody>
          <a:bodyPr vert="horz" wrap="square" lIns="91440" tIns="45720" rIns="91440" bIns="45720" numCol="1" anchor="ctr" anchorCtr="0" compatLnSpc="1">
            <a:prstTxWarp prst="textNoShape">
              <a:avLst/>
            </a:prstTxWarp>
          </a:bodyPr>
          <a:lstStyle/>
          <a:p>
            <a:pPr eaLnBrk="1" hangingPunct="1">
              <a:lnSpc>
                <a:spcPct val="90000"/>
              </a:lnSpc>
              <a:spcBef>
                <a:spcPct val="20000"/>
              </a:spcBef>
            </a:pPr>
            <a:r>
              <a:rPr lang="ar-JO" sz="4000" b="1" dirty="0">
                <a:solidFill>
                  <a:schemeClr val="tx1"/>
                </a:solidFill>
                <a:latin typeface="Arial" charset="0"/>
                <a:cs typeface="+mn-cs"/>
              </a:rPr>
              <a:t>اليوم الأول: مزمور 24</a:t>
            </a:r>
            <a:endParaRPr lang="en-GB" sz="4000" b="1" dirty="0">
              <a:solidFill>
                <a:schemeClr val="tx1"/>
              </a:solidFill>
              <a:latin typeface="Arial" charset="0"/>
              <a:cs typeface="+mn-cs"/>
            </a:endParaRPr>
          </a:p>
        </p:txBody>
      </p:sp>
      <p:sp>
        <p:nvSpPr>
          <p:cNvPr id="331779" name="Rectangle 3"/>
          <p:cNvSpPr>
            <a:spLocks noGrp="1" noChangeArrowheads="1"/>
          </p:cNvSpPr>
          <p:nvPr>
            <p:ph idx="1"/>
          </p:nvPr>
        </p:nvSpPr>
        <p:spPr>
          <a:xfrm>
            <a:off x="457200" y="1219200"/>
            <a:ext cx="6419056" cy="5638800"/>
          </a:xfrm>
          <a:noFill/>
          <a:ln>
            <a:noFill/>
          </a:ln>
        </p:spPr>
        <p:txBody>
          <a:bodyPr vert="horz" wrap="square" lIns="91440" tIns="45720" rIns="91440" bIns="45720" numCol="1" anchor="ctr" anchorCtr="0" compatLnSpc="1">
            <a:prstTxWarp prst="textNoShape">
              <a:avLst/>
            </a:prstTxWarp>
          </a:bodyPr>
          <a:lstStyle/>
          <a:p>
            <a:pPr marL="0" indent="0" algn="ctr" eaLnBrk="1" hangingPunct="1">
              <a:lnSpc>
                <a:spcPct val="90000"/>
              </a:lnSpc>
              <a:buNone/>
            </a:pPr>
            <a:r>
              <a:rPr lang="ar-JO" sz="4000" b="1" dirty="0">
                <a:latin typeface="Arial" charset="0"/>
              </a:rPr>
              <a:t>"للرب الأرض وكل ما فيها الدنيا وكل من فيها </a:t>
            </a:r>
            <a:endParaRPr lang="en-US" sz="4000" b="1" dirty="0">
              <a:latin typeface="Arial" charset="0"/>
            </a:endParaRPr>
          </a:p>
          <a:p>
            <a:pPr marL="0" indent="0" algn="ctr" eaLnBrk="1" hangingPunct="1">
              <a:lnSpc>
                <a:spcPct val="90000"/>
              </a:lnSpc>
              <a:buNone/>
            </a:pPr>
            <a:endParaRPr lang="en-US" sz="4000" b="1" dirty="0">
              <a:latin typeface="Arial" charset="0"/>
            </a:endParaRPr>
          </a:p>
          <a:p>
            <a:pPr marL="0" indent="0" algn="ctr" eaLnBrk="1" hangingPunct="1">
              <a:lnSpc>
                <a:spcPct val="90000"/>
              </a:lnSpc>
              <a:buNone/>
            </a:pPr>
            <a:r>
              <a:rPr lang="ar-JO" sz="4000" b="1" dirty="0">
                <a:latin typeface="Arial" charset="0"/>
              </a:rPr>
              <a:t>من يصعد إلى جبل الرب؟</a:t>
            </a:r>
            <a:endParaRPr lang="en-US" sz="4000" b="1" dirty="0">
              <a:latin typeface="Arial" charset="0"/>
            </a:endParaRPr>
          </a:p>
          <a:p>
            <a:pPr marL="0" indent="0" algn="ctr" eaLnBrk="1" hangingPunct="1">
              <a:lnSpc>
                <a:spcPct val="90000"/>
              </a:lnSpc>
              <a:buNone/>
            </a:pPr>
            <a:endParaRPr lang="en-US" sz="4000" b="1" dirty="0">
              <a:latin typeface="Arial" charset="0"/>
            </a:endParaRPr>
          </a:p>
          <a:p>
            <a:pPr marL="0" indent="0" algn="ctr" eaLnBrk="1" hangingPunct="1">
              <a:lnSpc>
                <a:spcPct val="90000"/>
              </a:lnSpc>
              <a:buNone/>
            </a:pPr>
            <a:r>
              <a:rPr lang="ar-JO" sz="4000" b="1" dirty="0">
                <a:latin typeface="Arial" charset="0"/>
              </a:rPr>
              <a:t>إرفعوا رؤوسكم ... فيدخل ملك المجد. من هو ملك المجد؟ رب الجنود هو ملك المجد.</a:t>
            </a:r>
            <a:endParaRPr lang="en-GB" sz="4000" b="1" dirty="0">
              <a:latin typeface="Arial" charset="0"/>
            </a:endParaRPr>
          </a:p>
        </p:txBody>
      </p:sp>
      <p:pic>
        <p:nvPicPr>
          <p:cNvPr id="423939" name="Picture 4" descr="metal-trumpe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472375" y="0"/>
            <a:ext cx="16716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781" name="Text Box 5"/>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388ب</a:t>
            </a:r>
            <a:endParaRPr lang="en-US" b="1" dirty="0">
              <a:solidFill>
                <a:srgbClr val="FFFFFF"/>
              </a:solidFill>
              <a:latin typeface="Arial" pitchFamily="-105" charset="0"/>
              <a:ea typeface="Arial" pitchFamily="-105" charset="0"/>
              <a:cs typeface="Arial" pitchFamily="-105" charset="0"/>
            </a:endParaRPr>
          </a:p>
        </p:txBody>
      </p:sp>
    </p:spTree>
  </p:cSld>
  <p:clrMapOvr>
    <a:overrideClrMapping bg1="lt1" tx1="dk1" bg2="lt2" tx2="dk2" accent1="accent1" accent2="accent2" accent3="accent3" accent4="accent4" accent5="accent5" accent6="accent6" hlink="hlink" folHlink="folHlink"/>
  </p:clrMapOvr>
  <p:transition>
    <p:fade/>
  </p:transition>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8DCC0"/>
        </a:solidFill>
        <a:effectLst/>
      </p:bgPr>
    </p:bg>
    <p:spTree>
      <p:nvGrpSpPr>
        <p:cNvPr id="1" name=""/>
        <p:cNvGrpSpPr/>
        <p:nvPr/>
      </p:nvGrpSpPr>
      <p:grpSpPr>
        <a:xfrm>
          <a:off x="0" y="0"/>
          <a:ext cx="0" cy="0"/>
          <a:chOff x="0" y="0"/>
          <a:chExt cx="0" cy="0"/>
        </a:xfrm>
      </p:grpSpPr>
      <p:sp>
        <p:nvSpPr>
          <p:cNvPr id="425986" name="Rectangle 2"/>
          <p:cNvSpPr>
            <a:spLocks noGrp="1" noChangeArrowheads="1"/>
          </p:cNvSpPr>
          <p:nvPr>
            <p:ph type="title"/>
          </p:nvPr>
        </p:nvSpPr>
        <p:spPr>
          <a:xfrm>
            <a:off x="304800" y="457200"/>
            <a:ext cx="5579327" cy="1143000"/>
          </a:xfrm>
          <a:noFill/>
          <a:ln>
            <a:noFill/>
          </a:ln>
        </p:spPr>
        <p:txBody>
          <a:bodyPr vert="horz" wrap="square" lIns="91440" tIns="45720" rIns="91440" bIns="45720" numCol="1" anchor="ctr" anchorCtr="0" compatLnSpc="1">
            <a:prstTxWarp prst="textNoShape">
              <a:avLst/>
            </a:prstTxWarp>
          </a:bodyPr>
          <a:lstStyle/>
          <a:p>
            <a:pPr algn="r" eaLnBrk="1" hangingPunct="1"/>
            <a:r>
              <a:rPr lang="ar-JO" sz="5400" b="1" dirty="0">
                <a:latin typeface="Arial" charset="0"/>
              </a:rPr>
              <a:t>عيد المظال: مزمور 29</a:t>
            </a:r>
            <a:endParaRPr lang="en-GB" sz="5400" b="1" dirty="0">
              <a:latin typeface="Arial" charset="0"/>
            </a:endParaRPr>
          </a:p>
        </p:txBody>
      </p:sp>
      <p:sp>
        <p:nvSpPr>
          <p:cNvPr id="333827" name="Rectangle 3"/>
          <p:cNvSpPr>
            <a:spLocks noGrp="1" noChangeArrowheads="1"/>
          </p:cNvSpPr>
          <p:nvPr>
            <p:ph type="body" idx="1"/>
          </p:nvPr>
        </p:nvSpPr>
        <p:spPr>
          <a:xfrm>
            <a:off x="0" y="2287413"/>
            <a:ext cx="594015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lnSpc>
                <a:spcPct val="90000"/>
              </a:lnSpc>
              <a:buNone/>
            </a:pPr>
            <a:r>
              <a:rPr lang="ar-JO" sz="4000" b="1" dirty="0">
                <a:latin typeface="Arial" charset="0"/>
              </a:rPr>
              <a:t>قدموا للرب أيها الجبابرة قدموا للرب مجدا وقوة.</a:t>
            </a:r>
            <a:endParaRPr lang="en-US" sz="4000" b="1" dirty="0">
              <a:latin typeface="Arial" charset="0"/>
            </a:endParaRPr>
          </a:p>
          <a:p>
            <a:pPr marL="177800" indent="-177800" algn="r" eaLnBrk="1" hangingPunct="1">
              <a:lnSpc>
                <a:spcPct val="90000"/>
              </a:lnSpc>
              <a:buNone/>
            </a:pPr>
            <a:endParaRPr lang="en-US" sz="4000" b="1" dirty="0">
              <a:latin typeface="Arial" charset="0"/>
            </a:endParaRPr>
          </a:p>
          <a:p>
            <a:pPr marL="177800" indent="-177800" algn="r" eaLnBrk="1" hangingPunct="1">
              <a:lnSpc>
                <a:spcPct val="90000"/>
              </a:lnSpc>
              <a:buNone/>
            </a:pPr>
            <a:r>
              <a:rPr lang="en-US" sz="4000" b="1" dirty="0">
                <a:latin typeface="Arial" charset="0"/>
              </a:rPr>
              <a:t>	</a:t>
            </a:r>
            <a:r>
              <a:rPr lang="ar-JO" sz="4000" b="1" dirty="0">
                <a:latin typeface="Arial" charset="0"/>
              </a:rPr>
              <a:t>قدموا للرب مجد اسمه. أسجدوا للرب في بهاء قداسته ... "</a:t>
            </a:r>
            <a:endParaRPr lang="en-GB" sz="4000" b="1" dirty="0">
              <a:latin typeface="Arial" charset="0"/>
            </a:endParaRPr>
          </a:p>
        </p:txBody>
      </p:sp>
      <p:grpSp>
        <p:nvGrpSpPr>
          <p:cNvPr id="425988" name="Group 4"/>
          <p:cNvGrpSpPr>
            <a:grpSpLocks/>
          </p:cNvGrpSpPr>
          <p:nvPr/>
        </p:nvGrpSpPr>
        <p:grpSpPr bwMode="auto">
          <a:xfrm>
            <a:off x="6172200" y="0"/>
            <a:ext cx="2971800" cy="6858000"/>
            <a:chOff x="0" y="0"/>
            <a:chExt cx="1872" cy="4320"/>
          </a:xfrm>
        </p:grpSpPr>
        <p:pic>
          <p:nvPicPr>
            <p:cNvPr id="42599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6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7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2"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89"/>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5993"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872" cy="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33833" name="Text Box 9"/>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388b</a:t>
            </a:r>
          </a:p>
        </p:txBody>
      </p:sp>
      <p:sp>
        <p:nvSpPr>
          <p:cNvPr id="10"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388ب</a:t>
            </a:r>
            <a:endParaRPr lang="en-US" b="1" dirty="0">
              <a:solidFill>
                <a:srgbClr val="FFFFFF"/>
              </a:solidFill>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33827">
                                            <p:txEl>
                                              <p:pRg st="2" end="2"/>
                                            </p:txEl>
                                          </p:spTgt>
                                        </p:tgtEl>
                                        <p:attrNameLst>
                                          <p:attrName>style.visibility</p:attrName>
                                        </p:attrNameLst>
                                      </p:cBhvr>
                                      <p:to>
                                        <p:strVal val="visible"/>
                                      </p:to>
                                    </p:set>
                                    <p:animEffect transition="in" filter="fade">
                                      <p:cBhvr>
                                        <p:cTn id="7" dur="2000"/>
                                        <p:tgtEl>
                                          <p:spTgt spid="3338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B12143"/>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472221" y="0"/>
            <a:ext cx="5675586" cy="6858000"/>
          </a:xfrm>
          <a:prstGeom prst="rect">
            <a:avLst/>
          </a:prstGeom>
        </p:spPr>
      </p:pic>
      <p:sp>
        <p:nvSpPr>
          <p:cNvPr id="428034" name="Rectangle 2"/>
          <p:cNvSpPr>
            <a:spLocks noGrp="1" noChangeArrowheads="1"/>
          </p:cNvSpPr>
          <p:nvPr>
            <p:ph type="title"/>
          </p:nvPr>
        </p:nvSpPr>
        <p:spPr>
          <a:xfrm>
            <a:off x="467544" y="188640"/>
            <a:ext cx="8229600" cy="720080"/>
          </a:xfrm>
          <a:solidFill>
            <a:schemeClr val="tx1"/>
          </a:solidFill>
        </p:spPr>
        <p:txBody>
          <a:bodyPr/>
          <a:lstStyle/>
          <a:p>
            <a:pPr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المواكب: مزمور 68</a:t>
            </a:r>
            <a:endParaRPr lang="en-GB" sz="4000" b="1" kern="1200" dirty="0">
              <a:solidFill>
                <a:srgbClr val="FFFFFF"/>
              </a:solidFill>
              <a:effectLst>
                <a:glow rad="228600">
                  <a:srgbClr val="100D00"/>
                </a:glow>
              </a:effectLst>
              <a:latin typeface="Arial" charset="0"/>
              <a:cs typeface="Times New Roman" charset="0"/>
            </a:endParaRPr>
          </a:p>
        </p:txBody>
      </p:sp>
      <p:sp>
        <p:nvSpPr>
          <p:cNvPr id="428035" name="Rectangle 3"/>
          <p:cNvSpPr>
            <a:spLocks noGrp="1" noChangeArrowheads="1"/>
          </p:cNvSpPr>
          <p:nvPr>
            <p:ph type="body" idx="1"/>
          </p:nvPr>
        </p:nvSpPr>
        <p:spPr>
          <a:xfrm>
            <a:off x="35496" y="1556792"/>
            <a:ext cx="3263280" cy="5301208"/>
          </a:xfrm>
          <a:noFill/>
          <a:ln>
            <a:noFill/>
          </a:ln>
        </p:spPr>
        <p:txBody>
          <a:bodyPr vert="horz" wrap="square" lIns="91440" tIns="45720" rIns="91440" bIns="45720" numCol="1" anchor="t" anchorCtr="0" compatLnSpc="1">
            <a:prstTxWarp prst="textNoShape">
              <a:avLst/>
            </a:prstTxWarp>
          </a:bodyPr>
          <a:lstStyle/>
          <a:p>
            <a:pPr marL="0" indent="0" algn="r" eaLnBrk="1" hangingPunct="1">
              <a:buNone/>
            </a:pPr>
            <a:r>
              <a:rPr lang="ar-JO" sz="4400" b="1" dirty="0">
                <a:solidFill>
                  <a:srgbClr val="FFFFFF"/>
                </a:solidFill>
                <a:latin typeface="Arial" charset="0"/>
              </a:rPr>
              <a:t>"لقد ظهر موكبك يا الله موكب إلهي وملك إلى الهيكل ..."</a:t>
            </a:r>
            <a:endParaRPr lang="en-GB" sz="4400" b="1" dirty="0">
              <a:solidFill>
                <a:srgbClr val="FFFFFF"/>
              </a:solidFill>
              <a:latin typeface="Arial" charset="0"/>
            </a:endParaRPr>
          </a:p>
        </p:txBody>
      </p:sp>
      <p:sp>
        <p:nvSpPr>
          <p:cNvPr id="6" name="Rectangle 2"/>
          <p:cNvSpPr txBox="1">
            <a:spLocks noChangeArrowheads="1"/>
          </p:cNvSpPr>
          <p:nvPr/>
        </p:nvSpPr>
        <p:spPr bwMode="auto">
          <a:xfrm>
            <a:off x="3491880" y="6453336"/>
            <a:ext cx="5652120" cy="40466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2pPr>
            <a:lvl3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3pPr>
            <a:lvl4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4pPr>
            <a:lvl5pPr algn="ctr" rtl="0" eaLnBrk="0" fontAlgn="base" hangingPunct="0">
              <a:spcBef>
                <a:spcPct val="0"/>
              </a:spcBef>
              <a:spcAft>
                <a:spcPct val="0"/>
              </a:spcAft>
              <a:defRPr sz="4400">
                <a:solidFill>
                  <a:schemeClr val="tx2"/>
                </a:solidFill>
                <a:latin typeface="Arial" pitchFamily="-105" charset="0"/>
                <a:ea typeface="ＭＳ Ｐゴシック" charset="0"/>
                <a:cs typeface="Arial" pitchFamily="-105" charset="0"/>
              </a:defRPr>
            </a:lvl5pPr>
            <a:lvl6pPr marL="4572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6pPr>
            <a:lvl7pPr marL="9144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7pPr>
            <a:lvl8pPr marL="13716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8pPr>
            <a:lvl9pPr marL="1828800" algn="ctr" rtl="0" fontAlgn="base">
              <a:spcBef>
                <a:spcPct val="0"/>
              </a:spcBef>
              <a:spcAft>
                <a:spcPct val="0"/>
              </a:spcAft>
              <a:defRPr sz="4400">
                <a:solidFill>
                  <a:schemeClr val="tx2"/>
                </a:solidFill>
                <a:latin typeface="Arial" pitchFamily="-105" charset="0"/>
                <a:ea typeface="Arial" pitchFamily="-105" charset="0"/>
                <a:cs typeface="Arial" pitchFamily="-105" charset="0"/>
              </a:defRPr>
            </a:lvl9pPr>
          </a:lstStyle>
          <a:p>
            <a:pPr eaLnBrk="1" hangingPunct="1"/>
            <a:r>
              <a:rPr lang="en-US" sz="2000" b="1" dirty="0">
                <a:solidFill>
                  <a:srgbClr val="FFFFFF"/>
                </a:solidFill>
                <a:latin typeface="Arial" charset="0"/>
              </a:rPr>
              <a:t>David and the Ark — </a:t>
            </a:r>
            <a:r>
              <a:rPr lang="en-US" sz="2000" b="1" dirty="0" err="1">
                <a:solidFill>
                  <a:srgbClr val="FFFFFF"/>
                </a:solidFill>
                <a:latin typeface="Arial" charset="0"/>
              </a:rPr>
              <a:t>Ademollo</a:t>
            </a:r>
            <a:r>
              <a:rPr lang="en-US" sz="2000" b="1" dirty="0">
                <a:solidFill>
                  <a:srgbClr val="FFFFFF"/>
                </a:solidFill>
                <a:latin typeface="Arial" charset="0"/>
              </a:rPr>
              <a:t> — c. 1816</a:t>
            </a:r>
            <a:endParaRPr lang="en-GB" sz="2000" b="1" dirty="0">
              <a:solidFill>
                <a:srgbClr val="FFFFFF"/>
              </a:solidFill>
              <a:latin typeface="Arial" charset="0"/>
            </a:endParaRPr>
          </a:p>
        </p:txBody>
      </p:sp>
    </p:spTree>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pic>
        <p:nvPicPr>
          <p:cNvPr id="430082" name="Picture 2"/>
          <p:cNvPicPr>
            <a:picLocks noGrp="1" noChangeAspect="1" noChangeArrowheads="1"/>
          </p:cNvPicPr>
          <p:nvPr>
            <p:ph type="body" idx="4294967295"/>
          </p:nvPr>
        </p:nvPicPr>
        <p:blipFill>
          <a:blip r:embed="rId3" cstate="screen">
            <a:extLst>
              <a:ext uri="{28A0092B-C50C-407E-A947-70E740481C1C}">
                <a14:useLocalDpi xmlns:a14="http://schemas.microsoft.com/office/drawing/2010/main"/>
              </a:ext>
            </a:extLst>
          </a:blip>
          <a:srcRect/>
          <a:stretch>
            <a:fillRect/>
          </a:stretch>
        </p:blipFill>
        <p:spPr>
          <a:xfrm>
            <a:off x="0" y="1020764"/>
            <a:ext cx="9144000" cy="5480051"/>
          </a:xfrm>
        </p:spPr>
      </p:pic>
      <p:sp>
        <p:nvSpPr>
          <p:cNvPr id="430083" name="Rectangle 3"/>
          <p:cNvSpPr>
            <a:spLocks noGrp="1" noChangeArrowheads="1"/>
          </p:cNvSpPr>
          <p:nvPr>
            <p:ph type="title"/>
          </p:nvPr>
        </p:nvSpPr>
        <p:spPr>
          <a:xfrm>
            <a:off x="457200" y="0"/>
            <a:ext cx="8229600" cy="914400"/>
          </a:xfrm>
          <a:noFill/>
        </p:spPr>
        <p:txBody>
          <a:bodyPr/>
          <a:lstStyle/>
          <a:p>
            <a:pPr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صفات الله</a:t>
            </a:r>
            <a:endParaRPr lang="en-GB" sz="4000" b="1" kern="1200" dirty="0">
              <a:solidFill>
                <a:srgbClr val="FFFFFF"/>
              </a:solidFill>
              <a:effectLst>
                <a:glow rad="228600">
                  <a:srgbClr val="100D00"/>
                </a:glow>
              </a:effectLst>
              <a:latin typeface="Arial" charset="0"/>
              <a:cs typeface="Times New Roman" charset="0"/>
            </a:endParaRPr>
          </a:p>
        </p:txBody>
      </p:sp>
      <p:graphicFrame>
        <p:nvGraphicFramePr>
          <p:cNvPr id="339972" name="Group 4"/>
          <p:cNvGraphicFramePr>
            <a:graphicFrameLocks noGrp="1"/>
          </p:cNvGraphicFramePr>
          <p:nvPr>
            <p:ph type="tbl" idx="1"/>
            <p:extLst>
              <p:ext uri="{D42A27DB-BD31-4B8C-83A1-F6EECF244321}">
                <p14:modId xmlns:p14="http://schemas.microsoft.com/office/powerpoint/2010/main" val="1889199003"/>
              </p:ext>
            </p:extLst>
          </p:nvPr>
        </p:nvGraphicFramePr>
        <p:xfrm>
          <a:off x="251520" y="1249364"/>
          <a:ext cx="8712968" cy="5011163"/>
        </p:xfrm>
        <a:graphic>
          <a:graphicData uri="http://schemas.openxmlformats.org/drawingml/2006/table">
            <a:tbl>
              <a:tblPr/>
              <a:tblGrid>
                <a:gridCol w="2500945">
                  <a:extLst>
                    <a:ext uri="{9D8B030D-6E8A-4147-A177-3AD203B41FA5}">
                      <a16:colId xmlns:a16="http://schemas.microsoft.com/office/drawing/2014/main" val="20000"/>
                    </a:ext>
                  </a:extLst>
                </a:gridCol>
                <a:gridCol w="6212023">
                  <a:extLst>
                    <a:ext uri="{9D8B030D-6E8A-4147-A177-3AD203B41FA5}">
                      <a16:colId xmlns:a16="http://schemas.microsoft.com/office/drawing/2014/main" val="20001"/>
                    </a:ext>
                  </a:extLst>
                </a:gridCol>
              </a:tblGrid>
              <a:tr h="1798459">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charset="0"/>
                          <a:ea typeface="ＭＳ Ｐゴシック" charset="0"/>
                          <a:cs typeface="Arial" charset="0"/>
                        </a:rPr>
                        <a:t>الكاتب</a:t>
                      </a:r>
                      <a:endParaRPr kumimoji="0" lang="en-GB" sz="3600" b="1" i="0" u="none" strike="noStrike" kern="1200"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charset="0"/>
                          <a:ea typeface="ＭＳ Ｐゴシック" charset="0"/>
                          <a:cs typeface="Arial" charset="0"/>
                        </a:rPr>
                        <a:t>إذا أرى سمواتك عمل أصابعك القمر والنجوم التي كونتها</a:t>
                      </a:r>
                      <a:endParaRPr kumimoji="0" lang="en-US" sz="3600" b="1" i="0" u="none" strike="noStrike" kern="1200" cap="none" normalizeH="0" baseline="0" dirty="0">
                        <a:ln>
                          <a:noFill/>
                        </a:ln>
                        <a:solidFill>
                          <a:schemeClr val="tx1"/>
                        </a:solidFill>
                        <a:effectLst/>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Tx/>
                        <a:buSzTx/>
                        <a:buFontTx/>
                        <a:buNone/>
                        <a:tabLst/>
                      </a:pPr>
                      <a:r>
                        <a:rPr kumimoji="0" lang="en-US" sz="3600" b="1" i="0" u="none" strike="noStrike" kern="1200" cap="none" normalizeH="0" baseline="0" dirty="0">
                          <a:ln>
                            <a:noFill/>
                          </a:ln>
                          <a:solidFill>
                            <a:schemeClr val="tx1"/>
                          </a:solidFill>
                          <a:effectLst/>
                          <a:latin typeface="Arial" charset="0"/>
                          <a:ea typeface="ＭＳ Ｐゴシック" charset="0"/>
                          <a:cs typeface="Arial" charset="0"/>
                        </a:rPr>
                        <a:t>(</a:t>
                      </a:r>
                      <a:r>
                        <a:rPr kumimoji="0" lang="ar-JO" sz="3600" b="1" i="0" u="none" strike="noStrike" kern="1200" cap="none" normalizeH="0" baseline="0" dirty="0">
                          <a:ln>
                            <a:noFill/>
                          </a:ln>
                          <a:solidFill>
                            <a:schemeClr val="tx1"/>
                          </a:solidFill>
                          <a:effectLst/>
                          <a:latin typeface="Arial" charset="0"/>
                          <a:ea typeface="ＭＳ Ｐゴシック" charset="0"/>
                          <a:cs typeface="Arial" charset="0"/>
                        </a:rPr>
                        <a:t>مزمور 8 : 3</a:t>
                      </a:r>
                      <a:r>
                        <a:rPr kumimoji="0" lang="en-US" sz="3600" b="1" i="0" u="none" strike="noStrike" kern="1200" cap="none" normalizeH="0" baseline="0" dirty="0">
                          <a:ln>
                            <a:noFill/>
                          </a:ln>
                          <a:solidFill>
                            <a:schemeClr val="tx1"/>
                          </a:solidFill>
                          <a:effectLst/>
                          <a:latin typeface="Arial" charset="0"/>
                          <a:ea typeface="ＭＳ Ｐゴシック" charset="0"/>
                          <a:cs typeface="Arial" charset="0"/>
                        </a:rPr>
                        <a:t>)</a:t>
                      </a:r>
                      <a:endParaRPr kumimoji="0" lang="en-GB" sz="3600" b="1" i="0" u="none" strike="noStrike" kern="1200"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64067">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charset="0"/>
                          <a:ea typeface="ＭＳ Ｐゴシック" charset="0"/>
                          <a:cs typeface="Arial" charset="0"/>
                        </a:rPr>
                        <a:t>ملك المجد</a:t>
                      </a:r>
                    </a:p>
                  </a:txBody>
                  <a:tcPr marT="45724" marB="4572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charset="0"/>
                          <a:ea typeface="ＭＳ Ｐゴシック" charset="0"/>
                          <a:cs typeface="Arial" charset="0"/>
                        </a:rPr>
                        <a:t>1 مزمور لداود.قدموا للرب يا ابناء الله قدموا للرب مجدا وعزا.</a:t>
                      </a:r>
                    </a:p>
                    <a:p>
                      <a:pPr marL="0" marR="0" lvl="0" indent="0" algn="r" defTabSz="914400" rtl="0" eaLnBrk="1" fontAlgn="base" latinLnBrk="0" hangingPunct="1">
                        <a:lnSpc>
                          <a:spcPct val="100000"/>
                        </a:lnSpc>
                        <a:spcBef>
                          <a:spcPct val="20000"/>
                        </a:spcBef>
                        <a:spcAft>
                          <a:spcPct val="0"/>
                        </a:spcAft>
                        <a:buClrTx/>
                        <a:buSzTx/>
                        <a:buFontTx/>
                        <a:buNone/>
                        <a:tabLst/>
                      </a:pPr>
                      <a:r>
                        <a:rPr kumimoji="0" lang="ar-JO" sz="3600" b="1" i="0" u="none" strike="noStrike" kern="1200" cap="none" normalizeH="0" baseline="0" dirty="0">
                          <a:ln>
                            <a:noFill/>
                          </a:ln>
                          <a:solidFill>
                            <a:schemeClr val="tx1"/>
                          </a:solidFill>
                          <a:effectLst/>
                          <a:latin typeface="Arial" charset="0"/>
                          <a:ea typeface="ＭＳ Ｐゴシック" charset="0"/>
                          <a:cs typeface="Arial" charset="0"/>
                        </a:rPr>
                        <a:t> 2 قدموا للرب مجد اسمه.اسجدوا للرب في زينة مقدسة</a:t>
                      </a:r>
                      <a:br>
                        <a:rPr kumimoji="0" lang="en-US" sz="3600" b="1" i="0" u="none" strike="noStrike" kern="1200" cap="none" normalizeH="0" baseline="0" dirty="0">
                          <a:ln>
                            <a:noFill/>
                          </a:ln>
                          <a:solidFill>
                            <a:schemeClr val="tx1"/>
                          </a:solidFill>
                          <a:effectLst/>
                          <a:latin typeface="Arial" charset="0"/>
                          <a:ea typeface="ＭＳ Ｐゴシック" charset="0"/>
                          <a:cs typeface="Arial" charset="0"/>
                        </a:rPr>
                      </a:br>
                      <a:r>
                        <a:rPr kumimoji="0" lang="en-US" sz="3600" b="1" i="0" u="none" strike="noStrike" kern="1200" cap="none" normalizeH="0" baseline="0" dirty="0">
                          <a:ln>
                            <a:noFill/>
                          </a:ln>
                          <a:solidFill>
                            <a:schemeClr val="tx1"/>
                          </a:solidFill>
                          <a:effectLst/>
                          <a:latin typeface="Arial" charset="0"/>
                          <a:ea typeface="ＭＳ Ｐゴシック" charset="0"/>
                          <a:cs typeface="Arial" charset="0"/>
                        </a:rPr>
                        <a:t>(29:1-2 </a:t>
                      </a:r>
                      <a:r>
                        <a:rPr kumimoji="0" lang="ar-JO" sz="3600" b="1" i="0" u="none" strike="noStrike" kern="1200" cap="none" normalizeH="0" baseline="0" dirty="0">
                          <a:ln>
                            <a:noFill/>
                          </a:ln>
                          <a:solidFill>
                            <a:schemeClr val="tx1"/>
                          </a:solidFill>
                          <a:effectLst/>
                          <a:latin typeface="Arial" charset="0"/>
                          <a:ea typeface="ＭＳ Ｐゴシック" charset="0"/>
                          <a:cs typeface="Arial" charset="0"/>
                        </a:rPr>
                        <a:t>مزمور</a:t>
                      </a:r>
                      <a:r>
                        <a:rPr kumimoji="0" lang="en-US" sz="3600" b="1" i="0" u="none" strike="noStrike" kern="1200" cap="none" normalizeH="0" baseline="0" dirty="0">
                          <a:ln>
                            <a:noFill/>
                          </a:ln>
                          <a:solidFill>
                            <a:schemeClr val="tx1"/>
                          </a:solidFill>
                          <a:effectLst/>
                          <a:latin typeface="Arial" charset="0"/>
                          <a:ea typeface="ＭＳ Ｐゴシック" charset="0"/>
                          <a:cs typeface="Arial" charset="0"/>
                        </a:rPr>
                        <a:t>)</a:t>
                      </a:r>
                      <a:endParaRPr kumimoji="0" lang="en-GB" sz="3600" b="1" i="0" u="none" strike="noStrike" kern="1200" cap="none" normalizeH="0" baseline="0" dirty="0">
                        <a:ln>
                          <a:noFill/>
                        </a:ln>
                        <a:solidFill>
                          <a:schemeClr val="tx1"/>
                        </a:solidFill>
                        <a:effectLst/>
                        <a:latin typeface="Arial" charset="0"/>
                        <a:ea typeface="ＭＳ Ｐゴシック" charset="0"/>
                        <a:cs typeface="Arial" charset="0"/>
                      </a:endParaRPr>
                    </a:p>
                  </a:txBody>
                  <a:tcPr marT="45724" marB="4572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39986" name="Text Box 18"/>
          <p:cNvSpPr txBox="1">
            <a:spLocks noChangeArrowheads="1"/>
          </p:cNvSpPr>
          <p:nvPr/>
        </p:nvSpPr>
        <p:spPr bwMode="auto">
          <a:xfrm>
            <a:off x="8153401" y="76208"/>
            <a:ext cx="886180"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en-US" b="1" dirty="0">
                <a:solidFill>
                  <a:srgbClr val="FFFFFF"/>
                </a:solidFill>
                <a:latin typeface="Arial" pitchFamily="-105" charset="0"/>
                <a:ea typeface="Arial" pitchFamily="-105" charset="0"/>
                <a:cs typeface="Arial" pitchFamily="-105" charset="0"/>
              </a:rPr>
              <a:t>388b</a:t>
            </a:r>
          </a:p>
        </p:txBody>
      </p:sp>
      <p:sp>
        <p:nvSpPr>
          <p:cNvPr id="6"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388ب</a:t>
            </a:r>
            <a:endParaRPr lang="en-US" b="1" dirty="0">
              <a:solidFill>
                <a:srgbClr val="FFFFFF"/>
              </a:solidFill>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9972"/>
                                        </p:tgtEl>
                                        <p:attrNameLst>
                                          <p:attrName>style.visibility</p:attrName>
                                        </p:attrNameLst>
                                      </p:cBhvr>
                                      <p:to>
                                        <p:strVal val="visible"/>
                                      </p:to>
                                    </p:set>
                                    <p:animEffect transition="in" filter="fade">
                                      <p:cBhvr>
                                        <p:cTn id="7" dur="2000"/>
                                        <p:tgtEl>
                                          <p:spTgt spid="339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432130" name="Picture 2"/>
          <p:cNvPicPr>
            <a:picLocks noChangeAspect="1" noChangeArrowheads="1"/>
          </p:cNvPicPr>
          <p:nvPr/>
        </p:nvPicPr>
        <p:blipFill>
          <a:blip r:embed="rId3" cstate="screen">
            <a:lum bright="64000" contrast="-76000"/>
            <a:extLst>
              <a:ext uri="{28A0092B-C50C-407E-A947-70E740481C1C}">
                <a14:useLocalDpi xmlns:a14="http://schemas.microsoft.com/office/drawing/2010/main"/>
              </a:ext>
            </a:extLst>
          </a:blip>
          <a:srcRect/>
          <a:stretch>
            <a:fillRect/>
          </a:stretch>
        </p:blipFill>
        <p:spPr bwMode="auto">
          <a:xfrm>
            <a:off x="0" y="1295400"/>
            <a:ext cx="9201150" cy="51371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2019" name="Rectangle 3"/>
          <p:cNvSpPr>
            <a:spLocks noGrp="1" noChangeArrowheads="1"/>
          </p:cNvSpPr>
          <p:nvPr>
            <p:ph type="body" idx="1"/>
          </p:nvPr>
        </p:nvSpPr>
        <p:spPr>
          <a:xfrm>
            <a:off x="323528" y="1828801"/>
            <a:ext cx="8820472" cy="4525963"/>
          </a:xfrm>
          <a:noFill/>
          <a:ln>
            <a:noFill/>
          </a:ln>
        </p:spPr>
        <p:txBody>
          <a:bodyPr vert="horz" wrap="square" lIns="91440" tIns="45720" rIns="91440" bIns="45720" numCol="1" anchor="t" anchorCtr="0" compatLnSpc="1">
            <a:prstTxWarp prst="textNoShape">
              <a:avLst/>
            </a:prstTxWarp>
          </a:bodyPr>
          <a:lstStyle/>
          <a:p>
            <a:pPr marL="177800" indent="-177800" algn="r" eaLnBrk="1" hangingPunct="1">
              <a:buNone/>
            </a:pPr>
            <a:r>
              <a:rPr lang="ar-JO" b="1" dirty="0">
                <a:latin typeface="Arial" charset="0"/>
              </a:rPr>
              <a:t>هل تعرف في الظلمة عجائبك وبرك في أرض النسيان</a:t>
            </a:r>
          </a:p>
          <a:p>
            <a:pPr marL="177800" indent="-177800" algn="r" eaLnBrk="1" hangingPunct="1">
              <a:buNone/>
            </a:pPr>
            <a:r>
              <a:rPr lang="ar-JO" b="1" dirty="0">
                <a:latin typeface="Arial" charset="0"/>
              </a:rPr>
              <a:t> </a:t>
            </a:r>
            <a:r>
              <a:rPr lang="en-US" altLang="ja-JP" b="1" dirty="0">
                <a:latin typeface="Arial" charset="0"/>
              </a:rPr>
              <a:t>(</a:t>
            </a:r>
            <a:r>
              <a:rPr lang="ar-JO" altLang="ja-JP" b="1" dirty="0">
                <a:latin typeface="Arial" charset="0"/>
              </a:rPr>
              <a:t>مزمور 88 : 12</a:t>
            </a:r>
            <a:r>
              <a:rPr lang="en-US" altLang="ja-JP" b="1" dirty="0">
                <a:latin typeface="Arial" charset="0"/>
              </a:rPr>
              <a:t>)</a:t>
            </a:r>
          </a:p>
          <a:p>
            <a:pPr marL="177800" indent="-177800" algn="r" eaLnBrk="1" hangingPunct="1">
              <a:buNone/>
            </a:pPr>
            <a:r>
              <a:rPr lang="ar-JO" b="1" dirty="0">
                <a:latin typeface="Arial" charset="0"/>
              </a:rPr>
              <a:t>إن صعدت إلى السموات فأنت هناك.وإن فرشت في الهاوية فها أنت</a:t>
            </a:r>
            <a:endParaRPr lang="en-US" b="1" dirty="0">
              <a:latin typeface="Arial" charset="0"/>
            </a:endParaRPr>
          </a:p>
          <a:p>
            <a:pPr marL="177800" indent="-177800" algn="r" eaLnBrk="1" hangingPunct="1">
              <a:buNone/>
            </a:pPr>
            <a:r>
              <a:rPr lang="en-US" altLang="ja-JP" b="1" dirty="0">
                <a:latin typeface="Arial" charset="0"/>
              </a:rPr>
              <a:t>(</a:t>
            </a:r>
            <a:r>
              <a:rPr lang="ar-JO" altLang="ja-JP" b="1" dirty="0">
                <a:latin typeface="Arial" charset="0"/>
              </a:rPr>
              <a:t>مزمور 139 : 8</a:t>
            </a:r>
            <a:r>
              <a:rPr lang="en-US" altLang="ja-JP" b="1" dirty="0">
                <a:latin typeface="Arial" charset="0"/>
              </a:rPr>
              <a:t>)</a:t>
            </a:r>
          </a:p>
          <a:p>
            <a:pPr marL="177800" indent="-177800" algn="r" eaLnBrk="1" hangingPunct="1">
              <a:buNone/>
            </a:pPr>
            <a:r>
              <a:rPr lang="ar-JO" b="1" dirty="0">
                <a:latin typeface="Arial" charset="0"/>
              </a:rPr>
              <a:t>إنما الله يفدي نفسي من يد الهاوية لأنه ياخذني.سلاه</a:t>
            </a:r>
            <a:br>
              <a:rPr lang="en-US" altLang="ja-JP" b="1" dirty="0">
                <a:latin typeface="Arial" charset="0"/>
              </a:rPr>
            </a:br>
            <a:r>
              <a:rPr lang="en-US" altLang="ja-JP" b="1" dirty="0">
                <a:latin typeface="Arial" charset="0"/>
              </a:rPr>
              <a:t>(</a:t>
            </a:r>
            <a:r>
              <a:rPr lang="ar-JO" altLang="ja-JP" b="1" dirty="0">
                <a:latin typeface="Arial" charset="0"/>
              </a:rPr>
              <a:t>مزمور 49 : 15</a:t>
            </a:r>
            <a:r>
              <a:rPr lang="en-US" altLang="ja-JP" b="1" dirty="0">
                <a:latin typeface="Arial" charset="0"/>
              </a:rPr>
              <a:t>)</a:t>
            </a:r>
            <a:endParaRPr lang="en-GB" b="1" dirty="0">
              <a:latin typeface="Arial" charset="0"/>
            </a:endParaRPr>
          </a:p>
        </p:txBody>
      </p:sp>
      <p:sp>
        <p:nvSpPr>
          <p:cNvPr id="432132" name="Rectangle 4"/>
          <p:cNvSpPr>
            <a:spLocks noGrp="1" noChangeArrowheads="1"/>
          </p:cNvSpPr>
          <p:nvPr>
            <p:ph type="title"/>
          </p:nvPr>
        </p:nvSpPr>
        <p:spPr>
          <a:xfrm>
            <a:off x="457200" y="76200"/>
            <a:ext cx="8229600" cy="1143000"/>
          </a:xfrm>
          <a:noFill/>
        </p:spPr>
        <p:txBody>
          <a:bodyPr/>
          <a:lstStyle/>
          <a:p>
            <a:pPr eaLnBrk="1" hangingPunct="1">
              <a:spcBef>
                <a:spcPct val="50000"/>
              </a:spcBef>
            </a:pPr>
            <a:r>
              <a:rPr lang="ar-JO" sz="4000" b="1" kern="1200" dirty="0">
                <a:solidFill>
                  <a:srgbClr val="FFFFFF"/>
                </a:solidFill>
                <a:effectLst>
                  <a:glow rad="228600">
                    <a:srgbClr val="100D00"/>
                  </a:glow>
                </a:effectLst>
                <a:latin typeface="Arial" charset="0"/>
                <a:cs typeface="Times New Roman" charset="0"/>
              </a:rPr>
              <a:t>الرجاء في الأبدية</a:t>
            </a:r>
            <a:endParaRPr lang="en-GB" sz="4000" b="1" kern="1200" dirty="0">
              <a:solidFill>
                <a:srgbClr val="FFFFFF"/>
              </a:solidFill>
              <a:effectLst>
                <a:glow rad="228600">
                  <a:srgbClr val="100D00"/>
                </a:glow>
              </a:effectLst>
              <a:latin typeface="Arial" charset="0"/>
              <a:cs typeface="Times New Roman" charset="0"/>
            </a:endParaRPr>
          </a:p>
        </p:txBody>
      </p:sp>
      <p:sp>
        <p:nvSpPr>
          <p:cNvPr id="342021" name="Text Box 5"/>
          <p:cNvSpPr txBox="1">
            <a:spLocks noChangeArrowheads="1"/>
          </p:cNvSpPr>
          <p:nvPr/>
        </p:nvSpPr>
        <p:spPr bwMode="auto">
          <a:xfrm>
            <a:off x="8153401" y="76208"/>
            <a:ext cx="904415"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r>
              <a:rPr lang="ar-JO" b="1" dirty="0">
                <a:solidFill>
                  <a:srgbClr val="FFFFFF"/>
                </a:solidFill>
                <a:latin typeface="Arial" pitchFamily="-105" charset="0"/>
                <a:ea typeface="Arial" pitchFamily="-105" charset="0"/>
                <a:cs typeface="Arial" pitchFamily="-105" charset="0"/>
              </a:rPr>
              <a:t>388ب</a:t>
            </a:r>
            <a:endParaRPr lang="en-US" b="1" dirty="0">
              <a:solidFill>
                <a:srgbClr val="FFFFFF"/>
              </a:solidFill>
              <a:latin typeface="Arial" pitchFamily="-105" charset="0"/>
              <a:ea typeface="Arial" pitchFamily="-105" charset="0"/>
              <a:cs typeface="Arial" pitchFamily="-105" charset="0"/>
            </a:endParaRPr>
          </a:p>
        </p:txBody>
      </p:sp>
      <p:sp>
        <p:nvSpPr>
          <p:cNvPr id="6" name="Text Box 5"/>
          <p:cNvSpPr txBox="1">
            <a:spLocks noChangeArrowheads="1"/>
          </p:cNvSpPr>
          <p:nvPr/>
        </p:nvSpPr>
        <p:spPr bwMode="auto">
          <a:xfrm>
            <a:off x="8153401" y="76208"/>
            <a:ext cx="184731" cy="461665"/>
          </a:xfrm>
          <a:prstGeom prst="rect">
            <a:avLst/>
          </a:prstGeom>
          <a:solidFill>
            <a:schemeClr val="tx2"/>
          </a:solidFill>
          <a:ln w="9525">
            <a:noFill/>
            <a:miter lim="800000"/>
            <a:headEnd/>
            <a:tailEnd/>
          </a:ln>
          <a:effectLst>
            <a:outerShdw blurRad="63500" dist="35921" dir="2700000" algn="ctr" rotWithShape="0">
              <a:schemeClr val="tx2">
                <a:alpha val="74998"/>
              </a:schemeClr>
            </a:outerShdw>
          </a:effectLst>
        </p:spPr>
        <p:txBody>
          <a:bodyPr wrap="none">
            <a:spAutoFit/>
          </a:bodyPr>
          <a:lstStyle/>
          <a:p>
            <a:pPr>
              <a:defRPr/>
            </a:pPr>
            <a:endParaRPr lang="en-US" b="1" dirty="0">
              <a:solidFill>
                <a:srgbClr val="FFFFFF"/>
              </a:solidFill>
              <a:latin typeface="Arial" pitchFamily="-105" charset="0"/>
              <a:ea typeface="Arial" pitchFamily="-105" charset="0"/>
              <a:cs typeface="Arial" pitchFamily="-105"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2019">
                                            <p:txEl>
                                              <p:pRg st="0" end="0"/>
                                            </p:txEl>
                                          </p:spTgt>
                                        </p:tgtEl>
                                        <p:attrNameLst>
                                          <p:attrName>style.visibility</p:attrName>
                                        </p:attrNameLst>
                                      </p:cBhvr>
                                      <p:to>
                                        <p:strVal val="visible"/>
                                      </p:to>
                                    </p:set>
                                    <p:animEffect transition="in" filter="fade">
                                      <p:cBhvr>
                                        <p:cTn id="7" dur="1000"/>
                                        <p:tgtEl>
                                          <p:spTgt spid="342019">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42019">
                                            <p:txEl>
                                              <p:pRg st="1" end="1"/>
                                            </p:txEl>
                                          </p:spTgt>
                                        </p:tgtEl>
                                        <p:attrNameLst>
                                          <p:attrName>style.visibility</p:attrName>
                                        </p:attrNameLst>
                                      </p:cBhvr>
                                      <p:to>
                                        <p:strVal val="visible"/>
                                      </p:to>
                                    </p:set>
                                    <p:animEffect transition="in" filter="fade">
                                      <p:cBhvr>
                                        <p:cTn id="10" dur="1000"/>
                                        <p:tgtEl>
                                          <p:spTgt spid="342019">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342019">
                                            <p:txEl>
                                              <p:pRg st="2" end="2"/>
                                            </p:txEl>
                                          </p:spTgt>
                                        </p:tgtEl>
                                        <p:attrNameLst>
                                          <p:attrName>style.visibility</p:attrName>
                                        </p:attrNameLst>
                                      </p:cBhvr>
                                      <p:to>
                                        <p:strVal val="visible"/>
                                      </p:to>
                                    </p:set>
                                    <p:animEffect transition="in" filter="fade">
                                      <p:cBhvr>
                                        <p:cTn id="15" dur="1000"/>
                                        <p:tgtEl>
                                          <p:spTgt spid="342019">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42019">
                                            <p:txEl>
                                              <p:pRg st="3" end="3"/>
                                            </p:txEl>
                                          </p:spTgt>
                                        </p:tgtEl>
                                        <p:attrNameLst>
                                          <p:attrName>style.visibility</p:attrName>
                                        </p:attrNameLst>
                                      </p:cBhvr>
                                      <p:to>
                                        <p:strVal val="visible"/>
                                      </p:to>
                                    </p:set>
                                    <p:animEffect transition="in" filter="fade">
                                      <p:cBhvr>
                                        <p:cTn id="18" dur="1000"/>
                                        <p:tgtEl>
                                          <p:spTgt spid="342019">
                                            <p:txEl>
                                              <p:pRg st="3" end="3"/>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342019">
                                            <p:txEl>
                                              <p:pRg st="4" end="4"/>
                                            </p:txEl>
                                          </p:spTgt>
                                        </p:tgtEl>
                                        <p:attrNameLst>
                                          <p:attrName>style.visibility</p:attrName>
                                        </p:attrNameLst>
                                      </p:cBhvr>
                                      <p:to>
                                        <p:strVal val="visible"/>
                                      </p:to>
                                    </p:set>
                                    <p:animEffect transition="in" filter="fade">
                                      <p:cBhvr>
                                        <p:cTn id="23" dur="1000"/>
                                        <p:tgtEl>
                                          <p:spTgt spid="34201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2" descr="coast8"/>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6" name="Rectangle 4"/>
          <p:cNvSpPr>
            <a:spLocks noChangeArrowheads="1"/>
          </p:cNvSpPr>
          <p:nvPr/>
        </p:nvSpPr>
        <p:spPr bwMode="auto">
          <a:xfrm>
            <a:off x="457200" y="274639"/>
            <a:ext cx="8229600" cy="1143000"/>
          </a:xfrm>
          <a:prstGeom prst="rect">
            <a:avLst/>
          </a:prstGeom>
          <a:noFill/>
          <a:ln w="9525">
            <a:noFill/>
            <a:miter lim="800000"/>
            <a:headEnd/>
            <a:tailEnd/>
          </a:ln>
          <a:effectLst/>
        </p:spPr>
        <p:txBody>
          <a:bodyPr anchor="ctr"/>
          <a:lstStyle/>
          <a:p>
            <a:pPr algn="ctr">
              <a:defRPr/>
            </a:pPr>
            <a:endParaRPr lang="en-US" sz="4400" b="1">
              <a:solidFill>
                <a:srgbClr val="EAEAEA"/>
              </a:solidFill>
              <a:effectLst>
                <a:outerShdw blurRad="38100" dist="38100" dir="2700000" algn="tl">
                  <a:srgbClr val="000000"/>
                </a:outerShdw>
              </a:effectLst>
              <a:latin typeface="Arial" pitchFamily="-105" charset="0"/>
              <a:ea typeface="Arial" pitchFamily="-105" charset="0"/>
              <a:cs typeface="Arial" pitchFamily="-105" charset="0"/>
            </a:endParaRPr>
          </a:p>
        </p:txBody>
      </p:sp>
      <p:sp>
        <p:nvSpPr>
          <p:cNvPr id="110597" name="Rectangle 5"/>
          <p:cNvSpPr>
            <a:spLocks noChangeArrowheads="1"/>
          </p:cNvSpPr>
          <p:nvPr/>
        </p:nvSpPr>
        <p:spPr bwMode="auto">
          <a:xfrm>
            <a:off x="457200" y="1600201"/>
            <a:ext cx="8229600" cy="45259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cs typeface="Times New Roman" charset="0"/>
              </a:rPr>
              <a:t>قلبي يشتاق إليك يا مخلصي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cs typeface="Times New Roman" charset="0"/>
              </a:rPr>
              <a:t>سأتبعك يا ربي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cs typeface="Times New Roman" charset="0"/>
              </a:rPr>
              <a:t>لطفك وحبك شاسعان كالسماء</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cs typeface="Times New Roman" charset="0"/>
              </a:rPr>
              <a:t>إخلاصك لا يموت أبدا يا إلهي وملكي ، </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cs typeface="Times New Roman" charset="0"/>
              </a:rPr>
              <a:t>لاسمك العظيم أغني</a:t>
            </a:r>
          </a:p>
          <a:p>
            <a:pPr marL="342900" indent="-342900" algn="ctr">
              <a:spcBef>
                <a:spcPct val="50000"/>
              </a:spcBef>
              <a:buClr>
                <a:srgbClr val="EEC85E"/>
              </a:buClr>
              <a:buSzPct val="70000"/>
              <a:buFont typeface="Wingdings" charset="0"/>
              <a:buNone/>
              <a:defRPr/>
            </a:pPr>
            <a:r>
              <a:rPr lang="ar-JO" sz="3200" b="1" dirty="0">
                <a:solidFill>
                  <a:srgbClr val="FFFFFF"/>
                </a:solidFill>
                <a:effectLst>
                  <a:glow rad="228600">
                    <a:srgbClr val="100D00"/>
                  </a:glow>
                </a:effectLst>
                <a:cs typeface="Times New Roman" charset="0"/>
              </a:rPr>
              <a:t>أقدم لك الحمد والتسبيح</a:t>
            </a:r>
            <a:endParaRPr lang="en-US" sz="3200" b="1" dirty="0">
              <a:solidFill>
                <a:srgbClr val="FFFFFF"/>
              </a:solidFill>
              <a:effectLst>
                <a:glow rad="228600">
                  <a:srgbClr val="100D00"/>
                </a:glow>
              </a:effectLst>
              <a:cs typeface="Times New Roman" charset="0"/>
            </a:endParaRPr>
          </a:p>
        </p:txBody>
      </p:sp>
      <p:sp>
        <p:nvSpPr>
          <p:cNvPr id="110598" name="Rectangle 6"/>
          <p:cNvSpPr>
            <a:spLocks noGrp="1" noChangeArrowheads="1"/>
          </p:cNvSpPr>
          <p:nvPr>
            <p:ph type="title" idx="4294967295"/>
          </p:nvPr>
        </p:nvSpPr>
        <p:spPr/>
        <p:txBody>
          <a:bodyPr/>
          <a:lstStyle/>
          <a:p>
            <a:pPr eaLnBrk="1" hangingPunct="1">
              <a:spcBef>
                <a:spcPct val="50000"/>
              </a:spcBef>
              <a:defRPr/>
            </a:pPr>
            <a:r>
              <a:rPr lang="ar-JO" sz="4000" b="1" kern="1200" dirty="0">
                <a:solidFill>
                  <a:srgbClr val="FFFFFF"/>
                </a:solidFill>
                <a:effectLst>
                  <a:glow rad="228600">
                    <a:srgbClr val="100D00"/>
                  </a:glow>
                </a:effectLst>
                <a:latin typeface="Arial" charset="0"/>
                <a:cs typeface="Times New Roman" charset="0"/>
              </a:rPr>
              <a:t>قلبي يتوق لك</a:t>
            </a:r>
            <a:endParaRPr lang="en-US" sz="4000" b="1" kern="1200" dirty="0">
              <a:solidFill>
                <a:srgbClr val="FFFFFF"/>
              </a:solidFill>
              <a:effectLst>
                <a:glow rad="228600">
                  <a:srgbClr val="100D00"/>
                </a:glow>
              </a:effectLst>
              <a:latin typeface="Arial" charset="0"/>
              <a:cs typeface="Times New Roman" charset="0"/>
            </a:endParaRPr>
          </a:p>
        </p:txBody>
      </p:sp>
    </p:spTree>
    <p:extLst>
      <p:ext uri="{BB962C8B-B14F-4D97-AF65-F5344CB8AC3E}">
        <p14:creationId xmlns:p14="http://schemas.microsoft.com/office/powerpoint/2010/main" val="1226819972"/>
      </p:ext>
    </p:extLst>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3"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524" name="Rectangle 4"/>
          <p:cNvSpPr>
            <a:spLocks noChangeArrowheads="1"/>
          </p:cNvSpPr>
          <p:nvPr/>
        </p:nvSpPr>
        <p:spPr bwMode="auto">
          <a:xfrm>
            <a:off x="457200" y="990601"/>
            <a:ext cx="8229600" cy="51355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cs typeface="Times New Roman" charset="0"/>
              </a:rPr>
              <a:t>يا يسوع ، يا يسوع ، أعطيك حياتي</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cs typeface="Times New Roman" charset="0"/>
              </a:rPr>
              <a:t>يا يسوع ، يا يسوع ، أعطيك حياتي</a:t>
            </a:r>
            <a:endParaRPr lang="en-US" sz="4000" b="1" dirty="0">
              <a:solidFill>
                <a:srgbClr val="FFFFFF"/>
              </a:solidFill>
              <a:effectLst>
                <a:glow rad="228600">
                  <a:srgbClr val="100D00"/>
                </a:glow>
              </a:effectLst>
              <a:cs typeface="Times New Roman" charset="0"/>
            </a:endParaRPr>
          </a:p>
        </p:txBody>
      </p:sp>
      <p:sp>
        <p:nvSpPr>
          <p:cNvPr id="107525" name="Rectangle 5"/>
          <p:cNvSpPr>
            <a:spLocks noGrp="1" noChangeArrowheads="1"/>
          </p:cNvSpPr>
          <p:nvPr>
            <p:ph type="title" idx="4294967295"/>
          </p:nvPr>
        </p:nvSpPr>
        <p:spPr>
          <a:xfrm>
            <a:off x="4191000" y="6165304"/>
            <a:ext cx="4876800" cy="533400"/>
          </a:xfrm>
        </p:spPr>
        <p:txBody>
          <a:bodyPr/>
          <a:lstStyle/>
          <a:p>
            <a:pPr eaLnBrk="1" hangingPunct="1">
              <a:spcBef>
                <a:spcPct val="50000"/>
              </a:spcBef>
              <a:defRPr/>
            </a:pPr>
            <a:r>
              <a:rPr lang="ar-JO" sz="2800" b="1" kern="1200" dirty="0">
                <a:solidFill>
                  <a:srgbClr val="FFFFFF"/>
                </a:solidFill>
                <a:effectLst>
                  <a:glow rad="228600">
                    <a:srgbClr val="100D00"/>
                  </a:glow>
                </a:effectLst>
                <a:latin typeface="Arial" charset="0"/>
                <a:cs typeface="Times New Roman" charset="0"/>
              </a:rPr>
              <a:t>قلبي يتوق لك</a:t>
            </a:r>
            <a:endParaRPr lang="en-US" sz="2800" b="1" kern="1200" dirty="0">
              <a:solidFill>
                <a:srgbClr val="FFFFFF"/>
              </a:solidFill>
              <a:effectLst>
                <a:glow rad="228600">
                  <a:srgbClr val="100D00"/>
                </a:glow>
              </a:effectLst>
              <a:latin typeface="Arial" charset="0"/>
              <a:cs typeface="Times New Roman" charset="0"/>
            </a:endParaRPr>
          </a:p>
        </p:txBody>
      </p:sp>
    </p:spTree>
    <p:extLst>
      <p:ext uri="{BB962C8B-B14F-4D97-AF65-F5344CB8AC3E}">
        <p14:creationId xmlns:p14="http://schemas.microsoft.com/office/powerpoint/2010/main" val="340095718"/>
      </p:ext>
    </p:extLst>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897" name="Picture 2" descr="coast8"/>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19" name="Rectangle 3"/>
          <p:cNvSpPr>
            <a:spLocks noChangeArrowheads="1"/>
          </p:cNvSpPr>
          <p:nvPr/>
        </p:nvSpPr>
        <p:spPr bwMode="auto">
          <a:xfrm>
            <a:off x="457200" y="533401"/>
            <a:ext cx="8229600" cy="5592763"/>
          </a:xfrm>
          <a:prstGeom prst="rect">
            <a:avLst/>
          </a:prstGeom>
          <a:noFill/>
          <a:ln w="9525">
            <a:noFill/>
            <a:miter lim="800000"/>
            <a:headEnd/>
            <a:tailEnd/>
          </a:ln>
          <a:effectLst/>
        </p:spPr>
        <p:txBody>
          <a:bodyPr/>
          <a:lstStyle/>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cs typeface="Times New Roman" charset="0"/>
              </a:rPr>
              <a:t>روحي تتأمل مجدك</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cs typeface="Times New Roman" charset="0"/>
              </a:rPr>
              <a:t>أنا أعبدك في رهبة مقدسة</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cs typeface="Times New Roman" charset="0"/>
              </a:rPr>
              <a:t>في هدوء وثقة ثقة</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cs typeface="Times New Roman" charset="0"/>
              </a:rPr>
              <a:t>أنا أستريح في كل ما أنت عليه</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cs typeface="Times New Roman" charset="0"/>
              </a:rPr>
              <a:t>سأغني للعالم ، مجدك ونعمتك</a:t>
            </a:r>
          </a:p>
          <a:p>
            <a:pPr marL="342900" indent="-342900" algn="ctr">
              <a:spcBef>
                <a:spcPct val="50000"/>
              </a:spcBef>
              <a:buClr>
                <a:srgbClr val="EEC85E"/>
              </a:buClr>
              <a:buSzPct val="70000"/>
              <a:buFont typeface="Wingdings" charset="0"/>
              <a:buNone/>
              <a:defRPr/>
            </a:pPr>
            <a:r>
              <a:rPr lang="ar-JO" sz="4000" b="1" dirty="0">
                <a:solidFill>
                  <a:srgbClr val="FFFFFF"/>
                </a:solidFill>
                <a:effectLst>
                  <a:glow rad="228600">
                    <a:srgbClr val="100D00"/>
                  </a:glow>
                </a:effectLst>
                <a:cs typeface="Times New Roman" charset="0"/>
              </a:rPr>
              <a:t>حتى أرى وجهك</a:t>
            </a:r>
            <a:endParaRPr lang="en-US" sz="4000" b="1" dirty="0">
              <a:solidFill>
                <a:srgbClr val="FFFFFF"/>
              </a:solidFill>
              <a:effectLst>
                <a:glow rad="228600">
                  <a:srgbClr val="100D00"/>
                </a:glow>
              </a:effectLst>
              <a:cs typeface="Times New Roman" charset="0"/>
            </a:endParaRPr>
          </a:p>
        </p:txBody>
      </p:sp>
      <p:sp>
        <p:nvSpPr>
          <p:cNvPr id="111620" name="Rectangle 4"/>
          <p:cNvSpPr>
            <a:spLocks noGrp="1" noChangeArrowheads="1"/>
          </p:cNvSpPr>
          <p:nvPr>
            <p:ph type="title" idx="4294967295"/>
          </p:nvPr>
        </p:nvSpPr>
        <p:spPr>
          <a:xfrm>
            <a:off x="4800600" y="6237312"/>
            <a:ext cx="4343400" cy="533400"/>
          </a:xfrm>
        </p:spPr>
        <p:txBody>
          <a:bodyPr/>
          <a:lstStyle/>
          <a:p>
            <a:pPr eaLnBrk="1" hangingPunct="1">
              <a:spcBef>
                <a:spcPct val="50000"/>
              </a:spcBef>
              <a:defRPr/>
            </a:pPr>
            <a:r>
              <a:rPr lang="ar-JO" sz="2800" b="1" kern="1200" dirty="0">
                <a:solidFill>
                  <a:srgbClr val="FFFFFF"/>
                </a:solidFill>
                <a:effectLst>
                  <a:glow rad="228600">
                    <a:srgbClr val="100D00"/>
                  </a:glow>
                </a:effectLst>
                <a:latin typeface="Arial" charset="0"/>
                <a:cs typeface="Times New Roman" charset="0"/>
              </a:rPr>
              <a:t>قلبي يتوق لك</a:t>
            </a:r>
            <a:endParaRPr lang="en-US" sz="2800" b="1" kern="1200" dirty="0">
              <a:solidFill>
                <a:srgbClr val="FFFFFF"/>
              </a:solidFill>
              <a:effectLst>
                <a:glow rad="228600">
                  <a:srgbClr val="100D00"/>
                </a:glow>
              </a:effectLst>
              <a:latin typeface="Arial" charset="0"/>
              <a:cs typeface="Times New Roman" charset="0"/>
            </a:endParaRPr>
          </a:p>
        </p:txBody>
      </p:sp>
    </p:spTree>
    <p:extLst>
      <p:ext uri="{BB962C8B-B14F-4D97-AF65-F5344CB8AC3E}">
        <p14:creationId xmlns:p14="http://schemas.microsoft.com/office/powerpoint/2010/main" val="938338315"/>
      </p:ext>
    </p:extLst>
  </p:cSld>
  <p:clrMapOvr>
    <a:masterClrMapping/>
  </p:clrMapOvr>
  <p:transition spd="slow"/>
</p:sld>
</file>

<file path=ppt/theme/_rels/theme26.xml.rels><?xml version="1.0" encoding="UTF-8" standalone="yes"?>
<Relationships xmlns="http://schemas.openxmlformats.org/package/2006/relationships"><Relationship Id="rId1" Type="http://schemas.openxmlformats.org/officeDocument/2006/relationships/image" Target="../media/image3.jpeg"/></Relationships>
</file>

<file path=ppt/theme/_rels/theme56.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image" Target="../media/image30.jpeg"/></Relationships>
</file>

<file path=ppt/theme/theme1.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SUNRISE">
  <a:themeElements>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9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4.xml><?xml version="1.0" encoding="utf-8"?>
<a:theme xmlns:a="http://schemas.openxmlformats.org/drawingml/2006/main" name="20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Blac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Austin">
  <a:themeElements>
    <a:clrScheme name="Austin">
      <a:dk1>
        <a:sysClr val="windowText" lastClr="000000"/>
      </a:dk1>
      <a:lt1>
        <a:sysClr val="window" lastClr="FFFFFF"/>
      </a:lt1>
      <a:dk2>
        <a:srgbClr val="3E3D2D"/>
      </a:dk2>
      <a:lt2>
        <a:srgbClr val="CAF278"/>
      </a:lt2>
      <a:accent1>
        <a:srgbClr val="94C600"/>
      </a:accent1>
      <a:accent2>
        <a:srgbClr val="71685A"/>
      </a:accent2>
      <a:accent3>
        <a:srgbClr val="FF6700"/>
      </a:accent3>
      <a:accent4>
        <a:srgbClr val="909465"/>
      </a:accent4>
      <a:accent5>
        <a:srgbClr val="956B43"/>
      </a:accent5>
      <a:accent6>
        <a:srgbClr val="FEA022"/>
      </a:accent6>
      <a:hlink>
        <a:srgbClr val="E68200"/>
      </a:hlink>
      <a:folHlink>
        <a:srgbClr val="FFA94A"/>
      </a:folHlink>
    </a:clrScheme>
    <a:fontScheme name="Austin">
      <a:maj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ＭＳ ゴシック"/>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Austin">
      <a:fillStyleLst>
        <a:solidFill>
          <a:schemeClr val="phClr"/>
        </a:solidFill>
        <a:gradFill rotWithShape="1">
          <a:gsLst>
            <a:gs pos="0">
              <a:schemeClr val="phClr">
                <a:tint val="20000"/>
                <a:satMod val="180000"/>
                <a:lumMod val="98000"/>
              </a:schemeClr>
            </a:gs>
            <a:gs pos="40000">
              <a:schemeClr val="phClr">
                <a:tint val="30000"/>
                <a:satMod val="260000"/>
                <a:lumMod val="84000"/>
              </a:schemeClr>
            </a:gs>
            <a:gs pos="100000">
              <a:schemeClr val="phClr">
                <a:tint val="100000"/>
                <a:satMod val="110000"/>
                <a:lumMod val="100000"/>
              </a:schemeClr>
            </a:gs>
          </a:gsLst>
          <a:lin ang="5040000" scaled="1"/>
        </a:gradFill>
        <a:gradFill rotWithShape="1">
          <a:gsLst>
            <a:gs pos="0">
              <a:schemeClr val="phClr"/>
            </a:gs>
            <a:gs pos="100000">
              <a:schemeClr val="phClr">
                <a:shade val="75000"/>
                <a:satMod val="120000"/>
                <a:lumMod val="90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scene3d>
            <a:camera prst="orthographicFront">
              <a:rot lat="0" lon="0" rev="0"/>
            </a:camera>
            <a:lightRig rig="threePt" dir="tl">
              <a:rot lat="0" lon="0" rev="20400000"/>
            </a:lightRig>
          </a:scene3d>
          <a:sp3d>
            <a:bevelT w="50800" h="12700" prst="softRound"/>
          </a:sp3d>
        </a:effectStyle>
        <a:effectStyle>
          <a:effectLst>
            <a:outerShdw blurRad="44450" dist="50800" dir="5400000" sx="96000" rotWithShape="0">
              <a:srgbClr val="000000">
                <a:alpha val="34000"/>
              </a:srgbClr>
            </a:outerShdw>
          </a:effectLst>
          <a:scene3d>
            <a:camera prst="orthographicFront">
              <a:rot lat="0" lon="0" rev="0"/>
            </a:camera>
            <a:lightRig rig="threePt" dir="tl">
              <a:rot lat="0" lon="0" rev="20400000"/>
            </a:lightRig>
          </a:scene3d>
          <a:sp3d contourW="15875" prstMaterial="metal">
            <a:bevelT w="101600" h="25400" prst="softRound"/>
            <a:contourClr>
              <a:schemeClr val="phClr">
                <a:shade val="30000"/>
              </a:schemeClr>
            </a:contourClr>
          </a:sp3d>
        </a:effectStyle>
      </a:effectStyleLst>
      <a:bgFillStyleLst>
        <a:solidFill>
          <a:schemeClr val="phClr"/>
        </a:solidFill>
        <a:gradFill rotWithShape="1">
          <a:gsLst>
            <a:gs pos="0">
              <a:schemeClr val="phClr">
                <a:shade val="94000"/>
                <a:satMod val="114000"/>
                <a:lumMod val="96000"/>
              </a:schemeClr>
            </a:gs>
            <a:gs pos="62000">
              <a:schemeClr val="phClr">
                <a:tint val="92000"/>
                <a:shade val="66000"/>
                <a:satMod val="110000"/>
                <a:lumMod val="80000"/>
              </a:schemeClr>
            </a:gs>
            <a:gs pos="100000">
              <a:schemeClr val="phClr">
                <a:tint val="89000"/>
                <a:shade val="62000"/>
                <a:satMod val="110000"/>
                <a:lumMod val="72000"/>
              </a:schemeClr>
            </a:gs>
          </a:gsLst>
          <a:lin ang="5400000" scaled="0"/>
        </a:gradFill>
        <a:blipFill rotWithShape="1">
          <a:blip xmlns:r="http://schemas.openxmlformats.org/officeDocument/2006/relationships" r:embed="rId1">
            <a:duotone>
              <a:schemeClr val="phClr">
                <a:tint val="80000"/>
                <a:shade val="58000"/>
              </a:schemeClr>
              <a:schemeClr val="phClr">
                <a:tint val="73000"/>
                <a:shade val="68000"/>
                <a:satMod val="150000"/>
              </a:schemeClr>
            </a:duotone>
          </a:blip>
          <a:tile tx="0" ty="0" sx="100000" sy="100000" flip="none" algn="tl"/>
        </a:blipFill>
      </a:bgFillStyleLst>
    </a:fmtScheme>
  </a:themeElements>
  <a:objectDefaults/>
  <a:extraClrSchemeLst/>
</a:theme>
</file>

<file path=ppt/theme/theme27.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9.xml><?xml version="1.0" encoding="utf-8"?>
<a:theme xmlns:a="http://schemas.openxmlformats.org/drawingml/2006/main" name="7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1.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6.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7.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9.xml><?xml version="1.0" encoding="utf-8"?>
<a:theme xmlns:a="http://schemas.openxmlformats.org/drawingml/2006/main" name="3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5_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Isabella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6.xml><?xml version="1.0" encoding="utf-8"?>
<a:theme xmlns:a="http://schemas.openxmlformats.org/drawingml/2006/main" name="1_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57.xml><?xml version="1.0" encoding="utf-8"?>
<a:theme xmlns:a="http://schemas.openxmlformats.org/drawingml/2006/main" name="تقنية">
  <a:themeElements>
    <a:clrScheme name="تقنية">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تقنية">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تقنية">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5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Clouds">
  <a:themeElements>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fontScheme name="Clouds">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louds 1">
        <a:dk1>
          <a:srgbClr val="4D4D4D"/>
        </a:dk1>
        <a:lt1>
          <a:srgbClr val="FFFFFF"/>
        </a:lt1>
        <a:dk2>
          <a:srgbClr val="0000A4"/>
        </a:dk2>
        <a:lt2>
          <a:srgbClr val="B7E7FF"/>
        </a:lt2>
        <a:accent1>
          <a:srgbClr val="0099CC"/>
        </a:accent1>
        <a:accent2>
          <a:srgbClr val="00CC99"/>
        </a:accent2>
        <a:accent3>
          <a:srgbClr val="AAAACF"/>
        </a:accent3>
        <a:accent4>
          <a:srgbClr val="DADADA"/>
        </a:accent4>
        <a:accent5>
          <a:srgbClr val="AACAE2"/>
        </a:accent5>
        <a:accent6>
          <a:srgbClr val="00B98A"/>
        </a:accent6>
        <a:hlink>
          <a:srgbClr val="FFCC00"/>
        </a:hlink>
        <a:folHlink>
          <a:srgbClr val="EE941C"/>
        </a:folHlink>
      </a:clrScheme>
      <a:clrMap bg1="dk2" tx1="lt1" bg2="dk1" tx2="lt2" accent1="accent1" accent2="accent2" accent3="accent3" accent4="accent4" accent5="accent5" accent6="accent6" hlink="hlink" folHlink="folHlink"/>
    </a:extraClrScheme>
    <a:extraClrScheme>
      <a:clrScheme name="Clouds 2">
        <a:dk1>
          <a:srgbClr val="000066"/>
        </a:dk1>
        <a:lt1>
          <a:srgbClr val="FFFFFF"/>
        </a:lt1>
        <a:dk2>
          <a:srgbClr val="00A2DC"/>
        </a:dk2>
        <a:lt2>
          <a:srgbClr val="FFFFFF"/>
        </a:lt2>
        <a:accent1>
          <a:srgbClr val="0079A4"/>
        </a:accent1>
        <a:accent2>
          <a:srgbClr val="33CCCC"/>
        </a:accent2>
        <a:accent3>
          <a:srgbClr val="AACEEB"/>
        </a:accent3>
        <a:accent4>
          <a:srgbClr val="DADADA"/>
        </a:accent4>
        <a:accent5>
          <a:srgbClr val="AABECF"/>
        </a:accent5>
        <a:accent6>
          <a:srgbClr val="2DB9B9"/>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louds 3">
        <a:dk1>
          <a:srgbClr val="010199"/>
        </a:dk1>
        <a:lt1>
          <a:srgbClr val="FFFFFF"/>
        </a:lt1>
        <a:dk2>
          <a:srgbClr val="000092"/>
        </a:dk2>
        <a:lt2>
          <a:srgbClr val="CCFFFF"/>
        </a:lt2>
        <a:accent1>
          <a:srgbClr val="66CCFF"/>
        </a:accent1>
        <a:accent2>
          <a:srgbClr val="2EBDBA"/>
        </a:accent2>
        <a:accent3>
          <a:srgbClr val="AAAAC7"/>
        </a:accent3>
        <a:accent4>
          <a:srgbClr val="DADADA"/>
        </a:accent4>
        <a:accent5>
          <a:srgbClr val="B8E2FF"/>
        </a:accent5>
        <a:accent6>
          <a:srgbClr val="29ABA8"/>
        </a:accent6>
        <a:hlink>
          <a:srgbClr val="66FFFF"/>
        </a:hlink>
        <a:folHlink>
          <a:srgbClr val="CC99FF"/>
        </a:folHlink>
      </a:clrScheme>
      <a:clrMap bg1="dk2" tx1="lt1" bg2="dk1" tx2="lt2" accent1="accent1" accent2="accent2" accent3="accent3" accent4="accent4" accent5="accent5" accent6="accent6" hlink="hlink" folHlink="folHlink"/>
    </a:extraClrScheme>
    <a:extraClrScheme>
      <a:clrScheme name="Clouds 4">
        <a:dk1>
          <a:srgbClr val="000000"/>
        </a:dk1>
        <a:lt1>
          <a:srgbClr val="FFFFFF"/>
        </a:lt1>
        <a:dk2>
          <a:srgbClr val="006A67"/>
        </a:dk2>
        <a:lt2>
          <a:srgbClr val="FFFFCC"/>
        </a:lt2>
        <a:accent1>
          <a:srgbClr val="33CCCC"/>
        </a:accent1>
        <a:accent2>
          <a:srgbClr val="6D6FC7"/>
        </a:accent2>
        <a:accent3>
          <a:srgbClr val="AAB9B8"/>
        </a:accent3>
        <a:accent4>
          <a:srgbClr val="DADADA"/>
        </a:accent4>
        <a:accent5>
          <a:srgbClr val="ADE2E2"/>
        </a:accent5>
        <a:accent6>
          <a:srgbClr val="6264B4"/>
        </a:accent6>
        <a:hlink>
          <a:srgbClr val="00FFFF"/>
        </a:hlink>
        <a:folHlink>
          <a:srgbClr val="00CC66"/>
        </a:folHlink>
      </a:clrScheme>
      <a:clrMap bg1="dk2" tx1="lt1" bg2="dk1" tx2="lt2" accent1="accent1" accent2="accent2" accent3="accent3" accent4="accent4" accent5="accent5" accent6="accent6" hlink="hlink" folHlink="folHlink"/>
    </a:extraClrScheme>
    <a:extraClrScheme>
      <a:clrScheme name="Clouds 5">
        <a:dk1>
          <a:srgbClr val="4D4D4D"/>
        </a:dk1>
        <a:lt1>
          <a:srgbClr val="FFFFFF"/>
        </a:lt1>
        <a:dk2>
          <a:srgbClr val="650BB7"/>
        </a:dk2>
        <a:lt2>
          <a:srgbClr val="FFFFFF"/>
        </a:lt2>
        <a:accent1>
          <a:srgbClr val="FF66FF"/>
        </a:accent1>
        <a:accent2>
          <a:srgbClr val="666699"/>
        </a:accent2>
        <a:accent3>
          <a:srgbClr val="B8AAD8"/>
        </a:accent3>
        <a:accent4>
          <a:srgbClr val="DADADA"/>
        </a:accent4>
        <a:accent5>
          <a:srgbClr val="FFB8FF"/>
        </a:accent5>
        <a:accent6>
          <a:srgbClr val="5C5C8A"/>
        </a:accent6>
        <a:hlink>
          <a:srgbClr val="E9E9FF"/>
        </a:hlink>
        <a:folHlink>
          <a:srgbClr val="CCECFF"/>
        </a:folHlink>
      </a:clrScheme>
      <a:clrMap bg1="dk2" tx1="lt1" bg2="dk1" tx2="lt2" accent1="accent1" accent2="accent2" accent3="accent3" accent4="accent4" accent5="accent5" accent6="accent6" hlink="hlink" folHlink="folHlink"/>
    </a:extraClrScheme>
    <a:extraClrScheme>
      <a:clrScheme name="Clouds 6">
        <a:dk1>
          <a:srgbClr val="FFFFFF"/>
        </a:dk1>
        <a:lt1>
          <a:srgbClr val="FFFFFF"/>
        </a:lt1>
        <a:dk2>
          <a:srgbClr val="005000"/>
        </a:dk2>
        <a:lt2>
          <a:srgbClr val="DCEAAE"/>
        </a:lt2>
        <a:accent1>
          <a:srgbClr val="99CC00"/>
        </a:accent1>
        <a:accent2>
          <a:srgbClr val="6F801A"/>
        </a:accent2>
        <a:accent3>
          <a:srgbClr val="AAB3AA"/>
        </a:accent3>
        <a:accent4>
          <a:srgbClr val="DADADA"/>
        </a:accent4>
        <a:accent5>
          <a:srgbClr val="CAE2AA"/>
        </a:accent5>
        <a:accent6>
          <a:srgbClr val="647316"/>
        </a:accent6>
        <a:hlink>
          <a:srgbClr val="FFFFCC"/>
        </a:hlink>
        <a:folHlink>
          <a:srgbClr val="CCCC00"/>
        </a:folHlink>
      </a:clrScheme>
      <a:clrMap bg1="dk2" tx1="lt1" bg2="dk1" tx2="lt2" accent1="accent1" accent2="accent2" accent3="accent3" accent4="accent4" accent5="accent5" accent6="accent6" hlink="hlink" folHlink="folHlink"/>
    </a:extraClrScheme>
    <a:extraClrScheme>
      <a:clrScheme name="Clouds 7">
        <a:dk1>
          <a:srgbClr val="4F4F77"/>
        </a:dk1>
        <a:lt1>
          <a:srgbClr val="FFFFFF"/>
        </a:lt1>
        <a:dk2>
          <a:srgbClr val="7979A5"/>
        </a:dk2>
        <a:lt2>
          <a:srgbClr val="F3F3FF"/>
        </a:lt2>
        <a:accent1>
          <a:srgbClr val="5D5D8B"/>
        </a:accent1>
        <a:accent2>
          <a:srgbClr val="66CCFF"/>
        </a:accent2>
        <a:accent3>
          <a:srgbClr val="BEBECF"/>
        </a:accent3>
        <a:accent4>
          <a:srgbClr val="DADADA"/>
        </a:accent4>
        <a:accent5>
          <a:srgbClr val="B6B6C4"/>
        </a:accent5>
        <a:accent6>
          <a:srgbClr val="5CB9E7"/>
        </a:accent6>
        <a:hlink>
          <a:srgbClr val="CCECFF"/>
        </a:hlink>
        <a:folHlink>
          <a:srgbClr val="FFFFCC"/>
        </a:folHlink>
      </a:clrScheme>
      <a:clrMap bg1="dk2" tx1="lt1" bg2="dk1" tx2="lt2" accent1="accent1" accent2="accent2" accent3="accent3" accent4="accent4" accent5="accent5" accent6="accent6" hlink="hlink" folHlink="folHlink"/>
    </a:extraClrScheme>
    <a:extraClrScheme>
      <a:clrScheme name="Clouds 8">
        <a:dk1>
          <a:srgbClr val="000000"/>
        </a:dk1>
        <a:lt1>
          <a:srgbClr val="B9B9B9"/>
        </a:lt1>
        <a:dk2>
          <a:srgbClr val="8A8472"/>
        </a:dk2>
        <a:lt2>
          <a:srgbClr val="4D4D4D"/>
        </a:lt2>
        <a:accent1>
          <a:srgbClr val="EDEEE2"/>
        </a:accent1>
        <a:accent2>
          <a:srgbClr val="7FAA7E"/>
        </a:accent2>
        <a:accent3>
          <a:srgbClr val="D9D9D9"/>
        </a:accent3>
        <a:accent4>
          <a:srgbClr val="000000"/>
        </a:accent4>
        <a:accent5>
          <a:srgbClr val="F4F5EE"/>
        </a:accent5>
        <a:accent6>
          <a:srgbClr val="729A72"/>
        </a:accent6>
        <a:hlink>
          <a:srgbClr val="008000"/>
        </a:hlink>
        <a:folHlink>
          <a:srgbClr val="989400"/>
        </a:folHlink>
      </a:clrScheme>
      <a:clrMap bg1="lt1" tx1="dk1" bg2="lt2" tx2="dk2" accent1="accent1" accent2="accent2" accent3="accent3" accent4="accent4" accent5="accent5" accent6="accent6" hlink="hlink" folHlink="folHlink"/>
    </a:extraClrScheme>
    <a:extraClrScheme>
      <a:clrScheme name="Clouds 9">
        <a:dk1>
          <a:srgbClr val="000000"/>
        </a:dk1>
        <a:lt1>
          <a:srgbClr val="FEA24E"/>
        </a:lt1>
        <a:dk2>
          <a:srgbClr val="CC6600"/>
        </a:dk2>
        <a:lt2>
          <a:srgbClr val="808080"/>
        </a:lt2>
        <a:accent1>
          <a:srgbClr val="FBEECD"/>
        </a:accent1>
        <a:accent2>
          <a:srgbClr val="ECD044"/>
        </a:accent2>
        <a:accent3>
          <a:srgbClr val="FECEB2"/>
        </a:accent3>
        <a:accent4>
          <a:srgbClr val="000000"/>
        </a:accent4>
        <a:accent5>
          <a:srgbClr val="FDF5E3"/>
        </a:accent5>
        <a:accent6>
          <a:srgbClr val="D6BC3D"/>
        </a:accent6>
        <a:hlink>
          <a:srgbClr val="E42B00"/>
        </a:hlink>
        <a:folHlink>
          <a:srgbClr val="996633"/>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spDef>
    <a:lnDef>
      <a:spPr bwMode="auto">
        <a:xfrm>
          <a:off x="0" y="0"/>
          <a:ext cx="1" cy="1"/>
        </a:xfrm>
        <a:custGeom>
          <a:avLst/>
          <a:gdLst/>
          <a:ahLst/>
          <a:cxnLst/>
          <a:rect l="0" t="0" r="0" b="0"/>
          <a:pathLst/>
        </a:custGeom>
        <a:solidFill>
          <a:srgbClr val="000099"/>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Tx/>
          <a:buSzTx/>
          <a:buFontTx/>
          <a:buNone/>
          <a:tabLst/>
          <a:defRPr kumimoji="0" lang="en-US" sz="2800" b="1" i="0" u="none" strike="noStrike" cap="none" normalizeH="0" baseline="0">
            <a:ln>
              <a:noFill/>
            </a:ln>
            <a:solidFill>
              <a:srgbClr val="99CCFF"/>
            </a:solidFill>
            <a:effectLst/>
            <a:latin typeface="Arial" charset="0"/>
            <a:ea typeface="Arial"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outerShdw blurRad="38100" dist="38100" dir="2700000" algn="tl">
                <a:srgbClr val="000000">
                  <a:alpha val="43137"/>
                </a:srgbClr>
              </a:outerShdw>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Title">
  <a:themeElements>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Lyrics">
  <a:themeElements>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yric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bg1"/>
            </a:solidFill>
            <a:effectLst/>
            <a:latin typeface="Arial" charset="0"/>
            <a:ea typeface="ＭＳ Ｐゴシック" charset="0"/>
          </a:defRPr>
        </a:defPPr>
      </a:lstStyle>
    </a:lnDef>
  </a:objectDefaults>
  <a:extraClrSchemeLst>
    <a:extraClrScheme>
      <a:clrScheme name="Lyric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Lyric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Lyric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Lyric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Lyric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Lyric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Lyric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Lyric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Lyric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Lyric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Lyric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Lyric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Arial"/>
        <a:cs typeface="Arial"/>
      </a:majorFont>
      <a:minorFont>
        <a:latin typeface="Tahom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تقنية">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themeOverride>
</file>

<file path=ppt/theme/themeOverride11.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2.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5.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6.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1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xml><?xml version="1.0" encoding="utf-8"?>
<a:themeOverride xmlns:a="http://schemas.openxmlformats.org/drawingml/2006/main">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Cliff</Template>
  <TotalTime>38070</TotalTime>
  <Words>23848</Words>
  <Application>Microsoft Macintosh PowerPoint</Application>
  <PresentationFormat>On-screen Show (4:3)</PresentationFormat>
  <Paragraphs>4200</Paragraphs>
  <Slides>741</Slides>
  <Notes>373</Notes>
  <HiddenSlides>0</HiddenSlides>
  <MMClips>0</MMClips>
  <ScaleCrop>false</ScaleCrop>
  <HeadingPairs>
    <vt:vector size="6" baseType="variant">
      <vt:variant>
        <vt:lpstr>Fonts Used</vt:lpstr>
      </vt:variant>
      <vt:variant>
        <vt:i4>32</vt:i4>
      </vt:variant>
      <vt:variant>
        <vt:lpstr>Theme</vt:lpstr>
      </vt:variant>
      <vt:variant>
        <vt:i4>77</vt:i4>
      </vt:variant>
      <vt:variant>
        <vt:lpstr>Slide Titles</vt:lpstr>
      </vt:variant>
      <vt:variant>
        <vt:i4>741</vt:i4>
      </vt:variant>
    </vt:vector>
  </HeadingPairs>
  <TitlesOfParts>
    <vt:vector size="850" baseType="lpstr">
      <vt:lpstr>Al-Jazeera-Arabic-Regular</vt:lpstr>
      <vt:lpstr>FangSong</vt:lpstr>
      <vt:lpstr>MingLiU</vt:lpstr>
      <vt:lpstr>ＭＳ Ｐゴシック</vt:lpstr>
      <vt:lpstr>Osaka</vt:lpstr>
      <vt:lpstr>Times</vt:lpstr>
      <vt:lpstr>Arial</vt:lpstr>
      <vt:lpstr>Arial Black</vt:lpstr>
      <vt:lpstr>Arial Narrow</vt:lpstr>
      <vt:lpstr>Avenir Black</vt:lpstr>
      <vt:lpstr>Calibri</vt:lpstr>
      <vt:lpstr>Century Gothic</vt:lpstr>
      <vt:lpstr>Comic Sans MS</vt:lpstr>
      <vt:lpstr>Courier New</vt:lpstr>
      <vt:lpstr>Franklin Gothic Book</vt:lpstr>
      <vt:lpstr>Garamond</vt:lpstr>
      <vt:lpstr>Gill Sans MT</vt:lpstr>
      <vt:lpstr>Helvetica Neue</vt:lpstr>
      <vt:lpstr>Impact</vt:lpstr>
      <vt:lpstr>Lucida Grande</vt:lpstr>
      <vt:lpstr>Monotype Sorts</vt:lpstr>
      <vt:lpstr>Playfair Display</vt:lpstr>
      <vt:lpstr>Raleway Light</vt:lpstr>
      <vt:lpstr>Roboto</vt:lpstr>
      <vt:lpstr>Salaam</vt:lpstr>
      <vt:lpstr>Tahoma</vt:lpstr>
      <vt:lpstr>Times New Roman</vt:lpstr>
      <vt:lpstr>Trebuchet MS</vt:lpstr>
      <vt:lpstr>Tw Cen MT</vt:lpstr>
      <vt:lpstr>Verdana</vt:lpstr>
      <vt:lpstr>Wingdings</vt:lpstr>
      <vt:lpstr>Wingdings 2</vt:lpstr>
      <vt:lpstr>Cliff</vt:lpstr>
      <vt:lpstr>Default Design</vt:lpstr>
      <vt:lpstr>3_Default Design</vt:lpstr>
      <vt:lpstr>5_Default Design</vt:lpstr>
      <vt:lpstr>7_Default Design</vt:lpstr>
      <vt:lpstr>9_Default Design</vt:lpstr>
      <vt:lpstr>10_Default Design</vt:lpstr>
      <vt:lpstr>Curtain Call</vt:lpstr>
      <vt:lpstr>11_Default Design</vt:lpstr>
      <vt:lpstr>Blank Presentation</vt:lpstr>
      <vt:lpstr>10_Office Theme</vt:lpstr>
      <vt:lpstr>1_Default Design</vt:lpstr>
      <vt:lpstr>1_Blank Presentation</vt:lpstr>
      <vt:lpstr>3_Office Theme</vt:lpstr>
      <vt:lpstr>4_Office Theme</vt:lpstr>
      <vt:lpstr>SUNRISE</vt:lpstr>
      <vt:lpstr>1_SUNRISE</vt:lpstr>
      <vt:lpstr>2_SUNRISE</vt:lpstr>
      <vt:lpstr>19_Default Design</vt:lpstr>
      <vt:lpstr>2_Blank Presentation</vt:lpstr>
      <vt:lpstr>Office Theme</vt:lpstr>
      <vt:lpstr>3_Blank Presentation</vt:lpstr>
      <vt:lpstr>5_Office Theme</vt:lpstr>
      <vt:lpstr>20_Default Design</vt:lpstr>
      <vt:lpstr>Black</vt:lpstr>
      <vt:lpstr>Austin</vt:lpstr>
      <vt:lpstr>53_Blank Presentation</vt:lpstr>
      <vt:lpstr>6_Office Theme</vt:lpstr>
      <vt:lpstr>7_Office Theme</vt:lpstr>
      <vt:lpstr>8_Office Theme</vt:lpstr>
      <vt:lpstr>1_Ripple</vt:lpstr>
      <vt:lpstr>50_Blank Presentation</vt:lpstr>
      <vt:lpstr>1_Office Theme</vt:lpstr>
      <vt:lpstr>1_untitled 1</vt:lpstr>
      <vt:lpstr>9_Office Theme</vt:lpstr>
      <vt:lpstr>11_Office Theme</vt:lpstr>
      <vt:lpstr>23_Default Design</vt:lpstr>
      <vt:lpstr>12_Office Theme</vt:lpstr>
      <vt:lpstr>3_Cliff</vt:lpstr>
      <vt:lpstr>22_Default Design</vt:lpstr>
      <vt:lpstr>1_Clouds</vt:lpstr>
      <vt:lpstr>Ripple</vt:lpstr>
      <vt:lpstr>5_Cliff</vt:lpstr>
      <vt:lpstr>24_Default Design</vt:lpstr>
      <vt:lpstr>13_Office Theme</vt:lpstr>
      <vt:lpstr>Isabella template</vt:lpstr>
      <vt:lpstr>4_Blank Presentation</vt:lpstr>
      <vt:lpstr>2_Office Theme</vt:lpstr>
      <vt:lpstr>14_Office Theme</vt:lpstr>
      <vt:lpstr>16_Default Design</vt:lpstr>
      <vt:lpstr>1_Contemporary</vt:lpstr>
      <vt:lpstr>18_Default Design</vt:lpstr>
      <vt:lpstr>Custom Design</vt:lpstr>
      <vt:lpstr>51_Blank Presentation</vt:lpstr>
      <vt:lpstr>1_Custom Design</vt:lpstr>
      <vt:lpstr>1_Median</vt:lpstr>
      <vt:lpstr>تقنية</vt:lpstr>
      <vt:lpstr>8_Default Design</vt:lpstr>
      <vt:lpstr>6_Default Design</vt:lpstr>
      <vt:lpstr>2_Default Design</vt:lpstr>
      <vt:lpstr>Clouds</vt:lpstr>
      <vt:lpstr>Refined</vt:lpstr>
      <vt:lpstr>4_Default Design</vt:lpstr>
      <vt:lpstr>Stream</vt:lpstr>
      <vt:lpstr>52_Blank Presentation</vt:lpstr>
      <vt:lpstr>12_Default Design</vt:lpstr>
      <vt:lpstr>13_Default Design</vt:lpstr>
      <vt:lpstr>15_Default Design</vt:lpstr>
      <vt:lpstr>16_Office Theme</vt:lpstr>
      <vt:lpstr>15_Office Theme</vt:lpstr>
      <vt:lpstr>46_Blank Presentation</vt:lpstr>
      <vt:lpstr>Crumple</vt:lpstr>
      <vt:lpstr>Title</vt:lpstr>
      <vt:lpstr>Lyrics</vt:lpstr>
      <vt:lpstr>3_Crumple</vt:lpstr>
      <vt:lpstr>14_Default Design</vt:lpstr>
      <vt:lpstr>49_Blank Presentation</vt:lpstr>
      <vt:lpstr>مفتاح سفر المزامير</vt:lpstr>
      <vt:lpstr>كلمة مفتاحية </vt:lpstr>
      <vt:lpstr>الموضوع الرئيسي</vt:lpstr>
      <vt:lpstr>الآية المفتاحية</vt:lpstr>
      <vt:lpstr>بيان الملكوت</vt:lpstr>
      <vt:lpstr>البيان الموجز</vt:lpstr>
      <vt:lpstr>العهد</vt:lpstr>
      <vt:lpstr>الفداء</vt:lpstr>
      <vt:lpstr>المسيا</vt:lpstr>
      <vt:lpstr>مخطط   سفر المزامير</vt:lpstr>
      <vt:lpstr>باري هدلستون ، الكتاب المقدس أكروستيكي الملخص (غراند رابيدز: بيكر ، 1992)</vt:lpstr>
      <vt:lpstr>كن مسبِّحاً</vt:lpstr>
      <vt:lpstr>فئات المزامير</vt:lpstr>
      <vt:lpstr>تصنيف كل مزمور (حسب ليندسي)</vt:lpstr>
      <vt:lpstr>تصنيف المزامير فرادى</vt:lpstr>
      <vt:lpstr>نصائح لتفسير المزامير</vt:lpstr>
      <vt:lpstr>نصائح لتفسير المزامير</vt:lpstr>
      <vt:lpstr>أعظم احتياجاتك هو تسبيح الله.</vt:lpstr>
      <vt:lpstr>كيف تصلي من خلال المزامير</vt:lpstr>
      <vt:lpstr>Black</vt:lpstr>
      <vt:lpstr>Title Slide</vt:lpstr>
      <vt:lpstr>السير       عبر   الأسفار الشعرية</vt:lpstr>
      <vt:lpstr>الأسفار الشعرية في العهد القديم</vt:lpstr>
      <vt:lpstr>من شروق الشمس</vt:lpstr>
      <vt:lpstr>المزامير</vt:lpstr>
      <vt:lpstr>ملخص</vt:lpstr>
      <vt:lpstr>ما هو الشعر؟</vt:lpstr>
      <vt:lpstr>مميزات الشعر العبري</vt:lpstr>
      <vt:lpstr>المفتاح :  التوازي باللغة العبريّة</vt:lpstr>
      <vt:lpstr>ما هو التوازي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التوازي</vt:lpstr>
      <vt:lpstr>التوازي</vt:lpstr>
      <vt:lpstr>فهم  التعبيرات المجازية ...</vt:lpstr>
      <vt:lpstr>PowerPoint Presentation</vt:lpstr>
      <vt:lpstr>PowerPoint Presentation</vt:lpstr>
      <vt:lpstr>PowerPoint Presentation</vt:lpstr>
      <vt:lpstr>PowerPoint Presentation</vt:lpstr>
      <vt:lpstr>PowerPoint Presentation</vt:lpstr>
      <vt:lpstr>تصوير</vt:lpstr>
      <vt:lpstr>أي نوع من الحيوانات أنت؟</vt:lpstr>
      <vt:lpstr>مزمور 23</vt:lpstr>
      <vt:lpstr>أنت خروف!</vt:lpstr>
      <vt:lpstr>إلى مياه الراحة يوردني</vt:lpstr>
      <vt:lpstr>مزمور 23</vt:lpstr>
      <vt:lpstr>المزمور 23  المخطط التفسيري</vt:lpstr>
      <vt:lpstr>وترتِّب قدّامي مائدةً تجاهَ مضايقيَّ (الآية 5)</vt:lpstr>
      <vt:lpstr>PowerPoint Presentation</vt:lpstr>
      <vt:lpstr>PowerPoint Presentation</vt:lpstr>
      <vt:lpstr>مزمور 23</vt:lpstr>
      <vt:lpstr>واسكن في بيت الرب إلى مدى الأيام</vt:lpstr>
      <vt:lpstr>PowerPoint Presentation</vt:lpstr>
      <vt:lpstr>PowerPoint Presentation</vt:lpstr>
      <vt:lpstr>مزمور 23 الهدف والخطوط العريضة</vt:lpstr>
      <vt:lpstr>فرق العبادة والمرنمين</vt:lpstr>
      <vt:lpstr>النحت</vt:lpstr>
      <vt:lpstr>آلات موسيقية</vt:lpstr>
      <vt:lpstr>عناوين موسيقية</vt:lpstr>
      <vt:lpstr>PowerPoint Presentation</vt:lpstr>
      <vt:lpstr>PowerPoint Presentation</vt:lpstr>
      <vt:lpstr>مؤشرات اللحن</vt:lpstr>
      <vt:lpstr>شيما</vt:lpstr>
      <vt:lpstr>اليوم الأول: مزمور 24</vt:lpstr>
      <vt:lpstr>عيد المظال: مزمور 29</vt:lpstr>
      <vt:lpstr>المواكب: مزمور 68</vt:lpstr>
      <vt:lpstr>صفات الله</vt:lpstr>
      <vt:lpstr>الرجاء في الأبدية</vt:lpstr>
      <vt:lpstr>قلبي يتوق لك</vt:lpstr>
      <vt:lpstr>قلبي يتوق لك</vt:lpstr>
      <vt:lpstr>قلبي يتوق لك</vt:lpstr>
      <vt:lpstr>جغرافيا المزامير:   أرض إسرائيل</vt:lpstr>
      <vt:lpstr>مناسبات</vt:lpstr>
      <vt:lpstr>مناسبات</vt:lpstr>
      <vt:lpstr>نيفيل</vt:lpstr>
      <vt:lpstr>الشوفار</vt:lpstr>
      <vt:lpstr>مراجعة</vt:lpstr>
      <vt:lpstr>ملخص</vt:lpstr>
      <vt:lpstr>ما هي صلة المزامير بالمسيحيين اليوم؟</vt:lpstr>
      <vt:lpstr>أ) العبادة بموجب العهد الجديد</vt:lpstr>
      <vt:lpstr>ب) قيمة المزامير للمسيحيين </vt:lpstr>
      <vt:lpstr>ج) مقارنة بين المزامير والترانيم</vt:lpstr>
      <vt:lpstr>د) مقارنة المزامير مع الأغاني المعاصرة</vt:lpstr>
      <vt:lpstr>ه) تساعدنا المزامير على العبادة بشكل كلي</vt:lpstr>
      <vt:lpstr>الخلاصة</vt:lpstr>
      <vt:lpstr>مناشدة المزامير</vt:lpstr>
      <vt:lpstr>التطبيق</vt:lpstr>
      <vt:lpstr>أيضاً شهاداتك هي لذتي أهل مشورتي (مزمور 119 : 24)  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 </vt:lpstr>
      <vt:lpstr>كن مسبِحاً</vt:lpstr>
      <vt:lpstr>ما هو أكثر شيء تحتاجه؟</vt:lpstr>
      <vt:lpstr>المزامير</vt:lpstr>
      <vt:lpstr>أعظم احتياجك هو تسبيح الله</vt:lpstr>
      <vt:lpstr>المزامير</vt:lpstr>
      <vt:lpstr>كلمة مفتاحية </vt:lpstr>
      <vt:lpstr>الموضوع الرئيسي</vt:lpstr>
      <vt:lpstr>الآية المفتاحية</vt:lpstr>
      <vt:lpstr>المزامير  هي فريدة         من نوعها</vt:lpstr>
      <vt:lpstr>هل كنت تعلم ؟</vt:lpstr>
      <vt:lpstr>فئات المزامير</vt:lpstr>
      <vt:lpstr>أين المكان المناسب للمزامير</vt:lpstr>
      <vt:lpstr>تكامل العهد القديم</vt:lpstr>
      <vt:lpstr>هل كنت تعرف ؟</vt:lpstr>
      <vt:lpstr>اطول سفر في الكتاب المقدس </vt:lpstr>
      <vt:lpstr>هل كنت تعلم ؟</vt:lpstr>
      <vt:lpstr>نبوات في المزامير تحققت في المسيح</vt:lpstr>
      <vt:lpstr>هل كنت تعلم ؟</vt:lpstr>
      <vt:lpstr>مزمور 23</vt:lpstr>
      <vt:lpstr>هل كنت تعلم ؟</vt:lpstr>
      <vt:lpstr>المزامير          تعلم          التسبيح </vt:lpstr>
      <vt:lpstr>الغاية </vt:lpstr>
      <vt:lpstr>الكلمة المفتاحية </vt:lpstr>
      <vt:lpstr>الآية المفتاحية </vt:lpstr>
      <vt:lpstr>البيان الموجز </vt:lpstr>
      <vt:lpstr>عناوين الكتاب</vt:lpstr>
      <vt:lpstr>نمت المزامير    على مراحل </vt:lpstr>
      <vt:lpstr>مخطط   سفر المزامير</vt:lpstr>
      <vt:lpstr>تنظیم سفر المزامیر</vt:lpstr>
      <vt:lpstr>المؤلفون الرئيسيون  داود وآساف</vt:lpstr>
      <vt:lpstr>التأليف</vt:lpstr>
      <vt:lpstr>التأليف</vt:lpstr>
      <vt:lpstr>التأليف</vt:lpstr>
      <vt:lpstr>المؤلفين</vt:lpstr>
      <vt:lpstr>من هو داود</vt:lpstr>
      <vt:lpstr>المؤلفين</vt:lpstr>
      <vt:lpstr>عن المؤلفين </vt:lpstr>
      <vt:lpstr>عن المؤلفين</vt:lpstr>
      <vt:lpstr>المستلمون </vt:lpstr>
      <vt:lpstr>المناسبات</vt:lpstr>
      <vt:lpstr>المزامير تغطي الف سنة </vt:lpstr>
      <vt:lpstr>تاريخ التكوين </vt:lpstr>
      <vt:lpstr>التصنيفات حسب الكتاب</vt:lpstr>
      <vt:lpstr>أسباب التصنيفات</vt:lpstr>
      <vt:lpstr>علاقة العهد بالله</vt:lpstr>
      <vt:lpstr>التصنيف 1    انعكاس لاسفار موسى الخمسة </vt:lpstr>
      <vt:lpstr>أسباب التصنيفات</vt:lpstr>
      <vt:lpstr>التحويل البرمجي </vt:lpstr>
      <vt:lpstr>اسماء الله</vt:lpstr>
      <vt:lpstr>دلائل اسماء الله</vt:lpstr>
      <vt:lpstr>صلوا من خلال المزامير</vt:lpstr>
      <vt:lpstr>سفر المزامير  مرشد للصلاة</vt:lpstr>
      <vt:lpstr>كيف نصلي سوية من خلال المزامير </vt:lpstr>
      <vt:lpstr>صلي مزمور 111 مع اثنين آخرين</vt:lpstr>
      <vt:lpstr>صلي مزمور 111 مع اثنين اخرين </vt:lpstr>
      <vt:lpstr>صلي مزمور 111 مع اثنين آخرين </vt:lpstr>
      <vt:lpstr>صلي مزمور 111 مع اثنين آخرين </vt:lpstr>
      <vt:lpstr>صلي مزمور 111 مع اثنين آخرين </vt:lpstr>
      <vt:lpstr>صلي مزمور 111 مع اثنين آخرين</vt:lpstr>
      <vt:lpstr>صلي مزمور 111 مع أثنين آخرين </vt:lpstr>
      <vt:lpstr>111 مع اثنين آخرين صلي مزمور </vt:lpstr>
      <vt:lpstr>صلي مزمور 111 مع اثنين آخرين</vt:lpstr>
      <vt:lpstr>صلي مزمور 111 مع اثنين آخرين </vt:lpstr>
      <vt:lpstr>ملخص</vt:lpstr>
      <vt:lpstr>المزامير تأتي        بعدة أنواع </vt:lpstr>
      <vt:lpstr>PowerPoint Presentation</vt:lpstr>
      <vt:lpstr>نبوات في المزامير تحققت في المسيح</vt:lpstr>
      <vt:lpstr> أنواع المزامير</vt:lpstr>
      <vt:lpstr>تصنيفات المزامير  </vt:lpstr>
      <vt:lpstr>أورشليم    </vt:lpstr>
      <vt:lpstr>المدينة الحالية</vt:lpstr>
      <vt:lpstr>جبل هيرودس </vt:lpstr>
      <vt:lpstr>مزامير الصعود 15</vt:lpstr>
      <vt:lpstr>الحجاج العصريون</vt:lpstr>
      <vt:lpstr>الحجاج العصريون </vt:lpstr>
      <vt:lpstr>AD 67 coin showing high priest on Siloam Pool to the Temple pilgrimage road</vt:lpstr>
      <vt:lpstr>تصنيفات المزامير  </vt:lpstr>
      <vt:lpstr>التسبيح والرثاء</vt:lpstr>
      <vt:lpstr>المزامير الفردية مصنفة بشكل عام </vt:lpstr>
      <vt:lpstr>صلي المزامير</vt:lpstr>
      <vt:lpstr>مدح وصفي</vt:lpstr>
      <vt:lpstr>نحتاج أن نسبح الرب  اليوم</vt:lpstr>
      <vt:lpstr>أنواع المزامير </vt:lpstr>
      <vt:lpstr>انواع المزامير</vt:lpstr>
      <vt:lpstr>مزامير الرثاء </vt:lpstr>
      <vt:lpstr>الرثاء</vt:lpstr>
      <vt:lpstr>متى يمكننا الشكوى ؟</vt:lpstr>
      <vt:lpstr>أشكو إلى الله وحده</vt:lpstr>
      <vt:lpstr>مزامير الثقة</vt:lpstr>
      <vt:lpstr>مزمور   23 وهو من مزامير الثقة</vt:lpstr>
      <vt:lpstr>تصنيف كل مزمور  (ليندسلي )</vt:lpstr>
      <vt:lpstr>      32 : 5     أنواع المزامير</vt:lpstr>
      <vt:lpstr>أنواع المزامير </vt:lpstr>
      <vt:lpstr>انواع المزامير</vt:lpstr>
      <vt:lpstr>الإلتماس</vt:lpstr>
      <vt:lpstr>أنواع المزامير </vt:lpstr>
      <vt:lpstr>أنواع المزامير </vt:lpstr>
      <vt:lpstr>أنواع المزامير</vt:lpstr>
      <vt:lpstr>أنواع المزامير </vt:lpstr>
      <vt:lpstr>توبيخ</vt:lpstr>
      <vt:lpstr>البركة</vt:lpstr>
      <vt:lpstr>ترانيم الثقة </vt:lpstr>
      <vt:lpstr>التسبيح في كل مزمور </vt:lpstr>
      <vt:lpstr>ملخص</vt:lpstr>
      <vt:lpstr>يجب أن يتم  تفسير المزامير  بالشكل الصحيح</vt:lpstr>
      <vt:lpstr>خصائص الشعر  العبري</vt:lpstr>
      <vt:lpstr>المفتاح  العبرية المتوازنة</vt:lpstr>
      <vt:lpstr>ما هو التماثل ؟ </vt:lpstr>
      <vt:lpstr>التماثل</vt:lpstr>
      <vt:lpstr>التماثل</vt:lpstr>
      <vt:lpstr>نصائح لتفسير المزامير </vt:lpstr>
      <vt:lpstr>نصائح لتفسير المزامير </vt:lpstr>
      <vt:lpstr>أهميّة المزامير</vt:lpstr>
      <vt:lpstr>مزمور  46 : 10    </vt:lpstr>
      <vt:lpstr>البيان الموجز </vt:lpstr>
      <vt:lpstr>الصلاة في الكتاب المقدس في مساكن كلية سنغافورة الجمعة 3 آب من 7 -9 </vt:lpstr>
      <vt:lpstr>Black</vt:lpstr>
      <vt:lpstr>مسح العهد القديم • BibleStudyDownloads.org</vt:lpstr>
      <vt:lpstr>Slides on  مزمور ١ </vt:lpstr>
      <vt:lpstr>أنواع المزامير </vt:lpstr>
      <vt:lpstr>PowerPoint Presentation</vt:lpstr>
      <vt:lpstr>PowerPoint Presentation</vt:lpstr>
      <vt:lpstr>Slides on  مزمور ٢ </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٣ </vt:lpstr>
      <vt:lpstr>Slides on  مزمور ٤ </vt:lpstr>
      <vt:lpstr>Slides on  مزمور ٥ </vt:lpstr>
      <vt:lpstr>Slides on  مزمور ٦ </vt:lpstr>
      <vt:lpstr>PowerPoint Presentation</vt:lpstr>
      <vt:lpstr>PowerPoint Presentation</vt:lpstr>
      <vt:lpstr>Slides on  مزمور ٧ </vt:lpstr>
      <vt:lpstr>Slides on  مزمور ٨ </vt:lpstr>
      <vt:lpstr>Slides on  مزمور ٩ </vt:lpstr>
      <vt:lpstr>مز 9: 1-2  أحمد الرب بكل قلبي  أحدث بجميع عجائبك  أفرح وأبتهج بك  أرنم لاسمك أيها العلي</vt:lpstr>
      <vt:lpstr>مز 9: 3-4   عند رجوع أعدائي إلى خلف  يسقطون ويهلكون من قدام وجهك لأنك اقمت حقي ودعواي جلست على الكرسي قاضياً عادلاً</vt:lpstr>
      <vt:lpstr>مز 9: 7-8  أما الرب فإلى الدهر يجلس ثبت للقضاء كرسيه وهو يقضي للمسكونة بالعدل يدين الشعوب بالإستقامة</vt:lpstr>
      <vt:lpstr>مز 9: 9-10  ويكون الرب ملجأ للمنسحق ملجأ في أزمنة الضيق ويتكل عليك العارفون اسمك لأنك لم تترك طالبيك يا رب</vt:lpstr>
      <vt:lpstr>مز 9: 19-20  قم يا رب لا يعتز الإنسان لتحاكم الأمم قدامك يا رب اجعل عليهم رعباً ليعلم الأمم أنهم بشر سلاه</vt:lpstr>
      <vt:lpstr>Slides on  مزمور ١٠ </vt:lpstr>
      <vt:lpstr>Slides on  مزمور ١١ </vt:lpstr>
      <vt:lpstr>Slides on  مزمور ١٢ </vt:lpstr>
      <vt:lpstr>Slides on  مزمور ١٣ </vt:lpstr>
      <vt:lpstr>Slides on  مزمور ١٤ </vt:lpstr>
      <vt:lpstr>Slides on  مزمور ١٥ </vt:lpstr>
      <vt:lpstr>Slides on  مزمور ١٦ </vt:lpstr>
      <vt:lpstr>لأنك لن تترك نفسي في الهاوية لن تدع تقيك يرى فساداً (مز 16: 10)</vt:lpstr>
      <vt:lpstr>Slides on  مزمور ١٧ </vt:lpstr>
      <vt:lpstr>Slides on  مزمور ١٨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٢٠ </vt:lpstr>
      <vt:lpstr>Slides on  مزمور ٢١ </vt:lpstr>
      <vt:lpstr>أنواع المزامير </vt:lpstr>
      <vt:lpstr>Slides on  مزمور ٢٢ </vt:lpstr>
      <vt:lpstr>PowerPoint Presentation</vt:lpstr>
      <vt:lpstr>Slides on  مزمور ٢٣ </vt:lpstr>
      <vt:lpstr>أي نوع من الحيوانات أنت؟</vt:lpstr>
      <vt:lpstr>مزمور 23</vt:lpstr>
      <vt:lpstr>أنت خروف!</vt:lpstr>
      <vt:lpstr>إلى مياه الراحة يوردني</vt:lpstr>
      <vt:lpstr>مزمور 23</vt:lpstr>
      <vt:lpstr>المزمور 23  المخطط التفسيري</vt:lpstr>
      <vt:lpstr>وترتِّب قدّامي مائدةً تجاهَ مضايقيَّ (الآية 5)</vt:lpstr>
      <vt:lpstr>PowerPoint Presentation</vt:lpstr>
      <vt:lpstr>PowerPoint Presentation</vt:lpstr>
      <vt:lpstr>مزمور 23</vt:lpstr>
      <vt:lpstr>واسكن في بيت الرب إلى مدى الأيام</vt:lpstr>
      <vt:lpstr>PowerPoint Presentation</vt:lpstr>
      <vt:lpstr>PowerPoint Presentation</vt:lpstr>
      <vt:lpstr>مزمور 23 الهدف والخطوط العريضة</vt:lpstr>
      <vt:lpstr>Slides on  مزمور ٢٤ </vt:lpstr>
      <vt:lpstr>للرب  الأرض وملؤها  — مزمور 24: 1—</vt:lpstr>
      <vt:lpstr>اليوم الأول: مزمور 24</vt:lpstr>
      <vt:lpstr>PowerPoint Presentation</vt:lpstr>
      <vt:lpstr>PowerPoint Presentation</vt:lpstr>
      <vt:lpstr>Slides on  مزمور ٢٥ </vt:lpstr>
      <vt:lpstr>Slides on  مزمور ٢٦ </vt:lpstr>
      <vt:lpstr>Slides on  مزمور ٢٧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٢٨ </vt:lpstr>
      <vt:lpstr>PowerPoint Presentation</vt:lpstr>
      <vt:lpstr>PowerPoint Presentation</vt:lpstr>
      <vt:lpstr>PowerPoint Presentation</vt:lpstr>
      <vt:lpstr>Slides on  مزمور ٢٩ </vt:lpstr>
      <vt:lpstr>عيد المظال: مزمور 29</vt:lpstr>
      <vt:lpstr>PowerPoint Presentation</vt:lpstr>
      <vt:lpstr>Slides on  مزمور ٣٠ </vt:lpstr>
      <vt:lpstr>Slides on  مزمور ٣١ </vt:lpstr>
      <vt:lpstr>مزمور 31: 23-24</vt:lpstr>
      <vt:lpstr>Slides on  مزمور ٣٢ </vt:lpstr>
      <vt:lpstr>البركة</vt:lpstr>
      <vt:lpstr>      32 : 5     أنواع المزامير</vt:lpstr>
      <vt:lpstr>Slides on  مزمور ٣٣ </vt:lpstr>
      <vt:lpstr>مدح وصفي</vt:lpstr>
      <vt:lpstr>Slides on  مزمور ٣٤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٣٥ </vt:lpstr>
      <vt:lpstr>Slides on  مزمور ٣٦ </vt:lpstr>
      <vt:lpstr>Slides on  مزمور ٣٧ </vt:lpstr>
      <vt:lpstr>الراحة في الرب</vt:lpstr>
      <vt:lpstr>PowerPoint Presentation</vt:lpstr>
      <vt:lpstr>Slides on  مزمور ٣٨ </vt:lpstr>
      <vt:lpstr>Slides on  مزمور ٣٩ </vt:lpstr>
      <vt:lpstr>Slides on  مزمور ٤٠ </vt:lpstr>
      <vt:lpstr>قراءة الكتاب المقدس مزمور 40: 1-3، 7-10</vt:lpstr>
      <vt:lpstr>قراءة الكتاب المقدس مزمور 40: 1-3، 7-10</vt:lpstr>
      <vt:lpstr>قراءة الكتاب المقدس مزمور 40: 1-3، 7-10</vt:lpstr>
      <vt:lpstr>قراءة الكتاب المقدس مزمور 40: 1-3، 7-10</vt:lpstr>
      <vt:lpstr>قراءة الكتاب المقدس مزمور 40: 1-3، 7-10</vt:lpstr>
      <vt:lpstr>Slides on  مزمور ٤١ </vt:lpstr>
      <vt:lpstr>Slides on  مزمور ٤٢ </vt:lpstr>
      <vt:lpstr>PowerPoint Presentation</vt:lpstr>
      <vt:lpstr>أنواع المزامير </vt:lpstr>
      <vt:lpstr>Slides on  مزمور ٤٣ </vt:lpstr>
      <vt:lpstr>الإلتماس</vt:lpstr>
      <vt:lpstr>ترانيم الثقة </vt:lpstr>
      <vt:lpstr>Slides on  مزمور ٤٤ </vt:lpstr>
      <vt:lpstr>Slides on  مزمور ٤٥ </vt:lpstr>
      <vt:lpstr>Slides on  مزمور ٤٦ </vt:lpstr>
      <vt:lpstr>مزمور  46 : 10    </vt:lpstr>
      <vt:lpstr>Slides on  مزمور ٤٧ </vt:lpstr>
      <vt:lpstr>أنواع المزامير </vt:lpstr>
      <vt:lpstr>PowerPoint Presentation</vt:lpstr>
      <vt:lpstr>PowerPoint Presentation</vt:lpstr>
      <vt:lpstr>PowerPoint Presentation</vt:lpstr>
      <vt:lpstr>Slides on  مزمور ٤٨ </vt:lpstr>
      <vt:lpstr>Slides on  مزمور ٤٩ </vt:lpstr>
      <vt:lpstr>Slides on  مزمور ٥٠ </vt:lpstr>
      <vt:lpstr>Slides on  مزمور ٥١ </vt:lpstr>
      <vt:lpstr>قراءة الكتاب المقدس : مزمور 51</vt:lpstr>
      <vt:lpstr>قراءة الكتاب المقدس : مزمور 51</vt:lpstr>
      <vt:lpstr>قراءة الكتاب المقدس : مزمور 51</vt:lpstr>
      <vt:lpstr>قراءة الكتاب المقدس : مزمور 51</vt:lpstr>
      <vt:lpstr>مزمور 51: 11 لا تطرحني  من قدام وجهك وروحك القدوس  لا تنزعه مني</vt:lpstr>
      <vt:lpstr>اخلق فيّ</vt:lpstr>
      <vt:lpstr>اخلق فيّ</vt:lpstr>
      <vt:lpstr>Create In Me</vt:lpstr>
      <vt:lpstr>سكنى الروح القدس هو عمل الله الجديد!</vt:lpstr>
      <vt:lpstr>Slides on  مزمور ٥٢ </vt:lpstr>
      <vt:lpstr>توبيخ</vt:lpstr>
      <vt:lpstr>Slides on  مزمور ٥٣ </vt:lpstr>
      <vt:lpstr>Slides on  مزمور ٥٤ </vt:lpstr>
      <vt:lpstr>PowerPoint Presentation</vt:lpstr>
      <vt:lpstr>Slides on  مزمور ٥٥ </vt:lpstr>
      <vt:lpstr>PowerPoint Presentation</vt:lpstr>
      <vt:lpstr>Slides on  مزمور ٥٦ </vt:lpstr>
      <vt:lpstr>PowerPoint Presentation</vt:lpstr>
      <vt:lpstr>Slides on  مزمور ٥٧ </vt:lpstr>
      <vt:lpstr>Slides on  مزمور ٥٨ </vt:lpstr>
      <vt:lpstr>Slides on  مزمور ٥٩ </vt:lpstr>
      <vt:lpstr>PowerPoint Presentation</vt:lpstr>
      <vt:lpstr>Slides on  مزمور ٦٠ </vt:lpstr>
      <vt:lpstr>Slides on  مزمور ٦١ </vt:lpstr>
      <vt:lpstr>Slides on  مزمور ٦٢ </vt:lpstr>
      <vt:lpstr>مزمور 62</vt:lpstr>
      <vt:lpstr>مزمور 62</vt:lpstr>
      <vt:lpstr>مزمور 62</vt:lpstr>
      <vt:lpstr>مزمور 62</vt:lpstr>
      <vt:lpstr>مزمور 62</vt:lpstr>
      <vt:lpstr>مزمور 62</vt:lpstr>
      <vt:lpstr>مزمور 62</vt:lpstr>
      <vt:lpstr>مزمور 62</vt:lpstr>
      <vt:lpstr>مزمور 62</vt:lpstr>
      <vt:lpstr>مزمور 62</vt:lpstr>
      <vt:lpstr>Slides on  مزمور ٦٣ </vt:lpstr>
      <vt:lpstr>مزمور 63: 2-8</vt:lpstr>
      <vt:lpstr>مزمور 63: 2-8</vt:lpstr>
      <vt:lpstr>مزمور 63: 2-8</vt:lpstr>
      <vt:lpstr>التجاوب</vt:lpstr>
      <vt:lpstr>Slides on  مزمور ٦٤ </vt:lpstr>
      <vt:lpstr>Slides on  مزمور ٦٥ </vt:lpstr>
      <vt:lpstr>Slides on  مزمور ٦٦ </vt:lpstr>
      <vt:lpstr>Slides on  مزمور ٦٧ </vt:lpstr>
      <vt:lpstr>Slides on  مزمور ٦٨ </vt:lpstr>
      <vt:lpstr>المواكب: مزمور 68</vt:lpstr>
      <vt:lpstr>Slides on  مزمور ٦٩ </vt:lpstr>
      <vt:lpstr>مزمور 69: 5</vt:lpstr>
      <vt:lpstr>أنواع المزامير</vt:lpstr>
      <vt:lpstr>Slides on  مزمور ٧٠ </vt:lpstr>
      <vt:lpstr>Slides on  مزمور ٧١ </vt:lpstr>
      <vt:lpstr>Slides on  مزمور ٧٢ </vt:lpstr>
      <vt:lpstr>Slides on  مزمور ٧٣ </vt:lpstr>
      <vt:lpstr>PowerPoint Presentation</vt:lpstr>
      <vt:lpstr>Slides on  مزمور ٧٤ </vt:lpstr>
      <vt:lpstr>Slides on  مزمور ٧٥ </vt:lpstr>
      <vt:lpstr>Slides on  مزمور ٧٦ </vt:lpstr>
      <vt:lpstr>Slides on  مزمور ٧٧ </vt:lpstr>
      <vt:lpstr>نصائح لتفسير المزامير </vt:lpstr>
      <vt:lpstr>Slides on  مزمور ٧٨ </vt:lpstr>
      <vt:lpstr>أنواع المزامير </vt:lpstr>
      <vt:lpstr>Slides on  مزمور ٧٩ </vt:lpstr>
      <vt:lpstr>Slides on  مزمور ٨٠ </vt:lpstr>
      <vt:lpstr>Slides on  مزمور ٨١ </vt:lpstr>
      <vt:lpstr>Slides on  مزمور ٨٢ </vt:lpstr>
      <vt:lpstr>Slides on  مزمور ٨٣ </vt:lpstr>
      <vt:lpstr>Slides on  مزمور ٨٤ </vt:lpstr>
      <vt:lpstr>Slides on  مزمور ٨٥ </vt:lpstr>
      <vt:lpstr>Slides on  مزمور ٨٦ </vt:lpstr>
      <vt:lpstr>Slides on  مزمور ٨٧ </vt:lpstr>
      <vt:lpstr>Slides on  مزمور ٨٨ </vt:lpstr>
      <vt:lpstr>Slides on  مزمور ٨٩ </vt:lpstr>
      <vt:lpstr>Slides on  مزمور ٩٠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٩١ </vt:lpstr>
      <vt:lpstr>نلتجئ تحت جناحية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Slides on  مزمور ٩٢ </vt:lpstr>
      <vt:lpstr>Slides on  مزمور ٩٣ </vt:lpstr>
      <vt:lpstr>Slides on  مزمور ٩٤ </vt:lpstr>
      <vt:lpstr>Slides on  مزمور ٩٥ </vt:lpstr>
      <vt:lpstr>PowerPoint Presentation</vt:lpstr>
      <vt:lpstr>مزمور 95: 1</vt:lpstr>
      <vt:lpstr>مزمور 95: 2</vt:lpstr>
      <vt:lpstr>مزمور 95: 3</vt:lpstr>
      <vt:lpstr>مزمور 95: 4</vt:lpstr>
      <vt:lpstr>مزمور 95: 5</vt:lpstr>
      <vt:lpstr>مزمور 95: 6</vt:lpstr>
      <vt:lpstr>مزمور 95: 7</vt:lpstr>
      <vt:lpstr>Slides on  مزمور ٩٦ </vt:lpstr>
      <vt:lpstr>Slides on  مزمور ٩٧ </vt:lpstr>
      <vt:lpstr>Slides on  مزمور ٩٨ </vt:lpstr>
      <vt:lpstr>أنواع المزامير </vt:lpstr>
      <vt:lpstr>أنواع المزامير</vt:lpstr>
      <vt:lpstr>القائد : اهتفي للرب يا كل الأرض اهتفوا ورنموا وغنوا</vt:lpstr>
      <vt:lpstr>الجماعة : رنموا للرب بعود بعود وصوت نشيد</vt:lpstr>
      <vt:lpstr>القائد : بالأبواق وصوت الصور اهتفوا قدام الملك الرب</vt:lpstr>
      <vt:lpstr>الجماعة : ليعج البحر وملؤه المسكونة والساكنون فيها</vt:lpstr>
      <vt:lpstr>القائد : الأنهار لتصفق بالأيادي الجبال لترنم معاً</vt:lpstr>
      <vt:lpstr>الجميع : أمام الرب لأنه جاء ليدين الأرض يدين المسكونة بالعدل والشعوب بالإستقامة</vt:lpstr>
      <vt:lpstr>Slides on  مزمور ٩٩ </vt:lpstr>
      <vt:lpstr>Slides on  مزمور ١٠٠ </vt:lpstr>
      <vt:lpstr>PowerPoint Presentation</vt:lpstr>
      <vt:lpstr>PowerPoint Presentation</vt:lpstr>
      <vt:lpstr>Slides on  مزمور ١٠١ </vt:lpstr>
      <vt:lpstr>Slides on  مزمور ١٠٢ </vt:lpstr>
      <vt:lpstr>الرثاء</vt:lpstr>
      <vt:lpstr>الرثاء</vt:lpstr>
      <vt:lpstr>أشكو الى الله وحده</vt:lpstr>
      <vt:lpstr>Slides on  مزمور ١٠٣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١٠٤ </vt:lpstr>
      <vt:lpstr>مزمور 104: 1</vt:lpstr>
      <vt:lpstr>مزمور 104: 2</vt:lpstr>
      <vt:lpstr>مزمور 104: 24</vt:lpstr>
      <vt:lpstr>مزمور 104: 33</vt:lpstr>
      <vt:lpstr>Slides on  مزمور ١٠٥ </vt:lpstr>
      <vt:lpstr>Slides on  مزمور ١٠٦ </vt:lpstr>
      <vt:lpstr>مزامير ١٠٦ : ٣</vt:lpstr>
      <vt:lpstr>طُوبَى لِلْحَافِظِينَ الْحَقَّ وَلِلصَّانِعِ الْبِرَّ فِي كُلِّ حِينٍ.</vt:lpstr>
      <vt:lpstr>Slides on  مزمور ١٠٧ </vt:lpstr>
      <vt:lpstr>Slides on  مزمور ١٠٨ </vt:lpstr>
      <vt:lpstr>Slides on  مزمور ١٠٩ </vt:lpstr>
      <vt:lpstr>Slides on  مزمور ١١٠ </vt:lpstr>
      <vt:lpstr>Slides on  مزمور ١١١ </vt:lpstr>
      <vt:lpstr>الآية المفتاحية</vt:lpstr>
      <vt:lpstr>كيف نصلي سوية من خلال المزامير </vt:lpstr>
      <vt:lpstr>صلي مزمور 111 مع اثنين آخرين</vt:lpstr>
      <vt:lpstr>صلي مزمور 111 مع اثنين آخرين </vt:lpstr>
      <vt:lpstr>صلي مزمور 111 مع اثنين آخرين </vt:lpstr>
      <vt:lpstr>صلي مزمور 111 مع اثنين آخرين </vt:lpstr>
      <vt:lpstr>صلي مزمور 111 مع اثنين آخرين </vt:lpstr>
      <vt:lpstr>صلي مزمور 111 مع اثنين آخرين</vt:lpstr>
      <vt:lpstr>صلي مزمور 111 مع أثنين آخرين </vt:lpstr>
      <vt:lpstr>111 مع اثنين آخرين صلي مزمور </vt:lpstr>
      <vt:lpstr>صلي مزمور 111 مع اثنين آخرين</vt:lpstr>
      <vt:lpstr>صلي مزمور 111 مع اثنين آخرين </vt:lpstr>
      <vt:lpstr>Slides on  مزمور ١١٢ </vt:lpstr>
      <vt:lpstr>Slides on  مزمور ١١٣ </vt:lpstr>
      <vt:lpstr>من شروق الشمس</vt:lpstr>
      <vt:lpstr>سبّح يسوع</vt:lpstr>
      <vt:lpstr>سبّح يسوع</vt:lpstr>
      <vt:lpstr>سبّح يسوع</vt:lpstr>
      <vt:lpstr>سبّح كما لم تسبيح من قبل</vt:lpstr>
      <vt:lpstr>PowerPoint Presentation</vt:lpstr>
      <vt:lpstr>مزمور 113| 诗篇113</vt:lpstr>
      <vt:lpstr>مزمور 113| 诗篇113</vt:lpstr>
      <vt:lpstr>مزمور 113| 诗篇113</vt:lpstr>
      <vt:lpstr>مزمور 113| 诗篇113</vt:lpstr>
      <vt:lpstr>مزمور 113| 诗篇113</vt:lpstr>
      <vt:lpstr>مزمور 113| 诗篇113</vt:lpstr>
      <vt:lpstr>Slides on  مزمور ١١٤ </vt:lpstr>
      <vt:lpstr>PowerPoint Presentation</vt:lpstr>
      <vt:lpstr>مزمور 114-115| 诗篇114-115</vt:lpstr>
      <vt:lpstr>مزمور 114-115| 诗篇114-115</vt:lpstr>
      <vt:lpstr>مزمور 114- 115| 诗篇114-115</vt:lpstr>
      <vt:lpstr>مزمور 114-115| 诗篇114-115</vt:lpstr>
      <vt:lpstr>Slides on  مزمور ١١٥ </vt:lpstr>
      <vt:lpstr>PowerPoint Presentation</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 مزمور 114-115| 诗篇114-115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مزمور ١١٦ </vt:lpstr>
      <vt:lpstr>PowerPoint Presentation</vt:lpstr>
      <vt:lpstr>أحب الرب</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 أحب الرب| 我爱我主</vt:lpstr>
      <vt:lpstr>Slides on  مزمور ١١٧ </vt:lpstr>
      <vt:lpstr>PowerPoint Presentation</vt:lpstr>
      <vt:lpstr> مزمور 117| 诗篇117</vt:lpstr>
      <vt:lpstr> مزمور 117| 诗篇117</vt:lpstr>
      <vt:lpstr>Slides on  مزمور ١١٨ </vt:lpstr>
      <vt:lpstr>PowerPoint Presentation</vt:lpstr>
      <vt:lpstr> مزمور 118| 诗篇118</vt:lpstr>
      <vt:lpstr>PowerPoint Presentation</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مزمور 118 |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 مزمور 118| 诗篇118</vt:lpstr>
      <vt:lpstr>أيضاً شهاداتك هي لذتي أهل مشورتي (مزمور 119 : 24)  سأدخل أبوابه مع الشكر في قلبي ، وسأدخل دياره بحمد. سأقول أن هذا هو اليوم الذي صنعه الرب ، سأبتهج لأنه قد أفرحني. لقد أفرحني ، وأفرحني ، وسأفرح لأنه أفرحني. لقد أفرحني ، وأفرحني ، وسأفرح لأنه أفرحني</vt:lpstr>
      <vt:lpstr>Slides on  مزمور ١١٩ </vt:lpstr>
      <vt:lpstr>توقع لقاء الله</vt:lpstr>
      <vt:lpstr>Slides on  مزمور ١٢٠ </vt:lpstr>
      <vt:lpstr>المزامير 120-134</vt:lpstr>
      <vt:lpstr>مزامير الصعود 15</vt:lpstr>
      <vt:lpstr>الحجاج العصريون</vt:lpstr>
      <vt:lpstr>الحجاج العصريون </vt:lpstr>
      <vt:lpstr>عملة تعود إلى 67 م تظهر الكاهن الأكبر على بركة سلوام إلى طريق حج الهيكل</vt:lpstr>
      <vt:lpstr>Slides on  مزمور ١٢١ </vt:lpstr>
      <vt:lpstr>Slides on  مزمور ١٢٢ </vt:lpstr>
      <vt:lpstr>Slides on  مزمور ١٢٣ </vt:lpstr>
      <vt:lpstr>Slides on  مزمور ١٢٤ </vt:lpstr>
      <vt:lpstr>Slides on  مزمور ١٢٥ </vt:lpstr>
      <vt:lpstr>Slides on  مزمور ١٢٦ </vt:lpstr>
      <vt:lpstr>Slides on  مزمور ١٢٧ </vt:lpstr>
      <vt:lpstr>Slides on  مزمور ١٢٨ </vt:lpstr>
      <vt:lpstr>Slides on  مزمور ١٢٩ </vt:lpstr>
      <vt:lpstr>Slides on  مزمور ١٣٠ </vt:lpstr>
      <vt:lpstr>PowerPoint Presentation</vt:lpstr>
      <vt:lpstr>PowerPoint Presentation</vt:lpstr>
      <vt:lpstr>PowerPoint Presentation</vt:lpstr>
      <vt:lpstr>PowerPoint Presentation</vt:lpstr>
      <vt:lpstr>Slides on  مزمور ١٣١ </vt:lpstr>
      <vt:lpstr>Slides on  مزمور ١٣٢ </vt:lpstr>
      <vt:lpstr>Slides on  مزمور ١٣٣ </vt:lpstr>
      <vt:lpstr>Slides on  مزمور ١٣٤ </vt:lpstr>
      <vt:lpstr>Slides on  مزمور ١٣٥ </vt:lpstr>
      <vt:lpstr>Slides on  مزمور ١٣٦ </vt:lpstr>
      <vt:lpstr> مزمور 136: 1-3 و 23-26</vt:lpstr>
      <vt:lpstr>1اِحْمَدُوا الرَّبَّ لأَنَّهُ صَالِحٌ،  لأَنَّ إِلَى الأَبَدِ رَحْمَتَهُ.   2احْمَدُوا إِلهَ الآلِهَةِ،  لأَنَّ إِلَى الأَبَدِ رَحْمتَهُ.   3احْمَدُوا رَبَّ الأَرْبَابِ،  لأَنَّ إِلَى الأَبَدِ رَحْمَتَهُ. </vt:lpstr>
      <vt:lpstr>23الَّذِي فِي مَذَلَّتِنَا ذَكَرَنَا،  لأَنَّ إِلَى الأَبَدِ رَحْمَتَهُ.   24وَنَجَّانَا مِنْ أَعْدَائِنَا،  لأَنَّ إِلَى الأَبَدِ رَحْمَتَهُ.   25الَّذِي يُعْطِي خُبْزًا لِكُلِّ بَشَرٍ،  لأَنَّ إِلَى الأَبَدِ رَحْمَتَهُ.   26احْمَدُوا إِلهَ السَّمَاوَاتِ،  لأَنَّ إِلَى الأَبَدِ رَحْمَتَهُ.</vt:lpstr>
      <vt:lpstr>Slides on  مزمور ١٣٧ </vt:lpstr>
      <vt:lpstr>PowerPoint Presentation</vt:lpstr>
      <vt:lpstr>Slides on  مزمور ١٣٨ </vt:lpstr>
      <vt:lpstr>PowerPoint Presentation</vt:lpstr>
      <vt:lpstr>PowerPoint Presentation</vt:lpstr>
      <vt:lpstr>PowerPoint Presentation</vt:lpstr>
      <vt:lpstr>Slides on  مزمور ١٣٩ </vt:lpstr>
      <vt:lpstr>PowerPoint Presentation</vt:lpstr>
      <vt:lpstr>PowerPoint Presentation</vt:lpstr>
      <vt:lpstr>PowerPoint Presentation</vt:lpstr>
      <vt:lpstr>مزمور 139</vt:lpstr>
      <vt:lpstr>PowerPoint Presentation</vt:lpstr>
      <vt:lpstr>PowerPoint Presentation</vt:lpstr>
      <vt:lpstr>PowerPoint Presentation</vt:lpstr>
      <vt:lpstr>PowerPoint Presentation</vt:lpstr>
      <vt:lpstr>مزمور on  مزمور١٤٠ </vt:lpstr>
      <vt:lpstr>Slides on  مزمور ١٤١</vt:lpstr>
      <vt:lpstr>Slides on  مزمور ١٤٢</vt:lpstr>
      <vt:lpstr>PowerPoint Presentation</vt:lpstr>
      <vt:lpstr>PowerPoint Presentation</vt:lpstr>
      <vt:lpstr>PowerPoint Presentation</vt:lpstr>
      <vt:lpstr>PowerPoint Presentation</vt:lpstr>
      <vt:lpstr>Slides on  مزمور١٤٣ </vt:lpstr>
      <vt:lpstr>PowerPoint Presentation</vt:lpstr>
      <vt:lpstr>Slides on  مزمور ١٤٤</vt:lpstr>
      <vt:lpstr>Slides on  مزمور ١٤٥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التسبيح في كل مزمور </vt:lpstr>
      <vt:lpstr>Slides on  مزمور  ١٤٦ </vt:lpstr>
      <vt:lpstr>Slides on  مزمور ١٤٧</vt:lpstr>
      <vt:lpstr>Slides on  مزمور  ١٤٨ </vt:lpstr>
      <vt:lpstr>Slides on  مزمور ١٤٩</vt:lpstr>
      <vt:lpstr>Slides on  مزمور ١٥٠</vt:lpstr>
      <vt:lpstr>PowerPoint Presentation</vt:lpstr>
      <vt:lpstr>PowerPoint Presentation</vt:lpstr>
      <vt:lpstr>PowerPoint Presentation</vt:lpstr>
      <vt:lpstr> حول عينيك إلى يسوع  هيلين هـ. ليميل     CCLI Song # 15960 © Words &amp; Music: 1922 New Spring  CIC CCLI Licence # 277507</vt:lpstr>
      <vt:lpstr>يا روح ، هل أنت متعبة ومضطربة؟  لا نور في الظلام تراه؟  هناك ضوء لإلقاء نظرة على المخلص ،  والحياة أكثر وفرة وحرية!</vt:lpstr>
      <vt:lpstr>حول عينيك إلى يسوع ،  وانظر ممتلئًا في وجهه الرائع ،  وستصبح أشياء الأرض خافتة بشكل غريب ،  في ضوء مجده ونعمته.</vt:lpstr>
      <vt:lpstr>من خلال الموت إلى الحياة الأبدية  مضى ونحن نتبعه هناك.  لم يعد للخطيئة سلطان علينا أكثر   نحن أكثر من مجرد غزاة!</vt:lpstr>
      <vt:lpstr>حول عينيك إلى يسوع ،  وانظر ممتلئًا في وجهه الرائع ،  وستصبح أشياء الأرض خافتة بشكل غريب ،  في ضوء مجده ونعمته.</vt:lpstr>
      <vt:lpstr>لن تخذلك كلمته - لقد وعد ؛  صدقه فيكون كل شيء على ما يرام:  ثم اذهب إلى عالم يحتضر ،  وخلاصه الكامل ليخبره!</vt:lpstr>
      <vt:lpstr>حول عينيك إلى يسوع ،  وانظر ممتلئًا في وجهه الرائع ،  وستصبح أشياء الأرض خافتة بشكل غريب ،  في ضوء مجده ونعمته.</vt:lpstr>
      <vt:lpstr>1 مزمور حمد.إهتفي للرب يا كل الأرض. 2 أعبدوا الرب بفرح.أدخلوا إلى حضرته بترنم. 3 إعلموا أن الرب هو الله.هو صنعنا وله نحن شعبه وغنم مرعاه. 4 أدخلوا أبوابه بحمد دياره بالتسبيح إحمدوه باركوا اسمه. 5 لأن الرب صالح.إلى الأبد رحمته وإلى دور فدور أمانته</vt:lpstr>
      <vt:lpstr>مسح العهد القديم •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About Psalms</dc:title>
  <dc:creator>Lishan</dc:creator>
  <cp:lastModifiedBy>Rick Griffith</cp:lastModifiedBy>
  <cp:revision>910</cp:revision>
  <dcterms:created xsi:type="dcterms:W3CDTF">2009-09-02T23:41:52Z</dcterms:created>
  <dcterms:modified xsi:type="dcterms:W3CDTF">2024-02-16T16:58:08Z</dcterms:modified>
</cp:coreProperties>
</file>