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6.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3.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4.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9.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0.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1.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2.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3.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4.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5.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6.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38.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4.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5.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7.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9.xml" ContentType="application/vnd.openxmlformats-officedocument.themeOverride+xml"/>
  <Override PartName="/ppt/theme/themeOverride10.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1.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15.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57" r:id="rId2"/>
    <p:sldMasterId id="2147483662" r:id="rId3"/>
    <p:sldMasterId id="2147483848" r:id="rId4"/>
    <p:sldMasterId id="2147483931" r:id="rId5"/>
    <p:sldMasterId id="2147484237" r:id="rId6"/>
    <p:sldMasterId id="2147485593" r:id="rId7"/>
    <p:sldMasterId id="2147485605" r:id="rId8"/>
    <p:sldMasterId id="2147485617" r:id="rId9"/>
    <p:sldMasterId id="2147485629" r:id="rId10"/>
    <p:sldMasterId id="2147485641" r:id="rId11"/>
    <p:sldMasterId id="2147485653" r:id="rId12"/>
    <p:sldMasterId id="2147485665" r:id="rId13"/>
    <p:sldMasterId id="2147485679" r:id="rId14"/>
    <p:sldMasterId id="2147485732" r:id="rId15"/>
    <p:sldMasterId id="2147485756" r:id="rId16"/>
    <p:sldMasterId id="2147485768" r:id="rId17"/>
    <p:sldMasterId id="2147485782" r:id="rId18"/>
    <p:sldMasterId id="2147485843" r:id="rId19"/>
    <p:sldMasterId id="2147485885" r:id="rId20"/>
    <p:sldMasterId id="2147485897" r:id="rId21"/>
    <p:sldMasterId id="2147485909" r:id="rId22"/>
    <p:sldMasterId id="2147485921" r:id="rId23"/>
    <p:sldMasterId id="2147485933" r:id="rId24"/>
    <p:sldMasterId id="2147485946" r:id="rId25"/>
    <p:sldMasterId id="2147485996" r:id="rId26"/>
    <p:sldMasterId id="2147486010" r:id="rId27"/>
    <p:sldMasterId id="2147486022" r:id="rId28"/>
    <p:sldMasterId id="2147486034" r:id="rId29"/>
    <p:sldMasterId id="2147486038" r:id="rId30"/>
    <p:sldMasterId id="2147486050" r:id="rId31"/>
    <p:sldMasterId id="2147486062" r:id="rId32"/>
    <p:sldMasterId id="2147486074" r:id="rId33"/>
    <p:sldMasterId id="2147486086" r:id="rId34"/>
    <p:sldMasterId id="2147486098" r:id="rId35"/>
    <p:sldMasterId id="2147486110" r:id="rId36"/>
    <p:sldMasterId id="2147486122" r:id="rId37"/>
    <p:sldMasterId id="2147486136" r:id="rId38"/>
    <p:sldMasterId id="2147486150" r:id="rId39"/>
  </p:sldMasterIdLst>
  <p:notesMasterIdLst>
    <p:notesMasterId r:id="rId313"/>
  </p:notesMasterIdLst>
  <p:sldIdLst>
    <p:sldId id="4969" r:id="rId40"/>
    <p:sldId id="4970" r:id="rId41"/>
    <p:sldId id="4971" r:id="rId42"/>
    <p:sldId id="4972" r:id="rId43"/>
    <p:sldId id="4973" r:id="rId44"/>
    <p:sldId id="4974" r:id="rId45"/>
    <p:sldId id="4975" r:id="rId46"/>
    <p:sldId id="4976" r:id="rId47"/>
    <p:sldId id="4977" r:id="rId48"/>
    <p:sldId id="469" r:id="rId49"/>
    <p:sldId id="4979" r:id="rId50"/>
    <p:sldId id="3225" r:id="rId51"/>
    <p:sldId id="4981" r:id="rId52"/>
    <p:sldId id="4982" r:id="rId53"/>
    <p:sldId id="4983" r:id="rId54"/>
    <p:sldId id="4984" r:id="rId55"/>
    <p:sldId id="4985" r:id="rId56"/>
    <p:sldId id="4986" r:id="rId57"/>
    <p:sldId id="3235" r:id="rId58"/>
    <p:sldId id="521" r:id="rId59"/>
    <p:sldId id="318" r:id="rId60"/>
    <p:sldId id="5199" r:id="rId61"/>
    <p:sldId id="5274" r:id="rId62"/>
    <p:sldId id="5272" r:id="rId63"/>
    <p:sldId id="5275" r:id="rId64"/>
    <p:sldId id="5271" r:id="rId65"/>
    <p:sldId id="264" r:id="rId66"/>
    <p:sldId id="265" r:id="rId67"/>
    <p:sldId id="266" r:id="rId68"/>
    <p:sldId id="267" r:id="rId69"/>
    <p:sldId id="5231" r:id="rId70"/>
    <p:sldId id="5197" r:id="rId71"/>
    <p:sldId id="5198" r:id="rId72"/>
    <p:sldId id="5221" r:id="rId73"/>
    <p:sldId id="5222" r:id="rId74"/>
    <p:sldId id="5223" r:id="rId75"/>
    <p:sldId id="5224" r:id="rId76"/>
    <p:sldId id="510" r:id="rId77"/>
    <p:sldId id="262" r:id="rId78"/>
    <p:sldId id="5225" r:id="rId79"/>
    <p:sldId id="5226" r:id="rId80"/>
    <p:sldId id="507" r:id="rId81"/>
    <p:sldId id="533" r:id="rId82"/>
    <p:sldId id="319" r:id="rId83"/>
    <p:sldId id="5227" r:id="rId84"/>
    <p:sldId id="5228" r:id="rId85"/>
    <p:sldId id="5229" r:id="rId86"/>
    <p:sldId id="270" r:id="rId87"/>
    <p:sldId id="5230" r:id="rId88"/>
    <p:sldId id="268" r:id="rId89"/>
    <p:sldId id="269" r:id="rId90"/>
    <p:sldId id="337" r:id="rId91"/>
    <p:sldId id="5240" r:id="rId92"/>
    <p:sldId id="539" r:id="rId93"/>
    <p:sldId id="5232" r:id="rId94"/>
    <p:sldId id="5233" r:id="rId95"/>
    <p:sldId id="283" r:id="rId96"/>
    <p:sldId id="5234" r:id="rId97"/>
    <p:sldId id="5235" r:id="rId98"/>
    <p:sldId id="5236" r:id="rId99"/>
    <p:sldId id="5237" r:id="rId100"/>
    <p:sldId id="5238" r:id="rId101"/>
    <p:sldId id="5239" r:id="rId102"/>
    <p:sldId id="549" r:id="rId103"/>
    <p:sldId id="550" r:id="rId104"/>
    <p:sldId id="5241" r:id="rId105"/>
    <p:sldId id="3228" r:id="rId106"/>
    <p:sldId id="397" r:id="rId107"/>
    <p:sldId id="301" r:id="rId108"/>
    <p:sldId id="5276" r:id="rId109"/>
    <p:sldId id="398" r:id="rId110"/>
    <p:sldId id="335" r:id="rId111"/>
    <p:sldId id="399" r:id="rId112"/>
    <p:sldId id="5242" r:id="rId113"/>
    <p:sldId id="400" r:id="rId114"/>
    <p:sldId id="5243" r:id="rId115"/>
    <p:sldId id="401" r:id="rId116"/>
    <p:sldId id="5277" r:id="rId117"/>
    <p:sldId id="402" r:id="rId118"/>
    <p:sldId id="5244" r:id="rId119"/>
    <p:sldId id="404" r:id="rId120"/>
    <p:sldId id="274" r:id="rId121"/>
    <p:sldId id="405" r:id="rId122"/>
    <p:sldId id="5278" r:id="rId123"/>
    <p:sldId id="406" r:id="rId124"/>
    <p:sldId id="5245" r:id="rId125"/>
    <p:sldId id="459" r:id="rId126"/>
    <p:sldId id="411" r:id="rId127"/>
    <p:sldId id="276" r:id="rId128"/>
    <p:sldId id="412" r:id="rId129"/>
    <p:sldId id="5246" r:id="rId130"/>
    <p:sldId id="5247" r:id="rId131"/>
    <p:sldId id="710" r:id="rId132"/>
    <p:sldId id="1728" r:id="rId133"/>
    <p:sldId id="2746" r:id="rId134"/>
    <p:sldId id="3008" r:id="rId135"/>
    <p:sldId id="3009" r:id="rId136"/>
    <p:sldId id="3180" r:id="rId137"/>
    <p:sldId id="3181" r:id="rId138"/>
    <p:sldId id="3182" r:id="rId139"/>
    <p:sldId id="413" r:id="rId140"/>
    <p:sldId id="409" r:id="rId141"/>
    <p:sldId id="415" r:id="rId142"/>
    <p:sldId id="5248" r:id="rId143"/>
    <p:sldId id="416" r:id="rId144"/>
    <p:sldId id="257" r:id="rId145"/>
    <p:sldId id="417" r:id="rId146"/>
    <p:sldId id="5279" r:id="rId147"/>
    <p:sldId id="418" r:id="rId148"/>
    <p:sldId id="5249" r:id="rId149"/>
    <p:sldId id="419" r:id="rId150"/>
    <p:sldId id="5280" r:id="rId151"/>
    <p:sldId id="420" r:id="rId152"/>
    <p:sldId id="5250" r:id="rId153"/>
    <p:sldId id="427" r:id="rId154"/>
    <p:sldId id="410" r:id="rId155"/>
    <p:sldId id="428" r:id="rId156"/>
    <p:sldId id="5251" r:id="rId157"/>
    <p:sldId id="429" r:id="rId158"/>
    <p:sldId id="314" r:id="rId159"/>
    <p:sldId id="430" r:id="rId160"/>
    <p:sldId id="5281" r:id="rId161"/>
    <p:sldId id="431" r:id="rId162"/>
    <p:sldId id="432" r:id="rId163"/>
    <p:sldId id="5252" r:id="rId164"/>
    <p:sldId id="433" r:id="rId165"/>
    <p:sldId id="561" r:id="rId166"/>
    <p:sldId id="434" r:id="rId167"/>
    <p:sldId id="435" r:id="rId168"/>
    <p:sldId id="436" r:id="rId169"/>
    <p:sldId id="4080" r:id="rId170"/>
    <p:sldId id="554" r:id="rId171"/>
    <p:sldId id="341" r:id="rId172"/>
    <p:sldId id="279" r:id="rId173"/>
    <p:sldId id="438" r:id="rId174"/>
    <p:sldId id="277" r:id="rId175"/>
    <p:sldId id="5253" r:id="rId176"/>
    <p:sldId id="287" r:id="rId177"/>
    <p:sldId id="440" r:id="rId178"/>
    <p:sldId id="5282" r:id="rId179"/>
    <p:sldId id="441" r:id="rId180"/>
    <p:sldId id="5283" r:id="rId181"/>
    <p:sldId id="442" r:id="rId182"/>
    <p:sldId id="5254" r:id="rId183"/>
    <p:sldId id="443" r:id="rId184"/>
    <p:sldId id="259" r:id="rId185"/>
    <p:sldId id="522" r:id="rId186"/>
    <p:sldId id="523" r:id="rId187"/>
    <p:sldId id="444" r:id="rId188"/>
    <p:sldId id="356" r:id="rId189"/>
    <p:sldId id="5255" r:id="rId190"/>
    <p:sldId id="5284" r:id="rId191"/>
    <p:sldId id="363" r:id="rId192"/>
    <p:sldId id="258" r:id="rId193"/>
    <p:sldId id="5285" r:id="rId194"/>
    <p:sldId id="5210" r:id="rId195"/>
    <p:sldId id="5211" r:id="rId196"/>
    <p:sldId id="5212" r:id="rId197"/>
    <p:sldId id="5213" r:id="rId198"/>
    <p:sldId id="5214" r:id="rId199"/>
    <p:sldId id="5215" r:id="rId200"/>
    <p:sldId id="3193" r:id="rId201"/>
    <p:sldId id="5217" r:id="rId202"/>
    <p:sldId id="5218" r:id="rId203"/>
    <p:sldId id="3196" r:id="rId204"/>
    <p:sldId id="3197" r:id="rId205"/>
    <p:sldId id="3198" r:id="rId206"/>
    <p:sldId id="3199" r:id="rId207"/>
    <p:sldId id="5201" r:id="rId208"/>
    <p:sldId id="5202" r:id="rId209"/>
    <p:sldId id="5203" r:id="rId210"/>
    <p:sldId id="5204" r:id="rId211"/>
    <p:sldId id="5205" r:id="rId212"/>
    <p:sldId id="5206" r:id="rId213"/>
    <p:sldId id="5207" r:id="rId214"/>
    <p:sldId id="5208" r:id="rId215"/>
    <p:sldId id="445" r:id="rId216"/>
    <p:sldId id="282" r:id="rId217"/>
    <p:sldId id="448" r:id="rId218"/>
    <p:sldId id="5286" r:id="rId219"/>
    <p:sldId id="289" r:id="rId220"/>
    <p:sldId id="3230" r:id="rId221"/>
    <p:sldId id="360" r:id="rId222"/>
    <p:sldId id="365" r:id="rId223"/>
    <p:sldId id="366" r:id="rId224"/>
    <p:sldId id="290" r:id="rId225"/>
    <p:sldId id="352" r:id="rId226"/>
    <p:sldId id="292" r:id="rId227"/>
    <p:sldId id="357" r:id="rId228"/>
    <p:sldId id="291" r:id="rId229"/>
    <p:sldId id="358" r:id="rId230"/>
    <p:sldId id="5256" r:id="rId231"/>
    <p:sldId id="5257" r:id="rId232"/>
    <p:sldId id="5258" r:id="rId233"/>
    <p:sldId id="5200" r:id="rId234"/>
    <p:sldId id="355" r:id="rId235"/>
    <p:sldId id="378" r:id="rId236"/>
    <p:sldId id="379" r:id="rId237"/>
    <p:sldId id="293" r:id="rId238"/>
    <p:sldId id="347" r:id="rId239"/>
    <p:sldId id="380" r:id="rId240"/>
    <p:sldId id="381" r:id="rId241"/>
    <p:sldId id="350" r:id="rId242"/>
    <p:sldId id="312" r:id="rId243"/>
    <p:sldId id="351" r:id="rId244"/>
    <p:sldId id="449" r:id="rId245"/>
    <p:sldId id="386" r:id="rId246"/>
    <p:sldId id="367" r:id="rId247"/>
    <p:sldId id="368" r:id="rId248"/>
    <p:sldId id="369" r:id="rId249"/>
    <p:sldId id="370" r:id="rId250"/>
    <p:sldId id="371" r:id="rId251"/>
    <p:sldId id="372" r:id="rId252"/>
    <p:sldId id="373" r:id="rId253"/>
    <p:sldId id="374" r:id="rId254"/>
    <p:sldId id="375" r:id="rId255"/>
    <p:sldId id="376" r:id="rId256"/>
    <p:sldId id="377" r:id="rId257"/>
    <p:sldId id="294" r:id="rId258"/>
    <p:sldId id="346" r:id="rId259"/>
    <p:sldId id="295" r:id="rId260"/>
    <p:sldId id="383" r:id="rId261"/>
    <p:sldId id="345" r:id="rId262"/>
    <p:sldId id="384" r:id="rId263"/>
    <p:sldId id="296" r:id="rId264"/>
    <p:sldId id="311" r:id="rId265"/>
    <p:sldId id="354" r:id="rId266"/>
    <p:sldId id="385" r:id="rId267"/>
    <p:sldId id="353" r:id="rId268"/>
    <p:sldId id="326" r:id="rId269"/>
    <p:sldId id="343" r:id="rId270"/>
    <p:sldId id="327" r:id="rId271"/>
    <p:sldId id="328" r:id="rId272"/>
    <p:sldId id="329" r:id="rId273"/>
    <p:sldId id="3204" r:id="rId274"/>
    <p:sldId id="3205" r:id="rId275"/>
    <p:sldId id="3206" r:id="rId276"/>
    <p:sldId id="3207" r:id="rId277"/>
    <p:sldId id="3229" r:id="rId278"/>
    <p:sldId id="5262" r:id="rId279"/>
    <p:sldId id="5263" r:id="rId280"/>
    <p:sldId id="5264" r:id="rId281"/>
    <p:sldId id="5265" r:id="rId282"/>
    <p:sldId id="450" r:id="rId283"/>
    <p:sldId id="5260" r:id="rId284"/>
    <p:sldId id="5261" r:id="rId285"/>
    <p:sldId id="308" r:id="rId286"/>
    <p:sldId id="309" r:id="rId287"/>
    <p:sldId id="310" r:id="rId288"/>
    <p:sldId id="562" r:id="rId289"/>
    <p:sldId id="563" r:id="rId290"/>
    <p:sldId id="313" r:id="rId291"/>
    <p:sldId id="424" r:id="rId292"/>
    <p:sldId id="5259" r:id="rId293"/>
    <p:sldId id="5266" r:id="rId294"/>
    <p:sldId id="3231" r:id="rId295"/>
    <p:sldId id="3232" r:id="rId296"/>
    <p:sldId id="519" r:id="rId297"/>
    <p:sldId id="5003" r:id="rId298"/>
    <p:sldId id="423" r:id="rId299"/>
    <p:sldId id="454" r:id="rId300"/>
    <p:sldId id="3224" r:id="rId301"/>
    <p:sldId id="5267" r:id="rId302"/>
    <p:sldId id="5268" r:id="rId303"/>
    <p:sldId id="500" r:id="rId304"/>
    <p:sldId id="4030" r:id="rId305"/>
    <p:sldId id="452" r:id="rId306"/>
    <p:sldId id="453" r:id="rId307"/>
    <p:sldId id="5287" r:id="rId308"/>
    <p:sldId id="320" r:id="rId309"/>
    <p:sldId id="5269" r:id="rId310"/>
    <p:sldId id="333" r:id="rId311"/>
    <p:sldId id="4031" r:id="rId312"/>
  </p:sldIdLst>
  <p:sldSz cx="9144000" cy="6858000" type="screen4x3"/>
  <p:notesSz cx="6858000" cy="9144000"/>
  <p:defaultTextStyle>
    <a:defPPr>
      <a:defRPr lang="en-US"/>
    </a:defPPr>
    <a:lvl1pPr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1pPr>
    <a:lvl2pPr marL="4572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2pPr>
    <a:lvl3pPr marL="9144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3pPr>
    <a:lvl4pPr marL="13716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4pPr>
    <a:lvl5pPr marL="1828800" algn="l" rtl="0" fontAlgn="base">
      <a:lnSpc>
        <a:spcPct val="80000"/>
      </a:lnSpc>
      <a:spcBef>
        <a:spcPct val="0"/>
      </a:spcBef>
      <a:spcAft>
        <a:spcPct val="0"/>
      </a:spcAft>
      <a:defRPr sz="2000" kern="1200">
        <a:solidFill>
          <a:srgbClr val="000000"/>
        </a:solidFill>
        <a:latin typeface="Arial Narrow" charset="0"/>
        <a:ea typeface="ＭＳ Ｐゴシック" charset="0"/>
        <a:cs typeface="ＭＳ Ｐゴシック" charset="0"/>
      </a:defRPr>
    </a:lvl5pPr>
    <a:lvl6pPr marL="2286000" algn="l" defTabSz="457200" rtl="0" eaLnBrk="1" latinLnBrk="0" hangingPunct="1">
      <a:defRPr sz="2000" kern="1200">
        <a:solidFill>
          <a:srgbClr val="000000"/>
        </a:solidFill>
        <a:latin typeface="Arial Narrow" charset="0"/>
        <a:ea typeface="ＭＳ Ｐゴシック" charset="0"/>
        <a:cs typeface="ＭＳ Ｐゴシック" charset="0"/>
      </a:defRPr>
    </a:lvl6pPr>
    <a:lvl7pPr marL="2743200" algn="l" defTabSz="457200" rtl="0" eaLnBrk="1" latinLnBrk="0" hangingPunct="1">
      <a:defRPr sz="2000" kern="1200">
        <a:solidFill>
          <a:srgbClr val="000000"/>
        </a:solidFill>
        <a:latin typeface="Arial Narrow" charset="0"/>
        <a:ea typeface="ＭＳ Ｐゴシック" charset="0"/>
        <a:cs typeface="ＭＳ Ｐゴシック" charset="0"/>
      </a:defRPr>
    </a:lvl7pPr>
    <a:lvl8pPr marL="3200400" algn="l" defTabSz="457200" rtl="0" eaLnBrk="1" latinLnBrk="0" hangingPunct="1">
      <a:defRPr sz="2000" kern="1200">
        <a:solidFill>
          <a:srgbClr val="000000"/>
        </a:solidFill>
        <a:latin typeface="Arial Narrow" charset="0"/>
        <a:ea typeface="ＭＳ Ｐゴシック" charset="0"/>
        <a:cs typeface="ＭＳ Ｐゴシック" charset="0"/>
      </a:defRPr>
    </a:lvl8pPr>
    <a:lvl9pPr marL="3657600" algn="l" defTabSz="457200" rtl="0" eaLnBrk="1" latinLnBrk="0" hangingPunct="1">
      <a:defRPr sz="2000" kern="1200">
        <a:solidFill>
          <a:srgbClr val="000000"/>
        </a:solidFill>
        <a:latin typeface="Arial Narrow" charset="0"/>
        <a:ea typeface="ＭＳ Ｐゴシック" charset="0"/>
        <a:cs typeface="ＭＳ Ｐゴシック" charset="0"/>
      </a:defRPr>
    </a:lvl9pPr>
  </p:defaultTextStyle>
  <p:extLst>
    <p:ext uri="{521415D9-36F7-43E2-AB2F-B90AF26B5E84}">
      <p14:sectionLst xmlns:p14="http://schemas.microsoft.com/office/powerpoint/2010/main">
        <p14:section name="Overview" id="{95883BE8-F015-D749-8B82-964E6D13FFFD}">
          <p14:sldIdLst>
            <p14:sldId id="4969"/>
            <p14:sldId id="4970"/>
            <p14:sldId id="4971"/>
            <p14:sldId id="4972"/>
            <p14:sldId id="4973"/>
            <p14:sldId id="4974"/>
            <p14:sldId id="4975"/>
            <p14:sldId id="4976"/>
            <p14:sldId id="4977"/>
            <p14:sldId id="469"/>
            <p14:sldId id="4979"/>
            <p14:sldId id="3225"/>
            <p14:sldId id="4981"/>
            <p14:sldId id="4982"/>
            <p14:sldId id="4983"/>
            <p14:sldId id="4984"/>
            <p14:sldId id="4985"/>
            <p14:sldId id="4986"/>
            <p14:sldId id="3235"/>
            <p14:sldId id="521"/>
          </p14:sldIdLst>
        </p14:section>
        <p14:section name="Introduction" id="{9F7C0559-877B-AE4F-9500-CD03CFAFB99E}">
          <p14:sldIdLst>
            <p14:sldId id="318"/>
            <p14:sldId id="5199"/>
            <p14:sldId id="5274"/>
            <p14:sldId id="5272"/>
            <p14:sldId id="5275"/>
            <p14:sldId id="5271"/>
            <p14:sldId id="264"/>
            <p14:sldId id="265"/>
            <p14:sldId id="266"/>
            <p14:sldId id="267"/>
            <p14:sldId id="5231"/>
            <p14:sldId id="5197"/>
            <p14:sldId id="5198"/>
          </p14:sldIdLst>
        </p14:section>
        <p14:section name="Sermon" id="{F1A2DA63-77FA-0646-85F2-11CCEDA04614}">
          <p14:sldIdLst>
            <p14:sldId id="5221"/>
            <p14:sldId id="5222"/>
            <p14:sldId id="5223"/>
            <p14:sldId id="5224"/>
            <p14:sldId id="510"/>
            <p14:sldId id="262"/>
            <p14:sldId id="5225"/>
            <p14:sldId id="5226"/>
            <p14:sldId id="507"/>
          </p14:sldIdLst>
        </p14:section>
        <p14:section name="Chapters" id="{4AA294CD-A8FC-C247-9F56-3C12495BEE75}">
          <p14:sldIdLst>
            <p14:sldId id="533"/>
            <p14:sldId id="319"/>
            <p14:sldId id="5227"/>
            <p14:sldId id="5228"/>
            <p14:sldId id="5229"/>
            <p14:sldId id="270"/>
            <p14:sldId id="5230"/>
            <p14:sldId id="268"/>
            <p14:sldId id="269"/>
            <p14:sldId id="337"/>
            <p14:sldId id="5240"/>
            <p14:sldId id="539"/>
            <p14:sldId id="5232"/>
            <p14:sldId id="5233"/>
            <p14:sldId id="283"/>
            <p14:sldId id="5234"/>
            <p14:sldId id="5235"/>
            <p14:sldId id="5236"/>
            <p14:sldId id="5237"/>
            <p14:sldId id="5238"/>
            <p14:sldId id="5239"/>
            <p14:sldId id="549"/>
            <p14:sldId id="550"/>
            <p14:sldId id="5241"/>
            <p14:sldId id="3228"/>
            <p14:sldId id="397"/>
            <p14:sldId id="301"/>
            <p14:sldId id="5276"/>
            <p14:sldId id="398"/>
            <p14:sldId id="335"/>
            <p14:sldId id="399"/>
            <p14:sldId id="5242"/>
            <p14:sldId id="400"/>
            <p14:sldId id="5243"/>
            <p14:sldId id="401"/>
            <p14:sldId id="5277"/>
            <p14:sldId id="402"/>
            <p14:sldId id="5244"/>
            <p14:sldId id="404"/>
            <p14:sldId id="274"/>
            <p14:sldId id="405"/>
            <p14:sldId id="5278"/>
            <p14:sldId id="406"/>
            <p14:sldId id="5245"/>
            <p14:sldId id="459"/>
            <p14:sldId id="411"/>
            <p14:sldId id="276"/>
            <p14:sldId id="412"/>
            <p14:sldId id="5246"/>
            <p14:sldId id="5247"/>
            <p14:sldId id="710"/>
            <p14:sldId id="1728"/>
            <p14:sldId id="2746"/>
            <p14:sldId id="3008"/>
            <p14:sldId id="3009"/>
            <p14:sldId id="3180"/>
            <p14:sldId id="3181"/>
            <p14:sldId id="3182"/>
            <p14:sldId id="413"/>
            <p14:sldId id="409"/>
            <p14:sldId id="415"/>
            <p14:sldId id="5248"/>
            <p14:sldId id="416"/>
            <p14:sldId id="257"/>
            <p14:sldId id="417"/>
            <p14:sldId id="5279"/>
            <p14:sldId id="418"/>
            <p14:sldId id="5249"/>
            <p14:sldId id="419"/>
            <p14:sldId id="5280"/>
            <p14:sldId id="420"/>
            <p14:sldId id="5250"/>
            <p14:sldId id="427"/>
            <p14:sldId id="410"/>
            <p14:sldId id="428"/>
            <p14:sldId id="5251"/>
            <p14:sldId id="429"/>
            <p14:sldId id="314"/>
            <p14:sldId id="430"/>
            <p14:sldId id="5281"/>
            <p14:sldId id="431"/>
            <p14:sldId id="432"/>
            <p14:sldId id="5252"/>
            <p14:sldId id="433"/>
            <p14:sldId id="561"/>
            <p14:sldId id="434"/>
            <p14:sldId id="435"/>
            <p14:sldId id="436"/>
            <p14:sldId id="4080"/>
            <p14:sldId id="554"/>
            <p14:sldId id="341"/>
            <p14:sldId id="279"/>
            <p14:sldId id="438"/>
            <p14:sldId id="277"/>
            <p14:sldId id="5253"/>
            <p14:sldId id="287"/>
            <p14:sldId id="440"/>
            <p14:sldId id="5282"/>
            <p14:sldId id="441"/>
            <p14:sldId id="5283"/>
            <p14:sldId id="442"/>
            <p14:sldId id="5254"/>
            <p14:sldId id="443"/>
            <p14:sldId id="259"/>
            <p14:sldId id="522"/>
            <p14:sldId id="523"/>
            <p14:sldId id="444"/>
            <p14:sldId id="356"/>
            <p14:sldId id="5255"/>
            <p14:sldId id="5284"/>
            <p14:sldId id="363"/>
            <p14:sldId id="258"/>
            <p14:sldId id="5285"/>
            <p14:sldId id="5210"/>
            <p14:sldId id="5211"/>
            <p14:sldId id="5212"/>
            <p14:sldId id="5213"/>
            <p14:sldId id="5214"/>
            <p14:sldId id="5215"/>
            <p14:sldId id="3193"/>
            <p14:sldId id="5217"/>
            <p14:sldId id="5218"/>
            <p14:sldId id="3196"/>
            <p14:sldId id="3197"/>
            <p14:sldId id="3198"/>
            <p14:sldId id="3199"/>
            <p14:sldId id="5201"/>
            <p14:sldId id="5202"/>
            <p14:sldId id="5203"/>
            <p14:sldId id="5204"/>
            <p14:sldId id="5205"/>
            <p14:sldId id="5206"/>
            <p14:sldId id="5207"/>
            <p14:sldId id="5208"/>
            <p14:sldId id="445"/>
            <p14:sldId id="282"/>
            <p14:sldId id="448"/>
            <p14:sldId id="5286"/>
            <p14:sldId id="289"/>
            <p14:sldId id="3230"/>
            <p14:sldId id="360"/>
            <p14:sldId id="365"/>
            <p14:sldId id="366"/>
            <p14:sldId id="290"/>
            <p14:sldId id="352"/>
            <p14:sldId id="292"/>
            <p14:sldId id="357"/>
            <p14:sldId id="291"/>
            <p14:sldId id="358"/>
            <p14:sldId id="5256"/>
            <p14:sldId id="5257"/>
            <p14:sldId id="5258"/>
            <p14:sldId id="5200"/>
            <p14:sldId id="355"/>
            <p14:sldId id="378"/>
            <p14:sldId id="379"/>
            <p14:sldId id="293"/>
            <p14:sldId id="347"/>
            <p14:sldId id="380"/>
            <p14:sldId id="381"/>
            <p14:sldId id="350"/>
            <p14:sldId id="312"/>
            <p14:sldId id="351"/>
            <p14:sldId id="449"/>
            <p14:sldId id="386"/>
            <p14:sldId id="367"/>
            <p14:sldId id="368"/>
            <p14:sldId id="369"/>
            <p14:sldId id="370"/>
            <p14:sldId id="371"/>
            <p14:sldId id="372"/>
            <p14:sldId id="373"/>
            <p14:sldId id="374"/>
            <p14:sldId id="375"/>
            <p14:sldId id="376"/>
            <p14:sldId id="377"/>
            <p14:sldId id="294"/>
            <p14:sldId id="346"/>
            <p14:sldId id="295"/>
            <p14:sldId id="383"/>
            <p14:sldId id="345"/>
            <p14:sldId id="384"/>
            <p14:sldId id="296"/>
            <p14:sldId id="311"/>
            <p14:sldId id="354"/>
            <p14:sldId id="385"/>
            <p14:sldId id="353"/>
            <p14:sldId id="326"/>
            <p14:sldId id="343"/>
            <p14:sldId id="327"/>
            <p14:sldId id="328"/>
            <p14:sldId id="329"/>
            <p14:sldId id="3204"/>
            <p14:sldId id="3205"/>
            <p14:sldId id="3206"/>
            <p14:sldId id="3207"/>
            <p14:sldId id="3229"/>
            <p14:sldId id="5262"/>
            <p14:sldId id="5263"/>
            <p14:sldId id="5264"/>
            <p14:sldId id="5265"/>
            <p14:sldId id="450"/>
            <p14:sldId id="5260"/>
            <p14:sldId id="5261"/>
            <p14:sldId id="308"/>
            <p14:sldId id="309"/>
            <p14:sldId id="310"/>
            <p14:sldId id="562"/>
            <p14:sldId id="563"/>
            <p14:sldId id="313"/>
            <p14:sldId id="424"/>
          </p14:sldIdLst>
        </p14:section>
        <p14:section name="Conclusion" id="{43AD0C81-58FC-6848-B8EF-F77D9D44C24E}">
          <p14:sldIdLst>
            <p14:sldId id="5259"/>
            <p14:sldId id="5266"/>
            <p14:sldId id="3231"/>
            <p14:sldId id="3232"/>
            <p14:sldId id="519"/>
            <p14:sldId id="5003"/>
            <p14:sldId id="423"/>
            <p14:sldId id="454"/>
            <p14:sldId id="3224"/>
            <p14:sldId id="5267"/>
            <p14:sldId id="5268"/>
            <p14:sldId id="500"/>
            <p14:sldId id="4030"/>
          </p14:sldIdLst>
        </p14:section>
        <p14:section name="Supplements" id="{07E68325-4032-CB44-AB0E-09925F3EF1ED}">
          <p14:sldIdLst>
            <p14:sldId id="452"/>
            <p14:sldId id="453"/>
            <p14:sldId id="5287"/>
            <p14:sldId id="320"/>
            <p14:sldId id="5269"/>
            <p14:sldId id="333"/>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A9C0C8"/>
    <a:srgbClr val="99FF99"/>
    <a:srgbClr val="07FFFF"/>
    <a:srgbClr val="283B42"/>
    <a:srgbClr val="804000"/>
    <a:srgbClr val="004B00"/>
    <a:srgbClr val="660033"/>
    <a:srgbClr val="FF000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154" autoAdjust="0"/>
    <p:restoredTop sz="94249" autoAdjust="0"/>
  </p:normalViewPr>
  <p:slideViewPr>
    <p:cSldViewPr>
      <p:cViewPr varScale="1">
        <p:scale>
          <a:sx n="82" d="100"/>
          <a:sy n="82" d="100"/>
        </p:scale>
        <p:origin x="184" y="1864"/>
      </p:cViewPr>
      <p:guideLst>
        <p:guide orient="horz" pos="2160"/>
        <p:guide pos="2880"/>
      </p:guideLst>
    </p:cSldViewPr>
  </p:slideViewPr>
  <p:outlineViewPr>
    <p:cViewPr>
      <p:scale>
        <a:sx n="33" d="100"/>
        <a:sy n="33" d="100"/>
      </p:scale>
      <p:origin x="0" y="10784"/>
    </p:cViewPr>
  </p:outlineViewPr>
  <p:notesTextViewPr>
    <p:cViewPr>
      <p:scale>
        <a:sx n="100" d="100"/>
        <a:sy n="100" d="100"/>
      </p:scale>
      <p:origin x="0" y="0"/>
    </p:cViewPr>
  </p:notesTextViewPr>
  <p:sorterViewPr>
    <p:cViewPr varScale="1">
      <p:scale>
        <a:sx n="50" d="100"/>
        <a:sy n="50" d="100"/>
      </p:scale>
      <p:origin x="0" y="2818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viewProps" Target="viewProps.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281" Type="http://schemas.openxmlformats.org/officeDocument/2006/relationships/slide" Target="slides/slide242.xml"/><Relationship Id="rId316"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92" Type="http://schemas.openxmlformats.org/officeDocument/2006/relationships/slide" Target="slides/slide253.xml"/><Relationship Id="rId306" Type="http://schemas.openxmlformats.org/officeDocument/2006/relationships/slide" Target="slides/slide267.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17"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presProps" Target="presProps.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79"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Arial Narrow" pitchFamily="-105" charset="0"/>
                <a:ea typeface="Times New Roman" pitchFamily="-105" charset="0"/>
                <a:cs typeface="Times New Roman" pitchFamily="-105"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6981"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6982"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Arial Narrow" pitchFamily="-105" charset="0"/>
                <a:ea typeface="Times New Roman" pitchFamily="-105" charset="0"/>
                <a:cs typeface="Times New Roman" pitchFamily="-105" charset="0"/>
              </a:defRPr>
            </a:lvl1pPr>
          </a:lstStyle>
          <a:p>
            <a:pPr>
              <a:defRPr/>
            </a:pPr>
            <a:endParaRPr lang="en-US"/>
          </a:p>
        </p:txBody>
      </p:sp>
      <p:sp>
        <p:nvSpPr>
          <p:cNvPr id="126983"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cs typeface="Times New Roman" charset="0"/>
              </a:defRPr>
            </a:lvl1pPr>
          </a:lstStyle>
          <a:p>
            <a:pPr>
              <a:defRPr/>
            </a:pPr>
            <a:fld id="{A650FD30-C446-FA4F-9B38-783EC8AA97A2}" type="slidenum">
              <a:rPr lang="en-US"/>
              <a:pPr>
                <a:defRPr/>
              </a:pPr>
              <a:t>‹#›</a:t>
            </a:fld>
            <a:endParaRPr lang="en-US"/>
          </a:p>
        </p:txBody>
      </p:sp>
    </p:spTree>
    <p:extLst>
      <p:ext uri="{BB962C8B-B14F-4D97-AF65-F5344CB8AC3E}">
        <p14:creationId xmlns:p14="http://schemas.microsoft.com/office/powerpoint/2010/main" val="15790464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55933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JO" dirty="0">
                <a:latin typeface="Arial"/>
                <a:cs typeface="Arial"/>
              </a:rPr>
              <a:t>يجب أن نخضع للرب بدلاً من مخاصمته. </a:t>
            </a:r>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BBCD75-D1C2-164C-A58B-1F18ECDB0427}" type="slidenum">
              <a:rPr lang="en-US" sz="1200"/>
              <a:pPr eaLnBrk="1" hangingPunct="1"/>
              <a:t>234</a:t>
            </a:fld>
            <a:endParaRPr lang="en-US" sz="1200"/>
          </a:p>
        </p:txBody>
      </p:sp>
      <p:sp>
        <p:nvSpPr>
          <p:cNvPr id="204802" name="Rectangle 2"/>
          <p:cNvSpPr>
            <a:spLocks noGrp="1" noRot="1" noChangeAspect="1" noChangeArrowheads="1"/>
          </p:cNvSpPr>
          <p:nvPr>
            <p:ph type="sldImg"/>
          </p:nvPr>
        </p:nvSpPr>
        <p:spPr>
          <a:xfrm>
            <a:off x="1130300" y="674688"/>
            <a:ext cx="4597400" cy="3448050"/>
          </a:xfrm>
          <a:solidFill>
            <a:srgbClr val="FFFFFF"/>
          </a:solidFill>
          <a:ln/>
        </p:spPr>
      </p:sp>
      <p:sp>
        <p:nvSpPr>
          <p:cNvPr id="204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D9C771-BB62-D742-A425-8F34D8F61E01}"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The proper response to righteous suffering was Job’s submission to God rather than questioning his incomprehensibility and sovereignty (Job 42).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11211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God blessed Job's obedience with long life, doubling his former wealth, giving him more children and restoring his health, blessing the latter part of his life more than the first (42:10-17).</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80091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God probably will not reveal why you are suffering—so rest in your ignorance.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Too often we think that God owes us a reason. He doesn’t owe us anything!</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atin typeface="Times New Roman" charset="0"/>
                <a:ea typeface="ＭＳ Ｐゴシック" charset="0"/>
                <a:cs typeface="ＭＳ Ｐゴシック" charset="0"/>
              </a:rPr>
              <a:t>Even if he did tell the reason, we would still struggle with his justice due to our sin. </a:t>
            </a:r>
          </a:p>
          <a:p>
            <a:r>
              <a:rPr lang="en-US">
                <a:latin typeface="Times New Roman" charset="0"/>
                <a:ea typeface="ＭＳ Ｐゴシック" charset="0"/>
                <a:cs typeface="ＭＳ Ｐゴシック" charset="0"/>
              </a:rPr>
              <a:t>_____________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latin typeface="Arial"/>
                <a:cs typeface="Arial"/>
              </a:rPr>
              <a:t>How should we act when we can't figure out</a:t>
            </a:r>
            <a:r>
              <a:rPr lang="en-US" baseline="0">
                <a:latin typeface="Arial"/>
                <a:cs typeface="Arial"/>
              </a:rPr>
              <a:t> seemingly undeserved difficulty?</a:t>
            </a:r>
            <a:endParaRPr lang="en-US">
              <a:latin typeface="Arial"/>
              <a:cs typeface="Arial"/>
            </a:endParaRPr>
          </a:p>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Arial"/>
                <a:cs typeface="Arial"/>
              </a:rPr>
              <a:t>أذعن للرب بالاعتراف أنه غير ملزم بإخبارك عن أغراضه الصعبة. </a:t>
            </a:r>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should surrender to the Lord rather than fight him.</a:t>
            </a:r>
          </a:p>
          <a:p>
            <a:endParaRPr lang="en-US" dirty="0">
              <a:latin typeface="Arial"/>
              <a:cs typeface="Arial"/>
            </a:endParaRPr>
          </a:p>
        </p:txBody>
      </p:sp>
    </p:spTree>
    <p:extLst>
      <p:ext uri="{BB962C8B-B14F-4D97-AF65-F5344CB8AC3E}">
        <p14:creationId xmlns:p14="http://schemas.microsoft.com/office/powerpoint/2010/main" val="18059696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Arial"/>
                <a:cs typeface="Arial"/>
              </a:rPr>
              <a:t>أذعن للرب بالاعتراف أنه غير ملزم بإخبارك عن أغراضه الصعبة. </a:t>
            </a:r>
            <a:endParaRPr lang="en-US" dirty="0">
              <a:latin typeface="Arial"/>
              <a:cs typeface="Arial"/>
            </a:endParaRPr>
          </a:p>
        </p:txBody>
      </p:sp>
    </p:spTree>
    <p:extLst>
      <p:ext uri="{BB962C8B-B14F-4D97-AF65-F5344CB8AC3E}">
        <p14:creationId xmlns:p14="http://schemas.microsoft.com/office/powerpoint/2010/main" val="98981363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276999"/>
          </a:xfrm>
        </p:spPr>
        <p:txBody>
          <a:bodyPr/>
          <a:lstStyle/>
          <a:p>
            <a:r>
              <a:rPr lang="en-US" dirty="0">
                <a:effectLst/>
              </a:rPr>
              <a:t>James </a:t>
            </a:r>
            <a:r>
              <a:rPr lang="en-US" dirty="0" err="1">
                <a:effectLst/>
              </a:rPr>
              <a:t>Tissot</a:t>
            </a:r>
            <a:r>
              <a:rPr lang="en-US" dirty="0">
                <a:effectLst/>
              </a:rPr>
              <a:t>, </a:t>
            </a:r>
            <a:r>
              <a:rPr lang="ru-RU" dirty="0">
                <a:effectLst/>
              </a:rPr>
              <a:t>"</a:t>
            </a:r>
            <a:r>
              <a:rPr lang="en-US" dirty="0">
                <a:effectLst/>
              </a:rPr>
              <a:t>Job and His Three Friends.</a:t>
            </a:r>
            <a:r>
              <a:rPr lang="ru-RU" dirty="0">
                <a:effectLst/>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0FD30-C446-FA4F-9B38-783EC8AA97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6875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8228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endParaRPr lang="en-US">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D03E7-B778-E240-9311-46576B088DB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467970" name="Rectangle 1026"/>
          <p:cNvSpPr>
            <a:spLocks noGrp="1" noRot="1" noChangeAspect="1" noChangeArrowheads="1"/>
          </p:cNvSpPr>
          <p:nvPr>
            <p:ph type="sldImg"/>
          </p:nvPr>
        </p:nvSpPr>
        <p:spPr>
          <a:xfrm>
            <a:off x="1143000" y="685800"/>
            <a:ext cx="4572000" cy="3429000"/>
          </a:xfrm>
          <a:solidFill>
            <a:srgbClr val="FFFFFF"/>
          </a:solidFill>
          <a:ln/>
        </p:spPr>
      </p:sp>
      <p:sp>
        <p:nvSpPr>
          <p:cNvPr id="467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charset="0"/>
              <a:cs typeface="ＭＳ Ｐゴシック" charset="0"/>
            </a:endParaRPr>
          </a:p>
          <a:p>
            <a:r>
              <a:rPr lang="en-US">
                <a:latin typeface="Arial" charset="0"/>
                <a:cs typeface="ＭＳ Ｐゴシック" charset="0"/>
              </a:rPr>
              <a:t>Other translations say, "Cease striving</a:t>
            </a:r>
            <a:r>
              <a:rPr lang="mr-IN">
                <a:latin typeface="Arial" charset="0"/>
                <a:cs typeface="ＭＳ Ｐゴシック" charset="0"/>
              </a:rPr>
              <a:t>…</a:t>
            </a:r>
            <a:r>
              <a:rPr lang="en-US">
                <a:latin typeface="Arial" charset="0"/>
                <a:cs typeface="ＭＳ Ｐゴシック" charset="0"/>
              </a:rPr>
              <a:t>"</a:t>
            </a:r>
          </a:p>
          <a:p>
            <a:r>
              <a:rPr lang="en-US">
                <a:latin typeface="Arial" charset="0"/>
                <a:cs typeface="ＭＳ Ｐゴシック" charset="0"/>
              </a:rPr>
              <a:t>Only when we stop to listen will we hear from God.</a:t>
            </a:r>
          </a:p>
          <a:p>
            <a:r>
              <a:rPr lang="en-US">
                <a:latin typeface="Arial" charset="0"/>
                <a:cs typeface="ＭＳ Ｐゴシック" charset="0"/>
              </a:rPr>
              <a:t>Only when we hear from God—even hear God's silence—that we will know him as he truly is.</a:t>
            </a:r>
          </a:p>
          <a:p>
            <a:r>
              <a:rPr lang="en-US">
                <a:latin typeface="Arial" charset="0"/>
                <a:cs typeface="ＭＳ Ｐゴシック" charset="0"/>
              </a:rPr>
              <a:t>He is God. We are not. This is one of the basic rules of living in his universe.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OP Arabic OT Preaching</a:t>
            </a:r>
          </a:p>
        </p:txBody>
      </p:sp>
    </p:spTree>
    <p:extLst>
      <p:ext uri="{BB962C8B-B14F-4D97-AF65-F5344CB8AC3E}">
        <p14:creationId xmlns:p14="http://schemas.microsoft.com/office/powerpoint/2010/main" val="1188457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3204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Do not demand a response from God to your questions that he never promises to answer.</a:t>
            </a:r>
          </a:p>
          <a:p>
            <a:pPr marL="228600" indent="-228600">
              <a:buAutoNum type="arabicPeriod"/>
            </a:pPr>
            <a:r>
              <a:rPr lang="en-US" dirty="0"/>
              <a:t>The issue is not knowing God’s answer—which you probably wouldn’t accept anyway—but the issue is faith in him and his ways despite your ignorance.</a:t>
            </a:r>
          </a:p>
          <a:p>
            <a:endParaRPr lang="en-US" dirty="0">
              <a:latin typeface="Arial"/>
              <a:cs typeface="Arial"/>
            </a:endParaRPr>
          </a:p>
          <a:p>
            <a:r>
              <a:rPr lang="en-US" sz="1200" kern="1200" dirty="0">
                <a:solidFill>
                  <a:schemeClr val="tx1"/>
                </a:solidFill>
                <a:effectLst/>
                <a:latin typeface="Arial"/>
                <a:ea typeface="ＭＳ Ｐゴシック" pitchFamily="-105" charset="-128"/>
                <a:cs typeface="Arial"/>
              </a:rPr>
              <a:t>What issue are you going through now?</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Is your pain really righteous suffering?</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need to repent, please go ahead.</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you don’t need to repent, don’t pretend you do.</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are you trying to figure your suffering out? </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“If only I knew…” assumes that if you knew right, you would act right.</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Are you finding the advice of friends about as helpful as the counsel of Job’s friends?</a:t>
            </a:r>
            <a:endParaRPr lang="en-SG" sz="1200" kern="1200" dirty="0">
              <a:solidFill>
                <a:schemeClr val="tx1"/>
              </a:solidFill>
              <a:effectLst/>
              <a:latin typeface="Arial"/>
              <a:ea typeface="ＭＳ Ｐゴシック" pitchFamily="-105" charset="-128"/>
              <a:cs typeface="Arial"/>
            </a:endParaRPr>
          </a:p>
          <a:p>
            <a:r>
              <a:rPr lang="en-US" sz="1200" kern="1200" dirty="0">
                <a:solidFill>
                  <a:schemeClr val="tx1"/>
                </a:solidFill>
                <a:effectLst/>
                <a:latin typeface="Arial"/>
                <a:ea typeface="ＭＳ Ｐゴシック" pitchFamily="-105" charset="-128"/>
                <a:cs typeface="Arial"/>
              </a:rPr>
              <a:t>How can you submit to God by trusting in God’s wisdom? </a:t>
            </a:r>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Times New Roman" charset="0"/>
            </a:endParaRPr>
          </a:p>
        </p:txBody>
      </p:sp>
    </p:spTree>
    <p:extLst>
      <p:ext uri="{BB962C8B-B14F-4D97-AF65-F5344CB8AC3E}">
        <p14:creationId xmlns:p14="http://schemas.microsoft.com/office/powerpoint/2010/main" val="4598228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23D223-992F-9248-8E02-6EEDB72276C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OS is 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 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249C4FAF-901B-2C41-8E2D-BAAD3ABEB3CC}"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p>
            <a:r>
              <a:rPr lang="en-US" dirty="0">
                <a:latin typeface="Times New Roman" charset="0"/>
                <a:ea typeface="ＭＳ Ｐゴシック" charset="0"/>
                <a:cs typeface="ＭＳ Ｐゴシック" charset="0"/>
              </a:rPr>
              <a:t>The 5 poetic books show where the people of the historical books obey or disobey the exhortations of the prophetical books.</a:t>
            </a:r>
          </a:p>
          <a:p>
            <a:r>
              <a:rPr lang="en-US" dirty="0">
                <a:latin typeface="Times New Roman" charset="0"/>
                <a:ea typeface="ＭＳ Ｐゴシック" charset="0"/>
                <a:cs typeface="ＭＳ Ｐゴシック" charset="0"/>
              </a:rPr>
              <a:t>In English, the 5 books progressively have longer names.</a:t>
            </a:r>
          </a:p>
          <a:p>
            <a:r>
              <a:rPr lang="en-US" dirty="0">
                <a:latin typeface="Times New Roman"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OS-18-Wisdom &amp; Poetry-22</a:t>
            </a:r>
          </a:p>
          <a:p>
            <a:pPr eaLnBrk="1" hangingPunct="1"/>
            <a:r>
              <a:rPr lang="en-US">
                <a:latin typeface="Arial" charset="0"/>
                <a:ea typeface="ＭＳ Ｐゴシック" charset="0"/>
                <a:cs typeface="ＭＳ Ｐゴシック" charset="0"/>
              </a:rPr>
              <a:t>OS-18-Job-22</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94A5E507-78C7-094C-909F-379909F3C9EC}" type="slidenum">
              <a:rPr kumimoji="0" lang="en-US" sz="1200" b="1"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1"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Often we use the terms </a:t>
            </a:r>
            <a:r>
              <a:rPr lang="en-US" i="1" dirty="0"/>
              <a:t>wisdom</a:t>
            </a:r>
            <a:r>
              <a:rPr lang="en-US" i="0" dirty="0"/>
              <a:t> and </a:t>
            </a:r>
            <a:r>
              <a:rPr lang="en-US" i="1" dirty="0"/>
              <a:t>poetic</a:t>
            </a:r>
            <a:r>
              <a:rPr lang="en-US" i="0" dirty="0"/>
              <a:t> interchangeably, but there are some important differences.</a:t>
            </a:r>
          </a:p>
          <a:p>
            <a:pPr eaLnBrk="1" hangingPunct="1"/>
            <a:r>
              <a:rPr lang="en-US" i="0" dirty="0"/>
              <a:t>________</a:t>
            </a:r>
          </a:p>
          <a:p>
            <a:pPr eaLnBrk="1" hangingPunct="1"/>
            <a:r>
              <a:rPr lang="en-US" dirty="0">
                <a:latin typeface="Arial" charset="0"/>
                <a:ea typeface="ＭＳ Ｐゴシック" charset="0"/>
                <a:cs typeface="ＭＳ Ｐゴシック" charset="0"/>
              </a:rPr>
              <a:t>OS-18-Wisdom </a:t>
            </a:r>
            <a:r>
              <a:rPr lang="en-US">
                <a:latin typeface="Arial" charset="0"/>
                <a:ea typeface="ＭＳ Ｐゴシック" charset="0"/>
                <a:cs typeface="ＭＳ Ｐゴシック" charset="0"/>
              </a:rPr>
              <a:t>&amp; Poetry-23</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OS-18-Job-23</a:t>
            </a:r>
          </a:p>
        </p:txBody>
      </p:sp>
    </p:spTree>
    <p:extLst>
      <p:ext uri="{BB962C8B-B14F-4D97-AF65-F5344CB8AC3E}">
        <p14:creationId xmlns:p14="http://schemas.microsoft.com/office/powerpoint/2010/main" val="2758987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xfrm>
            <a:off x="3884613" y="8685213"/>
            <a:ext cx="29718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C206CF55-3294-BF4A-AF47-F29EDE62A294}" type="slidenum">
              <a:rPr kumimoji="0" lang="en-US" sz="1200" b="0" i="0" u="none" strike="noStrike" kern="1200" cap="none" spc="0" normalizeH="0" baseline="0" noProof="0">
                <a:ln>
                  <a:noFill/>
                </a:ln>
                <a:solidFill>
                  <a:srgbClr val="99CCFF"/>
                </a:solidFill>
                <a:effectLst/>
                <a:uLnTx/>
                <a:uFillTx/>
                <a:latin typeface="Arial"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99CCFF"/>
              </a:solidFill>
              <a:effectLst/>
              <a:uLnTx/>
              <a:uFillTx/>
              <a:latin typeface="Arial" charset="0"/>
              <a:ea typeface="ＭＳ Ｐゴシック" charset="0"/>
            </a:endParaRPr>
          </a:p>
        </p:txBody>
      </p:sp>
      <p:sp>
        <p:nvSpPr>
          <p:cNvPr id="798722" name="Rectangle 2"/>
          <p:cNvSpPr>
            <a:spLocks noGrp="1" noRot="1" noChangeAspect="1" noChangeArrowheads="1" noTextEdit="1"/>
          </p:cNvSpPr>
          <p:nvPr>
            <p:ph type="sldImg"/>
          </p:nvPr>
        </p:nvSpPr>
        <p:spPr>
          <a:xfrm>
            <a:off x="1150938" y="692150"/>
            <a:ext cx="4556125" cy="3416300"/>
          </a:xfrm>
          <a:ln/>
        </p:spPr>
      </p:sp>
      <p:sp>
        <p:nvSpPr>
          <p:cNvPr id="798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A logical progression goes from Job to Solomon's Song of Songs.</a:t>
            </a:r>
          </a:p>
          <a:p>
            <a:pPr eaLnBrk="1" hangingPunct="1"/>
            <a:r>
              <a:rPr lang="en-US" dirty="0">
                <a:latin typeface="Arial" charset="0"/>
                <a:ea typeface="ＭＳ Ｐゴシック" charset="0"/>
                <a:cs typeface="ＭＳ Ｐゴシック" charset="0"/>
              </a:rPr>
              <a:t>____________</a:t>
            </a:r>
          </a:p>
          <a:p>
            <a:pPr eaLnBrk="1" hangingPunct="1"/>
            <a:r>
              <a:rPr lang="en-US" dirty="0">
                <a:latin typeface="Arial" charset="0"/>
                <a:ea typeface="ＭＳ Ｐゴシック" charset="0"/>
                <a:cs typeface="ＭＳ Ｐゴシック" charset="0"/>
              </a:rPr>
              <a:t>OS-18-Wisdom &amp; Poetry-24</a:t>
            </a:r>
          </a:p>
          <a:p>
            <a:pPr eaLnBrk="1" hangingPunct="1"/>
            <a:r>
              <a:rPr lang="en-US" dirty="0">
                <a:latin typeface="Arial" charset="0"/>
                <a:ea typeface="ＭＳ Ｐゴシック" charset="0"/>
                <a:cs typeface="ＭＳ Ｐゴシック" charset="0"/>
              </a:rPr>
              <a:t>OS-18-Job-24</a:t>
            </a:r>
          </a:p>
          <a:p>
            <a:pPr eaLnBrk="1" hangingPunct="1"/>
            <a:r>
              <a:rPr lang="en-US" dirty="0">
                <a:latin typeface="Arial" charset="0"/>
                <a:ea typeface="ＭＳ Ｐゴシック" charset="0"/>
                <a:cs typeface="ＭＳ Ｐゴシック" charset="0"/>
              </a:rPr>
              <a:t>OS-19-Psalms-22</a:t>
            </a:r>
          </a:p>
          <a:p>
            <a:pPr eaLnBrk="1" hangingPunct="1"/>
            <a:r>
              <a:rPr lang="en-US" dirty="0">
                <a:latin typeface="Arial" charset="0"/>
                <a:ea typeface="ＭＳ Ｐゴシック" charset="0"/>
                <a:cs typeface="ＭＳ Ｐゴシック" charset="0"/>
              </a:rPr>
              <a:t>OS-20-Proverbs-26</a:t>
            </a:r>
          </a:p>
          <a:p>
            <a:pPr eaLnBrk="1" hangingPunct="1"/>
            <a:r>
              <a:rPr lang="en-US" dirty="0">
                <a:latin typeface="Arial" charset="0"/>
                <a:ea typeface="ＭＳ Ｐゴシック" charset="0"/>
                <a:cs typeface="ＭＳ Ｐゴシック" charset="0"/>
              </a:rPr>
              <a:t>OS-21-Ecclesiastes-22</a:t>
            </a:r>
          </a:p>
          <a:p>
            <a:pPr eaLnBrk="1" hangingPunct="1"/>
            <a:r>
              <a:rPr lang="en-US" dirty="0">
                <a:latin typeface="Arial" charset="0"/>
                <a:ea typeface="ＭＳ Ｐゴシック" charset="0"/>
                <a:cs typeface="ＭＳ Ｐゴシック" charset="0"/>
              </a:rPr>
              <a:t>OS-22-Song-22</a:t>
            </a:r>
          </a:p>
        </p:txBody>
      </p:sp>
    </p:spTree>
    <p:extLst>
      <p:ext uri="{BB962C8B-B14F-4D97-AF65-F5344CB8AC3E}">
        <p14:creationId xmlns:p14="http://schemas.microsoft.com/office/powerpoint/2010/main" val="1314898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144FAF-B0DB-BA41-81BB-396F8D964CCB}"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8739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These five books are "how to" writings as they are among the most applicable parts of the Bible. Although they have common points, they differ in their main emphasis in terms of the way we are to live.</a:t>
            </a:r>
          </a:p>
          <a:p>
            <a:r>
              <a:rPr lang="en-US" dirty="0">
                <a:cs typeface="ＭＳ Ｐゴシック" charset="0"/>
              </a:rPr>
              <a:t>__________________</a:t>
            </a:r>
          </a:p>
          <a:p>
            <a:r>
              <a:rPr lang="en-US" dirty="0">
                <a:cs typeface="ＭＳ Ｐゴシック" charset="0"/>
              </a:rPr>
              <a:t>OS-19_Wisdom &amp; Poetry-23</a:t>
            </a:r>
          </a:p>
          <a:p>
            <a:r>
              <a:rPr lang="en-US" dirty="0">
                <a:cs typeface="ＭＳ Ｐゴシック" charset="0"/>
              </a:rPr>
              <a:t>OS-18-Job-25</a:t>
            </a:r>
          </a:p>
          <a:p>
            <a:r>
              <a:rPr lang="en-US" dirty="0">
                <a:cs typeface="ＭＳ Ｐゴシック" charset="0"/>
              </a:rPr>
              <a:t>OS-19-Psalms-23</a:t>
            </a:r>
          </a:p>
          <a:p>
            <a:r>
              <a:rPr lang="en-US" dirty="0">
                <a:cs typeface="ＭＳ Ｐゴシック" charset="0"/>
              </a:rPr>
              <a:t>OS-20-Proverbs-27</a:t>
            </a:r>
          </a:p>
          <a:p>
            <a:r>
              <a:rPr lang="en-US" dirty="0">
                <a:cs typeface="ＭＳ Ｐゴシック" charset="0"/>
              </a:rPr>
              <a:t>OS-21-Eccles-21</a:t>
            </a:r>
          </a:p>
          <a:p>
            <a:r>
              <a:rPr lang="en-US" dirty="0">
                <a:cs typeface="ＭＳ Ｐゴシック" charset="0"/>
              </a:rPr>
              <a:t>OS-22-Song-23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B77FC26-2D83-394F-AA25-8183F3DD6127}" type="slidenum">
              <a:rPr lang="en-US" sz="1200"/>
              <a:pPr eaLnBrk="1" hangingPunct="1"/>
              <a:t>27</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Longman arguments given </a:t>
            </a:r>
            <a:r>
              <a:rPr lang="en-US" sz="1200" kern="1200" dirty="0">
                <a:solidFill>
                  <a:schemeClr val="tx1"/>
                </a:solidFill>
                <a:effectLst/>
                <a:latin typeface="Times New Roman" pitchFamily="-105" charset="0"/>
                <a:ea typeface="ＭＳ Ｐゴシック" pitchFamily="-105" charset="-128"/>
                <a:cs typeface="ＭＳ Ｐゴシック" pitchFamily="-105" charset="-128"/>
              </a:rPr>
              <a:t>19 Aug 2019 seminar, Singapore Bible College</a:t>
            </a:r>
            <a:r>
              <a:rPr lang="en-SG" dirty="0">
                <a:effectLst/>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2765721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04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20379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a:ln/>
        </p:spPr>
      </p:sp>
      <p:sp>
        <p:nvSpPr>
          <p:cNvPr id="11264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r>
              <a:rPr lang="en-US">
                <a:latin typeface="Arial"/>
                <a:ea typeface="ＭＳ Ｐゴシック" charset="0"/>
                <a:cs typeface="Arial"/>
              </a:rPr>
              <a:t>Rabbi Kushner was a Jewish rabbi who cared for his congregation. His people had the same kinds of issues we all face––</a:t>
            </a:r>
          </a:p>
        </p:txBody>
      </p:sp>
      <p:sp>
        <p:nvSpPr>
          <p:cNvPr id="11264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35DCA6-7F68-B64C-A730-A41B04D72EDA}"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p:cNvSpPr>
          <p:nvPr>
            <p:ph type="sldImg"/>
          </p:nvPr>
        </p:nvSpPr>
        <p:spPr>
          <a:ln/>
        </p:spPr>
      </p:sp>
      <p:sp>
        <p:nvSpPr>
          <p:cNvPr id="114690" name="Notes Placeholder 2"/>
          <p:cNvSpPr>
            <a:spLocks noGrp="1"/>
          </p:cNvSpPr>
          <p:nvPr>
            <p:ph type="body" idx="1"/>
          </p:nvPr>
        </p:nvSpPr>
        <p:spPr>
          <a:xfrm>
            <a:off x="914400" y="4343400"/>
            <a:ext cx="5029200" cy="28432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dirty="0">
                <a:latin typeface="Arial"/>
                <a:ea typeface="ＭＳ Ｐゴシック" charset="0"/>
                <a:cs typeface="Arial"/>
              </a:rPr>
              <a:t>—natural disasters, sickness, divorce, death, problems with children, etc.  In 1981 this led him to write the book </a:t>
            </a:r>
            <a:r>
              <a:rPr lang="en-US" i="1" dirty="0">
                <a:latin typeface="Arial"/>
                <a:ea typeface="ＭＳ Ｐゴシック" charset="0"/>
                <a:cs typeface="Arial"/>
              </a:rPr>
              <a:t>When Bad Things Happen to Good People</a:t>
            </a:r>
            <a:r>
              <a:rPr lang="en-US" dirty="0">
                <a:latin typeface="Arial"/>
                <a:ea typeface="ＭＳ Ｐゴシック" charset="0"/>
                <a:cs typeface="Arial"/>
              </a:rPr>
              <a:t>.  </a:t>
            </a:r>
          </a:p>
          <a:p>
            <a:r>
              <a:rPr lang="en-US" dirty="0">
                <a:latin typeface="Arial"/>
                <a:ea typeface="ＭＳ Ｐゴシック" charset="0"/>
                <a:cs typeface="Arial"/>
              </a:rPr>
              <a:t>Random House says of this book, </a:t>
            </a:r>
            <a:r>
              <a:rPr lang="ru-RU" dirty="0">
                <a:latin typeface="Arial"/>
                <a:ea typeface="ＭＳ Ｐゴシック" charset="0"/>
                <a:cs typeface="Arial"/>
              </a:rPr>
              <a:t>"</a:t>
            </a:r>
            <a:r>
              <a:rPr lang="en-US" dirty="0">
                <a:latin typeface="Arial"/>
                <a:ea typeface="ＭＳ Ｐゴシック" charset="0"/>
                <a:cs typeface="Arial"/>
              </a:rPr>
              <a:t>When Harold Kushner</a:t>
            </a:r>
            <a:r>
              <a:rPr lang="uk-UA" dirty="0">
                <a:latin typeface="Arial"/>
                <a:ea typeface="ＭＳ Ｐゴシック" charset="0"/>
                <a:cs typeface="Arial"/>
              </a:rPr>
              <a:t>'</a:t>
            </a:r>
            <a:r>
              <a:rPr lang="en-US" dirty="0">
                <a:latin typeface="Arial"/>
                <a:ea typeface="ＭＳ Ｐゴシック" charset="0"/>
                <a:cs typeface="Arial"/>
              </a:rPr>
              <a:t>s three-year-old son was diagnosed with a degenerative disease and that he would only live until his early teens, he was faced with one of life</a:t>
            </a:r>
            <a:r>
              <a:rPr lang="uk-UA" dirty="0">
                <a:latin typeface="Arial"/>
                <a:ea typeface="ＭＳ Ｐゴシック" charset="0"/>
                <a:cs typeface="Arial"/>
              </a:rPr>
              <a:t>'</a:t>
            </a:r>
            <a:r>
              <a:rPr lang="en-US" dirty="0">
                <a:latin typeface="Arial"/>
                <a:ea typeface="ＭＳ Ｐゴシック" charset="0"/>
                <a:cs typeface="Arial"/>
              </a:rPr>
              <a:t>s most difficult questions: Why, God? Years later, Rabbi Kushner wrote this straightforward, elegant contemplation of the doubts and fears that arise when tragedy strikes. Kushner shares his wisdom as a rabbi, a parent, a reader, and a human being. Often imitated but never superseded, </a:t>
            </a:r>
            <a:r>
              <a:rPr lang="en-US" b="1" dirty="0">
                <a:latin typeface="Arial"/>
                <a:ea typeface="ＭＳ Ｐゴシック" charset="0"/>
                <a:cs typeface="Arial"/>
              </a:rPr>
              <a:t>When Bad Things Happen to Good People</a:t>
            </a:r>
            <a:r>
              <a:rPr lang="en-US" dirty="0">
                <a:latin typeface="Arial"/>
                <a:ea typeface="ＭＳ Ｐゴシック" charset="0"/>
                <a:cs typeface="Arial"/>
              </a:rPr>
              <a:t> is a classic that offers clear thinking and consolation in times of sorrow.</a:t>
            </a:r>
            <a:r>
              <a:rPr lang="ru-RU" dirty="0">
                <a:latin typeface="Arial"/>
                <a:ea typeface="ＭＳ Ｐゴシック" charset="0"/>
                <a:cs typeface="Arial"/>
              </a:rPr>
              <a:t>"</a:t>
            </a:r>
            <a:r>
              <a:rPr lang="en-US" dirty="0">
                <a:latin typeface="Arial"/>
                <a:ea typeface="ＭＳ Ｐゴシック" charset="0"/>
                <a:cs typeface="Arial"/>
              </a:rPr>
              <a:t> </a:t>
            </a:r>
          </a:p>
          <a:p>
            <a:r>
              <a:rPr lang="en-US" dirty="0">
                <a:latin typeface="Arial"/>
                <a:ea typeface="ＭＳ Ｐゴシック" charset="0"/>
                <a:cs typeface="Arial"/>
              </a:rPr>
              <a:t>So what is his </a:t>
            </a:r>
            <a:r>
              <a:rPr lang="ru-RU" dirty="0">
                <a:latin typeface="Arial"/>
                <a:ea typeface="ＭＳ Ｐゴシック" charset="0"/>
                <a:cs typeface="Arial"/>
              </a:rPr>
              <a:t>"</a:t>
            </a:r>
            <a:r>
              <a:rPr lang="en-US" dirty="0">
                <a:latin typeface="Arial"/>
                <a:ea typeface="ＭＳ Ｐゴシック" charset="0"/>
                <a:cs typeface="Arial"/>
              </a:rPr>
              <a:t>clear thinking</a:t>
            </a:r>
            <a:r>
              <a:rPr lang="ru-RU" dirty="0">
                <a:latin typeface="Arial"/>
                <a:ea typeface="ＭＳ Ｐゴシック" charset="0"/>
                <a:cs typeface="Arial"/>
              </a:rPr>
              <a:t>"</a:t>
            </a:r>
            <a:r>
              <a:rPr lang="en-US" dirty="0">
                <a:latin typeface="Arial"/>
                <a:ea typeface="ＭＳ Ｐゴシック" charset="0"/>
                <a:cs typeface="Arial"/>
              </a:rPr>
              <a:t>?  His thesis is that God is doing all He can to help people, but he can only do so much!  Try to understand that God </a:t>
            </a:r>
            <a:r>
              <a:rPr lang="en-US" i="1" dirty="0">
                <a:latin typeface="Arial"/>
                <a:ea typeface="ＭＳ Ｐゴシック" charset="0"/>
                <a:cs typeface="Arial"/>
              </a:rPr>
              <a:t>could</a:t>
            </a:r>
            <a:r>
              <a:rPr lang="en-US" dirty="0">
                <a:latin typeface="Arial"/>
                <a:ea typeface="ＭＳ Ｐゴシック" charset="0"/>
                <a:cs typeface="Arial"/>
              </a:rPr>
              <a:t> solve your problem if he was only </a:t>
            </a:r>
            <a:r>
              <a:rPr lang="en-US" i="1" dirty="0">
                <a:latin typeface="Arial"/>
                <a:ea typeface="ＭＳ Ｐゴシック" charset="0"/>
                <a:cs typeface="Arial"/>
              </a:rPr>
              <a:t>able</a:t>
            </a:r>
            <a:r>
              <a:rPr lang="en-US" dirty="0">
                <a:latin typeface="Arial"/>
                <a:ea typeface="ＭＳ Ｐゴシック" charset="0"/>
                <a:cs typeface="Arial"/>
              </a:rPr>
              <a:t> to do it.</a:t>
            </a:r>
          </a:p>
          <a:p>
            <a:r>
              <a:rPr lang="en-US" dirty="0">
                <a:latin typeface="Arial"/>
                <a:ea typeface="ＭＳ Ｐゴシック" charset="0"/>
                <a:cs typeface="Arial"/>
              </a:rPr>
              <a:t>Let</a:t>
            </a:r>
            <a:r>
              <a:rPr lang="uk-UA" dirty="0">
                <a:latin typeface="Arial"/>
                <a:ea typeface="ＭＳ Ｐゴシック" charset="0"/>
                <a:cs typeface="Arial"/>
              </a:rPr>
              <a:t>'</a:t>
            </a:r>
            <a:r>
              <a:rPr lang="en-US" dirty="0">
                <a:latin typeface="Arial"/>
                <a:ea typeface="ＭＳ Ｐゴシック" charset="0"/>
                <a:cs typeface="Arial"/>
              </a:rPr>
              <a:t>s not get duped into thinking that He is just not able to help you!</a:t>
            </a:r>
          </a:p>
        </p:txBody>
      </p:sp>
      <p:sp>
        <p:nvSpPr>
          <p:cNvPr id="1146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CE1924-E984-5B44-9985-2B856C2BF77F}"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Think about how pain may hit you despite your innocence.</a:t>
            </a:r>
          </a:p>
          <a:p>
            <a:r>
              <a:rPr lang="en-US">
                <a:latin typeface="Arial"/>
                <a:cs typeface="Arial"/>
              </a:rPr>
              <a:t>What righteous suffering have you experienced in the past?</a:t>
            </a:r>
          </a:p>
          <a:p>
            <a:r>
              <a:rPr lang="en-US">
                <a:latin typeface="Arial"/>
                <a:cs typeface="Arial"/>
              </a:rPr>
              <a:t>What issue are you going through now though it is undeserved?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In Job’s day the common belief was that suffering was always caused by sin but godliness that led to blessing. Therefore, the right response to suffering was simply to repent from sin. But is that the proper response to righteous suffering?</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sz="1200" kern="1200">
                <a:solidFill>
                  <a:schemeClr val="tx1"/>
                </a:solidFill>
                <a:effectLst/>
                <a:latin typeface="Arial"/>
                <a:ea typeface="+mn-ea"/>
                <a:cs typeface="Arial"/>
              </a:rPr>
              <a:t>Today we’ll see three steps to answer this question: the setting, the debate and the resolution to this problem of righteous suffering</a:t>
            </a:r>
            <a:r>
              <a:rPr lang="en-SG" sz="1200" kern="1200">
                <a:solidFill>
                  <a:schemeClr val="tx1"/>
                </a:solidFill>
                <a:effectLst/>
                <a:latin typeface="Arial"/>
                <a:ea typeface="+mn-ea"/>
                <a:cs typeface="Arial"/>
              </a:rPr>
              <a:t>.</a:t>
            </a:r>
            <a:endParaRPr lang="en-US" dirty="0">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extLst>
      <p:ext uri="{BB962C8B-B14F-4D97-AF65-F5344CB8AC3E}">
        <p14:creationId xmlns:p14="http://schemas.microsoft.com/office/powerpoint/2010/main" val="28032786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461665"/>
          </a:xfrm>
        </p:spPr>
        <p:txBody>
          <a:bodyPr/>
          <a:lstStyle/>
          <a:p>
            <a:r>
              <a:rPr lang="en-US" sz="1200" kern="1200" dirty="0">
                <a:solidFill>
                  <a:schemeClr val="tx1"/>
                </a:solidFill>
                <a:effectLst/>
                <a:latin typeface="+mn-lt"/>
                <a:ea typeface="+mn-ea"/>
                <a:cs typeface="+mn-cs"/>
              </a:rPr>
              <a:t>The setting regarding God's sovereignty over righteous suffering was where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unaware of Satan’s plot, innocently suffered great losses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1–2).</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187737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God blessed Job's character of righteousness with great possessions to show his sovereign blessing on his life (1:1-5).</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____________</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Satan assaulted Job twice but he remained true to God as background for his friends' accusations against his character (1:6–2:10).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5482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Satan's first assault against Job under God's sovereign limitations takes all his possessions and children, but Job responds righteously (1:6-22).</a:t>
            </a:r>
            <a:r>
              <a:rPr lang="en-SG">
                <a:effectLst/>
              </a:rPr>
              <a:t> </a:t>
            </a:r>
            <a:endParaRPr lang="en-SG">
              <a:effectLst/>
              <a:latin typeface="Arial"/>
              <a:cs typeface="Arial"/>
            </a:endParaRPr>
          </a:p>
          <a:p>
            <a:endParaRPr lang="en-US" sz="1200" kern="1200">
              <a:solidFill>
                <a:schemeClr val="tx1"/>
              </a:solidFill>
              <a:effectLst/>
              <a:latin typeface="Arial"/>
              <a:ea typeface="+mn-ea"/>
              <a:cs typeface="Arial"/>
            </a:endParaRPr>
          </a:p>
          <a:p>
            <a:r>
              <a:rPr lang="en-US" sz="1200" kern="1200">
                <a:solidFill>
                  <a:schemeClr val="tx1"/>
                </a:solidFill>
                <a:effectLst/>
                <a:latin typeface="Arial"/>
                <a:ea typeface="+mn-ea"/>
                <a:cs typeface="Arial"/>
              </a:rPr>
              <a:t>Scene 2 (Heaven): Satan’s limitations are contrasted with God’s sovereignty as he tests Job, as Satan attributes his righteousness to material blessing (1:6-12).</a:t>
            </a:r>
            <a:r>
              <a:rPr lang="en-SG">
                <a:effectLst/>
                <a:latin typeface="Arial"/>
                <a:cs typeface="Arial"/>
              </a:rPr>
              <a:t> </a:t>
            </a:r>
            <a:endParaRPr lang="en-SG">
              <a:effectLst/>
              <a:latin typeface="Arial"/>
              <a:ea typeface="ＭＳ Ｐゴシック" charset="0"/>
              <a:cs typeface="Arial"/>
            </a:endParaRPr>
          </a:p>
          <a:p>
            <a:r>
              <a:rPr lang="en-SG">
                <a:effectLst/>
                <a:latin typeface="Arial"/>
                <a:ea typeface="ＭＳ Ｐゴシック" charset="0"/>
                <a:cs typeface="Arial"/>
              </a:rPr>
              <a:t>_______</a:t>
            </a:r>
          </a:p>
          <a:p>
            <a:endParaRPr lang="en-SG">
              <a:effectLst/>
              <a:latin typeface="Arial"/>
              <a:ea typeface="ＭＳ Ｐゴシック" charset="0"/>
              <a:cs typeface="Arial"/>
            </a:endParaRPr>
          </a:p>
          <a:p>
            <a:r>
              <a:rPr lang="en-US">
                <a:latin typeface="Arial"/>
                <a:ea typeface="ＭＳ Ｐゴシック" charset="0"/>
                <a:cs typeface="Arial"/>
              </a:rPr>
              <a:t>Job by Bonnat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FD1D3E-D1BB-4945-9E11-4E3F82BB63D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3 (Uz): Satan responds to God's permission by taking all of Job's possessions and children, but is rebuked by Job's righteous response (1:13-22).</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041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a:ln/>
        </p:spPr>
      </p:sp>
      <p:sp>
        <p:nvSpPr>
          <p:cNvPr id="129026" name="Notes Placeholder 2"/>
          <p:cNvSpPr>
            <a:spLocks noGrp="1"/>
          </p:cNvSpPr>
          <p:nvPr>
            <p:ph type="body" idx="1"/>
          </p:nvPr>
        </p:nvSpPr>
        <p:spPr>
          <a:xfrm>
            <a:off x="914400" y="4343400"/>
            <a:ext cx="502920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ar-SA" dirty="0">
                <a:latin typeface="Times New Roman" charset="0"/>
                <a:ea typeface="ＭＳ Ｐゴシック" charset="0"/>
                <a:cs typeface="ＭＳ Ｐゴシック" charset="0"/>
              </a:rPr>
              <a:t>أيوب</a:t>
            </a:r>
            <a:r>
              <a:rPr lang="en-US" dirty="0">
                <a:latin typeface="Times New Roman" charset="0"/>
                <a:ea typeface="ＭＳ Ｐゴシック" charset="0"/>
                <a:cs typeface="ＭＳ Ｐゴシック" charset="0"/>
              </a:rPr>
              <a:t> by </a:t>
            </a:r>
            <a:r>
              <a:rPr lang="en-US" dirty="0" err="1">
                <a:latin typeface="Times New Roman" charset="0"/>
                <a:ea typeface="ＭＳ Ｐゴシック" charset="0"/>
                <a:cs typeface="ＭＳ Ｐゴシック" charset="0"/>
              </a:rPr>
              <a:t>Bonnat</a:t>
            </a:r>
            <a:r>
              <a:rPr lang="en-US" dirty="0">
                <a:latin typeface="Times New Roman" charset="0"/>
                <a:ea typeface="ＭＳ Ｐゴシック" charset="0"/>
                <a:cs typeface="ＭＳ Ｐゴシック" charset="0"/>
              </a:rPr>
              <a:t> from Wikipedia</a:t>
            </a:r>
          </a:p>
        </p:txBody>
      </p:sp>
      <p:sp>
        <p:nvSpPr>
          <p:cNvPr id="12902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0FFD1D3E-D1BB-4945-9E11-4E3F82BB63D9}" type="slidenum">
              <a:rPr lang="en-US" sz="1200">
                <a:cs typeface="Times New Roman" charset="0"/>
              </a:rPr>
              <a:pPr eaLnBrk="1" hangingPunct="1"/>
              <a:t>52</a:t>
            </a:fld>
            <a:endParaRPr lang="en-US" sz="120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646331"/>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Satan's second assault against </a:t>
            </a:r>
            <a:r>
              <a:rPr lang="ar-SA" sz="1200" dirty="0">
                <a:effectLst/>
                <a:latin typeface="Arial"/>
                <a:ea typeface="Times New Roman"/>
                <a:cs typeface="Arial"/>
              </a:rPr>
              <a:t>أيوب</a:t>
            </a:r>
            <a:r>
              <a:rPr lang="en-US" sz="1200" dirty="0">
                <a:effectLst/>
                <a:latin typeface="Arial"/>
                <a:ea typeface="Times New Roman"/>
                <a:cs typeface="Arial"/>
              </a:rPr>
              <a:t> under God's sovereign limitations takes his health, but again </a:t>
            </a:r>
            <a:r>
              <a:rPr lang="ar-SA" sz="1200" dirty="0">
                <a:effectLst/>
                <a:latin typeface="Arial"/>
                <a:ea typeface="Times New Roman"/>
                <a:cs typeface="Arial"/>
              </a:rPr>
              <a:t>أيوب</a:t>
            </a:r>
            <a:r>
              <a:rPr lang="en-US" sz="1200" dirty="0">
                <a:effectLst/>
                <a:latin typeface="Arial"/>
                <a:ea typeface="Times New Roman"/>
                <a:cs typeface="Arial"/>
              </a:rPr>
              <a:t> responds righteously (2:1-10).</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1951991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Scene 5 (Uz): Satan responds to God's permission by hurting Job with sores and a merciless wife, yet Job again responds righteously (2:7-10).</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8289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mn-ea"/>
                <a:cs typeface="Arial"/>
              </a:rPr>
              <a:t>Eliphaz the Temanite, Bildad the Shuhite, and Zophar the Naamathite, sat in silence with Job for a week in the custom of the day so Job could first express his grief (2:11-13).</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6540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Maybe you also are living right but experiencing pain.</a:t>
            </a:r>
          </a:p>
          <a:p>
            <a:r>
              <a:rPr lang="en-US">
                <a:latin typeface="Arial"/>
                <a:cs typeface="Arial"/>
              </a:rPr>
              <a:t>Many times suffering comes from sin (break the law, hurt people you love).</a:t>
            </a:r>
          </a:p>
          <a:p>
            <a:r>
              <a:rPr lang="en-US">
                <a:latin typeface="Arial"/>
                <a:cs typeface="Arial"/>
              </a:rPr>
              <a:t>But perhaps you have done nothing to deserve your suffering (living</a:t>
            </a:r>
            <a:r>
              <a:rPr lang="en-US" baseline="0">
                <a:latin typeface="Arial"/>
                <a:cs typeface="Arial"/>
              </a:rPr>
              <a:t> for others, loving God and people</a:t>
            </a:r>
            <a:r>
              <a:rPr lang="en-US">
                <a:latin typeface="Arial"/>
                <a:cs typeface="Arial"/>
              </a:rPr>
              <a:t>). </a:t>
            </a:r>
            <a:endParaRPr lang="en-US">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Huddleston is correct here in identifying Job's godly character that God shows to be able to overcome the trials.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08409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How should we act when we can't figure out</a:t>
            </a:r>
            <a:r>
              <a:rPr lang="en-US" baseline="0" dirty="0">
                <a:latin typeface="Arial"/>
                <a:cs typeface="Arial"/>
              </a:rPr>
              <a:t> seemingly undeserved difficulty?</a:t>
            </a:r>
            <a:endParaRPr lang="en-US" dirty="0">
              <a:latin typeface="Arial"/>
              <a:cs typeface="Arial"/>
            </a:endParaRPr>
          </a:p>
          <a:p>
            <a:endParaRPr lang="en-US" dirty="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We haven’t deserved it, but at times pain comes nonetheless.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Wrestling with the reason for pain is natural until God says he won't tell.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701731"/>
          </a:xfrm>
        </p:spPr>
        <p:txBody>
          <a:bodyPr/>
          <a:lstStyle/>
          <a:p>
            <a:endParaRPr lang="en-US" dirty="0"/>
          </a:p>
          <a:p>
            <a:r>
              <a:rPr lang="en-US" sz="1200" kern="1200" dirty="0">
                <a:solidFill>
                  <a:schemeClr val="tx1"/>
                </a:solidFill>
                <a:effectLst/>
                <a:latin typeface="+mn-lt"/>
                <a:ea typeface="+mn-ea"/>
                <a:cs typeface="+mn-cs"/>
              </a:rPr>
              <a:t>God shut down debate by saying that this reason for righteous suffering shouldn’t be asked due to his incomprehensibility and sovereignty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3–41).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2806599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886397"/>
          </a:xfrm>
        </p:spPr>
        <p:txBody>
          <a:bodyPr/>
          <a:lstStyle/>
          <a:p>
            <a:r>
              <a:rPr lang="en-US" sz="1200" kern="1200" dirty="0">
                <a:solidFill>
                  <a:schemeClr val="tx1"/>
                </a:solidFill>
                <a:effectLst/>
                <a:latin typeface="Arial"/>
                <a:ea typeface="ＭＳ Ｐゴシック" pitchFamily="-105" charset="-128"/>
                <a:cs typeface="Arial"/>
              </a:rPr>
              <a:t>Job</a:t>
            </a:r>
            <a:r>
              <a:rPr lang="en-US" sz="1200" kern="1200" dirty="0">
                <a:solidFill>
                  <a:schemeClr val="tx1"/>
                </a:solidFill>
                <a:effectLst/>
                <a:latin typeface="Arial"/>
                <a:ea typeface="+mn-ea"/>
                <a:cs typeface="Arial"/>
              </a:rPr>
              <a:t> and his three friends debated in three cycles the reason for his suffering, each time getting more heated and specific, but not knowing why he suffered (</a:t>
            </a:r>
            <a:r>
              <a:rPr lang="ar-SA" sz="1200" kern="1200" dirty="0">
                <a:solidFill>
                  <a:schemeClr val="tx1"/>
                </a:solidFill>
                <a:effectLst/>
                <a:latin typeface="Arial"/>
                <a:ea typeface="+mn-ea"/>
                <a:cs typeface="Arial"/>
              </a:rPr>
              <a:t>أيوب</a:t>
            </a:r>
            <a:r>
              <a:rPr lang="en-US" sz="1200" kern="1200" dirty="0">
                <a:solidFill>
                  <a:schemeClr val="tx1"/>
                </a:solidFill>
                <a:effectLst/>
                <a:latin typeface="Arial"/>
                <a:ea typeface="+mn-ea"/>
                <a:cs typeface="Arial"/>
              </a:rPr>
              <a:t> 3–26). </a:t>
            </a:r>
            <a:endParaRPr lang="en-US" dirty="0">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11265403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and last sections of Job are bookends with most of the writing addressing the struggle to find out the reason for Job's suffering.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80000"/>
              </a:lnSpc>
              <a:spcBef>
                <a:spcPct val="0"/>
              </a:spcBef>
              <a:spcAft>
                <a:spcPct val="0"/>
              </a:spcAft>
              <a:buClrTx/>
              <a:buSzTx/>
              <a:buFontTx/>
              <a:buNone/>
              <a:tabLst/>
              <a:defRPr/>
            </a:pPr>
            <a:fld id="{A650FD30-C446-FA4F-9B38-783EC8AA97A2}" type="slidenum">
              <a:rPr kumimoji="0" lang="en-US" sz="1200" b="0" i="0" u="none" strike="noStrike" kern="1200" cap="none" spc="0" normalizeH="0" baseline="0" noProof="0" smtClean="0">
                <a:ln>
                  <a:noFill/>
                </a:ln>
                <a:solidFill>
                  <a:srgbClr val="000000"/>
                </a:solidFill>
                <a:effectLst/>
                <a:uLnTx/>
                <a:uFillTx/>
                <a:latin typeface="Arial Narrow" charset="0"/>
                <a:ea typeface="ＭＳ Ｐゴシック" charset="0"/>
                <a:cs typeface="Times New Roman" charset="0"/>
              </a:rPr>
              <a:pPr marL="0" marR="0" lvl="0" indent="0" algn="r" defTabSz="914400" rtl="0" eaLnBrk="1" fontAlgn="base" latinLnBrk="0" hangingPunct="1">
                <a:lnSpc>
                  <a:spcPct val="8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3630361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11405E8C-6757-6C48-938F-AD1612C1F2C6}" type="slidenum">
              <a:rPr lang="en-US" sz="1200"/>
              <a:pPr eaLnBrk="1" hangingPunct="1"/>
              <a:t>69</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D63748-20AB-0B49-8382-705374B3CF17}"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17496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405E8C-6757-6C48-938F-AD1612C1F2C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86241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11405E8C-6757-6C48-938F-AD1612C1F2C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9630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What should we do when we don't comprehend God's purposes? Job tells us to accept his ways—especially when we cannot figure out his reasons.</a:t>
            </a:r>
          </a:p>
        </p:txBody>
      </p:sp>
    </p:spTree>
    <p:extLst>
      <p:ext uri="{BB962C8B-B14F-4D97-AF65-F5344CB8AC3E}">
        <p14:creationId xmlns:p14="http://schemas.microsoft.com/office/powerpoint/2010/main" val="1389134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7251F7-333F-094D-90FE-444528780AF9}"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CCEEB8-6D19-E24C-9DF5-1A15AF4B5EBE}"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6BB425AE-906E-014B-952F-9EF9422A30B8}" type="slidenum">
              <a:rPr lang="en-US" sz="1200"/>
              <a:pPr eaLnBrk="1" hangingPunct="1"/>
              <a:t>102</a:t>
            </a:fld>
            <a:endParaRPr lang="en-US" sz="1200"/>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BB425AE-906E-014B-952F-9EF9422A30B8}"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5406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23D223-992F-9248-8E02-6EEDB72276C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BB425AE-906E-014B-952F-9EF9422A30B8}"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217955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4AAC1D80-C4BA-3149-B925-B70F098BBCF2}" type="slidenum">
              <a:rPr lang="en-US" sz="1200"/>
              <a:pPr eaLnBrk="1" hangingPunct="1"/>
              <a:t>116</a:t>
            </a:fld>
            <a:endParaRPr lang="en-US" sz="1200"/>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C8D4B1E-AAF5-164B-88D0-5A1A3E8AABBB}" type="slidenum">
              <a:rPr lang="en-US" sz="1200"/>
              <a:pPr eaLnBrk="1" hangingPunct="1"/>
              <a:t>120</a:t>
            </a:fld>
            <a:endParaRPr lang="en-US" sz="1200"/>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4AAC1D80-C4BA-3149-B925-B70F098BBCF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465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25863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D9C771-BB62-D742-A425-8F34D8F61E01}"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50476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343400"/>
            <a:ext cx="5029200" cy="886397"/>
          </a:xfrm>
        </p:spPr>
        <p:txBody>
          <a:bodyPr/>
          <a:lstStyle/>
          <a:p>
            <a:endParaRPr lang="en-US" dirty="0"/>
          </a:p>
          <a:p>
            <a:r>
              <a:rPr lang="en-US" sz="1200" kern="1200" dirty="0">
                <a:solidFill>
                  <a:schemeClr val="tx1"/>
                </a:solidFill>
                <a:effectLst/>
                <a:latin typeface="+mn-lt"/>
                <a:ea typeface="+mn-ea"/>
                <a:cs typeface="+mn-cs"/>
              </a:rPr>
              <a:t>Elihu angrily rebuked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and his friends saying that God need not reveal the purpose for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's suffering although He is speaking to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through his pain (</a:t>
            </a:r>
            <a:r>
              <a:rPr lang="ar-SA" sz="1200" kern="1200" dirty="0">
                <a:solidFill>
                  <a:schemeClr val="tx1"/>
                </a:solidFill>
                <a:effectLst/>
                <a:latin typeface="+mn-lt"/>
                <a:ea typeface="+mn-ea"/>
                <a:cs typeface="+mn-cs"/>
              </a:rPr>
              <a:t>أيوب</a:t>
            </a:r>
            <a:r>
              <a:rPr lang="en-US" sz="1200" kern="1200" dirty="0">
                <a:solidFill>
                  <a:schemeClr val="tx1"/>
                </a:solidFill>
                <a:effectLst/>
                <a:latin typeface="+mn-lt"/>
                <a:ea typeface="+mn-ea"/>
                <a:cs typeface="+mn-cs"/>
              </a:rPr>
              <a:t> 32–37).</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132</a:t>
            </a:fld>
            <a:endParaRPr lang="en-US">
              <a:solidFill>
                <a:prstClr val="black"/>
              </a:solidFill>
              <a:latin typeface="Calibri"/>
            </a:endParaRPr>
          </a:p>
        </p:txBody>
      </p:sp>
    </p:spTree>
    <p:extLst>
      <p:ext uri="{BB962C8B-B14F-4D97-AF65-F5344CB8AC3E}">
        <p14:creationId xmlns:p14="http://schemas.microsoft.com/office/powerpoint/2010/main" val="8438117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DBF59B-EE2B-DD44-BAB2-C3A06A84DDD2}"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D76C8B-F4B5-5D4F-98CA-F133E11400ED}"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4B428-94DC-FA4F-BEA6-268A74C946D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a:ln/>
        </p:spPr>
      </p:sp>
      <p:sp>
        <p:nvSpPr>
          <p:cNvPr id="184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8432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D0B046D4-A922-044E-ABD6-E86003052222}" type="slidenum">
              <a:rPr lang="en-US" sz="1200">
                <a:cs typeface="Times New Roman" charset="0"/>
              </a:rPr>
              <a:pPr eaLnBrk="1" hangingPunct="1"/>
              <a:t>181</a:t>
            </a:fld>
            <a:endParaRPr lang="en-US" sz="120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4B428-94DC-FA4F-BEA6-268A74C946D6}"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xfrm>
            <a:off x="914400" y="4343400"/>
            <a:ext cx="5029200" cy="64611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Job probably thought God was giving him a FINAL EXAM—but he </a:t>
            </a:r>
            <a:r>
              <a:rPr lang="en-US" dirty="0" err="1">
                <a:latin typeface="Times New Roman" charset="0"/>
                <a:ea typeface="ＭＳ Ｐゴシック" charset="0"/>
                <a:cs typeface="ＭＳ Ｐゴシック" charset="0"/>
              </a:rPr>
              <a:t>didn</a:t>
            </a:r>
            <a:r>
              <a:rPr lang="uk-UA"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 know that, even though he miserably failed this exam, he would live 140 years after it (42:16).</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sz="1200" b="1" dirty="0">
                <a:effectLst>
                  <a:glow rad="127000">
                    <a:schemeClr val="tx1"/>
                  </a:glow>
                </a:effectLst>
                <a:latin typeface="Arial" panose="020B0604020202020204" pitchFamily="34" charset="0"/>
                <a:ea typeface="ＭＳ Ｐゴシック" charset="0"/>
                <a:cs typeface="Arial" panose="020B0604020202020204" pitchFamily="34" charset="0"/>
              </a:rPr>
              <a:t>فَرَسُ</a:t>
            </a:r>
            <a:r>
              <a:rPr lang="en-US" sz="1200" b="1" dirty="0">
                <a:effectLst>
                  <a:glow rad="127000">
                    <a:schemeClr val="tx1"/>
                  </a:glow>
                </a:effectLst>
                <a:latin typeface="Arial" panose="020B0604020202020204" pitchFamily="34" charset="0"/>
                <a:ea typeface="ＭＳ Ｐゴシック" charset="0"/>
                <a:cs typeface="Arial" panose="020B0604020202020204" pitchFamily="34" charset="0"/>
              </a:rPr>
              <a:t>  = mare (Google Translator)</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a:latin typeface="Arial" panose="020B0604020202020204" pitchFamily="34" charset="0"/>
                <a:cs typeface="Arial" panose="020B0604020202020204" pitchFamily="34" charset="0"/>
              </a:rPr>
              <a:t>كيف يمكننا أن نتصرف عندما لا نتمكن من اكتشاف صعوبة تبدو غير مستحقة؟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04984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196</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198</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99CA4D-0026-EF49-907A-B62B0D7B95E3}" type="slidenum">
              <a:rPr kumimoji="0" lang="en-US" sz="1200" b="0" i="0" u="none" strike="noStrike" kern="1200" cap="none" spc="0" normalizeH="0" baseline="0" noProof="0">
                <a:ln>
                  <a:noFill/>
                </a:ln>
                <a:solidFill>
                  <a:srgbClr val="000000"/>
                </a:solidFill>
                <a:effectLst/>
                <a:uLnTx/>
                <a:uFillTx/>
                <a:latin typeface="Arial Narrow"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Narrow" charset="0"/>
              <a:ea typeface="ＭＳ Ｐゴシック" charset="0"/>
            </a:endParaRPr>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203</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Arial"/>
                <a:cs typeface="Arial"/>
              </a:rPr>
              <a:t>نحن لا نستحقه، لكن في بعض الأحيان يأتي الألم أيضًا. </a:t>
            </a:r>
            <a:endParaRPr lang="en-US" dirty="0">
              <a:latin typeface="Arial"/>
              <a:cs typeface="Arial"/>
            </a:endParaRPr>
          </a:p>
        </p:txBody>
      </p:sp>
    </p:spTree>
    <p:extLst>
      <p:ext uri="{BB962C8B-B14F-4D97-AF65-F5344CB8AC3E}">
        <p14:creationId xmlns:p14="http://schemas.microsoft.com/office/powerpoint/2010/main" val="28032786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ar-SA" sz="1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التِّمسَاح</a:t>
            </a:r>
            <a:r>
              <a:rPr lang="en-US" sz="1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  crocodile</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8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xfrm>
            <a:off x="914400" y="4343400"/>
            <a:ext cx="5029200" cy="517065"/>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latin typeface="Arial"/>
                <a:cs typeface="Arial"/>
              </a:rPr>
              <a:t>الصراع مع سبب الألم أمر طبيعي حتى يقول الله أنه لن يخبرنا. </a:t>
            </a:r>
            <a:endParaRPr lang="en-US" dirty="0">
              <a:latin typeface="Arial"/>
              <a:cs typeface="Arial"/>
            </a:endParaRPr>
          </a:p>
        </p:txBody>
      </p:sp>
    </p:spTree>
    <p:extLst>
      <p:ext uri="{BB962C8B-B14F-4D97-AF65-F5344CB8AC3E}">
        <p14:creationId xmlns:p14="http://schemas.microsoft.com/office/powerpoint/2010/main" val="224976316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221</a:t>
            </a:fld>
            <a:endParaRPr 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222</a:t>
            </a:fld>
            <a:endParaRPr 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p:cNvSpPr>
            <a:spLocks noGrp="1" noRot="1" noChangeAspect="1"/>
          </p:cNvSpPr>
          <p:nvPr>
            <p:ph type="sldImg"/>
          </p:nvPr>
        </p:nvSpPr>
        <p:spPr>
          <a:ln/>
        </p:spPr>
      </p:sp>
      <p:sp>
        <p:nvSpPr>
          <p:cNvPr id="19456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94563"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F0A5ED66-F1BD-8C4D-9429-C7A4FABCB85E}" type="slidenum">
              <a:rPr lang="en-US" sz="1200"/>
              <a:pPr eaLnBrk="1" hangingPunct="1"/>
              <a:t>223</a:t>
            </a:fld>
            <a:endParaRPr 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224</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227</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a:solidFill>
                  <a:schemeClr val="tx1"/>
                </a:solidFill>
              </a:rPr>
              <a:t>Tyrannosaurus Rex may have been the fiercest animal which ever lived.  His head was nearly 4 feet long with sharp and serrated teeth.  He stood from 18 to 20 feet at 50 feet long; his weight may have been 8 tons.  His massive hind feet were able to carry this tremendous weight, &amp; the long tail served to balance him.  No predator of today, including the lion &amp; tiger, is so large, so powerful, so fierce.</a:t>
            </a:r>
          </a:p>
          <a:p>
            <a:endParaRPr lang="en-US" b="0" dirty="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230</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Bill Cooper, After the Flood (Chicester, England: New Wine, 1995), 131.</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7E99CA4D-0026-EF49-907A-B62B0D7B95E3}" type="slidenum">
              <a:rPr lang="en-US" sz="1200"/>
              <a:pPr eaLnBrk="1" hangingPunct="1"/>
              <a:t>231</a:t>
            </a:fld>
            <a:endParaRPr lang="en-US" sz="1200"/>
          </a:p>
        </p:txBody>
      </p:sp>
      <p:sp>
        <p:nvSpPr>
          <p:cNvPr id="198658" name="Rectangle 2"/>
          <p:cNvSpPr>
            <a:spLocks noGrp="1" noRot="1" noChangeAspect="1" noChangeArrowheads="1"/>
          </p:cNvSpPr>
          <p:nvPr>
            <p:ph type="sldImg"/>
          </p:nvPr>
        </p:nvSpPr>
        <p:spPr>
          <a:xfrm>
            <a:off x="1130300" y="674688"/>
            <a:ext cx="4597400" cy="3448050"/>
          </a:xfrm>
          <a:solidFill>
            <a:srgbClr val="FFFFFF"/>
          </a:solidFill>
          <a:ln/>
        </p:spPr>
      </p:sp>
      <p:sp>
        <p:nvSpPr>
          <p:cNvPr id="19865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dirty="0">
                <a:latin typeface="Times New Roman" charset="0"/>
                <a:ea typeface="ＭＳ Ｐゴシック" charset="0"/>
                <a:cs typeface="ＭＳ Ｐゴシック" charset="0"/>
              </a:rPr>
              <a:t>Bill Cooper, After the Flood (</a:t>
            </a:r>
            <a:r>
              <a:rPr lang="en-US" dirty="0" err="1">
                <a:latin typeface="Times New Roman" charset="0"/>
                <a:ea typeface="ＭＳ Ｐゴシック" charset="0"/>
                <a:cs typeface="ＭＳ Ｐゴシック" charset="0"/>
              </a:rPr>
              <a:t>Chicester</a:t>
            </a:r>
            <a:r>
              <a:rPr lang="en-US" dirty="0">
                <a:latin typeface="Times New Roman" charset="0"/>
                <a:ea typeface="ＭＳ Ｐゴシック" charset="0"/>
                <a:cs typeface="ＭＳ Ｐゴシック" charset="0"/>
              </a:rPr>
              <a:t>, England: New Wine, 1995), 131.</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AE799674-B293-EA4E-9E4F-E8D8F9E56F31}" type="slidenum">
              <a:rPr lang="en-US" sz="1200"/>
              <a:pPr eaLnBrk="1" hangingPunct="1"/>
              <a:t>232</a:t>
            </a:fld>
            <a:endParaRPr lang="en-US" sz="1200"/>
          </a:p>
        </p:txBody>
      </p:sp>
      <p:sp>
        <p:nvSpPr>
          <p:cNvPr id="200706" name="Rectangle 2"/>
          <p:cNvSpPr>
            <a:spLocks noGrp="1" noRot="1" noChangeAspect="1" noChangeArrowheads="1"/>
          </p:cNvSpPr>
          <p:nvPr>
            <p:ph type="sldImg"/>
          </p:nvPr>
        </p:nvSpPr>
        <p:spPr>
          <a:xfrm>
            <a:off x="1130300" y="674688"/>
            <a:ext cx="4597400" cy="3448050"/>
          </a:xfrm>
          <a:solidFill>
            <a:srgbClr val="FFFFFF"/>
          </a:solidFill>
          <a:ln/>
        </p:spPr>
      </p:sp>
      <p:sp>
        <p:nvSpPr>
          <p:cNvPr id="2007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fld id="{268A49D6-A4B6-634F-8CE0-E177E21CEF8E}" type="slidenum">
              <a:rPr lang="en-US" sz="1200"/>
              <a:pPr eaLnBrk="1" hangingPunct="1"/>
              <a:t>233</a:t>
            </a:fld>
            <a:endParaRPr lang="en-US" sz="1200"/>
          </a:p>
        </p:txBody>
      </p:sp>
      <p:sp>
        <p:nvSpPr>
          <p:cNvPr id="202754" name="Rectangle 2"/>
          <p:cNvSpPr>
            <a:spLocks noGrp="1" noRot="1" noChangeAspect="1" noChangeArrowheads="1"/>
          </p:cNvSpPr>
          <p:nvPr>
            <p:ph type="sldImg"/>
          </p:nvPr>
        </p:nvSpPr>
        <p:spPr>
          <a:xfrm>
            <a:off x="1130300" y="674688"/>
            <a:ext cx="4597400" cy="3448050"/>
          </a:xfrm>
          <a:solidFill>
            <a:srgbClr val="FFFFFF"/>
          </a:solidFill>
          <a:ln/>
        </p:spPr>
      </p:sp>
      <p:sp>
        <p:nvSpPr>
          <p:cNvPr id="20275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r>
              <a:rPr lang="en-US">
                <a:latin typeface="Times New Roman" charset="0"/>
                <a:ea typeface="ＭＳ Ｐゴシック" charset="0"/>
                <a:cs typeface="ＭＳ Ｐゴシック" charset="0"/>
              </a:rPr>
              <a:t>Duane T. Gish, Dinosaurs by Design, 4730 Barnes Road, Colorado Springs, CO: Master Books and Creation-Life Publishers, 1992, 86</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89888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425776719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29234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34578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976012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57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73081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48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1297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8168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42965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4986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15918028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9029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1991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9378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21648145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560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73596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4731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993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6415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616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pPr>
                <a:defRPr/>
              </a:pPr>
              <a:t>‹#›</a:t>
            </a:fld>
            <a:endParaRPr lang="en-US"/>
          </a:p>
        </p:txBody>
      </p:sp>
    </p:spTree>
    <p:extLst>
      <p:ext uri="{BB962C8B-B14F-4D97-AF65-F5344CB8AC3E}">
        <p14:creationId xmlns:p14="http://schemas.microsoft.com/office/powerpoint/2010/main" val="3399966908"/>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980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5884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886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74824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47802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625170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5611664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773791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760418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842712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pPr>
                <a:defRPr/>
              </a:pPr>
              <a:t>‹#›</a:t>
            </a:fld>
            <a:endParaRPr lang="en-US"/>
          </a:p>
        </p:txBody>
      </p:sp>
    </p:spTree>
    <p:extLst>
      <p:ext uri="{BB962C8B-B14F-4D97-AF65-F5344CB8AC3E}">
        <p14:creationId xmlns:p14="http://schemas.microsoft.com/office/powerpoint/2010/main" val="265708649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7183015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258148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480341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892965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326502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786921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942065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9197745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71301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960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pPr>
                <a:defRPr/>
              </a:pPr>
              <a:t>‹#›</a:t>
            </a:fld>
            <a:endParaRPr lang="en-US"/>
          </a:p>
        </p:txBody>
      </p:sp>
    </p:spTree>
    <p:extLst>
      <p:ext uri="{BB962C8B-B14F-4D97-AF65-F5344CB8AC3E}">
        <p14:creationId xmlns:p14="http://schemas.microsoft.com/office/powerpoint/2010/main" val="398439349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06407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8543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13954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6178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1361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7195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1387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442332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79489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1314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pPr>
                <a:defRPr/>
              </a:pPr>
              <a:t>‹#›</a:t>
            </a:fld>
            <a:endParaRPr lang="en-US"/>
          </a:p>
        </p:txBody>
      </p:sp>
    </p:spTree>
    <p:extLst>
      <p:ext uri="{BB962C8B-B14F-4D97-AF65-F5344CB8AC3E}">
        <p14:creationId xmlns:p14="http://schemas.microsoft.com/office/powerpoint/2010/main" val="3495873012"/>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285571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031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87231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301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202672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94659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42680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08189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30711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072622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pPr>
                <a:defRPr/>
              </a:pPr>
              <a:t>‹#›</a:t>
            </a:fld>
            <a:endParaRPr lang="en-US"/>
          </a:p>
        </p:txBody>
      </p:sp>
    </p:spTree>
    <p:extLst>
      <p:ext uri="{BB962C8B-B14F-4D97-AF65-F5344CB8AC3E}">
        <p14:creationId xmlns:p14="http://schemas.microsoft.com/office/powerpoint/2010/main" val="240685492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79643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43269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14619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662782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9372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4592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95787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41786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45842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7528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pPr>
                <a:defRPr/>
              </a:pPr>
              <a:t>‹#›</a:t>
            </a:fld>
            <a:endParaRPr lang="en-US"/>
          </a:p>
        </p:txBody>
      </p:sp>
    </p:spTree>
    <p:extLst>
      <p:ext uri="{BB962C8B-B14F-4D97-AF65-F5344CB8AC3E}">
        <p14:creationId xmlns:p14="http://schemas.microsoft.com/office/powerpoint/2010/main" val="123378237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47B111D0-2425-074F-B2B8-E0C41040BCD3}" type="slidenum">
              <a:rPr lang="en-US"/>
              <a:pPr>
                <a:defRPr/>
              </a:pPr>
              <a:t>‹#›</a:t>
            </a:fld>
            <a:endParaRPr lang="en-US"/>
          </a:p>
        </p:txBody>
      </p:sp>
    </p:spTree>
    <p:extLst>
      <p:ext uri="{BB962C8B-B14F-4D97-AF65-F5344CB8AC3E}">
        <p14:creationId xmlns:p14="http://schemas.microsoft.com/office/powerpoint/2010/main" val="332556583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9AE8BE9-FED5-8F4B-B6DD-ADF350D32E13}" type="slidenum">
              <a:rPr lang="en-US"/>
              <a:pPr>
                <a:defRPr/>
              </a:pPr>
              <a:t>‹#›</a:t>
            </a:fld>
            <a:endParaRPr lang="en-US"/>
          </a:p>
        </p:txBody>
      </p:sp>
    </p:spTree>
    <p:extLst>
      <p:ext uri="{BB962C8B-B14F-4D97-AF65-F5344CB8AC3E}">
        <p14:creationId xmlns:p14="http://schemas.microsoft.com/office/powerpoint/2010/main" val="33540216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F07FA2-3A17-5040-B586-B4AF278DC7A2}" type="slidenum">
              <a:rPr lang="en-US"/>
              <a:pPr>
                <a:defRPr/>
              </a:pPr>
              <a:t>‹#›</a:t>
            </a:fld>
            <a:endParaRPr lang="en-US"/>
          </a:p>
        </p:txBody>
      </p:sp>
    </p:spTree>
    <p:extLst>
      <p:ext uri="{BB962C8B-B14F-4D97-AF65-F5344CB8AC3E}">
        <p14:creationId xmlns:p14="http://schemas.microsoft.com/office/powerpoint/2010/main" val="12053307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7184F79E-BB1E-D246-9409-46D2624C31EE}" type="slidenum">
              <a:rPr lang="en-US"/>
              <a:pPr>
                <a:defRPr/>
              </a:pPr>
              <a:t>‹#›</a:t>
            </a:fld>
            <a:endParaRPr lang="en-US"/>
          </a:p>
        </p:txBody>
      </p:sp>
    </p:spTree>
    <p:extLst>
      <p:ext uri="{BB962C8B-B14F-4D97-AF65-F5344CB8AC3E}">
        <p14:creationId xmlns:p14="http://schemas.microsoft.com/office/powerpoint/2010/main" val="445750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2196B4FD-034F-2347-BB41-87521F71E472}" type="slidenum">
              <a:rPr lang="en-US"/>
              <a:pPr>
                <a:defRPr/>
              </a:pPr>
              <a:t>‹#›</a:t>
            </a:fld>
            <a:endParaRPr lang="en-US"/>
          </a:p>
        </p:txBody>
      </p:sp>
    </p:spTree>
    <p:extLst>
      <p:ext uri="{BB962C8B-B14F-4D97-AF65-F5344CB8AC3E}">
        <p14:creationId xmlns:p14="http://schemas.microsoft.com/office/powerpoint/2010/main" val="10932597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F518B9D-FF0E-AB49-9004-0507CBEFA40D}" type="slidenum">
              <a:rPr lang="en-US"/>
              <a:pPr>
                <a:defRPr/>
              </a:pPr>
              <a:t>‹#›</a:t>
            </a:fld>
            <a:endParaRPr lang="en-US"/>
          </a:p>
        </p:txBody>
      </p:sp>
    </p:spTree>
    <p:extLst>
      <p:ext uri="{BB962C8B-B14F-4D97-AF65-F5344CB8AC3E}">
        <p14:creationId xmlns:p14="http://schemas.microsoft.com/office/powerpoint/2010/main" val="1861479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F5E3F0BE-6635-8C45-B37D-C87ABCF6C1CB}" type="slidenum">
              <a:rPr lang="en-US"/>
              <a:pPr>
                <a:defRPr/>
              </a:pPr>
              <a:t>‹#›</a:t>
            </a:fld>
            <a:endParaRPr lang="en-US"/>
          </a:p>
        </p:txBody>
      </p:sp>
    </p:spTree>
    <p:extLst>
      <p:ext uri="{BB962C8B-B14F-4D97-AF65-F5344CB8AC3E}">
        <p14:creationId xmlns:p14="http://schemas.microsoft.com/office/powerpoint/2010/main" val="20244387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5874BCC-05D8-034D-A05F-B6EE8F7C1A40}" type="slidenum">
              <a:rPr lang="en-US"/>
              <a:pPr>
                <a:defRPr/>
              </a:pPr>
              <a:t>‹#›</a:t>
            </a:fld>
            <a:endParaRPr lang="en-US"/>
          </a:p>
        </p:txBody>
      </p:sp>
    </p:spTree>
    <p:extLst>
      <p:ext uri="{BB962C8B-B14F-4D97-AF65-F5344CB8AC3E}">
        <p14:creationId xmlns:p14="http://schemas.microsoft.com/office/powerpoint/2010/main" val="194207010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193274C-1339-FC47-A8BC-CD7BED57F4CD}" type="slidenum">
              <a:rPr lang="en-US"/>
              <a:pPr>
                <a:defRPr/>
              </a:pPr>
              <a:t>‹#›</a:t>
            </a:fld>
            <a:endParaRPr lang="en-US"/>
          </a:p>
        </p:txBody>
      </p:sp>
    </p:spTree>
    <p:extLst>
      <p:ext uri="{BB962C8B-B14F-4D97-AF65-F5344CB8AC3E}">
        <p14:creationId xmlns:p14="http://schemas.microsoft.com/office/powerpoint/2010/main" val="211319107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7C2EC6-55AB-4F42-8D75-B7BDA5F6D6E0}" type="slidenum">
              <a:rPr lang="en-US"/>
              <a:pPr>
                <a:defRPr/>
              </a:pPr>
              <a:t>‹#›</a:t>
            </a:fld>
            <a:endParaRPr lang="en-US"/>
          </a:p>
        </p:txBody>
      </p:sp>
    </p:spTree>
    <p:extLst>
      <p:ext uri="{BB962C8B-B14F-4D97-AF65-F5344CB8AC3E}">
        <p14:creationId xmlns:p14="http://schemas.microsoft.com/office/powerpoint/2010/main" val="3831870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pPr>
                <a:defRPr/>
              </a:pPr>
              <a:t>‹#›</a:t>
            </a:fld>
            <a:endParaRPr lang="en-US"/>
          </a:p>
        </p:txBody>
      </p:sp>
    </p:spTree>
    <p:extLst>
      <p:ext uri="{BB962C8B-B14F-4D97-AF65-F5344CB8AC3E}">
        <p14:creationId xmlns:p14="http://schemas.microsoft.com/office/powerpoint/2010/main" val="1913598769"/>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B5A5998-9C6A-9E40-8900-E379E8AD620B}" type="slidenum">
              <a:rPr lang="en-US"/>
              <a:pPr>
                <a:defRPr/>
              </a:pPr>
              <a:t>‹#›</a:t>
            </a:fld>
            <a:endParaRPr lang="en-US"/>
          </a:p>
        </p:txBody>
      </p:sp>
    </p:spTree>
    <p:extLst>
      <p:ext uri="{BB962C8B-B14F-4D97-AF65-F5344CB8AC3E}">
        <p14:creationId xmlns:p14="http://schemas.microsoft.com/office/powerpoint/2010/main" val="212999299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04DFF81-D208-B74D-9157-367C23428105}" type="slidenum">
              <a:rPr lang="en-US"/>
              <a:pPr>
                <a:defRPr/>
              </a:pPr>
              <a:t>‹#›</a:t>
            </a:fld>
            <a:endParaRPr lang="en-US"/>
          </a:p>
        </p:txBody>
      </p:sp>
    </p:spTree>
    <p:extLst>
      <p:ext uri="{BB962C8B-B14F-4D97-AF65-F5344CB8AC3E}">
        <p14:creationId xmlns:p14="http://schemas.microsoft.com/office/powerpoint/2010/main" val="34516662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BDD6E7E0-B98C-BB40-8E37-450EEB7CAF2A}" type="slidenum">
              <a:rPr lang="en-US"/>
              <a:pPr>
                <a:defRPr/>
              </a:pPr>
              <a:t>‹#›</a:t>
            </a:fld>
            <a:endParaRPr lang="en-US"/>
          </a:p>
        </p:txBody>
      </p:sp>
    </p:spTree>
    <p:extLst>
      <p:ext uri="{BB962C8B-B14F-4D97-AF65-F5344CB8AC3E}">
        <p14:creationId xmlns:p14="http://schemas.microsoft.com/office/powerpoint/2010/main" val="268235439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endParaRPr kumimoji="1" lang="en-US" sz="2400" b="1"/>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eaLnBrk="0" hangingPunct="0">
              <a:lnSpc>
                <a:spcPct val="90000"/>
              </a:lnSpc>
              <a:spcBef>
                <a:spcPct val="20000"/>
              </a:spcBef>
              <a:buFontTx/>
              <a:buChar char="•"/>
              <a:defRPr/>
            </a:pPr>
            <a:fld id="{608166FB-7A01-8541-8DDD-7AE5F49FD06B}" type="slidenum">
              <a:rPr kumimoji="1" lang="en-US" sz="2400" b="1"/>
              <a:pPr eaLnBrk="0" hangingPunct="0">
                <a:lnSpc>
                  <a:spcPct val="90000"/>
                </a:lnSpc>
                <a:spcBef>
                  <a:spcPct val="20000"/>
                </a:spcBef>
                <a:buFontTx/>
                <a:buChar char="•"/>
                <a:defRPr/>
              </a:pPr>
              <a:t>‹#›</a:t>
            </a:fld>
            <a:endParaRPr kumimoji="1" lang="en-US" sz="2400" b="1"/>
          </a:p>
        </p:txBody>
      </p:sp>
    </p:spTree>
    <p:extLst>
      <p:ext uri="{BB962C8B-B14F-4D97-AF65-F5344CB8AC3E}">
        <p14:creationId xmlns:p14="http://schemas.microsoft.com/office/powerpoint/2010/main" val="259590884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1AADD29-F4AE-1244-BEA8-B33EE186BF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6062546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D68A1796-92AA-D04F-ACDE-901F0CEB93C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2626830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6C484-6F8D-BA47-8217-F7A3E9D5824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7575620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B9D79806-E7A0-2145-88D1-8092EEB7FFD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4183964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653A0D3-0D9D-7943-807B-413A10ABBEAA}"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4855855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6FAF07D-EE3A-F44C-A766-FCB9CEC73CEE}"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4454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pPr>
                <a:defRPr/>
              </a:pPr>
              <a:t>‹#›</a:t>
            </a:fld>
            <a:endParaRPr lang="en-US"/>
          </a:p>
        </p:txBody>
      </p:sp>
    </p:spTree>
    <p:extLst>
      <p:ext uri="{BB962C8B-B14F-4D97-AF65-F5344CB8AC3E}">
        <p14:creationId xmlns:p14="http://schemas.microsoft.com/office/powerpoint/2010/main" val="297860711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A2B65D38-665C-3443-B165-73353A02C355}"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81438232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9B504717-3EE9-BB4D-B4B5-8926FE08185D}"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39774242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F2FF831A-7733-DD40-B082-144EA7004A79}"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19941566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endParaRPr kumimoji="1" lang="en-US" sz="2400" b="1">
              <a:solidFill>
                <a:srgbClr val="FFFFFF"/>
              </a:solidFill>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eaLnBrk="0" hangingPunct="0">
              <a:lnSpc>
                <a:spcPct val="90000"/>
              </a:lnSpc>
              <a:spcBef>
                <a:spcPct val="20000"/>
              </a:spcBef>
              <a:buFontTx/>
              <a:buChar char="•"/>
              <a:defRPr/>
            </a:pPr>
            <a:fld id="{E6DB94B4-BB4A-C046-89D4-745D5072AC3F}" type="slidenum">
              <a:rPr kumimoji="1" lang="en-US" sz="2400" b="1">
                <a:solidFill>
                  <a:srgbClr val="FFFFFF"/>
                </a:solidFill>
              </a:rPr>
              <a:pPr eaLnBrk="0" hangingPunct="0">
                <a:lnSpc>
                  <a:spcPct val="90000"/>
                </a:lnSpc>
                <a:spcBef>
                  <a:spcPct val="20000"/>
                </a:spcBef>
                <a:buFontTx/>
                <a:buChar char="•"/>
                <a:defRPr/>
              </a:pPr>
              <a:t>‹#›</a:t>
            </a:fld>
            <a:endParaRPr kumimoji="1" lang="en-US" sz="2400" b="1">
              <a:solidFill>
                <a:srgbClr val="FFFFFF"/>
              </a:solidFill>
            </a:endParaRPr>
          </a:p>
        </p:txBody>
      </p:sp>
    </p:spTree>
    <p:extLst>
      <p:ext uri="{BB962C8B-B14F-4D97-AF65-F5344CB8AC3E}">
        <p14:creationId xmlns:p14="http://schemas.microsoft.com/office/powerpoint/2010/main" val="235186679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E47ABA9-A6A0-483B-BF27-BED7E82E1834}"/>
              </a:ext>
            </a:extLst>
          </p:cNvPr>
          <p:cNvSpPr>
            <a:spLocks noGrp="1"/>
          </p:cNvSpPr>
          <p:nvPr>
            <p:ph type="dt" sz="half" idx="10"/>
          </p:nvPr>
        </p:nvSpPr>
        <p:spPr/>
        <p:txBody>
          <a:bodyPr/>
          <a:lstStyle>
            <a:lvl1pPr>
              <a:defRPr/>
            </a:lvl1pPr>
          </a:lstStyle>
          <a:p>
            <a:pPr>
              <a:defRPr/>
            </a:pPr>
            <a:fld id="{EDB2A530-AA98-40EF-A77F-109499518B10}" type="datetimeFigureOut">
              <a:rPr lang="en-US">
                <a:latin typeface="Calibri"/>
              </a:rPr>
              <a:pPr>
                <a:defRPr/>
              </a:pPr>
              <a:t>1/22/24</a:t>
            </a:fld>
            <a:endParaRPr lang="en-US">
              <a:latin typeface="Calibri"/>
            </a:endParaRPr>
          </a:p>
        </p:txBody>
      </p:sp>
      <p:sp>
        <p:nvSpPr>
          <p:cNvPr id="5" name="Footer Placeholder 4">
            <a:extLst>
              <a:ext uri="{FF2B5EF4-FFF2-40B4-BE49-F238E27FC236}">
                <a16:creationId xmlns:a16="http://schemas.microsoft.com/office/drawing/2014/main" id="{3AE5BB8E-7020-4152-8189-9BBE39961FB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5C9F84-9B1D-4344-BF69-75A290351C2B}"/>
              </a:ext>
            </a:extLst>
          </p:cNvPr>
          <p:cNvSpPr>
            <a:spLocks noGrp="1"/>
          </p:cNvSpPr>
          <p:nvPr>
            <p:ph type="sldNum" sz="quarter" idx="12"/>
          </p:nvPr>
        </p:nvSpPr>
        <p:spPr/>
        <p:txBody>
          <a:bodyPr/>
          <a:lstStyle>
            <a:lvl1pPr>
              <a:defRPr/>
            </a:lvl1pPr>
          </a:lstStyle>
          <a:p>
            <a:fld id="{072C34EB-0FDC-4741-913F-D99B78BF51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29509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5FB044-CB6E-491F-A3E1-A70906430F64}"/>
              </a:ext>
            </a:extLst>
          </p:cNvPr>
          <p:cNvSpPr>
            <a:spLocks noGrp="1"/>
          </p:cNvSpPr>
          <p:nvPr>
            <p:ph type="dt" sz="half" idx="10"/>
          </p:nvPr>
        </p:nvSpPr>
        <p:spPr/>
        <p:txBody>
          <a:bodyPr/>
          <a:lstStyle>
            <a:lvl1pPr>
              <a:defRPr/>
            </a:lvl1pPr>
          </a:lstStyle>
          <a:p>
            <a:pPr>
              <a:defRPr/>
            </a:pPr>
            <a:fld id="{2F17506B-67A7-45D8-87DB-73EB46A8F86C}" type="datetimeFigureOut">
              <a:rPr lang="en-US">
                <a:latin typeface="Calibri"/>
              </a:rPr>
              <a:pPr>
                <a:defRPr/>
              </a:pPr>
              <a:t>1/22/24</a:t>
            </a:fld>
            <a:endParaRPr lang="en-US">
              <a:latin typeface="Calibri"/>
            </a:endParaRPr>
          </a:p>
        </p:txBody>
      </p:sp>
      <p:sp>
        <p:nvSpPr>
          <p:cNvPr id="5" name="Footer Placeholder 4">
            <a:extLst>
              <a:ext uri="{FF2B5EF4-FFF2-40B4-BE49-F238E27FC236}">
                <a16:creationId xmlns:a16="http://schemas.microsoft.com/office/drawing/2014/main" id="{82DD0E63-0F48-4229-A277-636262B079C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D6DF291-A493-47AA-ADEA-ACDCE568B354}"/>
              </a:ext>
            </a:extLst>
          </p:cNvPr>
          <p:cNvSpPr>
            <a:spLocks noGrp="1"/>
          </p:cNvSpPr>
          <p:nvPr>
            <p:ph type="sldNum" sz="quarter" idx="12"/>
          </p:nvPr>
        </p:nvSpPr>
        <p:spPr/>
        <p:txBody>
          <a:bodyPr/>
          <a:lstStyle>
            <a:lvl1pPr>
              <a:defRPr/>
            </a:lvl1pPr>
          </a:lstStyle>
          <a:p>
            <a:fld id="{EC668637-4262-4B19-9261-5ED6C528A71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16540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188503-3F69-43F4-A178-300F14F656F6}"/>
              </a:ext>
            </a:extLst>
          </p:cNvPr>
          <p:cNvSpPr>
            <a:spLocks noGrp="1"/>
          </p:cNvSpPr>
          <p:nvPr>
            <p:ph type="dt" sz="half" idx="10"/>
          </p:nvPr>
        </p:nvSpPr>
        <p:spPr/>
        <p:txBody>
          <a:bodyPr/>
          <a:lstStyle>
            <a:lvl1pPr>
              <a:defRPr/>
            </a:lvl1pPr>
          </a:lstStyle>
          <a:p>
            <a:pPr>
              <a:defRPr/>
            </a:pPr>
            <a:fld id="{693E8805-F3A2-4D0B-935F-A4633015B060}" type="datetimeFigureOut">
              <a:rPr lang="en-US">
                <a:latin typeface="Calibri"/>
              </a:rPr>
              <a:pPr>
                <a:defRPr/>
              </a:pPr>
              <a:t>1/22/24</a:t>
            </a:fld>
            <a:endParaRPr lang="en-US">
              <a:latin typeface="Calibri"/>
            </a:endParaRPr>
          </a:p>
        </p:txBody>
      </p:sp>
      <p:sp>
        <p:nvSpPr>
          <p:cNvPr id="5" name="Footer Placeholder 4">
            <a:extLst>
              <a:ext uri="{FF2B5EF4-FFF2-40B4-BE49-F238E27FC236}">
                <a16:creationId xmlns:a16="http://schemas.microsoft.com/office/drawing/2014/main" id="{7900948C-098E-4D17-965C-5075348D86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118A4F9-3F5E-4C25-BF70-0428F0953500}"/>
              </a:ext>
            </a:extLst>
          </p:cNvPr>
          <p:cNvSpPr>
            <a:spLocks noGrp="1"/>
          </p:cNvSpPr>
          <p:nvPr>
            <p:ph type="sldNum" sz="quarter" idx="12"/>
          </p:nvPr>
        </p:nvSpPr>
        <p:spPr/>
        <p:txBody>
          <a:bodyPr/>
          <a:lstStyle>
            <a:lvl1pPr>
              <a:defRPr/>
            </a:lvl1pPr>
          </a:lstStyle>
          <a:p>
            <a:fld id="{468AD8DA-03F6-4C08-99DB-4ACFEF36620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3383762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5F2C75-1C68-4B33-A078-0765AB4C85EF}"/>
              </a:ext>
            </a:extLst>
          </p:cNvPr>
          <p:cNvSpPr>
            <a:spLocks noGrp="1"/>
          </p:cNvSpPr>
          <p:nvPr>
            <p:ph type="dt" sz="half" idx="10"/>
          </p:nvPr>
        </p:nvSpPr>
        <p:spPr/>
        <p:txBody>
          <a:bodyPr/>
          <a:lstStyle>
            <a:lvl1pPr>
              <a:defRPr/>
            </a:lvl1pPr>
          </a:lstStyle>
          <a:p>
            <a:pPr>
              <a:defRPr/>
            </a:pPr>
            <a:fld id="{1CE38966-3BCD-4162-B140-47A1714E2DFA}" type="datetimeFigureOut">
              <a:rPr lang="en-US">
                <a:latin typeface="Calibri"/>
              </a:rPr>
              <a:pPr>
                <a:defRPr/>
              </a:pPr>
              <a:t>1/22/24</a:t>
            </a:fld>
            <a:endParaRPr lang="en-US">
              <a:latin typeface="Calibri"/>
            </a:endParaRPr>
          </a:p>
        </p:txBody>
      </p:sp>
      <p:sp>
        <p:nvSpPr>
          <p:cNvPr id="6" name="Footer Placeholder 4">
            <a:extLst>
              <a:ext uri="{FF2B5EF4-FFF2-40B4-BE49-F238E27FC236}">
                <a16:creationId xmlns:a16="http://schemas.microsoft.com/office/drawing/2014/main" id="{39A33C55-3F10-4BB4-8960-829FCBD78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3B9D12E-833D-43B0-B2E9-9D52ED711310}"/>
              </a:ext>
            </a:extLst>
          </p:cNvPr>
          <p:cNvSpPr>
            <a:spLocks noGrp="1"/>
          </p:cNvSpPr>
          <p:nvPr>
            <p:ph type="sldNum" sz="quarter" idx="12"/>
          </p:nvPr>
        </p:nvSpPr>
        <p:spPr/>
        <p:txBody>
          <a:bodyPr/>
          <a:lstStyle>
            <a:lvl1pPr>
              <a:defRPr/>
            </a:lvl1pPr>
          </a:lstStyle>
          <a:p>
            <a:fld id="{D75F0219-13B9-449E-917B-73CD5996C47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3212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760CE6-6F0B-4255-8E48-59D07EE776BA}"/>
              </a:ext>
            </a:extLst>
          </p:cNvPr>
          <p:cNvSpPr>
            <a:spLocks noGrp="1"/>
          </p:cNvSpPr>
          <p:nvPr>
            <p:ph type="dt" sz="half" idx="10"/>
          </p:nvPr>
        </p:nvSpPr>
        <p:spPr/>
        <p:txBody>
          <a:bodyPr/>
          <a:lstStyle>
            <a:lvl1pPr>
              <a:defRPr/>
            </a:lvl1pPr>
          </a:lstStyle>
          <a:p>
            <a:pPr>
              <a:defRPr/>
            </a:pPr>
            <a:fld id="{A3B6026E-5768-49F5-A3C6-38CC1F50C8ED}" type="datetimeFigureOut">
              <a:rPr lang="en-US">
                <a:latin typeface="Calibri"/>
              </a:rPr>
              <a:pPr>
                <a:defRPr/>
              </a:pPr>
              <a:t>1/22/24</a:t>
            </a:fld>
            <a:endParaRPr lang="en-US">
              <a:latin typeface="Calibri"/>
            </a:endParaRPr>
          </a:p>
        </p:txBody>
      </p:sp>
      <p:sp>
        <p:nvSpPr>
          <p:cNvPr id="8" name="Footer Placeholder 4">
            <a:extLst>
              <a:ext uri="{FF2B5EF4-FFF2-40B4-BE49-F238E27FC236}">
                <a16:creationId xmlns:a16="http://schemas.microsoft.com/office/drawing/2014/main" id="{E2818992-BC09-4237-BEDD-71118AC7BD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2827090E-4640-41C1-A940-A839EBCA0B11}"/>
              </a:ext>
            </a:extLst>
          </p:cNvPr>
          <p:cNvSpPr>
            <a:spLocks noGrp="1"/>
          </p:cNvSpPr>
          <p:nvPr>
            <p:ph type="sldNum" sz="quarter" idx="12"/>
          </p:nvPr>
        </p:nvSpPr>
        <p:spPr/>
        <p:txBody>
          <a:bodyPr/>
          <a:lstStyle>
            <a:lvl1pPr>
              <a:defRPr/>
            </a:lvl1pPr>
          </a:lstStyle>
          <a:p>
            <a:fld id="{6996918B-B6A6-4C9A-89E4-CAB244B15FE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075916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CE38BC-CB35-493D-8092-0BDC59169200}"/>
              </a:ext>
            </a:extLst>
          </p:cNvPr>
          <p:cNvSpPr>
            <a:spLocks noGrp="1"/>
          </p:cNvSpPr>
          <p:nvPr>
            <p:ph type="dt" sz="half" idx="10"/>
          </p:nvPr>
        </p:nvSpPr>
        <p:spPr/>
        <p:txBody>
          <a:bodyPr/>
          <a:lstStyle>
            <a:lvl1pPr>
              <a:defRPr/>
            </a:lvl1pPr>
          </a:lstStyle>
          <a:p>
            <a:pPr>
              <a:defRPr/>
            </a:pPr>
            <a:fld id="{FC17787E-10D2-4AF1-9580-77E003CFC2F2}" type="datetimeFigureOut">
              <a:rPr lang="en-US">
                <a:latin typeface="Calibri"/>
              </a:rPr>
              <a:pPr>
                <a:defRPr/>
              </a:pPr>
              <a:t>1/22/24</a:t>
            </a:fld>
            <a:endParaRPr lang="en-US">
              <a:latin typeface="Calibri"/>
            </a:endParaRPr>
          </a:p>
        </p:txBody>
      </p:sp>
      <p:sp>
        <p:nvSpPr>
          <p:cNvPr id="4" name="Footer Placeholder 4">
            <a:extLst>
              <a:ext uri="{FF2B5EF4-FFF2-40B4-BE49-F238E27FC236}">
                <a16:creationId xmlns:a16="http://schemas.microsoft.com/office/drawing/2014/main" id="{642B7626-A97A-44D0-B8E2-2BDA39A1F8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6D8D29DA-4E0F-4896-99F2-1F48CEF2BFBD}"/>
              </a:ext>
            </a:extLst>
          </p:cNvPr>
          <p:cNvSpPr>
            <a:spLocks noGrp="1"/>
          </p:cNvSpPr>
          <p:nvPr>
            <p:ph type="sldNum" sz="quarter" idx="12"/>
          </p:nvPr>
        </p:nvSpPr>
        <p:spPr/>
        <p:txBody>
          <a:bodyPr/>
          <a:lstStyle>
            <a:lvl1pPr>
              <a:defRPr/>
            </a:lvl1pPr>
          </a:lstStyle>
          <a:p>
            <a:fld id="{07C32015-D087-40B7-A9DD-656BB520F3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72272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1531189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pPr>
                <a:defRPr/>
              </a:pPr>
              <a:t>‹#›</a:t>
            </a:fld>
            <a:endParaRPr lang="en-US"/>
          </a:p>
        </p:txBody>
      </p:sp>
    </p:spTree>
    <p:extLst>
      <p:ext uri="{BB962C8B-B14F-4D97-AF65-F5344CB8AC3E}">
        <p14:creationId xmlns:p14="http://schemas.microsoft.com/office/powerpoint/2010/main" val="153224157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C4A76E-1D5A-43D8-A944-F544B7D8F6A9}"/>
              </a:ext>
            </a:extLst>
          </p:cNvPr>
          <p:cNvSpPr>
            <a:spLocks noGrp="1"/>
          </p:cNvSpPr>
          <p:nvPr>
            <p:ph type="dt" sz="half" idx="10"/>
          </p:nvPr>
        </p:nvSpPr>
        <p:spPr/>
        <p:txBody>
          <a:bodyPr/>
          <a:lstStyle>
            <a:lvl1pPr>
              <a:defRPr/>
            </a:lvl1pPr>
          </a:lstStyle>
          <a:p>
            <a:pPr>
              <a:defRPr/>
            </a:pPr>
            <a:fld id="{FB2CA107-D4A8-4F87-A5AE-C883B1F36CFC}" type="datetimeFigureOut">
              <a:rPr lang="en-US">
                <a:latin typeface="Calibri"/>
              </a:rPr>
              <a:pPr>
                <a:defRPr/>
              </a:pPr>
              <a:t>1/22/24</a:t>
            </a:fld>
            <a:endParaRPr lang="en-US">
              <a:latin typeface="Calibri"/>
            </a:endParaRPr>
          </a:p>
        </p:txBody>
      </p:sp>
      <p:sp>
        <p:nvSpPr>
          <p:cNvPr id="3" name="Footer Placeholder 4">
            <a:extLst>
              <a:ext uri="{FF2B5EF4-FFF2-40B4-BE49-F238E27FC236}">
                <a16:creationId xmlns:a16="http://schemas.microsoft.com/office/drawing/2014/main" id="{78FDC490-BA8F-47FE-A323-8E732A8412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641033A-F980-43CE-B322-58F264390873}"/>
              </a:ext>
            </a:extLst>
          </p:cNvPr>
          <p:cNvSpPr>
            <a:spLocks noGrp="1"/>
          </p:cNvSpPr>
          <p:nvPr>
            <p:ph type="sldNum" sz="quarter" idx="12"/>
          </p:nvPr>
        </p:nvSpPr>
        <p:spPr/>
        <p:txBody>
          <a:bodyPr/>
          <a:lstStyle>
            <a:lvl1pPr>
              <a:defRPr/>
            </a:lvl1pPr>
          </a:lstStyle>
          <a:p>
            <a:fld id="{164E55DC-9EC9-4818-9640-CEDA7B4D665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3121849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2617FB-5BE6-464B-B2BE-949CCBEF00F4}"/>
              </a:ext>
            </a:extLst>
          </p:cNvPr>
          <p:cNvSpPr>
            <a:spLocks noGrp="1"/>
          </p:cNvSpPr>
          <p:nvPr>
            <p:ph type="dt" sz="half" idx="10"/>
          </p:nvPr>
        </p:nvSpPr>
        <p:spPr/>
        <p:txBody>
          <a:bodyPr/>
          <a:lstStyle>
            <a:lvl1pPr>
              <a:defRPr/>
            </a:lvl1pPr>
          </a:lstStyle>
          <a:p>
            <a:pPr>
              <a:defRPr/>
            </a:pPr>
            <a:fld id="{C570DE53-262C-4F75-828F-84D83961E4B0}" type="datetimeFigureOut">
              <a:rPr lang="en-US">
                <a:latin typeface="Calibri"/>
              </a:rPr>
              <a:pPr>
                <a:defRPr/>
              </a:pPr>
              <a:t>1/22/24</a:t>
            </a:fld>
            <a:endParaRPr lang="en-US">
              <a:latin typeface="Calibri"/>
            </a:endParaRPr>
          </a:p>
        </p:txBody>
      </p:sp>
      <p:sp>
        <p:nvSpPr>
          <p:cNvPr id="6" name="Footer Placeholder 4">
            <a:extLst>
              <a:ext uri="{FF2B5EF4-FFF2-40B4-BE49-F238E27FC236}">
                <a16:creationId xmlns:a16="http://schemas.microsoft.com/office/drawing/2014/main" id="{7852BC10-6910-4B9F-BEE0-BCC2762C452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709FA44-404F-4FEC-A735-445C6BE2D9E0}"/>
              </a:ext>
            </a:extLst>
          </p:cNvPr>
          <p:cNvSpPr>
            <a:spLocks noGrp="1"/>
          </p:cNvSpPr>
          <p:nvPr>
            <p:ph type="sldNum" sz="quarter" idx="12"/>
          </p:nvPr>
        </p:nvSpPr>
        <p:spPr/>
        <p:txBody>
          <a:bodyPr/>
          <a:lstStyle>
            <a:lvl1pPr>
              <a:defRPr/>
            </a:lvl1pPr>
          </a:lstStyle>
          <a:p>
            <a:fld id="{0B0594C8-7844-4F4D-9DEB-C321B73C95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26981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0CEFA5-D701-415C-8440-B7D868394862}"/>
              </a:ext>
            </a:extLst>
          </p:cNvPr>
          <p:cNvSpPr>
            <a:spLocks noGrp="1"/>
          </p:cNvSpPr>
          <p:nvPr>
            <p:ph type="dt" sz="half" idx="10"/>
          </p:nvPr>
        </p:nvSpPr>
        <p:spPr/>
        <p:txBody>
          <a:bodyPr/>
          <a:lstStyle>
            <a:lvl1pPr>
              <a:defRPr/>
            </a:lvl1pPr>
          </a:lstStyle>
          <a:p>
            <a:pPr>
              <a:defRPr/>
            </a:pPr>
            <a:fld id="{C30E3E58-6366-4D2A-B64F-AD67DD3C7FB7}" type="datetimeFigureOut">
              <a:rPr lang="en-US">
                <a:latin typeface="Calibri"/>
              </a:rPr>
              <a:pPr>
                <a:defRPr/>
              </a:pPr>
              <a:t>1/22/24</a:t>
            </a:fld>
            <a:endParaRPr lang="en-US">
              <a:latin typeface="Calibri"/>
            </a:endParaRPr>
          </a:p>
        </p:txBody>
      </p:sp>
      <p:sp>
        <p:nvSpPr>
          <p:cNvPr id="6" name="Footer Placeholder 4">
            <a:extLst>
              <a:ext uri="{FF2B5EF4-FFF2-40B4-BE49-F238E27FC236}">
                <a16:creationId xmlns:a16="http://schemas.microsoft.com/office/drawing/2014/main" id="{E593F969-87DE-42D9-9FF4-CDB0125368A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86BC04A-E968-4F86-8FE5-A3A0D28BDDAA}"/>
              </a:ext>
            </a:extLst>
          </p:cNvPr>
          <p:cNvSpPr>
            <a:spLocks noGrp="1"/>
          </p:cNvSpPr>
          <p:nvPr>
            <p:ph type="sldNum" sz="quarter" idx="12"/>
          </p:nvPr>
        </p:nvSpPr>
        <p:spPr/>
        <p:txBody>
          <a:bodyPr/>
          <a:lstStyle>
            <a:lvl1pPr>
              <a:defRPr/>
            </a:lvl1pPr>
          </a:lstStyle>
          <a:p>
            <a:fld id="{CD2ED58E-1403-4D46-8DD2-1868E2F4D3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2052433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0773E-E8DB-4F51-BDDF-5EC562185414}"/>
              </a:ext>
            </a:extLst>
          </p:cNvPr>
          <p:cNvSpPr>
            <a:spLocks noGrp="1"/>
          </p:cNvSpPr>
          <p:nvPr>
            <p:ph type="dt" sz="half" idx="10"/>
          </p:nvPr>
        </p:nvSpPr>
        <p:spPr/>
        <p:txBody>
          <a:bodyPr/>
          <a:lstStyle>
            <a:lvl1pPr>
              <a:defRPr/>
            </a:lvl1pPr>
          </a:lstStyle>
          <a:p>
            <a:pPr>
              <a:defRPr/>
            </a:pPr>
            <a:fld id="{6F1BF943-0B54-4CCC-81AA-76DE16156ECF}" type="datetimeFigureOut">
              <a:rPr lang="en-US">
                <a:latin typeface="Calibri"/>
              </a:rPr>
              <a:pPr>
                <a:defRPr/>
              </a:pPr>
              <a:t>1/22/24</a:t>
            </a:fld>
            <a:endParaRPr lang="en-US">
              <a:latin typeface="Calibri"/>
            </a:endParaRPr>
          </a:p>
        </p:txBody>
      </p:sp>
      <p:sp>
        <p:nvSpPr>
          <p:cNvPr id="5" name="Footer Placeholder 4">
            <a:extLst>
              <a:ext uri="{FF2B5EF4-FFF2-40B4-BE49-F238E27FC236}">
                <a16:creationId xmlns:a16="http://schemas.microsoft.com/office/drawing/2014/main" id="{11605A4C-B271-4E9C-AD18-7662117CCC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8D89A20-1B29-45D7-AFC1-11A95BA94DE6}"/>
              </a:ext>
            </a:extLst>
          </p:cNvPr>
          <p:cNvSpPr>
            <a:spLocks noGrp="1"/>
          </p:cNvSpPr>
          <p:nvPr>
            <p:ph type="sldNum" sz="quarter" idx="12"/>
          </p:nvPr>
        </p:nvSpPr>
        <p:spPr/>
        <p:txBody>
          <a:bodyPr/>
          <a:lstStyle>
            <a:lvl1pPr>
              <a:defRPr/>
            </a:lvl1pPr>
          </a:lstStyle>
          <a:p>
            <a:fld id="{5705859F-8D7C-4622-BBA6-6EBB9189B27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9976805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F50321-3390-436F-8CE8-421760B35937}"/>
              </a:ext>
            </a:extLst>
          </p:cNvPr>
          <p:cNvSpPr>
            <a:spLocks noGrp="1"/>
          </p:cNvSpPr>
          <p:nvPr>
            <p:ph type="dt" sz="half" idx="10"/>
          </p:nvPr>
        </p:nvSpPr>
        <p:spPr/>
        <p:txBody>
          <a:bodyPr/>
          <a:lstStyle>
            <a:lvl1pPr>
              <a:defRPr/>
            </a:lvl1pPr>
          </a:lstStyle>
          <a:p>
            <a:pPr>
              <a:defRPr/>
            </a:pPr>
            <a:fld id="{89AB3FB2-4D0A-4ACD-810A-52E66D222FD6}" type="datetimeFigureOut">
              <a:rPr lang="en-US">
                <a:latin typeface="Calibri"/>
              </a:rPr>
              <a:pPr>
                <a:defRPr/>
              </a:pPr>
              <a:t>1/22/24</a:t>
            </a:fld>
            <a:endParaRPr lang="en-US">
              <a:latin typeface="Calibri"/>
            </a:endParaRPr>
          </a:p>
        </p:txBody>
      </p:sp>
      <p:sp>
        <p:nvSpPr>
          <p:cNvPr id="5" name="Footer Placeholder 4">
            <a:extLst>
              <a:ext uri="{FF2B5EF4-FFF2-40B4-BE49-F238E27FC236}">
                <a16:creationId xmlns:a16="http://schemas.microsoft.com/office/drawing/2014/main" id="{4D24BAC3-D0C1-40D3-A684-57546374040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42C39B4-9A02-4DC0-B63D-55C44D15DCAA}"/>
              </a:ext>
            </a:extLst>
          </p:cNvPr>
          <p:cNvSpPr>
            <a:spLocks noGrp="1"/>
          </p:cNvSpPr>
          <p:nvPr>
            <p:ph type="sldNum" sz="quarter" idx="12"/>
          </p:nvPr>
        </p:nvSpPr>
        <p:spPr/>
        <p:txBody>
          <a:bodyPr/>
          <a:lstStyle>
            <a:lvl1pPr>
              <a:defRPr/>
            </a:lvl1pPr>
          </a:lstStyle>
          <a:p>
            <a:fld id="{E3263117-32F1-4E31-984F-100AD95C62D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856725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824F1D8E-E0DC-4B7D-9906-4F591A083873}" type="datetime1">
              <a:rPr lang="en-US" altLang="en-US"/>
              <a:pPr/>
              <a:t>1/22/24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FB17137-8AD5-46CF-9234-A707E4AA4F09}" type="slidenum">
              <a:rPr lang="en-US" altLang="en-US"/>
              <a:pPr/>
              <a:t>‹#›</a:t>
            </a:fld>
            <a:endParaRPr lang="en-US" altLang="en-US"/>
          </a:p>
        </p:txBody>
      </p:sp>
    </p:spTree>
    <p:extLst>
      <p:ext uri="{BB962C8B-B14F-4D97-AF65-F5344CB8AC3E}">
        <p14:creationId xmlns:p14="http://schemas.microsoft.com/office/powerpoint/2010/main" val="810111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D7744C4-528E-4725-BDF3-B79A8953C37A}" type="datetime1">
              <a:rPr lang="en-US" altLang="en-US"/>
              <a:pPr/>
              <a:t>1/22/24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6121CBE-C65E-47F8-9662-063D1B1BC8E5}" type="slidenum">
              <a:rPr lang="en-US" altLang="en-US"/>
              <a:pPr/>
              <a:t>‹#›</a:t>
            </a:fld>
            <a:endParaRPr lang="en-US" altLang="en-US"/>
          </a:p>
        </p:txBody>
      </p:sp>
    </p:spTree>
    <p:extLst>
      <p:ext uri="{BB962C8B-B14F-4D97-AF65-F5344CB8AC3E}">
        <p14:creationId xmlns:p14="http://schemas.microsoft.com/office/powerpoint/2010/main" val="23699277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A1FB528A-4081-43D6-8053-61595906A1E7}" type="datetime1">
              <a:rPr lang="en-US" altLang="en-US"/>
              <a:pPr/>
              <a:t>1/22/24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30669EA-E0EE-4799-AEE1-E8D365E6E30C}" type="slidenum">
              <a:rPr lang="en-US" altLang="en-US"/>
              <a:pPr/>
              <a:t>‹#›</a:t>
            </a:fld>
            <a:endParaRPr lang="en-US" altLang="en-US"/>
          </a:p>
        </p:txBody>
      </p:sp>
    </p:spTree>
    <p:extLst>
      <p:ext uri="{BB962C8B-B14F-4D97-AF65-F5344CB8AC3E}">
        <p14:creationId xmlns:p14="http://schemas.microsoft.com/office/powerpoint/2010/main" val="51108906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0C01628B-2EDE-4AA5-8FB0-1E5671BD8700}" type="datetime1">
              <a:rPr lang="en-US" altLang="en-US"/>
              <a:pPr/>
              <a:t>1/22/24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8F93FD87-D348-46E5-BE75-E2FF82426E56}" type="slidenum">
              <a:rPr lang="en-US" altLang="en-US"/>
              <a:pPr/>
              <a:t>‹#›</a:t>
            </a:fld>
            <a:endParaRPr lang="en-US" altLang="en-US"/>
          </a:p>
        </p:txBody>
      </p:sp>
    </p:spTree>
    <p:extLst>
      <p:ext uri="{BB962C8B-B14F-4D97-AF65-F5344CB8AC3E}">
        <p14:creationId xmlns:p14="http://schemas.microsoft.com/office/powerpoint/2010/main" val="368958062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58A7F263-9B66-42D3-9ED3-A34B32007422}" type="datetime1">
              <a:rPr lang="en-US" altLang="en-US"/>
              <a:pPr/>
              <a:t>1/22/24</a:t>
            </a:fld>
            <a:endParaRPr lang="en-US" altLang="en-US"/>
          </a:p>
        </p:txBody>
      </p:sp>
      <p:sp>
        <p:nvSpPr>
          <p:cNvPr id="8" name="Footer Placeholder 4"/>
          <p:cNvSpPr>
            <a:spLocks noGrp="1"/>
          </p:cNvSpPr>
          <p:nvPr>
            <p:ph type="ftr" sz="quarter" idx="11"/>
          </p:nvPr>
        </p:nvSpPr>
        <p:spPr/>
        <p:txBody>
          <a:bodyPr/>
          <a:lstStyle>
            <a:lvl1pPr>
              <a:defRPr/>
            </a:lvl1pPr>
          </a:lstStyle>
          <a:p>
            <a:endParaRPr lang="en-US" altLang="en-US"/>
          </a:p>
        </p:txBody>
      </p:sp>
      <p:sp>
        <p:nvSpPr>
          <p:cNvPr id="9" name="Slide Number Placeholder 5"/>
          <p:cNvSpPr>
            <a:spLocks noGrp="1"/>
          </p:cNvSpPr>
          <p:nvPr>
            <p:ph type="sldNum" sz="quarter" idx="12"/>
          </p:nvPr>
        </p:nvSpPr>
        <p:spPr/>
        <p:txBody>
          <a:bodyPr/>
          <a:lstStyle>
            <a:lvl1pPr>
              <a:defRPr/>
            </a:lvl1pPr>
          </a:lstStyle>
          <a:p>
            <a:fld id="{6F29AD44-A9A3-4965-BA15-E6BE3EC2A5F4}" type="slidenum">
              <a:rPr lang="en-US" altLang="en-US"/>
              <a:pPr/>
              <a:t>‹#›</a:t>
            </a:fld>
            <a:endParaRPr lang="en-US" altLang="en-US"/>
          </a:p>
        </p:txBody>
      </p:sp>
    </p:spTree>
    <p:extLst>
      <p:ext uri="{BB962C8B-B14F-4D97-AF65-F5344CB8AC3E}">
        <p14:creationId xmlns:p14="http://schemas.microsoft.com/office/powerpoint/2010/main" val="2365850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pPr>
                <a:defRPr/>
              </a:pPr>
              <a:t>‹#›</a:t>
            </a:fld>
            <a:endParaRPr lang="en-US"/>
          </a:p>
        </p:txBody>
      </p:sp>
    </p:spTree>
    <p:extLst>
      <p:ext uri="{BB962C8B-B14F-4D97-AF65-F5344CB8AC3E}">
        <p14:creationId xmlns:p14="http://schemas.microsoft.com/office/powerpoint/2010/main" val="3942367802"/>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509F4BD7-F8EB-4A2A-A6AC-DFFABBB0AC6F}" type="datetime1">
              <a:rPr lang="en-US" altLang="en-US"/>
              <a:pPr/>
              <a:t>1/22/24</a:t>
            </a:fld>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D4846A1F-B212-4637-8965-40A97028027C}" type="slidenum">
              <a:rPr lang="en-US" altLang="en-US"/>
              <a:pPr/>
              <a:t>‹#›</a:t>
            </a:fld>
            <a:endParaRPr lang="en-US" altLang="en-US"/>
          </a:p>
        </p:txBody>
      </p:sp>
    </p:spTree>
    <p:extLst>
      <p:ext uri="{BB962C8B-B14F-4D97-AF65-F5344CB8AC3E}">
        <p14:creationId xmlns:p14="http://schemas.microsoft.com/office/powerpoint/2010/main" val="7395707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11F0C6E3-3AED-4EC1-A91C-4FA418F94B12}" type="datetime1">
              <a:rPr lang="en-US" altLang="en-US"/>
              <a:pPr/>
              <a:t>1/22/24</a:t>
            </a:fld>
            <a:endParaRPr lang="en-US" altLang="en-US"/>
          </a:p>
        </p:txBody>
      </p:sp>
      <p:sp>
        <p:nvSpPr>
          <p:cNvPr id="3" name="Footer Placeholder 4"/>
          <p:cNvSpPr>
            <a:spLocks noGrp="1"/>
          </p:cNvSpPr>
          <p:nvPr>
            <p:ph type="ftr" sz="quarter" idx="11"/>
          </p:nvPr>
        </p:nvSpPr>
        <p:spPr/>
        <p:txBody>
          <a:bodyPr/>
          <a:lstStyle>
            <a:lvl1pPr>
              <a:defRPr/>
            </a:lvl1pPr>
          </a:lstStyle>
          <a:p>
            <a:endParaRPr lang="en-US" altLang="en-US"/>
          </a:p>
        </p:txBody>
      </p:sp>
      <p:sp>
        <p:nvSpPr>
          <p:cNvPr id="4" name="Slide Number Placeholder 5"/>
          <p:cNvSpPr>
            <a:spLocks noGrp="1"/>
          </p:cNvSpPr>
          <p:nvPr>
            <p:ph type="sldNum" sz="quarter" idx="12"/>
          </p:nvPr>
        </p:nvSpPr>
        <p:spPr/>
        <p:txBody>
          <a:bodyPr/>
          <a:lstStyle>
            <a:lvl1pPr>
              <a:defRPr/>
            </a:lvl1pPr>
          </a:lstStyle>
          <a:p>
            <a:fld id="{F16F60DF-1C6C-4772-9852-1565DF3D8C0B}" type="slidenum">
              <a:rPr lang="en-US" altLang="en-US"/>
              <a:pPr/>
              <a:t>‹#›</a:t>
            </a:fld>
            <a:endParaRPr lang="en-US" altLang="en-US"/>
          </a:p>
        </p:txBody>
      </p:sp>
    </p:spTree>
    <p:extLst>
      <p:ext uri="{BB962C8B-B14F-4D97-AF65-F5344CB8AC3E}">
        <p14:creationId xmlns:p14="http://schemas.microsoft.com/office/powerpoint/2010/main" val="19189759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F252F8E-E87B-47A2-83F2-9DB71B62B8F2}" type="datetime1">
              <a:rPr lang="en-US" altLang="en-US"/>
              <a:pPr/>
              <a:t>1/22/24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B46AF5DE-82AC-4AF1-8E04-EBD202D71A42}" type="slidenum">
              <a:rPr lang="en-US" altLang="en-US"/>
              <a:pPr/>
              <a:t>‹#›</a:t>
            </a:fld>
            <a:endParaRPr lang="en-US" altLang="en-US"/>
          </a:p>
        </p:txBody>
      </p:sp>
    </p:spTree>
    <p:extLst>
      <p:ext uri="{BB962C8B-B14F-4D97-AF65-F5344CB8AC3E}">
        <p14:creationId xmlns:p14="http://schemas.microsoft.com/office/powerpoint/2010/main" val="37981036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A5719980-F20F-4BD6-A585-3DE08F2BEEDE}" type="datetime1">
              <a:rPr lang="en-US" altLang="en-US"/>
              <a:pPr/>
              <a:t>1/22/24</a:t>
            </a:fld>
            <a:endParaRPr lang="en-US" altLang="en-US"/>
          </a:p>
        </p:txBody>
      </p:sp>
      <p:sp>
        <p:nvSpPr>
          <p:cNvPr id="6" name="Footer Placeholder 4"/>
          <p:cNvSpPr>
            <a:spLocks noGrp="1"/>
          </p:cNvSpPr>
          <p:nvPr>
            <p:ph type="ftr" sz="quarter" idx="11"/>
          </p:nvPr>
        </p:nvSpPr>
        <p:spPr/>
        <p:txBody>
          <a:bodyPr/>
          <a:lstStyle>
            <a:lvl1pPr>
              <a:defRPr/>
            </a:lvl1pPr>
          </a:lstStyle>
          <a:p>
            <a:endParaRPr lang="en-US" altLang="en-US"/>
          </a:p>
        </p:txBody>
      </p:sp>
      <p:sp>
        <p:nvSpPr>
          <p:cNvPr id="7" name="Slide Number Placeholder 5"/>
          <p:cNvSpPr>
            <a:spLocks noGrp="1"/>
          </p:cNvSpPr>
          <p:nvPr>
            <p:ph type="sldNum" sz="quarter" idx="12"/>
          </p:nvPr>
        </p:nvSpPr>
        <p:spPr/>
        <p:txBody>
          <a:bodyPr/>
          <a:lstStyle>
            <a:lvl1pPr>
              <a:defRPr/>
            </a:lvl1pPr>
          </a:lstStyle>
          <a:p>
            <a:fld id="{20BBDF8B-0BBE-4E57-B3B7-E33AC24E6CA5}" type="slidenum">
              <a:rPr lang="en-US" altLang="en-US"/>
              <a:pPr/>
              <a:t>‹#›</a:t>
            </a:fld>
            <a:endParaRPr lang="en-US" altLang="en-US"/>
          </a:p>
        </p:txBody>
      </p:sp>
    </p:spTree>
    <p:extLst>
      <p:ext uri="{BB962C8B-B14F-4D97-AF65-F5344CB8AC3E}">
        <p14:creationId xmlns:p14="http://schemas.microsoft.com/office/powerpoint/2010/main" val="19959114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D5EC9F0-2829-46D7-9F1B-41F17C960375}" type="datetime1">
              <a:rPr lang="en-US" altLang="en-US"/>
              <a:pPr/>
              <a:t>1/22/24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31F90C-12E8-49B9-BF78-803E20833CCB}" type="slidenum">
              <a:rPr lang="en-US" altLang="en-US"/>
              <a:pPr/>
              <a:t>‹#›</a:t>
            </a:fld>
            <a:endParaRPr lang="en-US" altLang="en-US"/>
          </a:p>
        </p:txBody>
      </p:sp>
    </p:spTree>
    <p:extLst>
      <p:ext uri="{BB962C8B-B14F-4D97-AF65-F5344CB8AC3E}">
        <p14:creationId xmlns:p14="http://schemas.microsoft.com/office/powerpoint/2010/main" val="53557599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8388B69-5369-4580-BF2B-2D48B240A128}" type="datetime1">
              <a:rPr lang="en-US" altLang="en-US"/>
              <a:pPr/>
              <a:t>1/22/24</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B9A997-433D-4764-813F-25592D6140E5}" type="slidenum">
              <a:rPr lang="en-US" altLang="en-US"/>
              <a:pPr/>
              <a:t>‹#›</a:t>
            </a:fld>
            <a:endParaRPr lang="en-US" altLang="en-US"/>
          </a:p>
        </p:txBody>
      </p:sp>
    </p:spTree>
    <p:extLst>
      <p:ext uri="{BB962C8B-B14F-4D97-AF65-F5344CB8AC3E}">
        <p14:creationId xmlns:p14="http://schemas.microsoft.com/office/powerpoint/2010/main" val="31254077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36940846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30215690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360835842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3185950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pPr>
                <a:defRPr/>
              </a:pPr>
              <a:t>‹#›</a:t>
            </a:fld>
            <a:endParaRPr lang="en-US"/>
          </a:p>
        </p:txBody>
      </p:sp>
    </p:spTree>
    <p:extLst>
      <p:ext uri="{BB962C8B-B14F-4D97-AF65-F5344CB8AC3E}">
        <p14:creationId xmlns:p14="http://schemas.microsoft.com/office/powerpoint/2010/main" val="1024302739"/>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16855582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93060604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7102213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3470867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22390345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1486723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41989359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C2584-5D1C-43E9-A6D7-00FE368E4F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3F27C28-1F1D-4112-B446-13B177C9E7E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FD03E85-9805-45AC-BC00-053B15F8FA80}"/>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B2A0D18E-EABB-469D-96A1-D46934D3E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620351-3B36-4BA3-AD50-12A9DCF3873F}"/>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39206775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EA9A5-290C-4F3A-A911-8E0CAC228E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CC8E98-7FA1-4A78-974F-173C34C6D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B654C-F3C2-42C3-92AF-59B468BBA222}"/>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0CCCAE3F-4DD5-4858-AA06-95A06C2B40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40298F-F03A-418F-B35E-9BC2FF6365A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3854174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9274-56C1-4877-A90B-92C40687711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2A53B3D-4D41-4501-BAF6-F3B7EF7D284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067FB4-FD4A-4D8D-AED7-3FC20A463661}"/>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1E2EAB08-843A-4C2B-ADA4-B8DB142403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CF52F-0232-4C96-B1EE-BCA0D6D0A510}"/>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48307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571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55717"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5"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D6D197E9-2F69-5F49-9F7C-F9911D970B59}" type="slidenum">
              <a:rPr lang="en-US" altLang="ja-JP"/>
              <a:pPr>
                <a:defRPr/>
              </a:pPr>
              <a:t>‹#›</a:t>
            </a:fld>
            <a:endParaRPr lang="en-US" altLang="ja-JP"/>
          </a:p>
        </p:txBody>
      </p:sp>
    </p:spTree>
    <p:extLst>
      <p:ext uri="{BB962C8B-B14F-4D97-AF65-F5344CB8AC3E}">
        <p14:creationId xmlns:p14="http://schemas.microsoft.com/office/powerpoint/2010/main" val="11105765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D121C-ECD0-47AB-BA0F-0437D7016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691E5-09F3-4EA3-889B-2CAD9204DA5E}"/>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216845-FEAC-423F-BB4B-4B7F3500191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766E6D-A1DC-4659-A41F-F35BED5CAD37}"/>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6" name="Footer Placeholder 5">
            <a:extLst>
              <a:ext uri="{FF2B5EF4-FFF2-40B4-BE49-F238E27FC236}">
                <a16:creationId xmlns:a16="http://schemas.microsoft.com/office/drawing/2014/main" id="{0714B62B-D1B9-4486-9A03-DDC26564F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A30769-D60D-4AB1-AF22-B56A83C2815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7261255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AF43-71C1-49A6-987C-DAE4B436DAAB}"/>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80519-D8A6-4C66-9699-B4AA8B364E42}"/>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03653C-3AFA-4400-B2E3-6D0F9FD50F4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21F45E-9B40-4590-B5D3-5747EF41401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B297-CD39-47F6-A070-971D1C5DB1C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2F90A1-E3B2-4167-8859-DDB011F88133}"/>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8" name="Footer Placeholder 7">
            <a:extLst>
              <a:ext uri="{FF2B5EF4-FFF2-40B4-BE49-F238E27FC236}">
                <a16:creationId xmlns:a16="http://schemas.microsoft.com/office/drawing/2014/main" id="{31EDFCE8-2284-4363-8149-050EDC1BC9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1FBF2-1962-448E-A70D-602DDB4AF18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991347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857F5-12EE-4F32-8D97-807B49DCEF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C735D4-B980-4EF5-8DBB-F40339308B3F}"/>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4" name="Footer Placeholder 3">
            <a:extLst>
              <a:ext uri="{FF2B5EF4-FFF2-40B4-BE49-F238E27FC236}">
                <a16:creationId xmlns:a16="http://schemas.microsoft.com/office/drawing/2014/main" id="{1521F84B-953D-42C8-B404-92010AA0D0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8BD95-8A0E-4101-8752-39B4725C071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8010159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2D400-DB11-4827-85ED-3EE46DBCB852}"/>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3" name="Footer Placeholder 2">
            <a:extLst>
              <a:ext uri="{FF2B5EF4-FFF2-40B4-BE49-F238E27FC236}">
                <a16:creationId xmlns:a16="http://schemas.microsoft.com/office/drawing/2014/main" id="{B46B93FB-4385-4933-8EB4-BF3986ABE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612017-14D5-4021-8D17-7754FBCBBD39}"/>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29946047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A3808-788C-4D9D-A8C6-D2F04FAFFB7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2B2CA977-071D-405D-AE8E-AEE3553266F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08F21-CC89-4B80-A41D-A75F08ECF6D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9362BCE-B80B-4D69-BC32-CE83CAFF1952}"/>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6" name="Footer Placeholder 5">
            <a:extLst>
              <a:ext uri="{FF2B5EF4-FFF2-40B4-BE49-F238E27FC236}">
                <a16:creationId xmlns:a16="http://schemas.microsoft.com/office/drawing/2014/main" id="{9919519A-9F47-4718-9E81-767433AD5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8B9D84-07FE-4B5D-985B-B5410DA35A2D}"/>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150189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90414-1737-4FCC-BE95-88FABF51E7C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F226EE5-FE52-4354-897C-5BE025DAF82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9A4403-9062-48FB-ACC9-28207763C34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B283A02-AE2D-488B-82D0-C14B1DECABC2}"/>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6" name="Footer Placeholder 5">
            <a:extLst>
              <a:ext uri="{FF2B5EF4-FFF2-40B4-BE49-F238E27FC236}">
                <a16:creationId xmlns:a16="http://schemas.microsoft.com/office/drawing/2014/main" id="{0FC5B619-0B9A-4867-AB19-4D8B57AA6F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D893D-519B-46A2-A195-115D85C47A46}"/>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40670992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94660-3364-41D9-8EA5-8CEA9E890D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BB980E-2348-472F-BAC4-679E04EF52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862C8-B1CA-4465-8DEA-D820C6AAF12D}"/>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6B8F7BA1-FD18-4F57-AD1C-6099E8929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D5A6C8-4C8F-49F8-9109-09236E45049C}"/>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1361201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FAC645-9F3D-4DC7-9A92-0A052558776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AA07B7-6DBA-46B5-8B2C-38CE4AE7BB6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44A70-A2AE-47CE-A6BC-BCE3DC1878A0}"/>
              </a:ext>
            </a:extLst>
          </p:cNvPr>
          <p:cNvSpPr>
            <a:spLocks noGrp="1"/>
          </p:cNvSpPr>
          <p:nvPr>
            <p:ph type="dt" sz="half" idx="10"/>
          </p:nvPr>
        </p:nvSpPr>
        <p:spPr/>
        <p:txBody>
          <a:body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1F49724B-82F0-4DC6-BC4B-C5FCA31CE1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90129-176E-4456-B966-8B2DE35F2B84}"/>
              </a:ext>
            </a:extLst>
          </p:cNvPr>
          <p:cNvSpPr>
            <a:spLocks noGrp="1"/>
          </p:cNvSpPr>
          <p:nvPr>
            <p:ph type="sldNum" sz="quarter" idx="12"/>
          </p:nvPr>
        </p:nvSpPr>
        <p:spPr/>
        <p:txBody>
          <a:bodyPr/>
          <a:lstStyle/>
          <a:p>
            <a:fld id="{67415FD6-B4B4-4308-9D55-7F01D356CBF8}" type="slidenum">
              <a:rPr lang="en-US" smtClean="0"/>
              <a:t>‹#›</a:t>
            </a:fld>
            <a:endParaRPr lang="en-US"/>
          </a:p>
        </p:txBody>
      </p:sp>
    </p:spTree>
    <p:extLst>
      <p:ext uri="{BB962C8B-B14F-4D97-AF65-F5344CB8AC3E}">
        <p14:creationId xmlns:p14="http://schemas.microsoft.com/office/powerpoint/2010/main" val="7513176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756725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56065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D8B61D7-4571-0F4E-9E6C-CE8B79B55FF1}" type="slidenum">
              <a:rPr lang="en-US" altLang="ja-JP"/>
              <a:pPr>
                <a:defRPr/>
              </a:pPr>
              <a:t>‹#›</a:t>
            </a:fld>
            <a:endParaRPr lang="en-US" altLang="ja-JP"/>
          </a:p>
        </p:txBody>
      </p:sp>
    </p:spTree>
    <p:extLst>
      <p:ext uri="{BB962C8B-B14F-4D97-AF65-F5344CB8AC3E}">
        <p14:creationId xmlns:p14="http://schemas.microsoft.com/office/powerpoint/2010/main" val="17467258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24283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8587550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1/22/24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4264303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1/22/24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67356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1/22/24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258866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312356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821287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5536165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159736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63639084"/>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9873CD5-08CE-8E4C-AA9A-8D4AF81AD74E}" type="slidenum">
              <a:rPr lang="en-US" altLang="ja-JP"/>
              <a:pPr>
                <a:defRPr/>
              </a:pPr>
              <a:t>‹#›</a:t>
            </a:fld>
            <a:endParaRPr lang="en-US" altLang="ja-JP"/>
          </a:p>
        </p:txBody>
      </p:sp>
    </p:spTree>
    <p:extLst>
      <p:ext uri="{BB962C8B-B14F-4D97-AF65-F5344CB8AC3E}">
        <p14:creationId xmlns:p14="http://schemas.microsoft.com/office/powerpoint/2010/main" val="31394192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247513"/>
      </p:ext>
    </p:extLst>
  </p:cSld>
  <p:clrMapOvr>
    <a:masterClrMapping/>
  </p:clrMapOvr>
  <p:transition spd="med">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2710685"/>
      </p:ext>
    </p:extLst>
  </p:cSld>
  <p:clrMapOvr>
    <a:masterClrMapping/>
  </p:clrMapOvr>
  <p:transition spd="med">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7924369"/>
      </p:ext>
    </p:extLst>
  </p:cSld>
  <p:clrMapOvr>
    <a:masterClrMapping/>
  </p:clrMapOvr>
  <p:transition spd="med">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7620163"/>
      </p:ext>
    </p:extLst>
  </p:cSld>
  <p:clrMapOvr>
    <a:masterClrMapping/>
  </p:clrMapOvr>
  <p:transition spd="med">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43324488"/>
      </p:ext>
    </p:extLst>
  </p:cSld>
  <p:clrMapOvr>
    <a:masterClrMapping/>
  </p:clrMapOvr>
  <p:transition spd="med">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1308650"/>
      </p:ext>
    </p:extLst>
  </p:cSld>
  <p:clrMapOvr>
    <a:masterClrMapping/>
  </p:clrMapOvr>
  <p:transition spd="med">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5999307"/>
      </p:ext>
    </p:extLst>
  </p:cSld>
  <p:clrMapOvr>
    <a:masterClrMapping/>
  </p:clrMapOvr>
  <p:transition spd="med">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342229"/>
      </p:ext>
    </p:extLst>
  </p:cSld>
  <p:clrMapOvr>
    <a:masterClrMapping/>
  </p:clrMapOvr>
  <p:transition spd="med">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683231"/>
      </p:ext>
    </p:extLst>
  </p:cSld>
  <p:clrMapOvr>
    <a:masterClrMapping/>
  </p:clrMapOvr>
  <p:transition spd="med">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82378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04D169B-6B17-A14C-85E7-C165E1B91BA9}" type="slidenum">
              <a:rPr lang="en-US" altLang="ja-JP"/>
              <a:pPr>
                <a:defRPr/>
              </a:pPr>
              <a:t>‹#›</a:t>
            </a:fld>
            <a:endParaRPr lang="en-US" altLang="ja-JP"/>
          </a:p>
        </p:txBody>
      </p:sp>
    </p:spTree>
    <p:extLst>
      <p:ext uri="{BB962C8B-B14F-4D97-AF65-F5344CB8AC3E}">
        <p14:creationId xmlns:p14="http://schemas.microsoft.com/office/powerpoint/2010/main" val="348247998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nSpc>
                <a:spcPct val="100000"/>
              </a:lnSpc>
            </a:pPr>
            <a:endParaRPr lang="en-US" sz="2400">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DRESSING</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THE                                    </a:t>
            </a:r>
          </a:p>
          <a:p>
            <a:pPr>
              <a:lnSpc>
                <a:spcPct val="100000"/>
              </a:lnSpc>
              <a:defRPr/>
            </a:pPr>
            <a:r>
              <a:rPr lang="en-US"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nSpc>
                <a:spcPct val="100000"/>
              </a:lnSpc>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66657586"/>
      </p:ext>
    </p:extLst>
  </p:cSld>
  <p:clrMapOvr>
    <a:masterClrMapping/>
  </p:clrMapOvr>
  <p:transition spd="med">
    <p:cu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22/01/24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96052675"/>
      </p:ext>
    </p:extLst>
  </p:cSld>
  <p:clrMapOvr>
    <a:overrideClrMapping bg1="dk1" tx1="lt1" bg2="dk2" tx2="lt2" accent1="accent1" accent2="accent2" accent3="accent3" accent4="accent4" accent5="accent5" accent6="accent6" hlink="hlink" folHlink="folHlink"/>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22/01/24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04839725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22/01/24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68009504"/>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22/01/24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107640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22/01/24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7179901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22/01/24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2310107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22/01/24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5188169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22/01/24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9342846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22/01/24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480791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415B8C8-3955-2D4A-94B7-682EF1DC549E}" type="slidenum">
              <a:rPr lang="en-US" altLang="ja-JP"/>
              <a:pPr>
                <a:defRPr/>
              </a:pPr>
              <a:t>‹#›</a:t>
            </a:fld>
            <a:endParaRPr lang="en-US" altLang="ja-JP"/>
          </a:p>
        </p:txBody>
      </p:sp>
    </p:spTree>
    <p:extLst>
      <p:ext uri="{BB962C8B-B14F-4D97-AF65-F5344CB8AC3E}">
        <p14:creationId xmlns:p14="http://schemas.microsoft.com/office/powerpoint/2010/main" val="301979300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22/01/24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9163830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22/01/24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355692925"/>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50671810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285555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136543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583829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512915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554279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8286725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913017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347766D-53B6-8D4A-ADFB-849D932E0D10}" type="slidenum">
              <a:rPr lang="en-US" altLang="ja-JP"/>
              <a:pPr>
                <a:defRPr/>
              </a:pPr>
              <a:t>‹#›</a:t>
            </a:fld>
            <a:endParaRPr lang="en-US" altLang="ja-JP"/>
          </a:p>
        </p:txBody>
      </p:sp>
    </p:spTree>
    <p:extLst>
      <p:ext uri="{BB962C8B-B14F-4D97-AF65-F5344CB8AC3E}">
        <p14:creationId xmlns:p14="http://schemas.microsoft.com/office/powerpoint/2010/main" val="389199949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52635303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107049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16970084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66867330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9519012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1692739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2171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08440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39576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5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9D93CE0E-6C0B-4A42-8342-86933A50BD2D}" type="slidenum">
              <a:rPr lang="en-US" altLang="ja-JP"/>
              <a:pPr>
                <a:defRPr/>
              </a:pPr>
              <a:t>‹#›</a:t>
            </a:fld>
            <a:endParaRPr lang="en-US" altLang="ja-JP"/>
          </a:p>
        </p:txBody>
      </p:sp>
    </p:spTree>
    <p:extLst>
      <p:ext uri="{BB962C8B-B14F-4D97-AF65-F5344CB8AC3E}">
        <p14:creationId xmlns:p14="http://schemas.microsoft.com/office/powerpoint/2010/main" val="327959389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545110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967323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099496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1632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1531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85980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31192457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21533879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33727425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404035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2945392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237871D-7FDB-234A-B2FB-DFC893F214BC}" type="slidenum">
              <a:rPr lang="en-US" altLang="ja-JP"/>
              <a:pPr>
                <a:defRPr/>
              </a:pPr>
              <a:t>‹#›</a:t>
            </a:fld>
            <a:endParaRPr lang="en-US" altLang="ja-JP"/>
          </a:p>
        </p:txBody>
      </p:sp>
    </p:spTree>
    <p:extLst>
      <p:ext uri="{BB962C8B-B14F-4D97-AF65-F5344CB8AC3E}">
        <p14:creationId xmlns:p14="http://schemas.microsoft.com/office/powerpoint/2010/main" val="254849458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214862683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19209966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22692258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361000212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59759540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7039714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62680082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04622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29203709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111464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50943A8F-AE21-164A-A712-E72881628A78}" type="slidenum">
              <a:rPr lang="en-US" altLang="ja-JP"/>
              <a:pPr>
                <a:defRPr/>
              </a:pPr>
              <a:t>‹#›</a:t>
            </a:fld>
            <a:endParaRPr lang="en-US" altLang="ja-JP"/>
          </a:p>
        </p:txBody>
      </p:sp>
    </p:spTree>
    <p:extLst>
      <p:ext uri="{BB962C8B-B14F-4D97-AF65-F5344CB8AC3E}">
        <p14:creationId xmlns:p14="http://schemas.microsoft.com/office/powerpoint/2010/main" val="25919646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B676C49-4F89-2C48-9238-D5D69696A6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794529"/>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10F47E7-A548-1448-BDC6-6AC0E1A14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3917040"/>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F6D5E68B-7375-2246-B85B-8854E17C8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904077"/>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E1649D68-19C6-7C48-B5F1-11B10CCAA0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0836214"/>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6E832F4-4965-0243-A2BB-35239DA6F9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4856044"/>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363AE4F-7E2A-9C43-9A14-C7A794B1E1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9482151"/>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05358287-0E45-AA4A-BDF4-BF9E851688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6227359"/>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DF2A8C78-2835-4D48-B489-B76CCEB17C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216520"/>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FF4A3BC-6D7B-6648-82AC-3AD748026C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066238"/>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4493DE9-88F9-414D-8952-0E68B5F69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78633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36BA2E2F-C5DD-C740-B986-314E64ECF9D6}" type="slidenum">
              <a:rPr lang="en-US" altLang="ja-JP"/>
              <a:pPr>
                <a:defRPr/>
              </a:pPr>
              <a:t>‹#›</a:t>
            </a:fld>
            <a:endParaRPr lang="en-US" altLang="ja-JP"/>
          </a:p>
        </p:txBody>
      </p:sp>
    </p:spTree>
    <p:extLst>
      <p:ext uri="{BB962C8B-B14F-4D97-AF65-F5344CB8AC3E}">
        <p14:creationId xmlns:p14="http://schemas.microsoft.com/office/powerpoint/2010/main" val="18021377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DF3B388C-479D-8146-B779-DA15A15AEF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2337812"/>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0457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76185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4343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8725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82781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3557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3353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8305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87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A428EB3-5C6E-5D46-BF68-D09DAB730C73}" type="slidenum">
              <a:rPr lang="en-US" altLang="ja-JP"/>
              <a:pPr>
                <a:defRPr/>
              </a:pPr>
              <a:t>‹#›</a:t>
            </a:fld>
            <a:endParaRPr lang="en-US" altLang="ja-JP"/>
          </a:p>
        </p:txBody>
      </p:sp>
    </p:spTree>
    <p:extLst>
      <p:ext uri="{BB962C8B-B14F-4D97-AF65-F5344CB8AC3E}">
        <p14:creationId xmlns:p14="http://schemas.microsoft.com/office/powerpoint/2010/main" val="151817427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54057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7556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179203" name="Rectangle 3"/>
          <p:cNvSpPr>
            <a:spLocks noGrp="1" noChangeArrowheads="1"/>
          </p:cNvSpPr>
          <p:nvPr>
            <p:ph type="subTitle" idx="1"/>
          </p:nvPr>
        </p:nvSpPr>
        <p:spPr>
          <a:xfrm>
            <a:off x="2249488" y="4191000"/>
            <a:ext cx="5408612" cy="17526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276600" cy="457200"/>
          </a:xfrm>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934200" y="6248400"/>
            <a:ext cx="1905000" cy="457200"/>
          </a:xfrm>
        </p:spPr>
        <p:txBody>
          <a:bodyPr/>
          <a:lstStyle>
            <a:lvl1pPr>
              <a:defRPr/>
            </a:lvl1pPr>
          </a:lstStyle>
          <a:p>
            <a:pPr>
              <a:defRPr/>
            </a:pPr>
            <a:fld id="{7A1ADA3C-5E7C-814C-BFEB-B6C8ACD72A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3858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8C369-4F4D-7242-B2E0-39826451F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502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740FF7-32DB-3C41-986B-E777A571C8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22237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712F58-F3E1-0741-A0D9-B6FE751779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18619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1DC2E9-1F04-6E41-8055-502413F7BE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600895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0C65E03-12D4-CE42-BE3A-FCD4AC4A02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10722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9AADC2-0EC0-D94C-9269-C6B273ABC9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16391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955A0A-6916-544B-A322-729EFBD45E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411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361363 h 3264"/>
                <a:gd name="T2" fmla="*/ 0 w 1699"/>
                <a:gd name="T3" fmla="*/ 120288 h 3264"/>
                <a:gd name="T4" fmla="*/ 0 w 1699"/>
                <a:gd name="T5" fmla="*/ 22111 h 3264"/>
                <a:gd name="T6" fmla="*/ 0 w 1699"/>
                <a:gd name="T7" fmla="*/ 22111 h 3264"/>
                <a:gd name="T8" fmla="*/ 0 w 1699"/>
                <a:gd name="T9" fmla="*/ 7018 h 3264"/>
                <a:gd name="T10" fmla="*/ 0 w 1699"/>
                <a:gd name="T11" fmla="*/ 17048 h 3264"/>
                <a:gd name="T12" fmla="*/ 0 w 1699"/>
                <a:gd name="T13" fmla="*/ 109750 h 3264"/>
                <a:gd name="T14" fmla="*/ 0 w 1699"/>
                <a:gd name="T15" fmla="*/ 279014 h 3264"/>
                <a:gd name="T16" fmla="*/ 0 w 1699"/>
                <a:gd name="T17" fmla="*/ 506173 h 3264"/>
                <a:gd name="T18" fmla="*/ 0 w 1699"/>
                <a:gd name="T19" fmla="*/ 808749 h 3264"/>
                <a:gd name="T20" fmla="*/ 0 w 1699"/>
                <a:gd name="T21" fmla="*/ 1086570 h 3264"/>
                <a:gd name="T22" fmla="*/ 0 w 1699"/>
                <a:gd name="T23" fmla="*/ 1533912 h 3264"/>
                <a:gd name="T24" fmla="*/ 0 w 1699"/>
                <a:gd name="T25" fmla="*/ 1945097 h 3264"/>
                <a:gd name="T26" fmla="*/ 0 w 1699"/>
                <a:gd name="T27" fmla="*/ 2099926 h 3264"/>
                <a:gd name="T28" fmla="*/ 0 w 1699"/>
                <a:gd name="T29" fmla="*/ 2222581 h 3264"/>
                <a:gd name="T30" fmla="*/ 0 w 1699"/>
                <a:gd name="T31" fmla="*/ 2222581 h 3264"/>
                <a:gd name="T32" fmla="*/ 0 w 1699"/>
                <a:gd name="T33" fmla="*/ 2202193 h 3264"/>
                <a:gd name="T34" fmla="*/ 0 w 1699"/>
                <a:gd name="T35" fmla="*/ 2232904 h 3264"/>
                <a:gd name="T36" fmla="*/ 0 w 1699"/>
                <a:gd name="T37" fmla="*/ 2176687 h 3264"/>
                <a:gd name="T38" fmla="*/ 0 w 1699"/>
                <a:gd name="T39" fmla="*/ 2027439 h 3264"/>
                <a:gd name="T40" fmla="*/ 0 w 1699"/>
                <a:gd name="T41" fmla="*/ 1822098 h 3264"/>
                <a:gd name="T42" fmla="*/ 0 w 1699"/>
                <a:gd name="T43" fmla="*/ 1533912 h 3264"/>
                <a:gd name="T44" fmla="*/ 0 w 1699"/>
                <a:gd name="T45" fmla="*/ 1246220 h 3264"/>
                <a:gd name="T46" fmla="*/ 0 w 1699"/>
                <a:gd name="T47" fmla="*/ 865400 h 3264"/>
                <a:gd name="T48" fmla="*/ 0 w 1699"/>
                <a:gd name="T49" fmla="*/ 628729 h 3264"/>
                <a:gd name="T50" fmla="*/ 0 w 1699"/>
                <a:gd name="T51" fmla="*/ 361363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9 h 457"/>
                    <a:gd name="T4" fmla="*/ 187 w 2161"/>
                    <a:gd name="T5" fmla="*/ 346 h 457"/>
                    <a:gd name="T6" fmla="*/ 351 w 2161"/>
                    <a:gd name="T7" fmla="*/ 316 h 457"/>
                    <a:gd name="T8" fmla="*/ 561 w 2161"/>
                    <a:gd name="T9" fmla="*/ 294 h 457"/>
                    <a:gd name="T10" fmla="*/ 852 w 2161"/>
                    <a:gd name="T11" fmla="*/ 272 h 457"/>
                    <a:gd name="T12" fmla="*/ 1154 w 2161"/>
                    <a:gd name="T13" fmla="*/ 272 h 457"/>
                    <a:gd name="T14" fmla="*/ 1528 w 2161"/>
                    <a:gd name="T15" fmla="*/ 331 h 457"/>
                    <a:gd name="T16" fmla="*/ 1745 w 2161"/>
                    <a:gd name="T17" fmla="*/ 414 h 457"/>
                    <a:gd name="T18" fmla="*/ 1894 w 2161"/>
                    <a:gd name="T19" fmla="*/ 466 h 457"/>
                    <a:gd name="T20" fmla="*/ 2036 w 2161"/>
                    <a:gd name="T21" fmla="*/ 436 h 457"/>
                    <a:gd name="T22" fmla="*/ 2096 w 2161"/>
                    <a:gd name="T23" fmla="*/ 361 h 457"/>
                    <a:gd name="T24" fmla="*/ 2096 w 2161"/>
                    <a:gd name="T25" fmla="*/ 264 h 457"/>
                    <a:gd name="T26" fmla="*/ 1991 w 2161"/>
                    <a:gd name="T27" fmla="*/ 154 h 457"/>
                    <a:gd name="T28" fmla="*/ 1154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4 h 585"/>
                    <a:gd name="T2" fmla="*/ 274 w 2341"/>
                    <a:gd name="T3" fmla="*/ 528 h 585"/>
                    <a:gd name="T4" fmla="*/ 72 w 2341"/>
                    <a:gd name="T5" fmla="*/ 499 h 585"/>
                    <a:gd name="T6" fmla="*/ 5 w 2341"/>
                    <a:gd name="T7" fmla="*/ 386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4 w 2341"/>
                    <a:gd name="T19" fmla="*/ 7 h 585"/>
                    <a:gd name="T20" fmla="*/ 1765 w 2341"/>
                    <a:gd name="T21" fmla="*/ 7 h 585"/>
                    <a:gd name="T22" fmla="*/ 2191 w 2341"/>
                    <a:gd name="T23" fmla="*/ 52 h 585"/>
                    <a:gd name="T24" fmla="*/ 2274 w 2341"/>
                    <a:gd name="T25" fmla="*/ 111 h 585"/>
                    <a:gd name="T26" fmla="*/ 2319 w 2341"/>
                    <a:gd name="T27" fmla="*/ 246 h 585"/>
                    <a:gd name="T28" fmla="*/ 2326 w 2341"/>
                    <a:gd name="T29" fmla="*/ 386 h 585"/>
                    <a:gd name="T30" fmla="*/ 2311 w 2341"/>
                    <a:gd name="T31" fmla="*/ 469 h 585"/>
                    <a:gd name="T32" fmla="*/ 2326 w 2341"/>
                    <a:gd name="T33" fmla="*/ 551 h 585"/>
                    <a:gd name="T34" fmla="*/ 2296 w 2341"/>
                    <a:gd name="T35" fmla="*/ 596 h 585"/>
                    <a:gd name="T36" fmla="*/ 2221 w 2341"/>
                    <a:gd name="T37" fmla="*/ 566 h 585"/>
                    <a:gd name="T38" fmla="*/ 2049 w 2341"/>
                    <a:gd name="T39" fmla="*/ 499 h 585"/>
                    <a:gd name="T40" fmla="*/ 1765 w 2341"/>
                    <a:gd name="T41" fmla="*/ 461 h 585"/>
                    <a:gd name="T42" fmla="*/ 1600 w 2341"/>
                    <a:gd name="T43" fmla="*/ 461 h 585"/>
                    <a:gd name="T44" fmla="*/ 1316 w 2341"/>
                    <a:gd name="T45" fmla="*/ 431 h 585"/>
                    <a:gd name="T46" fmla="*/ 1182 w 2341"/>
                    <a:gd name="T47" fmla="*/ 424 h 585"/>
                    <a:gd name="T48" fmla="*/ 895 w 2341"/>
                    <a:gd name="T49" fmla="*/ 439 h 585"/>
                    <a:gd name="T50" fmla="*/ 671 w 2341"/>
                    <a:gd name="T51" fmla="*/ 424 h 585"/>
                    <a:gd name="T52" fmla="*/ 506 w 2341"/>
                    <a:gd name="T53" fmla="*/ 454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78 w 157"/>
                  <a:gd name="T1" fmla="*/ 8 h 337"/>
                  <a:gd name="T2" fmla="*/ 144 w 157"/>
                  <a:gd name="T3" fmla="*/ 208 h 337"/>
                  <a:gd name="T4" fmla="*/ 129 w 157"/>
                  <a:gd name="T5" fmla="*/ 350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9 h 396"/>
                  <a:gd name="T2" fmla="*/ 105 w 808"/>
                  <a:gd name="T3" fmla="*/ 379 h 396"/>
                  <a:gd name="T4" fmla="*/ 255 w 808"/>
                  <a:gd name="T5" fmla="*/ 319 h 396"/>
                  <a:gd name="T6" fmla="*/ 484 w 808"/>
                  <a:gd name="T7" fmla="*/ 112 h 396"/>
                  <a:gd name="T8" fmla="*/ 307 w 808"/>
                  <a:gd name="T9" fmla="*/ 67 h 396"/>
                  <a:gd name="T10" fmla="*/ 232 w 808"/>
                  <a:gd name="T11" fmla="*/ 22 h 396"/>
                  <a:gd name="T12" fmla="*/ 352 w 808"/>
                  <a:gd name="T13" fmla="*/ 22 h 396"/>
                  <a:gd name="T14" fmla="*/ 537 w 808"/>
                  <a:gd name="T15" fmla="*/ 74 h 396"/>
                  <a:gd name="T16" fmla="*/ 634 w 808"/>
                  <a:gd name="T17" fmla="*/ 0 h 396"/>
                  <a:gd name="T18" fmla="*/ 694 w 808"/>
                  <a:gd name="T19" fmla="*/ 0 h 396"/>
                  <a:gd name="T20" fmla="*/ 589 w 808"/>
                  <a:gd name="T21" fmla="*/ 82 h 396"/>
                  <a:gd name="T22" fmla="*/ 814 w 808"/>
                  <a:gd name="T23" fmla="*/ 134 h 396"/>
                  <a:gd name="T24" fmla="*/ 821 w 808"/>
                  <a:gd name="T25" fmla="*/ 222 h 396"/>
                  <a:gd name="T26" fmla="*/ 529 w 808"/>
                  <a:gd name="T27" fmla="*/ 134 h 396"/>
                  <a:gd name="T28" fmla="*/ 344 w 808"/>
                  <a:gd name="T29" fmla="*/ 304 h 396"/>
                  <a:gd name="T30" fmla="*/ 277 w 808"/>
                  <a:gd name="T31" fmla="*/ 357 h 396"/>
                  <a:gd name="T32" fmla="*/ 157 w 808"/>
                  <a:gd name="T33" fmla="*/ 409 h 396"/>
                  <a:gd name="T34" fmla="*/ 0 w 808"/>
                  <a:gd name="T35" fmla="*/ 379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cs typeface="Times New Roman" charset="0"/>
              </a:defRPr>
            </a:lvl1pPr>
          </a:lstStyle>
          <a:p>
            <a:pPr>
              <a:defRPr/>
            </a:pPr>
            <a:fld id="{EBA2BCAB-2A77-594F-A508-076477A82498}" type="slidenum">
              <a:rPr lang="en-US"/>
              <a:pPr>
                <a:defRPr/>
              </a:pPr>
              <a:t>‹#›</a:t>
            </a:fld>
            <a:endParaRPr lang="en-US"/>
          </a:p>
        </p:txBody>
      </p:sp>
    </p:spTree>
    <p:extLst>
      <p:ext uri="{BB962C8B-B14F-4D97-AF65-F5344CB8AC3E}">
        <p14:creationId xmlns:p14="http://schemas.microsoft.com/office/powerpoint/2010/main" val="1775711248"/>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945DAE-1611-AE4D-AC52-475966281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34996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8B8FF9-46F6-4C4E-A62F-1CC6FFD02A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33514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5FFC0-AD89-3649-A1F0-63B7FC94C9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73627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1968393505"/>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1324235688"/>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4023697106"/>
      </p:ext>
    </p:extLst>
  </p:cSld>
  <p:clrMapOvr>
    <a:masterClrMapping/>
  </p:clrMapOvr>
  <p:transition spd="med">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637045619"/>
      </p:ext>
    </p:extLst>
  </p:cSld>
  <p:clrMapOvr>
    <a:masterClrMapping/>
  </p:clrMapOvr>
  <p:transition spd="med">
    <p:randomBar dir="vert"/>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842656787"/>
      </p:ext>
    </p:extLst>
  </p:cSld>
  <p:clrMapOvr>
    <a:masterClrMapping/>
  </p:clrMapOvr>
  <p:transition spd="med">
    <p:randomBar dir="vert"/>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3507747083"/>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2930441551"/>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cs typeface="Times New Roman" charset="0"/>
              </a:defRPr>
            </a:lvl1pPr>
          </a:lstStyle>
          <a:p>
            <a:pPr>
              <a:defRPr/>
            </a:pPr>
            <a:fld id="{A2AD3815-F83A-E440-8210-32D2D41618B8}" type="slidenum">
              <a:rPr lang="en-US"/>
              <a:pPr>
                <a:defRPr/>
              </a:pPr>
              <a:t>‹#›</a:t>
            </a:fld>
            <a:endParaRPr lang="en-US"/>
          </a:p>
        </p:txBody>
      </p:sp>
    </p:spTree>
    <p:extLst>
      <p:ext uri="{BB962C8B-B14F-4D97-AF65-F5344CB8AC3E}">
        <p14:creationId xmlns:p14="http://schemas.microsoft.com/office/powerpoint/2010/main" val="425693167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194692295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410500055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2381469110"/>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4003430050"/>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latin typeface="Arial"/>
              </a:rPr>
              <a:pPr/>
              <a:t>‹#›</a:t>
            </a:fld>
            <a:endParaRPr lang="en-US">
              <a:latin typeface="Arial"/>
            </a:endParaRPr>
          </a:p>
        </p:txBody>
      </p:sp>
    </p:spTree>
    <p:extLst>
      <p:ext uri="{BB962C8B-B14F-4D97-AF65-F5344CB8AC3E}">
        <p14:creationId xmlns:p14="http://schemas.microsoft.com/office/powerpoint/2010/main" val="357606676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latin typeface="Arial"/>
              </a:rPr>
              <a:pPr/>
              <a:t>‹#›</a:t>
            </a:fld>
            <a:endParaRPr lang="en-US">
              <a:latin typeface="Arial"/>
            </a:endParaRPr>
          </a:p>
        </p:txBody>
      </p:sp>
    </p:spTree>
    <p:extLst>
      <p:ext uri="{BB962C8B-B14F-4D97-AF65-F5344CB8AC3E}">
        <p14:creationId xmlns:p14="http://schemas.microsoft.com/office/powerpoint/2010/main" val="275280872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latin typeface="Arial"/>
              </a:rPr>
              <a:pPr/>
              <a:t>‹#›</a:t>
            </a:fld>
            <a:endParaRPr lang="en-US">
              <a:latin typeface="Arial"/>
            </a:endParaRPr>
          </a:p>
        </p:txBody>
      </p:sp>
    </p:spTree>
    <p:extLst>
      <p:ext uri="{BB962C8B-B14F-4D97-AF65-F5344CB8AC3E}">
        <p14:creationId xmlns:p14="http://schemas.microsoft.com/office/powerpoint/2010/main" val="347941619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latin typeface="Arial"/>
              </a:rPr>
              <a:pPr/>
              <a:t>‹#›</a:t>
            </a:fld>
            <a:endParaRPr lang="en-US">
              <a:latin typeface="Arial"/>
            </a:endParaRPr>
          </a:p>
        </p:txBody>
      </p:sp>
    </p:spTree>
    <p:extLst>
      <p:ext uri="{BB962C8B-B14F-4D97-AF65-F5344CB8AC3E}">
        <p14:creationId xmlns:p14="http://schemas.microsoft.com/office/powerpoint/2010/main" val="407021045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latin typeface="Arial"/>
              </a:rPr>
              <a:pPr/>
              <a:t>‹#›</a:t>
            </a:fld>
            <a:endParaRPr lang="en-US">
              <a:latin typeface="Arial"/>
            </a:endParaRPr>
          </a:p>
        </p:txBody>
      </p:sp>
    </p:spTree>
    <p:extLst>
      <p:ext uri="{BB962C8B-B14F-4D97-AF65-F5344CB8AC3E}">
        <p14:creationId xmlns:p14="http://schemas.microsoft.com/office/powerpoint/2010/main" val="396327825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latin typeface="Arial"/>
              </a:rPr>
              <a:pPr/>
              <a:t>‹#›</a:t>
            </a:fld>
            <a:endParaRPr lang="en-US">
              <a:latin typeface="Arial"/>
            </a:endParaRPr>
          </a:p>
        </p:txBody>
      </p:sp>
    </p:spTree>
    <p:extLst>
      <p:ext uri="{BB962C8B-B14F-4D97-AF65-F5344CB8AC3E}">
        <p14:creationId xmlns:p14="http://schemas.microsoft.com/office/powerpoint/2010/main" val="36639632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DBA6768D-C85A-D445-A1B4-A966C2222C1B}" type="slidenum">
              <a:rPr lang="en-US"/>
              <a:pPr>
                <a:defRPr/>
              </a:pPr>
              <a:t>‹#›</a:t>
            </a:fld>
            <a:endParaRPr lang="en-US"/>
          </a:p>
        </p:txBody>
      </p:sp>
    </p:spTree>
    <p:extLst>
      <p:ext uri="{BB962C8B-B14F-4D97-AF65-F5344CB8AC3E}">
        <p14:creationId xmlns:p14="http://schemas.microsoft.com/office/powerpoint/2010/main" val="3637567239"/>
      </p:ext>
    </p:extLst>
  </p:cSld>
  <p:clrMapOvr>
    <a:masterClrMapping/>
  </p:clrMapOvr>
  <p:transition spd="med">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latin typeface="Arial"/>
              </a:rPr>
              <a:pPr/>
              <a:t>‹#›</a:t>
            </a:fld>
            <a:endParaRPr lang="en-US">
              <a:latin typeface="Arial"/>
            </a:endParaRPr>
          </a:p>
        </p:txBody>
      </p:sp>
    </p:spTree>
    <p:extLst>
      <p:ext uri="{BB962C8B-B14F-4D97-AF65-F5344CB8AC3E}">
        <p14:creationId xmlns:p14="http://schemas.microsoft.com/office/powerpoint/2010/main" val="220707320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latin typeface="Arial"/>
              </a:rPr>
              <a:pPr/>
              <a:t>‹#›</a:t>
            </a:fld>
            <a:endParaRPr lang="en-US">
              <a:latin typeface="Arial"/>
            </a:endParaRPr>
          </a:p>
        </p:txBody>
      </p:sp>
    </p:spTree>
    <p:extLst>
      <p:ext uri="{BB962C8B-B14F-4D97-AF65-F5344CB8AC3E}">
        <p14:creationId xmlns:p14="http://schemas.microsoft.com/office/powerpoint/2010/main" val="102998576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latin typeface="Arial"/>
              </a:rPr>
              <a:pPr/>
              <a:t>‹#›</a:t>
            </a:fld>
            <a:endParaRPr lang="en-US">
              <a:latin typeface="Arial"/>
            </a:endParaRPr>
          </a:p>
        </p:txBody>
      </p:sp>
    </p:spTree>
    <p:extLst>
      <p:ext uri="{BB962C8B-B14F-4D97-AF65-F5344CB8AC3E}">
        <p14:creationId xmlns:p14="http://schemas.microsoft.com/office/powerpoint/2010/main" val="409505196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latin typeface="Arial"/>
              </a:rPr>
              <a:pPr/>
              <a:t>‹#›</a:t>
            </a:fld>
            <a:endParaRPr lang="en-US">
              <a:latin typeface="Arial"/>
            </a:endParaRPr>
          </a:p>
        </p:txBody>
      </p:sp>
    </p:spTree>
    <p:extLst>
      <p:ext uri="{BB962C8B-B14F-4D97-AF65-F5344CB8AC3E}">
        <p14:creationId xmlns:p14="http://schemas.microsoft.com/office/powerpoint/2010/main" val="410535182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latin typeface="Arial"/>
              </a:rPr>
              <a:pPr/>
              <a:t>‹#›</a:t>
            </a:fld>
            <a:endParaRPr lang="en-US">
              <a:latin typeface="Arial"/>
            </a:endParaRPr>
          </a:p>
        </p:txBody>
      </p:sp>
    </p:spTree>
    <p:extLst>
      <p:ext uri="{BB962C8B-B14F-4D97-AF65-F5344CB8AC3E}">
        <p14:creationId xmlns:p14="http://schemas.microsoft.com/office/powerpoint/2010/main" val="28566721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7662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45709978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4476086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9610445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0506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110BDDA5-0B64-1747-8173-AAADDA6BB6E1}" type="slidenum">
              <a:rPr lang="en-US"/>
              <a:pPr>
                <a:defRPr/>
              </a:pPr>
              <a:t>‹#›</a:t>
            </a:fld>
            <a:endParaRPr lang="en-US"/>
          </a:p>
        </p:txBody>
      </p:sp>
    </p:spTree>
    <p:extLst>
      <p:ext uri="{BB962C8B-B14F-4D97-AF65-F5344CB8AC3E}">
        <p14:creationId xmlns:p14="http://schemas.microsoft.com/office/powerpoint/2010/main" val="2652162966"/>
      </p:ext>
    </p:extLst>
  </p:cSld>
  <p:clrMapOvr>
    <a:masterClrMapping/>
  </p:clrMapOvr>
  <p:transition spd="med">
    <p:randomBar dir="vert"/>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906301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0522336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8000841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8904951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3375075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7765762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
        <p:nvSpPr>
          <p:cNvPr id="686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686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solidFill>
                <a:srgbClr val="808080"/>
              </a:solidFill>
              <a:latin typeface="Tahoma"/>
            </a:endParaRPr>
          </a:p>
        </p:txBody>
      </p:sp>
      <p:sp>
        <p:nvSpPr>
          <p:cNvPr id="17" name="Rectangle 17"/>
          <p:cNvSpPr>
            <a:spLocks noGrp="1" noChangeArrowheads="1"/>
          </p:cNvSpPr>
          <p:nvPr>
            <p:ph type="ftr" sz="quarter" idx="11"/>
          </p:nvPr>
        </p:nvSpPr>
        <p:spPr/>
        <p:txBody>
          <a:bodyPr/>
          <a:lstStyle>
            <a:lvl1pPr>
              <a:defRPr/>
            </a:lvl1pPr>
          </a:lstStyle>
          <a:p>
            <a:pPr>
              <a:defRPr/>
            </a:pPr>
            <a:endParaRPr lang="en-US">
              <a:solidFill>
                <a:srgbClr val="808080"/>
              </a:solidFill>
              <a:latin typeface="Tahoma"/>
            </a:endParaRPr>
          </a:p>
        </p:txBody>
      </p:sp>
      <p:sp>
        <p:nvSpPr>
          <p:cNvPr id="18" name="Rectangle 18"/>
          <p:cNvSpPr>
            <a:spLocks noGrp="1" noChangeArrowheads="1"/>
          </p:cNvSpPr>
          <p:nvPr>
            <p:ph type="sldNum" sz="quarter" idx="12"/>
          </p:nvPr>
        </p:nvSpPr>
        <p:spPr/>
        <p:txBody>
          <a:bodyPr/>
          <a:lstStyle>
            <a:lvl1pPr>
              <a:defRPr/>
            </a:lvl1pPr>
          </a:lstStyle>
          <a:p>
            <a:pPr>
              <a:defRPr/>
            </a:pPr>
            <a:fld id="{FD8A4DA8-3B4F-9B46-9EC4-2B75073762DF}"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9992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E8DF3-DC2D-4949-BD36-AA9EE0F364A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70559931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B028A3-38D2-4543-87F9-DC15F1BA2EAA}"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29951691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23BB53-09A0-D943-A9F8-2FE56717006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191628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B93CC857-AC25-BE4C-89B9-D49B9078EDC6}" type="slidenum">
              <a:rPr lang="en-US"/>
              <a:pPr>
                <a:defRPr/>
              </a:pPr>
              <a:t>‹#›</a:t>
            </a:fld>
            <a:endParaRPr lang="en-US"/>
          </a:p>
        </p:txBody>
      </p:sp>
    </p:spTree>
    <p:extLst>
      <p:ext uri="{BB962C8B-B14F-4D97-AF65-F5344CB8AC3E}">
        <p14:creationId xmlns:p14="http://schemas.microsoft.com/office/powerpoint/2010/main" val="2583801612"/>
      </p:ext>
    </p:extLst>
  </p:cSld>
  <p:clrMapOvr>
    <a:masterClrMapping/>
  </p:clrMapOvr>
  <p:transition spd="med">
    <p:randomBar dir="vert"/>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DCA18CE7-6EB0-FE4E-9C68-0AC3D1B7E3FD}"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83109845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F772081-7D5F-5843-9D68-B6CF36C183C7}"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311564286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662A5C-78AD-BD40-ABBA-34AFB32C6AF9}"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7246308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00971B0-7A4E-1549-9A4D-353D0E22912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42860946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5D8A2D-CCB0-6444-8CA8-81ADF3BC0243}"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21209539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84C089-2FA1-E94F-AB10-604D8EDD3885}"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226506619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80808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80808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A596C3-797C-AF4B-A970-ABFDA6AA8218}" type="slidenum">
              <a:rPr lang="en-US">
                <a:solidFill>
                  <a:srgbClr val="808080"/>
                </a:solidFill>
              </a:rPr>
              <a:pPr>
                <a:defRPr/>
              </a:pPr>
              <a:t>‹#›</a:t>
            </a:fld>
            <a:endParaRPr lang="en-US">
              <a:solidFill>
                <a:srgbClr val="808080"/>
              </a:solidFill>
            </a:endParaRPr>
          </a:p>
        </p:txBody>
      </p:sp>
    </p:spTree>
    <p:extLst>
      <p:ext uri="{BB962C8B-B14F-4D97-AF65-F5344CB8AC3E}">
        <p14:creationId xmlns:p14="http://schemas.microsoft.com/office/powerpoint/2010/main" val="11732786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617D4D8-110B-3140-B559-B1824E57ECBE}" type="slidenum">
              <a:rPr lang="en-US"/>
              <a:pPr>
                <a:defRPr/>
              </a:pPr>
              <a:t>‹#›</a:t>
            </a:fld>
            <a:endParaRPr lang="en-US"/>
          </a:p>
        </p:txBody>
      </p:sp>
    </p:spTree>
    <p:extLst>
      <p:ext uri="{BB962C8B-B14F-4D97-AF65-F5344CB8AC3E}">
        <p14:creationId xmlns:p14="http://schemas.microsoft.com/office/powerpoint/2010/main" val="122218482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F80A619-2A90-0E42-B745-23D8577B7D43}" type="slidenum">
              <a:rPr lang="en-US"/>
              <a:pPr>
                <a:defRPr/>
              </a:pPr>
              <a:t>‹#›</a:t>
            </a:fld>
            <a:endParaRPr lang="en-US"/>
          </a:p>
        </p:txBody>
      </p:sp>
    </p:spTree>
    <p:extLst>
      <p:ext uri="{BB962C8B-B14F-4D97-AF65-F5344CB8AC3E}">
        <p14:creationId xmlns:p14="http://schemas.microsoft.com/office/powerpoint/2010/main" val="389500322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3B39876-CF57-AB42-8C8D-06F47D08E156}" type="slidenum">
              <a:rPr lang="en-US"/>
              <a:pPr>
                <a:defRPr/>
              </a:pPr>
              <a:t>‹#›</a:t>
            </a:fld>
            <a:endParaRPr lang="en-US"/>
          </a:p>
        </p:txBody>
      </p:sp>
    </p:spTree>
    <p:extLst>
      <p:ext uri="{BB962C8B-B14F-4D97-AF65-F5344CB8AC3E}">
        <p14:creationId xmlns:p14="http://schemas.microsoft.com/office/powerpoint/2010/main" val="34468277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DD027834-019F-DF4B-BD97-FC1AAC2C3CA8}" type="slidenum">
              <a:rPr lang="en-US"/>
              <a:pPr>
                <a:defRPr/>
              </a:pPr>
              <a:t>‹#›</a:t>
            </a:fld>
            <a:endParaRPr lang="en-US"/>
          </a:p>
        </p:txBody>
      </p:sp>
    </p:spTree>
    <p:extLst>
      <p:ext uri="{BB962C8B-B14F-4D97-AF65-F5344CB8AC3E}">
        <p14:creationId xmlns:p14="http://schemas.microsoft.com/office/powerpoint/2010/main" val="3139879086"/>
      </p:ext>
    </p:extLst>
  </p:cSld>
  <p:clrMapOvr>
    <a:masterClrMapping/>
  </p:clrMapOvr>
  <p:transition spd="med">
    <p:randomBar dir="vert"/>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B2544A0-55F6-884F-8C4F-BF7623B51893}" type="slidenum">
              <a:rPr lang="en-US"/>
              <a:pPr>
                <a:defRPr/>
              </a:pPr>
              <a:t>‹#›</a:t>
            </a:fld>
            <a:endParaRPr lang="en-US"/>
          </a:p>
        </p:txBody>
      </p:sp>
    </p:spTree>
    <p:extLst>
      <p:ext uri="{BB962C8B-B14F-4D97-AF65-F5344CB8AC3E}">
        <p14:creationId xmlns:p14="http://schemas.microsoft.com/office/powerpoint/2010/main" val="2183259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BE647E9-31CE-FA40-89E3-6E0F1D637DF2}" type="slidenum">
              <a:rPr lang="en-US"/>
              <a:pPr>
                <a:defRPr/>
              </a:pPr>
              <a:t>‹#›</a:t>
            </a:fld>
            <a:endParaRPr lang="en-US"/>
          </a:p>
        </p:txBody>
      </p:sp>
    </p:spTree>
    <p:extLst>
      <p:ext uri="{BB962C8B-B14F-4D97-AF65-F5344CB8AC3E}">
        <p14:creationId xmlns:p14="http://schemas.microsoft.com/office/powerpoint/2010/main" val="264408506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CFAFF421-7416-B648-B09C-BAB411EED0F5}" type="slidenum">
              <a:rPr lang="en-US"/>
              <a:pPr>
                <a:defRPr/>
              </a:pPr>
              <a:t>‹#›</a:t>
            </a:fld>
            <a:endParaRPr lang="en-US"/>
          </a:p>
        </p:txBody>
      </p:sp>
    </p:spTree>
    <p:extLst>
      <p:ext uri="{BB962C8B-B14F-4D97-AF65-F5344CB8AC3E}">
        <p14:creationId xmlns:p14="http://schemas.microsoft.com/office/powerpoint/2010/main" val="184978236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1B0A7-6297-E04E-8CFD-472E78AC8555}" type="slidenum">
              <a:rPr lang="en-US"/>
              <a:pPr>
                <a:defRPr/>
              </a:pPr>
              <a:t>‹#›</a:t>
            </a:fld>
            <a:endParaRPr lang="en-US"/>
          </a:p>
        </p:txBody>
      </p:sp>
    </p:spTree>
    <p:extLst>
      <p:ext uri="{BB962C8B-B14F-4D97-AF65-F5344CB8AC3E}">
        <p14:creationId xmlns:p14="http://schemas.microsoft.com/office/powerpoint/2010/main" val="309926539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B5259BC-B220-3C49-B7FF-B3D9FF1692A5}" type="slidenum">
              <a:rPr lang="en-US"/>
              <a:pPr>
                <a:defRPr/>
              </a:pPr>
              <a:t>‹#›</a:t>
            </a:fld>
            <a:endParaRPr lang="en-US"/>
          </a:p>
        </p:txBody>
      </p:sp>
    </p:spTree>
    <p:extLst>
      <p:ext uri="{BB962C8B-B14F-4D97-AF65-F5344CB8AC3E}">
        <p14:creationId xmlns:p14="http://schemas.microsoft.com/office/powerpoint/2010/main" val="323581433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F3635A7-E62C-254D-A369-7B6032355D50}" type="slidenum">
              <a:rPr lang="en-US"/>
              <a:pPr>
                <a:defRPr/>
              </a:pPr>
              <a:t>‹#›</a:t>
            </a:fld>
            <a:endParaRPr lang="en-US"/>
          </a:p>
        </p:txBody>
      </p:sp>
    </p:spTree>
    <p:extLst>
      <p:ext uri="{BB962C8B-B14F-4D97-AF65-F5344CB8AC3E}">
        <p14:creationId xmlns:p14="http://schemas.microsoft.com/office/powerpoint/2010/main" val="6533596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81A603-A4FF-0442-9C73-B99993A6224A}" type="slidenum">
              <a:rPr lang="en-US"/>
              <a:pPr>
                <a:defRPr/>
              </a:pPr>
              <a:t>‹#›</a:t>
            </a:fld>
            <a:endParaRPr lang="en-US"/>
          </a:p>
        </p:txBody>
      </p:sp>
    </p:spTree>
    <p:extLst>
      <p:ext uri="{BB962C8B-B14F-4D97-AF65-F5344CB8AC3E}">
        <p14:creationId xmlns:p14="http://schemas.microsoft.com/office/powerpoint/2010/main" val="128138070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3772C20-B6D9-584E-BEC8-82E47E545D1B}" type="slidenum">
              <a:rPr lang="en-US"/>
              <a:pPr>
                <a:defRPr/>
              </a:pPr>
              <a:t>‹#›</a:t>
            </a:fld>
            <a:endParaRPr lang="en-US"/>
          </a:p>
        </p:txBody>
      </p:sp>
    </p:spTree>
    <p:extLst>
      <p:ext uri="{BB962C8B-B14F-4D97-AF65-F5344CB8AC3E}">
        <p14:creationId xmlns:p14="http://schemas.microsoft.com/office/powerpoint/2010/main" val="271352275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56262C2-9CB7-5247-9170-AA4DE92BD539}" type="slidenum">
              <a:rPr lang="en-US"/>
              <a:pPr>
                <a:defRPr/>
              </a:pPr>
              <a:t>‹#›</a:t>
            </a:fld>
            <a:endParaRPr lang="en-US"/>
          </a:p>
        </p:txBody>
      </p:sp>
    </p:spTree>
    <p:extLst>
      <p:ext uri="{BB962C8B-B14F-4D97-AF65-F5344CB8AC3E}">
        <p14:creationId xmlns:p14="http://schemas.microsoft.com/office/powerpoint/2010/main" val="245614947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CC18D5-84D3-9643-8CD3-2CF84C300E8E}" type="slidenum">
              <a:rPr lang="en-US"/>
              <a:pPr>
                <a:defRPr/>
              </a:pPr>
              <a:t>‹#›</a:t>
            </a:fld>
            <a:endParaRPr lang="en-US"/>
          </a:p>
        </p:txBody>
      </p:sp>
    </p:spTree>
    <p:extLst>
      <p:ext uri="{BB962C8B-B14F-4D97-AF65-F5344CB8AC3E}">
        <p14:creationId xmlns:p14="http://schemas.microsoft.com/office/powerpoint/2010/main" val="2584010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751731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lnSpc>
                <a:spcPct val="80000"/>
              </a:lnSpc>
              <a:defRPr>
                <a:cs typeface="Times New Roman" charset="0"/>
              </a:defRPr>
            </a:lvl1pPr>
          </a:lstStyle>
          <a:p>
            <a:pPr>
              <a:defRPr/>
            </a:pPr>
            <a:fld id="{F961E3C1-96B3-E046-8766-3A35E26A8812}" type="slidenum">
              <a:rPr lang="en-US"/>
              <a:pPr>
                <a:defRPr/>
              </a:pPr>
              <a:t>‹#›</a:t>
            </a:fld>
            <a:endParaRPr lang="en-US"/>
          </a:p>
        </p:txBody>
      </p:sp>
    </p:spTree>
    <p:extLst>
      <p:ext uri="{BB962C8B-B14F-4D97-AF65-F5344CB8AC3E}">
        <p14:creationId xmlns:p14="http://schemas.microsoft.com/office/powerpoint/2010/main" val="1106446950"/>
      </p:ext>
    </p:extLst>
  </p:cSld>
  <p:clrMapOvr>
    <a:masterClrMapping/>
  </p:clrMapOvr>
  <p:transition spd="med">
    <p:randomBar dir="vert"/>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98E802-E173-F04F-9A46-B0391F52039A}" type="slidenum">
              <a:rPr lang="en-US"/>
              <a:pPr>
                <a:defRPr/>
              </a:pPr>
              <a:t>‹#›</a:t>
            </a:fld>
            <a:endParaRPr lang="en-US"/>
          </a:p>
        </p:txBody>
      </p:sp>
    </p:spTree>
    <p:extLst>
      <p:ext uri="{BB962C8B-B14F-4D97-AF65-F5344CB8AC3E}">
        <p14:creationId xmlns:p14="http://schemas.microsoft.com/office/powerpoint/2010/main" val="32131134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8D4AE8-4CE8-4A46-9F57-6761552BAE11}" type="slidenum">
              <a:rPr lang="en-US"/>
              <a:pPr>
                <a:defRPr/>
              </a:pPr>
              <a:t>‹#›</a:t>
            </a:fld>
            <a:endParaRPr lang="en-US"/>
          </a:p>
        </p:txBody>
      </p:sp>
    </p:spTree>
    <p:extLst>
      <p:ext uri="{BB962C8B-B14F-4D97-AF65-F5344CB8AC3E}">
        <p14:creationId xmlns:p14="http://schemas.microsoft.com/office/powerpoint/2010/main" val="212199134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883606-1B3F-1F42-B294-F79922D099E6}" type="slidenum">
              <a:rPr lang="en-US"/>
              <a:pPr>
                <a:defRPr/>
              </a:pPr>
              <a:t>‹#›</a:t>
            </a:fld>
            <a:endParaRPr lang="en-US"/>
          </a:p>
        </p:txBody>
      </p:sp>
    </p:spTree>
    <p:extLst>
      <p:ext uri="{BB962C8B-B14F-4D97-AF65-F5344CB8AC3E}">
        <p14:creationId xmlns:p14="http://schemas.microsoft.com/office/powerpoint/2010/main" val="224524776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002B0E-B726-3440-8BC3-0DA983215700}" type="slidenum">
              <a:rPr lang="en-US"/>
              <a:pPr>
                <a:defRPr/>
              </a:pPr>
              <a:t>‹#›</a:t>
            </a:fld>
            <a:endParaRPr lang="en-US"/>
          </a:p>
        </p:txBody>
      </p:sp>
    </p:spTree>
    <p:extLst>
      <p:ext uri="{BB962C8B-B14F-4D97-AF65-F5344CB8AC3E}">
        <p14:creationId xmlns:p14="http://schemas.microsoft.com/office/powerpoint/2010/main" val="252462761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2D0871-2E0B-EB4A-BFA6-44CE64BB1490}" type="slidenum">
              <a:rPr lang="en-US"/>
              <a:pPr>
                <a:defRPr/>
              </a:pPr>
              <a:t>‹#›</a:t>
            </a:fld>
            <a:endParaRPr lang="en-US"/>
          </a:p>
        </p:txBody>
      </p:sp>
    </p:spTree>
    <p:extLst>
      <p:ext uri="{BB962C8B-B14F-4D97-AF65-F5344CB8AC3E}">
        <p14:creationId xmlns:p14="http://schemas.microsoft.com/office/powerpoint/2010/main" val="30423958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B36861-CB3A-B74E-B491-2E8BF9E41CA2}" type="slidenum">
              <a:rPr lang="en-US"/>
              <a:pPr>
                <a:defRPr/>
              </a:pPr>
              <a:t>‹#›</a:t>
            </a:fld>
            <a:endParaRPr lang="en-US"/>
          </a:p>
        </p:txBody>
      </p:sp>
    </p:spTree>
    <p:extLst>
      <p:ext uri="{BB962C8B-B14F-4D97-AF65-F5344CB8AC3E}">
        <p14:creationId xmlns:p14="http://schemas.microsoft.com/office/powerpoint/2010/main" val="42937060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2ACB14-4565-004E-9EB7-13FA1E030FAA}" type="slidenum">
              <a:rPr lang="en-US"/>
              <a:pPr>
                <a:defRPr/>
              </a:pPr>
              <a:t>‹#›</a:t>
            </a:fld>
            <a:endParaRPr lang="en-US"/>
          </a:p>
        </p:txBody>
      </p:sp>
    </p:spTree>
    <p:extLst>
      <p:ext uri="{BB962C8B-B14F-4D97-AF65-F5344CB8AC3E}">
        <p14:creationId xmlns:p14="http://schemas.microsoft.com/office/powerpoint/2010/main" val="264956938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365755-C371-7F44-B2B1-35F9E9F0045D}" type="slidenum">
              <a:rPr lang="en-US"/>
              <a:pPr>
                <a:defRPr/>
              </a:pPr>
              <a:t>‹#›</a:t>
            </a:fld>
            <a:endParaRPr lang="en-US"/>
          </a:p>
        </p:txBody>
      </p:sp>
    </p:spTree>
    <p:extLst>
      <p:ext uri="{BB962C8B-B14F-4D97-AF65-F5344CB8AC3E}">
        <p14:creationId xmlns:p14="http://schemas.microsoft.com/office/powerpoint/2010/main" val="57264777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8AC2BA-11A6-7449-90A4-0D0123D53258}" type="slidenum">
              <a:rPr lang="en-US"/>
              <a:pPr>
                <a:defRPr/>
              </a:pPr>
              <a:t>‹#›</a:t>
            </a:fld>
            <a:endParaRPr lang="en-US"/>
          </a:p>
        </p:txBody>
      </p:sp>
    </p:spTree>
    <p:extLst>
      <p:ext uri="{BB962C8B-B14F-4D97-AF65-F5344CB8AC3E}">
        <p14:creationId xmlns:p14="http://schemas.microsoft.com/office/powerpoint/2010/main" val="106564342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C702B3-7DC3-4143-92FD-7995BF06C62B}" type="slidenum">
              <a:rPr lang="en-US"/>
              <a:pPr>
                <a:defRPr/>
              </a:pPr>
              <a:t>‹#›</a:t>
            </a:fld>
            <a:endParaRPr lang="en-US"/>
          </a:p>
        </p:txBody>
      </p:sp>
    </p:spTree>
    <p:extLst>
      <p:ext uri="{BB962C8B-B14F-4D97-AF65-F5344CB8AC3E}">
        <p14:creationId xmlns:p14="http://schemas.microsoft.com/office/powerpoint/2010/main" val="26514765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cs typeface="Times New Roman" charset="0"/>
              </a:defRPr>
            </a:lvl1pPr>
          </a:lstStyle>
          <a:p>
            <a:pPr>
              <a:defRPr/>
            </a:pPr>
            <a:fld id="{CD9D411B-C74A-B74E-ADBA-3ED14C629B3A}" type="slidenum">
              <a:rPr lang="en-US"/>
              <a:pPr>
                <a:defRPr/>
              </a:pPr>
              <a:t>‹#›</a:t>
            </a:fld>
            <a:endParaRPr lang="en-US"/>
          </a:p>
        </p:txBody>
      </p:sp>
    </p:spTree>
    <p:extLst>
      <p:ext uri="{BB962C8B-B14F-4D97-AF65-F5344CB8AC3E}">
        <p14:creationId xmlns:p14="http://schemas.microsoft.com/office/powerpoint/2010/main" val="220148548"/>
      </p:ext>
    </p:extLst>
  </p:cSld>
  <p:clrMapOvr>
    <a:masterClrMapping/>
  </p:clrMapOvr>
  <p:transition spd="med">
    <p:randomBar dir="vert"/>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AB84D-00EB-9B4F-9876-4C2D164A9586}" type="slidenum">
              <a:rPr lang="en-US"/>
              <a:pPr>
                <a:defRPr/>
              </a:pPr>
              <a:t>‹#›</a:t>
            </a:fld>
            <a:endParaRPr lang="en-US"/>
          </a:p>
        </p:txBody>
      </p:sp>
    </p:spTree>
    <p:extLst>
      <p:ext uri="{BB962C8B-B14F-4D97-AF65-F5344CB8AC3E}">
        <p14:creationId xmlns:p14="http://schemas.microsoft.com/office/powerpoint/2010/main" val="200373256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DA74E1-C256-7548-AF2E-EDABCEFB253F}" type="slidenum">
              <a:rPr lang="en-US"/>
              <a:pPr>
                <a:defRPr/>
              </a:pPr>
              <a:t>‹#›</a:t>
            </a:fld>
            <a:endParaRPr lang="en-US"/>
          </a:p>
        </p:txBody>
      </p:sp>
    </p:spTree>
    <p:extLst>
      <p:ext uri="{BB962C8B-B14F-4D97-AF65-F5344CB8AC3E}">
        <p14:creationId xmlns:p14="http://schemas.microsoft.com/office/powerpoint/2010/main" val="37218823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E8658DA-4AB7-9048-97FE-CDA20B4DB5B5}" type="slidenum">
              <a:rPr lang="en-US"/>
              <a:pPr>
                <a:defRPr/>
              </a:pPr>
              <a:t>‹#›</a:t>
            </a:fld>
            <a:endParaRPr lang="en-US"/>
          </a:p>
        </p:txBody>
      </p:sp>
    </p:spTree>
    <p:extLst>
      <p:ext uri="{BB962C8B-B14F-4D97-AF65-F5344CB8AC3E}">
        <p14:creationId xmlns:p14="http://schemas.microsoft.com/office/powerpoint/2010/main" val="236969640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1F9AB7E-EE84-A448-B56E-927658C469B6}" type="slidenum">
              <a:rPr lang="en-US"/>
              <a:pPr>
                <a:defRPr/>
              </a:pPr>
              <a:t>‹#›</a:t>
            </a:fld>
            <a:endParaRPr lang="en-US"/>
          </a:p>
        </p:txBody>
      </p:sp>
    </p:spTree>
    <p:extLst>
      <p:ext uri="{BB962C8B-B14F-4D97-AF65-F5344CB8AC3E}">
        <p14:creationId xmlns:p14="http://schemas.microsoft.com/office/powerpoint/2010/main" val="4802298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1C992F2-44A8-D244-932C-F3265202B4EA}" type="slidenum">
              <a:rPr lang="en-US"/>
              <a:pPr>
                <a:defRPr/>
              </a:pPr>
              <a:t>‹#›</a:t>
            </a:fld>
            <a:endParaRPr lang="en-US"/>
          </a:p>
        </p:txBody>
      </p:sp>
    </p:spTree>
    <p:extLst>
      <p:ext uri="{BB962C8B-B14F-4D97-AF65-F5344CB8AC3E}">
        <p14:creationId xmlns:p14="http://schemas.microsoft.com/office/powerpoint/2010/main" val="101677935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38BFA3-9F77-9D43-90E8-29157309B708}" type="slidenum">
              <a:rPr lang="en-US"/>
              <a:pPr>
                <a:defRPr/>
              </a:pPr>
              <a:t>‹#›</a:t>
            </a:fld>
            <a:endParaRPr lang="en-US"/>
          </a:p>
        </p:txBody>
      </p:sp>
    </p:spTree>
    <p:extLst>
      <p:ext uri="{BB962C8B-B14F-4D97-AF65-F5344CB8AC3E}">
        <p14:creationId xmlns:p14="http://schemas.microsoft.com/office/powerpoint/2010/main" val="366474203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F221CFD-7E04-9C4C-B7C1-96FEC2B8FAED}" type="slidenum">
              <a:rPr lang="en-US"/>
              <a:pPr>
                <a:defRPr/>
              </a:pPr>
              <a:t>‹#›</a:t>
            </a:fld>
            <a:endParaRPr lang="en-US"/>
          </a:p>
        </p:txBody>
      </p:sp>
    </p:spTree>
    <p:extLst>
      <p:ext uri="{BB962C8B-B14F-4D97-AF65-F5344CB8AC3E}">
        <p14:creationId xmlns:p14="http://schemas.microsoft.com/office/powerpoint/2010/main" val="27132102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E5578B-FF68-0042-B0B0-4AE9927A6940}" type="slidenum">
              <a:rPr lang="en-US"/>
              <a:pPr>
                <a:defRPr/>
              </a:pPr>
              <a:t>‹#›</a:t>
            </a:fld>
            <a:endParaRPr lang="en-US"/>
          </a:p>
        </p:txBody>
      </p:sp>
    </p:spTree>
    <p:extLst>
      <p:ext uri="{BB962C8B-B14F-4D97-AF65-F5344CB8AC3E}">
        <p14:creationId xmlns:p14="http://schemas.microsoft.com/office/powerpoint/2010/main" val="428680354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B5B0D19-50DE-0047-A6EC-BBBCA219AE91}" type="slidenum">
              <a:rPr lang="en-US"/>
              <a:pPr>
                <a:defRPr/>
              </a:pPr>
              <a:t>‹#›</a:t>
            </a:fld>
            <a:endParaRPr lang="en-US"/>
          </a:p>
        </p:txBody>
      </p:sp>
    </p:spTree>
    <p:extLst>
      <p:ext uri="{BB962C8B-B14F-4D97-AF65-F5344CB8AC3E}">
        <p14:creationId xmlns:p14="http://schemas.microsoft.com/office/powerpoint/2010/main" val="4430639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9C1B9710-A218-E84F-8654-74584C2FDB8A}" type="slidenum">
              <a:rPr lang="en-US"/>
              <a:pPr>
                <a:defRPr/>
              </a:pPr>
              <a:t>‹#›</a:t>
            </a:fld>
            <a:endParaRPr lang="en-US"/>
          </a:p>
        </p:txBody>
      </p:sp>
    </p:spTree>
    <p:extLst>
      <p:ext uri="{BB962C8B-B14F-4D97-AF65-F5344CB8AC3E}">
        <p14:creationId xmlns:p14="http://schemas.microsoft.com/office/powerpoint/2010/main" val="4206929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lnSpc>
                <a:spcPct val="80000"/>
              </a:lnSpc>
              <a:defRPr>
                <a:cs typeface="Times New Roman" charset="0"/>
              </a:defRPr>
            </a:lvl1pPr>
          </a:lstStyle>
          <a:p>
            <a:pPr>
              <a:defRPr/>
            </a:pPr>
            <a:fld id="{5813EF07-8C9B-B244-AB82-53D30A3B49BA}" type="slidenum">
              <a:rPr lang="en-US"/>
              <a:pPr>
                <a:defRPr/>
              </a:pPr>
              <a:t>‹#›</a:t>
            </a:fld>
            <a:endParaRPr lang="en-US"/>
          </a:p>
        </p:txBody>
      </p:sp>
    </p:spTree>
    <p:extLst>
      <p:ext uri="{BB962C8B-B14F-4D97-AF65-F5344CB8AC3E}">
        <p14:creationId xmlns:p14="http://schemas.microsoft.com/office/powerpoint/2010/main" val="1588867247"/>
      </p:ext>
    </p:extLst>
  </p:cSld>
  <p:clrMapOvr>
    <a:masterClrMapping/>
  </p:clrMapOvr>
  <p:transition spd="med">
    <p:randomBar dir="vert"/>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00BCBF1-1E15-234E-8E57-9A08863B08DB}" type="slidenum">
              <a:rPr lang="en-US"/>
              <a:pPr>
                <a:defRPr/>
              </a:pPr>
              <a:t>‹#›</a:t>
            </a:fld>
            <a:endParaRPr lang="en-US"/>
          </a:p>
        </p:txBody>
      </p:sp>
    </p:spTree>
    <p:extLst>
      <p:ext uri="{BB962C8B-B14F-4D97-AF65-F5344CB8AC3E}">
        <p14:creationId xmlns:p14="http://schemas.microsoft.com/office/powerpoint/2010/main" val="385569338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926DF43-F34A-B44E-AF7A-34D403A4AB99}" type="slidenum">
              <a:rPr lang="en-US"/>
              <a:pPr>
                <a:defRPr/>
              </a:pPr>
              <a:t>‹#›</a:t>
            </a:fld>
            <a:endParaRPr lang="en-US"/>
          </a:p>
        </p:txBody>
      </p:sp>
    </p:spTree>
    <p:extLst>
      <p:ext uri="{BB962C8B-B14F-4D97-AF65-F5344CB8AC3E}">
        <p14:creationId xmlns:p14="http://schemas.microsoft.com/office/powerpoint/2010/main" val="73641391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57EE6F-89C0-144F-9A6F-4A29E8CB3F67}" type="slidenum">
              <a:rPr lang="en-US"/>
              <a:pPr>
                <a:defRPr/>
              </a:pPr>
              <a:t>‹#›</a:t>
            </a:fld>
            <a:endParaRPr lang="en-US"/>
          </a:p>
        </p:txBody>
      </p:sp>
    </p:spTree>
    <p:extLst>
      <p:ext uri="{BB962C8B-B14F-4D97-AF65-F5344CB8AC3E}">
        <p14:creationId xmlns:p14="http://schemas.microsoft.com/office/powerpoint/2010/main" val="359540562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6EAF88B-182E-6F40-8AD5-31231903959A}" type="slidenum">
              <a:rPr lang="en-US"/>
              <a:pPr>
                <a:defRPr/>
              </a:pPr>
              <a:t>‹#›</a:t>
            </a:fld>
            <a:endParaRPr lang="en-US"/>
          </a:p>
        </p:txBody>
      </p:sp>
    </p:spTree>
    <p:extLst>
      <p:ext uri="{BB962C8B-B14F-4D97-AF65-F5344CB8AC3E}">
        <p14:creationId xmlns:p14="http://schemas.microsoft.com/office/powerpoint/2010/main" val="178540289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15F778C-41F0-A44B-90CA-8CDCE80FE9E6}" type="slidenum">
              <a:rPr lang="en-US"/>
              <a:pPr>
                <a:defRPr/>
              </a:pPr>
              <a:t>‹#›</a:t>
            </a:fld>
            <a:endParaRPr lang="en-US"/>
          </a:p>
        </p:txBody>
      </p:sp>
    </p:spTree>
    <p:extLst>
      <p:ext uri="{BB962C8B-B14F-4D97-AF65-F5344CB8AC3E}">
        <p14:creationId xmlns:p14="http://schemas.microsoft.com/office/powerpoint/2010/main" val="5109154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445E820-A3DA-B34F-B2B6-D6E451276F28}" type="slidenum">
              <a:rPr lang="en-US"/>
              <a:pPr>
                <a:defRPr/>
              </a:pPr>
              <a:t>‹#›</a:t>
            </a:fld>
            <a:endParaRPr lang="en-US"/>
          </a:p>
        </p:txBody>
      </p:sp>
    </p:spTree>
    <p:extLst>
      <p:ext uri="{BB962C8B-B14F-4D97-AF65-F5344CB8AC3E}">
        <p14:creationId xmlns:p14="http://schemas.microsoft.com/office/powerpoint/2010/main" val="2750634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3E99590-B5DB-2747-B9E4-0884FB70765C}" type="slidenum">
              <a:rPr lang="en-US"/>
              <a:pPr>
                <a:defRPr/>
              </a:pPr>
              <a:t>‹#›</a:t>
            </a:fld>
            <a:endParaRPr lang="en-US"/>
          </a:p>
        </p:txBody>
      </p:sp>
    </p:spTree>
    <p:extLst>
      <p:ext uri="{BB962C8B-B14F-4D97-AF65-F5344CB8AC3E}">
        <p14:creationId xmlns:p14="http://schemas.microsoft.com/office/powerpoint/2010/main" val="38514696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lnSpc>
                <a:spcPct val="80000"/>
              </a:lnSpc>
              <a:defRPr>
                <a:cs typeface="Times New Roman" charset="0"/>
              </a:defRPr>
            </a:lvl1pPr>
          </a:lstStyle>
          <a:p>
            <a:pPr>
              <a:defRPr/>
            </a:pPr>
            <a:fld id="{4EB8E958-9931-714A-8817-F52AC538B5F8}" type="slidenum">
              <a:rPr lang="en-US"/>
              <a:pPr>
                <a:defRPr/>
              </a:pPr>
              <a:t>‹#›</a:t>
            </a:fld>
            <a:endParaRPr lang="en-US"/>
          </a:p>
        </p:txBody>
      </p:sp>
    </p:spTree>
    <p:extLst>
      <p:ext uri="{BB962C8B-B14F-4D97-AF65-F5344CB8AC3E}">
        <p14:creationId xmlns:p14="http://schemas.microsoft.com/office/powerpoint/2010/main" val="287483315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86C4D050-01DF-564E-A3B9-A517545E993B}" type="slidenum">
              <a:rPr lang="en-US"/>
              <a:pPr>
                <a:defRPr/>
              </a:pPr>
              <a:t>‹#›</a:t>
            </a:fld>
            <a:endParaRPr lang="en-US"/>
          </a:p>
        </p:txBody>
      </p:sp>
    </p:spTree>
    <p:extLst>
      <p:ext uri="{BB962C8B-B14F-4D97-AF65-F5344CB8AC3E}">
        <p14:creationId xmlns:p14="http://schemas.microsoft.com/office/powerpoint/2010/main" val="5655642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nSpc>
                <a:spcPct val="80000"/>
              </a:lnSpc>
              <a:defRPr>
                <a:cs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lnSpc>
                <a:spcPct val="80000"/>
              </a:lnSpc>
              <a:defRPr>
                <a:cs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lnSpc>
                <a:spcPct val="80000"/>
              </a:lnSpc>
              <a:defRPr>
                <a:cs typeface="Times New Roman" charset="0"/>
              </a:defRPr>
            </a:lvl1pPr>
          </a:lstStyle>
          <a:p>
            <a:pPr>
              <a:defRPr/>
            </a:pPr>
            <a:fld id="{588DC61B-E2F0-2845-94EC-9EF922EE0DF9}" type="slidenum">
              <a:rPr lang="en-US"/>
              <a:pPr>
                <a:defRPr/>
              </a:pPr>
              <a:t>‹#›</a:t>
            </a:fld>
            <a:endParaRPr lang="en-US"/>
          </a:p>
        </p:txBody>
      </p:sp>
    </p:spTree>
    <p:extLst>
      <p:ext uri="{BB962C8B-B14F-4D97-AF65-F5344CB8AC3E}">
        <p14:creationId xmlns:p14="http://schemas.microsoft.com/office/powerpoint/2010/main" val="1953361510"/>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6F1EBF83-8695-5B40-AA4E-5D62C40A5615}" type="slidenum">
              <a:rPr lang="en-GB"/>
              <a:pPr>
                <a:defRPr/>
              </a:pPr>
              <a:t>‹#›</a:t>
            </a:fld>
            <a:endParaRPr lang="en-GB"/>
          </a:p>
        </p:txBody>
      </p:sp>
    </p:spTree>
    <p:extLst>
      <p:ext uri="{BB962C8B-B14F-4D97-AF65-F5344CB8AC3E}">
        <p14:creationId xmlns:p14="http://schemas.microsoft.com/office/powerpoint/2010/main" val="1144875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F70B039D-71CA-9543-9CCB-63787137E4D0}" type="slidenum">
              <a:rPr lang="en-GB"/>
              <a:pPr>
                <a:defRPr/>
              </a:pPr>
              <a:t>‹#›</a:t>
            </a:fld>
            <a:endParaRPr lang="en-GB"/>
          </a:p>
        </p:txBody>
      </p:sp>
    </p:spTree>
    <p:extLst>
      <p:ext uri="{BB962C8B-B14F-4D97-AF65-F5344CB8AC3E}">
        <p14:creationId xmlns:p14="http://schemas.microsoft.com/office/powerpoint/2010/main" val="18263696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B39FBF8-2F47-554A-99BD-BA2145DA7FB6}" type="slidenum">
              <a:rPr lang="en-GB"/>
              <a:pPr>
                <a:defRPr/>
              </a:pPr>
              <a:t>‹#›</a:t>
            </a:fld>
            <a:endParaRPr lang="en-GB"/>
          </a:p>
        </p:txBody>
      </p:sp>
    </p:spTree>
    <p:extLst>
      <p:ext uri="{BB962C8B-B14F-4D97-AF65-F5344CB8AC3E}">
        <p14:creationId xmlns:p14="http://schemas.microsoft.com/office/powerpoint/2010/main" val="67727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2301760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BADB86F-6988-D64C-9F44-DA7ECC7872FD}" type="slidenum">
              <a:rPr lang="en-GB"/>
              <a:pPr>
                <a:defRPr/>
              </a:pPr>
              <a:t>‹#›</a:t>
            </a:fld>
            <a:endParaRPr lang="en-GB"/>
          </a:p>
        </p:txBody>
      </p:sp>
    </p:spTree>
    <p:extLst>
      <p:ext uri="{BB962C8B-B14F-4D97-AF65-F5344CB8AC3E}">
        <p14:creationId xmlns:p14="http://schemas.microsoft.com/office/powerpoint/2010/main" val="998417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lnSpc>
                <a:spcPct val="80000"/>
              </a:lnSpc>
              <a:defRPr/>
            </a:lvl1pPr>
          </a:lstStyle>
          <a:p>
            <a:pPr>
              <a:defRPr/>
            </a:pPr>
            <a:fld id="{04592E06-693D-354C-9E9B-8D2A8AF5198F}" type="slidenum">
              <a:rPr lang="en-GB"/>
              <a:pPr>
                <a:defRPr/>
              </a:pPr>
              <a:t>‹#›</a:t>
            </a:fld>
            <a:endParaRPr lang="en-GB"/>
          </a:p>
        </p:txBody>
      </p:sp>
    </p:spTree>
    <p:extLst>
      <p:ext uri="{BB962C8B-B14F-4D97-AF65-F5344CB8AC3E}">
        <p14:creationId xmlns:p14="http://schemas.microsoft.com/office/powerpoint/2010/main" val="3798199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lnSpc>
                <a:spcPct val="80000"/>
              </a:lnSpc>
              <a:defRPr/>
            </a:lvl1pPr>
          </a:lstStyle>
          <a:p>
            <a:pPr>
              <a:defRPr/>
            </a:pPr>
            <a:fld id="{05BF79EE-DC8B-7E4C-9185-321E57EE1177}" type="slidenum">
              <a:rPr lang="en-GB"/>
              <a:pPr>
                <a:defRPr/>
              </a:pPr>
              <a:t>‹#›</a:t>
            </a:fld>
            <a:endParaRPr lang="en-GB"/>
          </a:p>
        </p:txBody>
      </p:sp>
    </p:spTree>
    <p:extLst>
      <p:ext uri="{BB962C8B-B14F-4D97-AF65-F5344CB8AC3E}">
        <p14:creationId xmlns:p14="http://schemas.microsoft.com/office/powerpoint/2010/main" val="32170156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lnSpc>
                <a:spcPct val="80000"/>
              </a:lnSpc>
              <a:defRPr/>
            </a:lvl1pPr>
          </a:lstStyle>
          <a:p>
            <a:pPr>
              <a:defRPr/>
            </a:pPr>
            <a:fld id="{A79BC501-3085-7F44-94DF-DBB008ACD27C}" type="slidenum">
              <a:rPr lang="en-GB"/>
              <a:pPr>
                <a:defRPr/>
              </a:pPr>
              <a:t>‹#›</a:t>
            </a:fld>
            <a:endParaRPr lang="en-GB"/>
          </a:p>
        </p:txBody>
      </p:sp>
    </p:spTree>
    <p:extLst>
      <p:ext uri="{BB962C8B-B14F-4D97-AF65-F5344CB8AC3E}">
        <p14:creationId xmlns:p14="http://schemas.microsoft.com/office/powerpoint/2010/main" val="34721219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0024B3F7-C895-C440-BE42-0678737DF6E4}" type="slidenum">
              <a:rPr lang="en-GB"/>
              <a:pPr>
                <a:defRPr/>
              </a:pPr>
              <a:t>‹#›</a:t>
            </a:fld>
            <a:endParaRPr lang="en-GB"/>
          </a:p>
        </p:txBody>
      </p:sp>
    </p:spTree>
    <p:extLst>
      <p:ext uri="{BB962C8B-B14F-4D97-AF65-F5344CB8AC3E}">
        <p14:creationId xmlns:p14="http://schemas.microsoft.com/office/powerpoint/2010/main" val="828762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lnSpc>
                <a:spcPct val="80000"/>
              </a:lnSpc>
              <a:defRPr/>
            </a:lvl1pPr>
          </a:lstStyle>
          <a:p>
            <a:pPr>
              <a:defRPr/>
            </a:pPr>
            <a:fld id="{38FB6D4D-8CB3-0149-BF1F-25C621D49323}" type="slidenum">
              <a:rPr lang="en-GB"/>
              <a:pPr>
                <a:defRPr/>
              </a:pPr>
              <a:t>‹#›</a:t>
            </a:fld>
            <a:endParaRPr lang="en-GB"/>
          </a:p>
        </p:txBody>
      </p:sp>
    </p:spTree>
    <p:extLst>
      <p:ext uri="{BB962C8B-B14F-4D97-AF65-F5344CB8AC3E}">
        <p14:creationId xmlns:p14="http://schemas.microsoft.com/office/powerpoint/2010/main" val="1449051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23AB5B7C-1C24-9E49-8FDF-5FFC1F9AA9A9}" type="slidenum">
              <a:rPr lang="en-GB"/>
              <a:pPr>
                <a:defRPr/>
              </a:pPr>
              <a:t>‹#›</a:t>
            </a:fld>
            <a:endParaRPr lang="en-GB"/>
          </a:p>
        </p:txBody>
      </p:sp>
    </p:spTree>
    <p:extLst>
      <p:ext uri="{BB962C8B-B14F-4D97-AF65-F5344CB8AC3E}">
        <p14:creationId xmlns:p14="http://schemas.microsoft.com/office/powerpoint/2010/main" val="4224939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lnSpc>
                <a:spcPct val="80000"/>
              </a:lnSpc>
              <a:defRPr/>
            </a:lvl1pPr>
          </a:lstStyle>
          <a:p>
            <a:pPr>
              <a:defRPr/>
            </a:pPr>
            <a:fld id="{3FC89911-E213-BB44-A434-FC70478E6E56}" type="slidenum">
              <a:rPr lang="en-GB"/>
              <a:pPr>
                <a:defRPr/>
              </a:pPr>
              <a:t>‹#›</a:t>
            </a:fld>
            <a:endParaRPr lang="en-GB"/>
          </a:p>
        </p:txBody>
      </p:sp>
    </p:spTree>
    <p:extLst>
      <p:ext uri="{BB962C8B-B14F-4D97-AF65-F5344CB8AC3E}">
        <p14:creationId xmlns:p14="http://schemas.microsoft.com/office/powerpoint/2010/main" val="31643429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801075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1835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2678270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56925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9369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08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301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7477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540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0733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7775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4130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4204982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2381421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603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967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19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657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6351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58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3690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1437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31479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50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7456538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436766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1775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7020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119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2691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81034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7017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2612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74666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112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2355515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2326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latin typeface="Times New Roman"/>
            </a:endParaRPr>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latin typeface="Times New Roman"/>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16515034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6501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252806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8007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3263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1007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1376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920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6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1.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4.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image" Target="../media/image1.jpe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6.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8.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1.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3.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4.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5.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slideLayout" Target="../slideLayouts/slideLayout284.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image" Target="../media/image1.jpeg"/><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3" Type="http://schemas.openxmlformats.org/officeDocument/2006/relationships/slideLayout" Target="../slideLayouts/slideLayout30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0.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1.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1.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11.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2.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3.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1.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4.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5.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6.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slideLayout" Target="../slideLayouts/slideLayout412.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slideLayout" Target="../slideLayouts/slideLayout411.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7.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553" r:id="rId1"/>
    <p:sldLayoutId id="2147485503" r:id="rId2"/>
    <p:sldLayoutId id="2147485504" r:id="rId3"/>
    <p:sldLayoutId id="2147485505" r:id="rId4"/>
    <p:sldLayoutId id="2147485506" r:id="rId5"/>
    <p:sldLayoutId id="2147485507" r:id="rId6"/>
    <p:sldLayoutId id="2147485508" r:id="rId7"/>
    <p:sldLayoutId id="2147485509" r:id="rId8"/>
    <p:sldLayoutId id="2147485510" r:id="rId9"/>
    <p:sldLayoutId id="2147485511" r:id="rId10"/>
    <p:sldLayoutId id="21474855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9394388"/>
      </p:ext>
    </p:extLst>
  </p:cSld>
  <p:clrMap bg1="lt1" tx1="dk1" bg2="lt2" tx2="dk2" accent1="accent1" accent2="accent2" accent3="accent3" accent4="accent4" accent5="accent5" accent6="accent6" hlink="hlink" folHlink="folHlink"/>
  <p:sldLayoutIdLst>
    <p:sldLayoutId id="2147485630" r:id="rId1"/>
    <p:sldLayoutId id="2147485631" r:id="rId2"/>
    <p:sldLayoutId id="2147485632" r:id="rId3"/>
    <p:sldLayoutId id="2147485633" r:id="rId4"/>
    <p:sldLayoutId id="2147485634" r:id="rId5"/>
    <p:sldLayoutId id="2147485635" r:id="rId6"/>
    <p:sldLayoutId id="2147485636" r:id="rId7"/>
    <p:sldLayoutId id="2147485637" r:id="rId8"/>
    <p:sldLayoutId id="2147485638" r:id="rId9"/>
    <p:sldLayoutId id="2147485639" r:id="rId10"/>
    <p:sldLayoutId id="21474856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103500"/>
      </p:ext>
    </p:extLst>
  </p:cSld>
  <p:clrMap bg1="lt1" tx1="dk1" bg2="lt2" tx2="dk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4177440"/>
      </p:ext>
    </p:extLst>
  </p:cSld>
  <p:clrMap bg1="lt1" tx1="dk1" bg2="lt2" tx2="dk2" accent1="accent1" accent2="accent2" accent3="accent3" accent4="accent4" accent5="accent5" accent6="accent6" hlink="hlink" folHlink="folHlink"/>
  <p:sldLayoutIdLst>
    <p:sldLayoutId id="2147485654" r:id="rId1"/>
    <p:sldLayoutId id="2147485655" r:id="rId2"/>
    <p:sldLayoutId id="2147485656" r:id="rId3"/>
    <p:sldLayoutId id="2147485657" r:id="rId4"/>
    <p:sldLayoutId id="2147485658" r:id="rId5"/>
    <p:sldLayoutId id="2147485659" r:id="rId6"/>
    <p:sldLayoutId id="2147485660" r:id="rId7"/>
    <p:sldLayoutId id="2147485661" r:id="rId8"/>
    <p:sldLayoutId id="2147485662" r:id="rId9"/>
    <p:sldLayoutId id="2147485663" r:id="rId10"/>
    <p:sldLayoutId id="214748566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lnSpc>
                <a:spcPct val="100000"/>
              </a:lnSpc>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lnSpc>
                <a:spcPct val="100000"/>
              </a:lnSpc>
              <a:defRPr/>
            </a:pPr>
            <a:fld id="{C7FCEC4A-0619-534F-AB0C-4C4D1986DF16}" type="slidenum">
              <a:rPr lang="en-US"/>
              <a:pPr eaLnBrk="0" hangingPunct="0">
                <a:lnSpc>
                  <a:spcPct val="100000"/>
                </a:lnSpc>
                <a:defRPr/>
              </a:pPr>
              <a:t>‹#›</a:t>
            </a:fld>
            <a:endParaRPr lang="en-US"/>
          </a:p>
        </p:txBody>
      </p:sp>
    </p:spTree>
    <p:extLst>
      <p:ext uri="{BB962C8B-B14F-4D97-AF65-F5344CB8AC3E}">
        <p14:creationId xmlns:p14="http://schemas.microsoft.com/office/powerpoint/2010/main" val="3318071753"/>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 id="21474856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213131"/>
      </p:ext>
    </p:extLst>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lnSpc>
                <a:spcPct val="100000"/>
              </a:lnSpc>
              <a:defRPr/>
            </a:pPr>
            <a:endParaRPr lang="en-US">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lnSpc>
                <a:spcPct val="100000"/>
              </a:lnSpc>
              <a:defRPr/>
            </a:pPr>
            <a:endParaRPr lang="en-US">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lnSpc>
                <a:spcPct val="100000"/>
              </a:lnSpc>
            </a:pPr>
            <a:fld id="{B9D20AD3-D622-EC41-AF78-52EA093B16AC}" type="slidenum">
              <a:rPr lang="en-US">
                <a:latin typeface="Arial" charset="0"/>
              </a:rPr>
              <a:pPr>
                <a:lnSpc>
                  <a:spcPct val="100000"/>
                </a:lnSpc>
              </a:pPr>
              <a:t>‹#›</a:t>
            </a:fld>
            <a:endParaRPr lang="en-US">
              <a:latin typeface="Arial" charset="0"/>
            </a:endParaRPr>
          </a:p>
        </p:txBody>
      </p:sp>
    </p:spTree>
    <p:extLst>
      <p:ext uri="{BB962C8B-B14F-4D97-AF65-F5344CB8AC3E}">
        <p14:creationId xmlns:p14="http://schemas.microsoft.com/office/powerpoint/2010/main" val="2470254666"/>
      </p:ext>
    </p:extLst>
  </p:cSld>
  <p:clrMap bg1="lt1" tx1="dk1" bg2="lt2" tx2="dk2" accent1="accent1" accent2="accent2" accent3="accent3" accent4="accent4" accent5="accent5" accent6="accent6" hlink="hlink" folHlink="folHlink"/>
  <p:sldLayoutIdLst>
    <p:sldLayoutId id="2147485733" r:id="rId1"/>
    <p:sldLayoutId id="2147485734" r:id="rId2"/>
    <p:sldLayoutId id="2147485735" r:id="rId3"/>
    <p:sldLayoutId id="2147485736" r:id="rId4"/>
    <p:sldLayoutId id="2147485737" r:id="rId5"/>
    <p:sldLayoutId id="2147485738" r:id="rId6"/>
    <p:sldLayoutId id="2147485739" r:id="rId7"/>
    <p:sldLayoutId id="2147485740" r:id="rId8"/>
    <p:sldLayoutId id="2147485741" r:id="rId9"/>
    <p:sldLayoutId id="2147485742" r:id="rId10"/>
    <p:sldLayoutId id="214748574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70866"/>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lnSpc>
                <a:spcPct val="100000"/>
              </a:lnSpc>
              <a:defRPr/>
            </a:pPr>
            <a:endParaRPr lang="en-US">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lnSpc>
                <a:spcPct val="100000"/>
              </a:lnSpc>
              <a:defRPr/>
            </a:pPr>
            <a:fld id="{6D9D8DB9-04D8-3142-B9A3-E96C2D4BB545}" type="slidenum">
              <a:rPr lang="en-US">
                <a:latin typeface="Arial" charset="0"/>
              </a:rPr>
              <a:pPr>
                <a:lnSpc>
                  <a:spcPct val="100000"/>
                </a:lnSpc>
                <a:defRPr/>
              </a:pPr>
              <a:t>‹#›</a:t>
            </a:fld>
            <a:endParaRPr lang="en-US">
              <a:latin typeface="Arial" charset="0"/>
            </a:endParaRPr>
          </a:p>
        </p:txBody>
      </p:sp>
    </p:spTree>
    <p:extLst>
      <p:ext uri="{BB962C8B-B14F-4D97-AF65-F5344CB8AC3E}">
        <p14:creationId xmlns:p14="http://schemas.microsoft.com/office/powerpoint/2010/main" val="4107510116"/>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 id="2147485780" r:id="rId12"/>
    <p:sldLayoutId id="214748578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sz="2400" b="1">
                <a:solidFill>
                  <a:srgbClr val="FFFFFF"/>
                </a:solidFill>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2549965"/>
      </p:ext>
    </p:extLst>
  </p:cSld>
  <p:clrMap bg1="dk2" tx1="lt1" bg2="dk1" tx2="lt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6B5C1BD-A550-4E52-B780-182188F0438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922AD43-405E-4B15-AE63-F97CFEB0546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8672C2-49A1-4565-A3A8-D550EEB0B200}"/>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fontAlgn="auto">
              <a:lnSpc>
                <a:spcPct val="100000"/>
              </a:lnSpc>
              <a:spcBef>
                <a:spcPts val="0"/>
              </a:spcBef>
              <a:spcAft>
                <a:spcPts val="0"/>
              </a:spcAft>
              <a:defRPr/>
            </a:pPr>
            <a:fld id="{52344CFB-1049-4B12-9954-9EE8EF506994}" type="datetimeFigureOut">
              <a:rPr lang="en-US">
                <a:latin typeface="Calibri"/>
                <a:ea typeface="+mn-ea"/>
                <a:cs typeface="+mn-cs"/>
              </a:rPr>
              <a:pPr defTabSz="457177" fontAlgn="auto">
                <a:lnSpc>
                  <a:spcPct val="100000"/>
                </a:lnSpc>
                <a:spcBef>
                  <a:spcPts val="0"/>
                </a:spcBef>
                <a:spcAft>
                  <a:spcPts val="0"/>
                </a:spcAft>
                <a:defRPr/>
              </a:pPr>
              <a:t>1/22/24</a:t>
            </a:fld>
            <a:endParaRPr lang="en-US">
              <a:latin typeface="Calibri"/>
              <a:ea typeface="+mn-ea"/>
              <a:cs typeface="+mn-cs"/>
            </a:endParaRPr>
          </a:p>
        </p:txBody>
      </p:sp>
      <p:sp>
        <p:nvSpPr>
          <p:cNvPr id="5" name="Footer Placeholder 4">
            <a:extLst>
              <a:ext uri="{FF2B5EF4-FFF2-40B4-BE49-F238E27FC236}">
                <a16:creationId xmlns:a16="http://schemas.microsoft.com/office/drawing/2014/main" id="{798D9745-91C5-4F66-BD33-724A290F78A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lnSpc>
                <a:spcPct val="100000"/>
              </a:lnSpc>
              <a:defRPr/>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a16="http://schemas.microsoft.com/office/drawing/2014/main" id="{C2A60906-BD59-473D-9AAC-D95DD75AB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fontAlgn="auto">
              <a:lnSpc>
                <a:spcPct val="100000"/>
              </a:lnSpc>
              <a:spcBef>
                <a:spcPts val="0"/>
              </a:spcBef>
              <a:spcAft>
                <a:spcPts val="0"/>
              </a:spcAft>
            </a:pPr>
            <a:fld id="{0034F1AE-9529-4D18-AEA3-E1EE029A0DF6}" type="slidenum">
              <a:rPr lang="en-US" altLang="en-US">
                <a:latin typeface="Calibri"/>
                <a:ea typeface="+mn-ea"/>
                <a:cs typeface="+mn-cs"/>
              </a:rPr>
              <a:pPr defTabSz="457177" fontAlgn="auto">
                <a:lnSpc>
                  <a:spcPct val="100000"/>
                </a:lnSpc>
                <a:spcBef>
                  <a:spcPts val="0"/>
                </a:spcBef>
                <a:spcAft>
                  <a:spcPts val="0"/>
                </a:spcAft>
              </a:pPr>
              <a:t>‹#›</a:t>
            </a:fld>
            <a:endParaRPr lang="en-US" altLang="en-US">
              <a:latin typeface="Calibri"/>
              <a:ea typeface="+mn-ea"/>
              <a:cs typeface="+mn-cs"/>
            </a:endParaRPr>
          </a:p>
        </p:txBody>
      </p:sp>
    </p:spTree>
    <p:extLst>
      <p:ext uri="{BB962C8B-B14F-4D97-AF65-F5344CB8AC3E}">
        <p14:creationId xmlns:p14="http://schemas.microsoft.com/office/powerpoint/2010/main" val="2453516743"/>
      </p:ext>
    </p:extLst>
  </p:cSld>
  <p:clrMap bg1="lt1" tx1="dk1" bg2="lt2" tx2="dk2" accent1="accent1" accent2="accent2" accent3="accent3" accent4="accent4" accent5="accent5" accent6="accent6" hlink="hlink" folHlink="folHlink"/>
  <p:sldLayoutIdLst>
    <p:sldLayoutId id="2147485844" r:id="rId1"/>
    <p:sldLayoutId id="2147485845" r:id="rId2"/>
    <p:sldLayoutId id="2147485846" r:id="rId3"/>
    <p:sldLayoutId id="2147485847" r:id="rId4"/>
    <p:sldLayoutId id="2147485848" r:id="rId5"/>
    <p:sldLayoutId id="2147485849" r:id="rId6"/>
    <p:sldLayoutId id="2147485850" r:id="rId7"/>
    <p:sldLayoutId id="2147485851" r:id="rId8"/>
    <p:sldLayoutId id="2147485852" r:id="rId9"/>
    <p:sldLayoutId id="2147485853" r:id="rId10"/>
    <p:sldLayoutId id="214748585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a:defRPr/>
            </a:pPr>
            <a:fld id="{F79F1A1A-D36C-234D-8421-47FBB724656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55" r:id="rId1"/>
    <p:sldLayoutId id="2147485556" r:id="rId2"/>
    <p:sldLayoutId id="2147485557" r:id="rId3"/>
    <p:sldLayoutId id="2147485558" r:id="rId4"/>
    <p:sldLayoutId id="2147485559" r:id="rId5"/>
    <p:sldLayoutId id="2147485560" r:id="rId6"/>
    <p:sldLayoutId id="2147485561" r:id="rId7"/>
    <p:sldLayoutId id="2147485562" r:id="rId8"/>
    <p:sldLayoutId id="2147485563" r:id="rId9"/>
    <p:sldLayoutId id="2147485564" r:id="rId10"/>
    <p:sldLayoutId id="214748556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61E460E4-B9ED-4B5C-9A03-05F43D5760D5}" type="datetime1">
              <a:rPr lang="en-US" altLang="en-US"/>
              <a:pPr/>
              <a:t>1/22/24</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5A8F9A9F-79D3-41A5-B4CD-755009AC7566}" type="slidenum">
              <a:rPr lang="en-US" altLang="en-US"/>
              <a:pPr/>
              <a:t>‹#›</a:t>
            </a:fld>
            <a:endParaRPr lang="en-US" altLang="en-US"/>
          </a:p>
        </p:txBody>
      </p:sp>
    </p:spTree>
    <p:extLst>
      <p:ext uri="{BB962C8B-B14F-4D97-AF65-F5344CB8AC3E}">
        <p14:creationId xmlns:p14="http://schemas.microsoft.com/office/powerpoint/2010/main" val="4168979209"/>
      </p:ext>
    </p:extLst>
  </p:cSld>
  <p:clrMap bg1="lt1" tx1="dk1" bg2="lt2" tx2="dk2" accent1="accent1" accent2="accent2" accent3="accent3" accent4="accent4" accent5="accent5" accent6="accent6" hlink="hlink" folHlink="folHlink"/>
  <p:sldLayoutIdLst>
    <p:sldLayoutId id="2147485886" r:id="rId1"/>
    <p:sldLayoutId id="2147485887" r:id="rId2"/>
    <p:sldLayoutId id="2147485888" r:id="rId3"/>
    <p:sldLayoutId id="2147485889" r:id="rId4"/>
    <p:sldLayoutId id="2147485890" r:id="rId5"/>
    <p:sldLayoutId id="2147485891" r:id="rId6"/>
    <p:sldLayoutId id="2147485892" r:id="rId7"/>
    <p:sldLayoutId id="2147485893" r:id="rId8"/>
    <p:sldLayoutId id="2147485894" r:id="rId9"/>
    <p:sldLayoutId id="2147485895" r:id="rId10"/>
    <p:sldLayoutId id="2147485896" r:id="rId11"/>
  </p:sldLayoutIdLst>
  <p:hf hdr="0" ftr="0" dt="0"/>
  <p:txStyles>
    <p:titleStyle>
      <a:lvl1pPr algn="ctr" rtl="0" fontAlgn="base">
        <a:spcBef>
          <a:spcPct val="0"/>
        </a:spcBef>
        <a:spcAft>
          <a:spcPct val="0"/>
        </a:spcAft>
        <a:defRPr sz="4400" kern="1200">
          <a:solidFill>
            <a:schemeClr val="tx1"/>
          </a:solidFill>
          <a:latin typeface="+mj-lt"/>
          <a:ea typeface="MS PGothic" pitchFamily="34" charset="-128"/>
          <a:cs typeface="+mj-cs"/>
        </a:defRPr>
      </a:lvl1pPr>
      <a:lvl2pPr algn="ctr" rtl="0" fontAlgn="base">
        <a:spcBef>
          <a:spcPct val="0"/>
        </a:spcBef>
        <a:spcAft>
          <a:spcPct val="0"/>
        </a:spcAft>
        <a:defRPr sz="4400">
          <a:solidFill>
            <a:schemeClr val="tx1"/>
          </a:solidFill>
          <a:latin typeface="Calibri" pitchFamily="34" charset="0"/>
          <a:ea typeface="MS PGothic" pitchFamily="34" charset="-128"/>
        </a:defRPr>
      </a:lvl2pPr>
      <a:lvl3pPr algn="ctr" rtl="0" fontAlgn="base">
        <a:spcBef>
          <a:spcPct val="0"/>
        </a:spcBef>
        <a:spcAft>
          <a:spcPct val="0"/>
        </a:spcAft>
        <a:defRPr sz="4400">
          <a:solidFill>
            <a:schemeClr val="tx1"/>
          </a:solidFill>
          <a:latin typeface="Calibri" pitchFamily="34" charset="0"/>
          <a:ea typeface="MS PGothic" pitchFamily="34" charset="-128"/>
        </a:defRPr>
      </a:lvl3pPr>
      <a:lvl4pPr algn="ctr" rtl="0" fontAlgn="base">
        <a:spcBef>
          <a:spcPct val="0"/>
        </a:spcBef>
        <a:spcAft>
          <a:spcPct val="0"/>
        </a:spcAft>
        <a:defRPr sz="4400">
          <a:solidFill>
            <a:schemeClr val="tx1"/>
          </a:solidFill>
          <a:latin typeface="Calibri" pitchFamily="34" charset="0"/>
          <a:ea typeface="MS PGothic" pitchFamily="34" charset="-128"/>
        </a:defRPr>
      </a:lvl4pPr>
      <a:lvl5pPr algn="ctr" rtl="0" fontAlgn="base">
        <a:spcBef>
          <a:spcPct val="0"/>
        </a:spcBef>
        <a:spcAft>
          <a:spcPct val="0"/>
        </a:spcAft>
        <a:defRPr sz="4400">
          <a:solidFill>
            <a:schemeClr val="tx1"/>
          </a:solidFill>
          <a:latin typeface="Calibri" pitchFamily="34" charset="0"/>
          <a:ea typeface="MS PGothic" pitchFamily="34" charset="-128"/>
        </a:defRPr>
      </a:lvl5pPr>
      <a:lvl6pPr marL="457200" algn="ctr" rtl="0" fontAlgn="base">
        <a:spcBef>
          <a:spcPct val="0"/>
        </a:spcBef>
        <a:spcAft>
          <a:spcPct val="0"/>
        </a:spcAft>
        <a:defRPr sz="4400">
          <a:solidFill>
            <a:schemeClr val="tx1"/>
          </a:solidFill>
          <a:latin typeface="Calibri" pitchFamily="34" charset="0"/>
          <a:ea typeface="MS PGothic" pitchFamily="34" charset="-128"/>
        </a:defRPr>
      </a:lvl6pPr>
      <a:lvl7pPr marL="914400" algn="ctr" rtl="0" fontAlgn="base">
        <a:spcBef>
          <a:spcPct val="0"/>
        </a:spcBef>
        <a:spcAft>
          <a:spcPct val="0"/>
        </a:spcAft>
        <a:defRPr sz="4400">
          <a:solidFill>
            <a:schemeClr val="tx1"/>
          </a:solidFill>
          <a:latin typeface="Calibri" pitchFamily="34" charset="0"/>
          <a:ea typeface="MS PGothic" pitchFamily="34" charset="-128"/>
        </a:defRPr>
      </a:lvl7pPr>
      <a:lvl8pPr marL="1371600" algn="ctr" rtl="0" fontAlgn="base">
        <a:spcBef>
          <a:spcPct val="0"/>
        </a:spcBef>
        <a:spcAft>
          <a:spcPct val="0"/>
        </a:spcAft>
        <a:defRPr sz="4400">
          <a:solidFill>
            <a:schemeClr val="tx1"/>
          </a:solidFill>
          <a:latin typeface="Calibri" pitchFamily="34" charset="0"/>
          <a:ea typeface="MS PGothic" pitchFamily="34" charset="-128"/>
        </a:defRPr>
      </a:lvl8pPr>
      <a:lvl9pPr marL="1828800" algn="ctr"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extLst>
      <p:ext uri="{BB962C8B-B14F-4D97-AF65-F5344CB8AC3E}">
        <p14:creationId xmlns:p14="http://schemas.microsoft.com/office/powerpoint/2010/main" val="3755572652"/>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A93C5-8DC1-44BE-9ADF-8A57F4D3A37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EC90ED-CCE6-4794-9CB0-8D90F8DAE7F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86B678-FC1B-4291-B30C-639A9BF7CF5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8DB79B3-2075-4DC9-99A1-8AE094C8CF18}" type="datetimeFigureOut">
              <a:rPr lang="en-US" smtClean="0"/>
              <a:t>1/22/24</a:t>
            </a:fld>
            <a:endParaRPr lang="en-US"/>
          </a:p>
        </p:txBody>
      </p:sp>
      <p:sp>
        <p:nvSpPr>
          <p:cNvPr id="5" name="Footer Placeholder 4">
            <a:extLst>
              <a:ext uri="{FF2B5EF4-FFF2-40B4-BE49-F238E27FC236}">
                <a16:creationId xmlns:a16="http://schemas.microsoft.com/office/drawing/2014/main" id="{8D65791F-C7F9-48E0-95A7-EC90424B627C}"/>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F8D9EA-6AFE-450B-9D24-3080E17A713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415FD6-B4B4-4308-9D55-7F01D356CBF8}" type="slidenum">
              <a:rPr lang="en-US" smtClean="0"/>
              <a:t>‹#›</a:t>
            </a:fld>
            <a:endParaRPr lang="en-US"/>
          </a:p>
        </p:txBody>
      </p:sp>
    </p:spTree>
    <p:extLst>
      <p:ext uri="{BB962C8B-B14F-4D97-AF65-F5344CB8AC3E}">
        <p14:creationId xmlns:p14="http://schemas.microsoft.com/office/powerpoint/2010/main" val="36928948"/>
      </p:ext>
    </p:extLst>
  </p:cSld>
  <p:clrMap bg1="lt1" tx1="dk1" bg2="lt2" tx2="dk2" accent1="accent1" accent2="accent2" accent3="accent3" accent4="accent4" accent5="accent5" accent6="accent6" hlink="hlink" folHlink="folHlink"/>
  <p:sldLayoutIdLst>
    <p:sldLayoutId id="2147485910" r:id="rId1"/>
    <p:sldLayoutId id="2147485911" r:id="rId2"/>
    <p:sldLayoutId id="2147485912" r:id="rId3"/>
    <p:sldLayoutId id="2147485913" r:id="rId4"/>
    <p:sldLayoutId id="2147485914" r:id="rId5"/>
    <p:sldLayoutId id="2147485915" r:id="rId6"/>
    <p:sldLayoutId id="2147485916" r:id="rId7"/>
    <p:sldLayoutId id="2147485917" r:id="rId8"/>
    <p:sldLayoutId id="2147485918" r:id="rId9"/>
    <p:sldLayoutId id="2147485919" r:id="rId10"/>
    <p:sldLayoutId id="214748592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nSpc>
                <a:spcPct val="100000"/>
              </a:lnSpc>
              <a:defRPr/>
            </a:pPr>
            <a:fld id="{C16A198B-9034-4749-8A8D-B90A5F5B90A3}" type="datetimeFigureOut">
              <a:rPr lang="en-US">
                <a:latin typeface="Calibri" charset="0"/>
              </a:rPr>
              <a:pPr>
                <a:lnSpc>
                  <a:spcPct val="100000"/>
                </a:lnSpc>
                <a:defRPr/>
              </a:pPr>
              <a:t>1/22/24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lnSpc>
                <a:spcPct val="100000"/>
              </a:lnSpc>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lnSpc>
                <a:spcPct val="100000"/>
              </a:lnSpc>
              <a:defRPr/>
            </a:pPr>
            <a:fld id="{FA356419-7718-C74B-9C0F-E2D2C7D5AD85}" type="slidenum">
              <a:rPr lang="en-US">
                <a:latin typeface="Calibri" charset="0"/>
              </a:rPr>
              <a:pPr>
                <a:lnSpc>
                  <a:spcPct val="100000"/>
                </a:lnSpc>
                <a:defRPr/>
              </a:pPr>
              <a:t>‹#›</a:t>
            </a:fld>
            <a:endParaRPr lang="en-US">
              <a:latin typeface="Calibri" charset="0"/>
            </a:endParaRPr>
          </a:p>
        </p:txBody>
      </p:sp>
    </p:spTree>
    <p:extLst>
      <p:ext uri="{BB962C8B-B14F-4D97-AF65-F5344CB8AC3E}">
        <p14:creationId xmlns:p14="http://schemas.microsoft.com/office/powerpoint/2010/main" val="4029381628"/>
      </p:ext>
    </p:extLst>
  </p:cSld>
  <p:clrMap bg1="lt1" tx1="dk1" bg2="lt2" tx2="dk2" accent1="accent1" accent2="accent2" accent3="accent3" accent4="accent4" accent5="accent5" accent6="accent6" hlink="hlink" folHlink="folHlink"/>
  <p:sldLayoutIdLst>
    <p:sldLayoutId id="2147485922" r:id="rId1"/>
    <p:sldLayoutId id="2147485923" r:id="rId2"/>
    <p:sldLayoutId id="2147485924" r:id="rId3"/>
    <p:sldLayoutId id="2147485925" r:id="rId4"/>
    <p:sldLayoutId id="2147485926" r:id="rId5"/>
    <p:sldLayoutId id="2147485927" r:id="rId6"/>
    <p:sldLayoutId id="2147485928" r:id="rId7"/>
    <p:sldLayoutId id="2147485929" r:id="rId8"/>
    <p:sldLayoutId id="2147485930" r:id="rId9"/>
    <p:sldLayoutId id="2147485931" r:id="rId10"/>
    <p:sldLayoutId id="214748593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lnSpc>
                    <a:spcPct val="100000"/>
                  </a:lnSpc>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nSpc>
                    <a:spcPct val="100000"/>
                  </a:lnSpc>
                </a:pPr>
                <a:endParaRPr lang="en-US" sz="2400">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lnSpc>
                    <a:spcPct val="100000"/>
                  </a:lnSpc>
                </a:pPr>
                <a:endParaRPr lang="en-US" sz="900">
                  <a:solidFill>
                    <a:srgbClr val="FFA27C"/>
                  </a:solidFill>
                  <a:latin typeface="Arial" charset="0"/>
                </a:endParaRPr>
              </a:p>
            </p:txBody>
          </p:sp>
        </p:grpSp>
      </p:grpSp>
    </p:spTree>
    <p:extLst>
      <p:ext uri="{BB962C8B-B14F-4D97-AF65-F5344CB8AC3E}">
        <p14:creationId xmlns:p14="http://schemas.microsoft.com/office/powerpoint/2010/main" val="256486610"/>
      </p:ext>
    </p:extLst>
  </p:cSld>
  <p:clrMap bg1="dk2" tx1="lt1" bg2="dk1" tx2="lt2" accent1="accent1" accent2="accent2" accent3="accent3" accent4="accent4" accent5="accent5" accent6="accent6" hlink="hlink" folHlink="folHlink"/>
  <p:sldLayoutIdLst>
    <p:sldLayoutId id="2147485934" r:id="rId1"/>
    <p:sldLayoutId id="2147485935" r:id="rId2"/>
    <p:sldLayoutId id="2147485936" r:id="rId3"/>
    <p:sldLayoutId id="2147485937" r:id="rId4"/>
    <p:sldLayoutId id="2147485938" r:id="rId5"/>
    <p:sldLayoutId id="2147485939" r:id="rId6"/>
    <p:sldLayoutId id="2147485940" r:id="rId7"/>
    <p:sldLayoutId id="2147485941" r:id="rId8"/>
    <p:sldLayoutId id="2147485942" r:id="rId9"/>
    <p:sldLayoutId id="2147485943" r:id="rId10"/>
    <p:sldLayoutId id="2147485944" r:id="rId11"/>
    <p:sldLayoutId id="2147485945"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lnSpc>
                <a:spcPct val="100000"/>
              </a:lnSpc>
              <a:defRPr/>
            </a:pPr>
            <a:fld id="{1D5C261E-1679-774F-B786-F39C014CA69C}" type="datetimeFigureOut">
              <a:rPr lang="en-NZ"/>
              <a:pPr>
                <a:lnSpc>
                  <a:spcPct val="100000"/>
                </a:lnSpc>
                <a:defRPr/>
              </a:pPr>
              <a:t>22/01/24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lnSpc>
                <a:spcPct val="100000"/>
              </a:lnSpc>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lnSpc>
                <a:spcPct val="100000"/>
              </a:lnSpc>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lnSpc>
                <a:spcPct val="100000"/>
              </a:lnSpc>
              <a:defRPr/>
            </a:pPr>
            <a:fld id="{FAAF8DCE-046A-904B-90A6-C0407654BE76}" type="slidenum">
              <a:rPr lang="en-NZ"/>
              <a:pPr>
                <a:lnSpc>
                  <a:spcPct val="100000"/>
                </a:lnSpc>
                <a:defRPr/>
              </a:pPr>
              <a:t>‹#›</a:t>
            </a:fld>
            <a:endParaRPr lang="en-NZ"/>
          </a:p>
        </p:txBody>
      </p:sp>
    </p:spTree>
    <p:extLst>
      <p:ext uri="{BB962C8B-B14F-4D97-AF65-F5344CB8AC3E}">
        <p14:creationId xmlns:p14="http://schemas.microsoft.com/office/powerpoint/2010/main" val="2179826807"/>
      </p:ext>
    </p:extLst>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689054585"/>
      </p:ext>
    </p:extLst>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 id="214748600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defTabSz="914400" fontAlgn="base">
              <a:spcAft>
                <a:spcPct val="0"/>
              </a:spcAft>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defTabSz="914400" fontAlgn="base">
              <a:spcAft>
                <a:spcPct val="0"/>
              </a:spcAft>
              <a:defRPr/>
            </a:pPr>
            <a:fld id="{ED5D3B32-718B-294A-9E81-DE69523BC44A}" type="slidenum">
              <a:rPr lang="en-US">
                <a:solidFill>
                  <a:srgbClr val="000000"/>
                </a:solidFill>
                <a:ea typeface="ＭＳ Ｐゴシック" charset="0"/>
              </a:rPr>
              <a:pPr defTabSz="914400" fontAlgn="base">
                <a:spcAft>
                  <a:spcPct val="0"/>
                </a:spcAft>
                <a:defRPr/>
              </a:pPr>
              <a:t>‹#›</a:t>
            </a:fld>
            <a:endParaRPr lang="en-US">
              <a:solidFill>
                <a:srgbClr val="000000"/>
              </a:solidFill>
              <a:ea typeface="ＭＳ Ｐゴシック"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561233"/>
      </p:ext>
    </p:extLst>
  </p:cSld>
  <p:clrMap bg1="lt1" tx1="dk1" bg2="lt2" tx2="dk2" accent1="accent1" accent2="accent2" accent3="accent3" accent4="accent4" accent5="accent5" accent6="accent6" hlink="hlink" folHlink="folHlink"/>
  <p:sldLayoutIdLst>
    <p:sldLayoutId id="2147486011" r:id="rId1"/>
    <p:sldLayoutId id="2147486012" r:id="rId2"/>
    <p:sldLayoutId id="2147486013" r:id="rId3"/>
    <p:sldLayoutId id="2147486014" r:id="rId4"/>
    <p:sldLayoutId id="2147486015" r:id="rId5"/>
    <p:sldLayoutId id="2147486016" r:id="rId6"/>
    <p:sldLayoutId id="2147486017" r:id="rId7"/>
    <p:sldLayoutId id="2147486018" r:id="rId8"/>
    <p:sldLayoutId id="2147486019" r:id="rId9"/>
    <p:sldLayoutId id="2147486020" r:id="rId10"/>
    <p:sldLayoutId id="2147486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47935646"/>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 id="2147486027" r:id="rId5"/>
    <p:sldLayoutId id="2147486028" r:id="rId6"/>
    <p:sldLayoutId id="2147486029" r:id="rId7"/>
    <p:sldLayoutId id="2147486030" r:id="rId8"/>
    <p:sldLayoutId id="2147486031" r:id="rId9"/>
    <p:sldLayoutId id="2147486032" r:id="rId10"/>
    <p:sldLayoutId id="2147486033"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04623C9D-1D5E-814B-BC97-0788E92C0EA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20835748"/>
      </p:ext>
    </p:extLst>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3789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89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89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0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1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2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3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4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95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5469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kumimoji="1" sz="1400">
                <a:solidFill>
                  <a:schemeClr val="tx1"/>
                </a:solidFill>
                <a:latin typeface="+mn-lt"/>
                <a:ea typeface="+mn-ea"/>
                <a:cs typeface="+mn-cs"/>
              </a:defRPr>
            </a:lvl1pPr>
          </a:lstStyle>
          <a:p>
            <a:pPr>
              <a:defRPr/>
            </a:pPr>
            <a:endParaRPr lang="en-US" altLang="ja-JP"/>
          </a:p>
        </p:txBody>
      </p:sp>
      <p:sp>
        <p:nvSpPr>
          <p:cNvPr id="15469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mn-lt"/>
                <a:ea typeface="+mn-ea"/>
                <a:cs typeface="+mn-cs"/>
              </a:defRPr>
            </a:lvl1pPr>
          </a:lstStyle>
          <a:p>
            <a:pPr>
              <a:defRPr/>
            </a:pPr>
            <a:endParaRPr lang="en-US" altLang="ja-JP"/>
          </a:p>
        </p:txBody>
      </p:sp>
      <p:sp>
        <p:nvSpPr>
          <p:cNvPr id="15469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kumimoji="1" sz="1400">
                <a:solidFill>
                  <a:schemeClr val="tx1"/>
                </a:solidFill>
                <a:latin typeface="Helvetica" charset="0"/>
                <a:ea typeface="Osaka" charset="0"/>
                <a:cs typeface="Osaka" charset="0"/>
              </a:defRPr>
            </a:lvl1pPr>
          </a:lstStyle>
          <a:p>
            <a:pPr>
              <a:defRPr/>
            </a:pPr>
            <a:fld id="{BC04764C-310C-3A46-822C-BE2F03C3C77F}" type="slidenum">
              <a:rPr lang="en-US" altLang="ja-JP"/>
              <a:pPr>
                <a:defRPr/>
              </a:pPr>
              <a:t>‹#›</a:t>
            </a:fld>
            <a:endParaRPr lang="en-US" altLang="ja-JP"/>
          </a:p>
        </p:txBody>
      </p:sp>
      <p:pic>
        <p:nvPicPr>
          <p:cNvPr id="3789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566"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2pPr>
      <a:lvl3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3pPr>
      <a:lvl4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4pPr>
      <a:lvl5pPr algn="l" rtl="0" eaLnBrk="0" fontAlgn="base" hangingPunct="0">
        <a:spcBef>
          <a:spcPct val="0"/>
        </a:spcBef>
        <a:spcAft>
          <a:spcPct val="0"/>
        </a:spcAft>
        <a:defRPr kumimoji="1" sz="4000">
          <a:solidFill>
            <a:schemeClr val="tx2"/>
          </a:solidFill>
          <a:latin typeface="Helvetica" pitchFamily="-105" charset="0"/>
          <a:ea typeface="Osaka" pitchFamily="-105" charset="-128"/>
          <a:cs typeface="Osaka" pitchFamily="-105" charset="-128"/>
        </a:defRPr>
      </a:lvl5pPr>
      <a:lvl6pPr marL="4572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6pPr>
      <a:lvl7pPr marL="9144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7pPr>
      <a:lvl8pPr marL="13716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8pPr>
      <a:lvl9pPr marL="1828800" algn="l" rtl="0" fontAlgn="base">
        <a:spcBef>
          <a:spcPct val="0"/>
        </a:spcBef>
        <a:spcAft>
          <a:spcPct val="0"/>
        </a:spcAft>
        <a:defRPr kumimoji="1" sz="4000">
          <a:solidFill>
            <a:schemeClr val="tx2"/>
          </a:solidFill>
          <a:latin typeface="Helvetica" pitchFamily="-105" charset="0"/>
          <a:ea typeface="Osaka" pitchFamily="-105" charset="-128"/>
          <a:cs typeface="Osaka" pitchFamily="-105"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5"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000000"/>
              </a:solidFill>
              <a:latin typeface="Times New Roman"/>
            </a:endParaRPr>
          </a:p>
        </p:txBody>
      </p:sp>
      <p:sp>
        <p:nvSpPr>
          <p:cNvPr id="829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chemeClr val="tx1"/>
                </a:solidFill>
                <a:latin typeface="Times New Roman" charset="0"/>
                <a:cs typeface="Times New Roman" charset="0"/>
              </a:defRPr>
            </a:lvl1pPr>
          </a:lstStyle>
          <a:p>
            <a:pPr defTabSz="914400" fontAlgn="base">
              <a:spcBef>
                <a:spcPct val="0"/>
              </a:spcBef>
              <a:spcAft>
                <a:spcPct val="0"/>
              </a:spcAft>
              <a:defRPr/>
            </a:pPr>
            <a:fld id="{F79F1A1A-D36C-234D-8421-47FBB724656C}"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35601224"/>
      </p:ext>
    </p:extLst>
  </p:cSld>
  <p:clrMap bg1="lt1" tx1="dk1" bg2="lt2" tx2="dk2" accent1="accent1" accent2="accent2" accent3="accent3" accent4="accent4" accent5="accent5" accent6="accent6" hlink="hlink" folHlink="folHlink"/>
  <p:sldLayoutIdLst>
    <p:sldLayoutId id="2147486039" r:id="rId1"/>
    <p:sldLayoutId id="2147486040" r:id="rId2"/>
    <p:sldLayoutId id="2147486041" r:id="rId3"/>
    <p:sldLayoutId id="2147486042" r:id="rId4"/>
    <p:sldLayoutId id="2147486043" r:id="rId5"/>
    <p:sldLayoutId id="2147486044" r:id="rId6"/>
    <p:sldLayoutId id="2147486045" r:id="rId7"/>
    <p:sldLayoutId id="2147486046" r:id="rId8"/>
    <p:sldLayoutId id="2147486047" r:id="rId9"/>
    <p:sldLayoutId id="2147486048" r:id="rId10"/>
    <p:sldLayoutId id="214748604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Arial"/>
              <a:ea typeface="ＭＳ Ｐゴシック"/>
              <a:cs typeface="ＭＳ Ｐゴシック"/>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ea typeface="ＭＳ Ｐゴシック" charset="0"/>
              </a:rPr>
              <a:pPr defTabSz="914400"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905315909"/>
      </p:ext>
    </p:extLst>
  </p:cSld>
  <p:clrMap bg1="lt1" tx1="dk1" bg2="lt2" tx2="dk2" accent1="accent1" accent2="accent2" accent3="accent3" accent4="accent4" accent5="accent5" accent6="accent6" hlink="hlink" folHlink="folHlink"/>
  <p:sldLayoutIdLst>
    <p:sldLayoutId id="2147486051" r:id="rId1"/>
    <p:sldLayoutId id="2147486052" r:id="rId2"/>
    <p:sldLayoutId id="2147486053" r:id="rId3"/>
    <p:sldLayoutId id="2147486054" r:id="rId4"/>
    <p:sldLayoutId id="2147486055" r:id="rId5"/>
    <p:sldLayoutId id="2147486056" r:id="rId6"/>
    <p:sldLayoutId id="2147486057" r:id="rId7"/>
    <p:sldLayoutId id="2147486058" r:id="rId8"/>
    <p:sldLayoutId id="2147486059" r:id="rId9"/>
    <p:sldLayoutId id="2147486060" r:id="rId10"/>
    <p:sldLayoutId id="214748606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8180" name="Rectangle 4"/>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81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400">
                <a:solidFill>
                  <a:schemeClr val="tx1"/>
                </a:solidFill>
                <a:latin typeface="Arial" charset="0"/>
                <a:cs typeface="ＭＳ Ｐゴシック" charset="0"/>
              </a:defRPr>
            </a:lvl1pPr>
          </a:lstStyle>
          <a:p>
            <a:pPr defTabSz="914400" fontAlgn="base">
              <a:spcBef>
                <a:spcPct val="0"/>
              </a:spcBef>
              <a:spcAft>
                <a:spcPct val="0"/>
              </a:spcAft>
              <a:defRPr/>
            </a:pPr>
            <a:fld id="{BA02E6DE-360F-274C-A71B-F5B4F52FD08B}"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55970232"/>
      </p:ext>
    </p:extLst>
  </p:cSld>
  <p:clrMap bg1="lt1" tx1="dk1" bg2="lt2" tx2="dk2" accent1="accent1" accent2="accent2" accent3="accent3" accent4="accent4" accent5="accent5" accent6="accent6" hlink="hlink" folHlink="folHlink"/>
  <p:sldLayoutIdLst>
    <p:sldLayoutId id="2147486063" r:id="rId1"/>
    <p:sldLayoutId id="2147486064" r:id="rId2"/>
    <p:sldLayoutId id="2147486065" r:id="rId3"/>
    <p:sldLayoutId id="2147486066" r:id="rId4"/>
    <p:sldLayoutId id="2147486067" r:id="rId5"/>
    <p:sldLayoutId id="2147486068" r:id="rId6"/>
    <p:sldLayoutId id="2147486069" r:id="rId7"/>
    <p:sldLayoutId id="2147486070" r:id="rId8"/>
    <p:sldLayoutId id="2147486071" r:id="rId9"/>
    <p:sldLayoutId id="2147486072" r:id="rId10"/>
    <p:sldLayoutId id="214748607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0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defTabSz="914400"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defTabSz="914400" fontAlgn="base">
              <a:spcBef>
                <a:spcPct val="0"/>
              </a:spcBef>
              <a:spcAft>
                <a:spcPct val="0"/>
              </a:spcAft>
              <a:defRPr/>
            </a:pPr>
            <a:fld id="{DC2CD713-CE88-5745-A855-7ED6B9DF8B8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69744966"/>
      </p:ext>
    </p:extLst>
  </p:cSld>
  <p:clrMap bg1="lt1" tx1="dk1" bg2="lt2" tx2="dk2" accent1="accent1" accent2="accent2" accent3="accent3" accent4="accent4" accent5="accent5" accent6="accent6" hlink="hlink" folHlink="folHlink"/>
  <p:sldLayoutIdLst>
    <p:sldLayoutId id="2147486075" r:id="rId1"/>
    <p:sldLayoutId id="2147486076" r:id="rId2"/>
    <p:sldLayoutId id="2147486077" r:id="rId3"/>
    <p:sldLayoutId id="2147486078" r:id="rId4"/>
    <p:sldLayoutId id="2147486079" r:id="rId5"/>
    <p:sldLayoutId id="2147486080" r:id="rId6"/>
    <p:sldLayoutId id="2147486081" r:id="rId7"/>
    <p:sldLayoutId id="2147486082" r:id="rId8"/>
    <p:sldLayoutId id="2147486083" r:id="rId9"/>
    <p:sldLayoutId id="2147486084" r:id="rId10"/>
    <p:sldLayoutId id="21474860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939183737"/>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fontAlgn="base">
              <a:spcBef>
                <a:spcPct val="0"/>
              </a:spcBef>
              <a:spcAft>
                <a:spcPct val="0"/>
              </a:spcAft>
              <a:defRPr/>
            </a:pPr>
            <a:fld id="{8330111D-546B-D041-B048-E41F918F2345}" type="slidenum">
              <a:rPr lang="en-GB">
                <a:ea typeface="ＭＳ Ｐゴシック" charset="0"/>
                <a:cs typeface="ＭＳ Ｐゴシック" charset="0"/>
              </a:rPr>
              <a:pPr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4978941"/>
      </p:ext>
    </p:extLst>
  </p:cSld>
  <p:clrMap bg1="lt1" tx1="dk1" bg2="lt2" tx2="dk2" accent1="accent1" accent2="accent2" accent3="accent3" accent4="accent4" accent5="accent5" accent6="accent6" hlink="hlink" folHlink="folHlink"/>
  <p:sldLayoutIdLst>
    <p:sldLayoutId id="2147486099" r:id="rId1"/>
    <p:sldLayoutId id="2147486100" r:id="rId2"/>
    <p:sldLayoutId id="2147486101" r:id="rId3"/>
    <p:sldLayoutId id="2147486102" r:id="rId4"/>
    <p:sldLayoutId id="2147486103" r:id="rId5"/>
    <p:sldLayoutId id="2147486104" r:id="rId6"/>
    <p:sldLayoutId id="2147486105" r:id="rId7"/>
    <p:sldLayoutId id="2147486106" r:id="rId8"/>
    <p:sldLayoutId id="2147486107" r:id="rId9"/>
    <p:sldLayoutId id="2147486108" r:id="rId10"/>
    <p:sldLayoutId id="214748610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defRPr sz="1400">
                <a:solidFill>
                  <a:schemeClr val="bg2"/>
                </a:solidFill>
                <a:latin typeface="+mn-lt"/>
                <a:ea typeface="Times New Roman" pitchFamily="-105" charset="0"/>
                <a:cs typeface="Times New Roman" pitchFamily="-105" charset="0"/>
              </a:defRPr>
            </a:lvl1pPr>
          </a:lstStyle>
          <a:p>
            <a:pPr defTabSz="914400" fontAlgn="base">
              <a:spcBef>
                <a:spcPct val="0"/>
              </a:spcBef>
              <a:spcAft>
                <a:spcPct val="0"/>
              </a:spcAft>
              <a:defRPr/>
            </a:pPr>
            <a:endParaRPr lang="en-US">
              <a:solidFill>
                <a:srgbClr val="808080"/>
              </a:solidFill>
              <a:latin typeface="Tahoma"/>
            </a:endParaRPr>
          </a:p>
        </p:txBody>
      </p:sp>
      <p:sp>
        <p:nvSpPr>
          <p:cNvPr id="675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chemeClr val="bg2"/>
                </a:solidFill>
                <a:latin typeface="Tahoma" charset="0"/>
                <a:cs typeface="Times New Roman" charset="0"/>
              </a:defRPr>
            </a:lvl1pPr>
          </a:lstStyle>
          <a:p>
            <a:pPr defTabSz="914400" fontAlgn="base">
              <a:spcBef>
                <a:spcPct val="0"/>
              </a:spcBef>
              <a:spcAft>
                <a:spcPct val="0"/>
              </a:spcAft>
              <a:defRPr/>
            </a:pPr>
            <a:fld id="{1A0FF567-27E8-754B-9A69-3CA40AFC41DD}" type="slidenum">
              <a:rPr lang="en-US">
                <a:solidFill>
                  <a:srgbClr val="808080"/>
                </a:solidFill>
                <a:ea typeface="ＭＳ Ｐゴシック" charset="0"/>
              </a:rPr>
              <a:pPr defTabSz="914400" fontAlgn="base">
                <a:spcBef>
                  <a:spcPct val="0"/>
                </a:spcBef>
                <a:spcAft>
                  <a:spcPct val="0"/>
                </a:spcAft>
                <a:defRPr/>
              </a:pPr>
              <a:t>‹#›</a:t>
            </a:fld>
            <a:endParaRPr lang="en-US">
              <a:solidFill>
                <a:srgbClr val="808080"/>
              </a:solidFill>
              <a:ea typeface="ＭＳ Ｐゴシック" charset="0"/>
            </a:endParaRPr>
          </a:p>
        </p:txBody>
      </p:sp>
      <p:grpSp>
        <p:nvGrpSpPr>
          <p:cNvPr id="13319" name="Group 7"/>
          <p:cNvGrpSpPr>
            <a:grpSpLocks/>
          </p:cNvGrpSpPr>
          <p:nvPr/>
        </p:nvGrpSpPr>
        <p:grpSpPr bwMode="auto">
          <a:xfrm>
            <a:off x="177800" y="230188"/>
            <a:ext cx="203200" cy="6503987"/>
            <a:chOff x="112" y="145"/>
            <a:chExt cx="128" cy="4097"/>
          </a:xfrm>
        </p:grpSpPr>
        <p:sp>
          <p:nvSpPr>
            <p:cNvPr id="1333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lang="en-US" sz="2400">
                <a:solidFill>
                  <a:srgbClr val="F8F8F8"/>
                </a:solidFill>
                <a:latin typeface="Times New Roman" charset="0"/>
                <a:ea typeface="ＭＳ Ｐゴシック" charset="0"/>
                <a:cs typeface="Times New Roman" charset="0"/>
              </a:endParaRPr>
            </a:p>
          </p:txBody>
        </p:sp>
      </p:grpSp>
      <p:grpSp>
        <p:nvGrpSpPr>
          <p:cNvPr id="13320" name="Group 10"/>
          <p:cNvGrpSpPr>
            <a:grpSpLocks/>
          </p:cNvGrpSpPr>
          <p:nvPr/>
        </p:nvGrpSpPr>
        <p:grpSpPr bwMode="auto">
          <a:xfrm>
            <a:off x="8793163" y="220663"/>
            <a:ext cx="198437" cy="6408737"/>
            <a:chOff x="5539" y="139"/>
            <a:chExt cx="125" cy="4037"/>
          </a:xfrm>
        </p:grpSpPr>
        <p:sp>
          <p:nvSpPr>
            <p:cNvPr id="13330"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31"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1" name="Group 13"/>
          <p:cNvGrpSpPr>
            <a:grpSpLocks/>
          </p:cNvGrpSpPr>
          <p:nvPr/>
        </p:nvGrpSpPr>
        <p:grpSpPr bwMode="auto">
          <a:xfrm>
            <a:off x="412750" y="6477000"/>
            <a:ext cx="8686800" cy="228600"/>
            <a:chOff x="260" y="4080"/>
            <a:chExt cx="5472" cy="144"/>
          </a:xfrm>
        </p:grpSpPr>
        <p:sp>
          <p:nvSpPr>
            <p:cNvPr id="1332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13322" name="Group 16"/>
          <p:cNvGrpSpPr>
            <a:grpSpLocks/>
          </p:cNvGrpSpPr>
          <p:nvPr/>
        </p:nvGrpSpPr>
        <p:grpSpPr bwMode="auto">
          <a:xfrm>
            <a:off x="76200" y="176213"/>
            <a:ext cx="8745538" cy="161925"/>
            <a:chOff x="48" y="111"/>
            <a:chExt cx="5509" cy="102"/>
          </a:xfrm>
        </p:grpSpPr>
        <p:sp>
          <p:nvSpPr>
            <p:cNvPr id="13326"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7"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grpSp>
        <p:nvGrpSpPr>
          <p:cNvPr id="6" name="Group 19"/>
          <p:cNvGrpSpPr>
            <a:grpSpLocks/>
          </p:cNvGrpSpPr>
          <p:nvPr/>
        </p:nvGrpSpPr>
        <p:grpSpPr bwMode="auto">
          <a:xfrm>
            <a:off x="71438" y="176213"/>
            <a:ext cx="8745537" cy="161925"/>
            <a:chOff x="48" y="111"/>
            <a:chExt cx="5509" cy="102"/>
          </a:xfrm>
        </p:grpSpPr>
        <p:sp>
          <p:nvSpPr>
            <p:cNvPr id="1332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sp>
          <p:nvSpPr>
            <p:cNvPr id="1332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Times New Roman" charset="0"/>
              </a:endParaRPr>
            </a:p>
          </p:txBody>
        </p:sp>
      </p:grpSp>
    </p:spTree>
    <p:extLst>
      <p:ext uri="{BB962C8B-B14F-4D97-AF65-F5344CB8AC3E}">
        <p14:creationId xmlns:p14="http://schemas.microsoft.com/office/powerpoint/2010/main" val="428398757"/>
      </p:ext>
    </p:extLst>
  </p:cSld>
  <p:clrMap bg1="dk2" tx1="lt1" bg2="dk1" tx2="lt2" accent1="accent1" accent2="accent2" accent3="accent3" accent4="accent4" accent5="accent5" accent6="accent6" hlink="hlink" folHlink="folHlink"/>
  <p:sldLayoutIdLst>
    <p:sldLayoutId id="2147486111" r:id="rId1"/>
    <p:sldLayoutId id="2147486112" r:id="rId2"/>
    <p:sldLayoutId id="2147486113" r:id="rId3"/>
    <p:sldLayoutId id="2147486114" r:id="rId4"/>
    <p:sldLayoutId id="2147486115" r:id="rId5"/>
    <p:sldLayoutId id="2147486116" r:id="rId6"/>
    <p:sldLayoutId id="2147486117" r:id="rId7"/>
    <p:sldLayoutId id="2147486118" r:id="rId8"/>
    <p:sldLayoutId id="2147486119" r:id="rId9"/>
    <p:sldLayoutId id="2147486120" r:id="rId10"/>
    <p:sldLayoutId id="2147486121"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36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3600">
          <a:solidFill>
            <a:schemeClr val="tx2"/>
          </a:solidFill>
          <a:latin typeface="Tahoma" pitchFamily="-105" charset="-52"/>
        </a:defRPr>
      </a:lvl6pPr>
      <a:lvl7pPr marL="914400" algn="l" rtl="0" fontAlgn="base">
        <a:spcBef>
          <a:spcPct val="0"/>
        </a:spcBef>
        <a:spcAft>
          <a:spcPct val="0"/>
        </a:spcAft>
        <a:defRPr sz="3600">
          <a:solidFill>
            <a:schemeClr val="tx2"/>
          </a:solidFill>
          <a:latin typeface="Tahoma" pitchFamily="-105" charset="-52"/>
        </a:defRPr>
      </a:lvl7pPr>
      <a:lvl8pPr marL="1371600" algn="l" rtl="0" fontAlgn="base">
        <a:spcBef>
          <a:spcPct val="0"/>
        </a:spcBef>
        <a:spcAft>
          <a:spcPct val="0"/>
        </a:spcAft>
        <a:defRPr sz="3600">
          <a:solidFill>
            <a:schemeClr val="tx2"/>
          </a:solidFill>
          <a:latin typeface="Tahoma" pitchFamily="-105" charset="-52"/>
        </a:defRPr>
      </a:lvl8pPr>
      <a:lvl9pPr marL="1828800" algn="l" rtl="0" fontAlgn="base">
        <a:spcBef>
          <a:spcPct val="0"/>
        </a:spcBef>
        <a:spcAft>
          <a:spcPct val="0"/>
        </a:spcAft>
        <a:defRPr sz="3600">
          <a:solidFill>
            <a:schemeClr val="tx2"/>
          </a:solidFill>
          <a:latin typeface="Tahoma" pitchFamily="-105" charset="-52"/>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38112" y="44451"/>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17FBE69E-47EC-3A41-89E4-9DBF597BACF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3856478"/>
      </p:ext>
    </p:extLst>
  </p:cSld>
  <p:clrMap bg1="lt1" tx1="dk1" bg2="lt2" tx2="dk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 id="2147486134" r:id="rId12"/>
    <p:sldLayoutId id="21474861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a:solidFill>
                  <a:schemeClr val="tx1"/>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0">
                <a:solidFill>
                  <a:schemeClr val="tx1"/>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a:solidFill>
                  <a:schemeClr val="tx1"/>
                </a:solidFill>
                <a:cs typeface="Arial" charset="0"/>
              </a:defRPr>
            </a:lvl1pPr>
          </a:lstStyle>
          <a:p>
            <a:pPr>
              <a:defRPr/>
            </a:pPr>
            <a:fld id="{7A2768F4-6779-2C43-8117-DD4A679B7620}" type="slidenum">
              <a:rPr lang="en-US"/>
              <a:pPr>
                <a:defRPr/>
              </a:pPr>
              <a:t>‹#›</a:t>
            </a:fld>
            <a:endParaRPr lang="en-US"/>
          </a:p>
        </p:txBody>
      </p:sp>
    </p:spTree>
    <p:extLst>
      <p:ext uri="{BB962C8B-B14F-4D97-AF65-F5344CB8AC3E}">
        <p14:creationId xmlns:p14="http://schemas.microsoft.com/office/powerpoint/2010/main" val="3145840837"/>
      </p:ext>
    </p:extLst>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 id="214748614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03B5D9BB-0D7D-B743-BE3F-DB2A53AB4246}" type="slidenum">
              <a:rPr lang="en-US"/>
              <a:pPr>
                <a:defRPr/>
              </a:pPr>
              <a:t>‹#›</a:t>
            </a:fld>
            <a:endParaRPr lang="en-US"/>
          </a:p>
        </p:txBody>
      </p:sp>
    </p:spTree>
    <p:extLst>
      <p:ext uri="{BB962C8B-B14F-4D97-AF65-F5344CB8AC3E}">
        <p14:creationId xmlns:p14="http://schemas.microsoft.com/office/powerpoint/2010/main" val="599829382"/>
      </p:ext>
    </p:extLst>
  </p:cSld>
  <p:clrMap bg1="lt1" tx1="dk1" bg2="lt2" tx2="dk2" accent1="accent1" accent2="accent2" accent3="accent3" accent4="accent4" accent5="accent5" accent6="accent6" hlink="hlink" folHlink="folHlink"/>
  <p:sldLayoutIdLst>
    <p:sldLayoutId id="2147486151" r:id="rId1"/>
    <p:sldLayoutId id="2147486152" r:id="rId2"/>
    <p:sldLayoutId id="2147486153" r:id="rId3"/>
    <p:sldLayoutId id="2147486154" r:id="rId4"/>
    <p:sldLayoutId id="2147486155" r:id="rId5"/>
    <p:sldLayoutId id="2147486156" r:id="rId6"/>
    <p:sldLayoutId id="2147486157" r:id="rId7"/>
    <p:sldLayoutId id="2147486158" r:id="rId8"/>
    <p:sldLayoutId id="2147486159" r:id="rId9"/>
    <p:sldLayoutId id="2147486160" r:id="rId10"/>
    <p:sldLayoutId id="2147486161" r:id="rId11"/>
    <p:sldLayoutId id="2147486162" r:id="rId12"/>
    <p:sldLayoutId id="21474861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6246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6246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9"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6247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mn-lt"/>
                <a:ea typeface="Arial" charset="0"/>
                <a:cs typeface="Arial" charset="0"/>
              </a:defRPr>
            </a:lvl1pPr>
          </a:lstStyle>
          <a:p>
            <a:pPr>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latin typeface="Comic Sans MS" charset="0"/>
                <a:cs typeface="Arial" charset="0"/>
              </a:defRPr>
            </a:lvl1pPr>
          </a:lstStyle>
          <a:p>
            <a:pPr>
              <a:defRPr/>
            </a:pPr>
            <a:fld id="{EADEA350-FA98-F147-B4A0-C3B5020B39E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68" r:id="rId1"/>
    <p:sldLayoutId id="2147485569"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lnSpc>
                <a:spcPct val="100000"/>
              </a:lnSpc>
              <a:defRPr sz="1400">
                <a:latin typeface="Times New Roman"/>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lnSpc>
                <a:spcPct val="100000"/>
              </a:lnSpc>
              <a:defRPr sz="1400">
                <a:latin typeface="Times New Roman"/>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a:latin typeface="Times New Roman"/>
              </a:defRPr>
            </a:lvl1pPr>
          </a:lstStyle>
          <a:p>
            <a:pPr>
              <a:defRPr/>
            </a:pPr>
            <a:fld id="{DC2CD713-CE88-5745-A855-7ED6B9DF8B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987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7987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lnSpc>
                <a:spcPct val="100000"/>
              </a:lnSpc>
              <a:buClr>
                <a:srgbClr val="000000"/>
              </a:buClr>
              <a:buSzPct val="100000"/>
              <a:buFont typeface="Times New Roman" charset="0"/>
              <a:buNone/>
              <a:defRPr sz="1400">
                <a:solidFill>
                  <a:srgbClr val="000000"/>
                </a:solidFill>
                <a:latin typeface="Times New Roman" charset="0"/>
              </a:defRPr>
            </a:lvl1pPr>
          </a:lstStyle>
          <a:p>
            <a:pPr>
              <a:defRPr/>
            </a:pPr>
            <a:fld id="{8330111D-546B-D041-B048-E41F918F234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582" r:id="rId1"/>
    <p:sldLayoutId id="2147485583" r:id="rId2"/>
    <p:sldLayoutId id="2147485584" r:id="rId3"/>
    <p:sldLayoutId id="2147485585" r:id="rId4"/>
    <p:sldLayoutId id="2147485586" r:id="rId5"/>
    <p:sldLayoutId id="2147485587" r:id="rId6"/>
    <p:sldLayoutId id="2147485588" r:id="rId7"/>
    <p:sldLayoutId id="2147485589" r:id="rId8"/>
    <p:sldLayoutId id="2147485590" r:id="rId9"/>
    <p:sldLayoutId id="2147485591" r:id="rId10"/>
    <p:sldLayoutId id="2147485592"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0177942"/>
      </p:ext>
    </p:extLst>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49648"/>
      </p:ext>
    </p:extLst>
  </p:cSld>
  <p:clrMap bg1="lt1" tx1="dk1" bg2="lt2" tx2="dk2" accent1="accent1" accent2="accent2" accent3="accent3" accent4="accent4" accent5="accent5" accent6="accent6" hlink="hlink" folHlink="folHlink"/>
  <p:sldLayoutIdLst>
    <p:sldLayoutId id="2147485606" r:id="rId1"/>
    <p:sldLayoutId id="2147485607" r:id="rId2"/>
    <p:sldLayoutId id="2147485608" r:id="rId3"/>
    <p:sldLayoutId id="2147485609" r:id="rId4"/>
    <p:sldLayoutId id="2147485610" r:id="rId5"/>
    <p:sldLayoutId id="2147485611" r:id="rId6"/>
    <p:sldLayoutId id="2147485612" r:id="rId7"/>
    <p:sldLayoutId id="2147485613" r:id="rId8"/>
    <p:sldLayoutId id="2147485614" r:id="rId9"/>
    <p:sldLayoutId id="2147485615" r:id="rId10"/>
    <p:sldLayoutId id="21474856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solidFill>
                <a:srgbClr val="000000"/>
              </a:solidFill>
              <a:latin typeface="Times New Roman"/>
            </a:endParaRPr>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solidFill>
                  <a:srgbClr val="000000"/>
                </a:solidFill>
              </a:rPr>
              <a:pPr>
                <a:defRPr/>
              </a:pPr>
              <a:t>‹#›</a:t>
            </a:fld>
            <a:endParaRPr lang="en-US">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1473177"/>
      </p:ext>
    </p:extLst>
  </p:cSld>
  <p:clrMap bg1="lt1" tx1="dk1" bg2="lt2" tx2="dk2" accent1="accent1" accent2="accent2" accent3="accent3" accent4="accent4" accent5="accent5" accent6="accent6" hlink="hlink" folHlink="folHlink"/>
  <p:sldLayoutIdLst>
    <p:sldLayoutId id="2147485618" r:id="rId1"/>
    <p:sldLayoutId id="2147485619" r:id="rId2"/>
    <p:sldLayoutId id="2147485620" r:id="rId3"/>
    <p:sldLayoutId id="2147485621" r:id="rId4"/>
    <p:sldLayoutId id="2147485622" r:id="rId5"/>
    <p:sldLayoutId id="2147485623" r:id="rId6"/>
    <p:sldLayoutId id="2147485624" r:id="rId7"/>
    <p:sldLayoutId id="2147485625" r:id="rId8"/>
    <p:sldLayoutId id="2147485626" r:id="rId9"/>
    <p:sldLayoutId id="2147485627" r:id="rId10"/>
    <p:sldLayoutId id="214748562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84.xml"/><Relationship Id="rId1" Type="http://schemas.openxmlformats.org/officeDocument/2006/relationships/themeOverride" Target="../theme/themeOverride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88.xml"/><Relationship Id="rId1" Type="http://schemas.openxmlformats.org/officeDocument/2006/relationships/themeOverride" Target="../theme/themeOverride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0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8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8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72.xml"/></Relationships>
</file>

<file path=ppt/slides/_rels/slide1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31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1.xml"/><Relationship Id="rId1" Type="http://schemas.openxmlformats.org/officeDocument/2006/relationships/slideLayout" Target="../slideLayouts/slideLayout27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54.xml"/></Relationships>
</file>

<file path=ppt/slides/_rels/slide1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8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288.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4.xml"/></Relationships>
</file>

<file path=ppt/slides/_rels/slide1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4.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2.xml"/></Relationships>
</file>

<file path=ppt/slides/_rels/slide15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33.xml"/></Relationships>
</file>

<file path=ppt/slides/_rels/slide1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32.xml"/></Relationships>
</file>

<file path=ppt/slides/_rels/slide1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3.xml"/></Relationships>
</file>

<file path=ppt/slides/_rels/slide1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3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1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4.xml"/></Relationships>
</file>

<file path=ppt/slides/_rels/slide1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33.xml"/></Relationships>
</file>

<file path=ppt/slides/_rels/slide1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3.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33.xml"/><Relationship Id="rId1" Type="http://schemas.openxmlformats.org/officeDocument/2006/relationships/themeOverride" Target="../theme/themeOverride9.xml"/></Relationships>
</file>

<file path=ppt/slides/_rels/slide16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33.xml"/><Relationship Id="rId1" Type="http://schemas.openxmlformats.org/officeDocument/2006/relationships/themeOverride" Target="../theme/themeOverride10.xml"/></Relationships>
</file>

<file path=ppt/slides/_rels/slide1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3.xml"/></Relationships>
</file>

<file path=ppt/slides/_rels/slide1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3.xml"/></Relationships>
</file>

<file path=ppt/slides/_rels/slide1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3.xml"/></Relationships>
</file>

<file path=ppt/slides/_rels/slide1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3.xml"/></Relationships>
</file>

<file path=ppt/slides/_rels/slide1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3.xml"/></Relationships>
</file>

<file path=ppt/slides/_rels/slide1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24.xml"/></Relationships>
</file>

<file path=ppt/slides/_rels/slide1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33.xml"/></Relationships>
</file>

<file path=ppt/slides/_rels/slide1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3.xml"/></Relationships>
</file>

<file path=ppt/slides/_rels/slide1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33.xml"/></Relationships>
</file>

<file path=ppt/slides/_rels/slide1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3.xml"/></Relationships>
</file>

<file path=ppt/slides/_rels/slide1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33.xml"/></Relationships>
</file>

<file path=ppt/slides/_rels/slide17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33.xml"/></Relationships>
</file>

<file path=ppt/slides/_rels/slide1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7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3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1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33.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3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4.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4.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4.xml"/></Relationships>
</file>

<file path=ppt/slides/_rels/slide18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81.xml"/></Relationships>
</file>

<file path=ppt/slides/_rels/slide1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376.xml"/></Relationships>
</file>

<file path=ppt/slides/_rels/slide1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14.xml"/></Relationships>
</file>

<file path=ppt/slides/_rels/slide19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344.xml"/></Relationships>
</file>

<file path=ppt/slides/_rels/slide1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344.xml"/></Relationships>
</file>

<file path=ppt/slides/_rels/slide1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344.xml"/></Relationships>
</file>

<file path=ppt/slides/_rels/slide19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4.xml"/><Relationship Id="rId1" Type="http://schemas.openxmlformats.org/officeDocument/2006/relationships/slideLayout" Target="../slideLayouts/slideLayout37.xml"/></Relationships>
</file>

<file path=ppt/slides/_rels/slide19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37.xml"/></Relationships>
</file>

<file path=ppt/slides/_rels/slide19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37.xml"/></Relationships>
</file>

<file path=ppt/slides/_rels/slide19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0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344.xml"/></Relationships>
</file>

<file path=ppt/slides/_rels/slide20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344.xml"/></Relationships>
</file>

<file path=ppt/slides/_rels/slide2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20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88.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2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4.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4.xml"/></Relationships>
</file>

<file path=ppt/slides/_rels/slide21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9.emf"/></Relationships>
</file>

<file path=ppt/slides/_rels/slide2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59.xml"/><Relationship Id="rId5" Type="http://schemas.openxmlformats.org/officeDocument/2006/relationships/image" Target="../media/image114.png"/><Relationship Id="rId4" Type="http://schemas.openxmlformats.org/officeDocument/2006/relationships/image" Target="../media/image113.png"/></Relationships>
</file>

<file path=ppt/slides/_rels/slide2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116.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38.xml"/><Relationship Id="rId1" Type="http://schemas.openxmlformats.org/officeDocument/2006/relationships/themeOverride" Target="../theme/themeOverride11.xml"/><Relationship Id="rId4" Type="http://schemas.openxmlformats.org/officeDocument/2006/relationships/image" Target="../media/image118.jpeg"/></Relationships>
</file>

<file path=ppt/slides/_rels/slide22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2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22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9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12.xml"/></Relationships>
</file>

<file path=ppt/slides/_rels/slide2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2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2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8.xml"/><Relationship Id="rId1" Type="http://schemas.openxmlformats.org/officeDocument/2006/relationships/slideLayout" Target="../slideLayouts/slideLayout37.xml"/><Relationship Id="rId5" Type="http://schemas.openxmlformats.org/officeDocument/2006/relationships/image" Target="../media/image129.png"/><Relationship Id="rId4" Type="http://schemas.openxmlformats.org/officeDocument/2006/relationships/image" Target="../media/image128.jpeg"/></Relationships>
</file>

<file path=ppt/slides/_rels/slide23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9.xml"/><Relationship Id="rId1" Type="http://schemas.openxmlformats.org/officeDocument/2006/relationships/slideLayout" Target="../slideLayouts/slideLayout37.xml"/><Relationship Id="rId4" Type="http://schemas.openxmlformats.org/officeDocument/2006/relationships/image" Target="../media/image131.png"/></Relationships>
</file>

<file path=ppt/slides/_rels/slide2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0.xml"/><Relationship Id="rId1" Type="http://schemas.openxmlformats.org/officeDocument/2006/relationships/slideLayout" Target="../slideLayouts/slideLayout37.xml"/></Relationships>
</file>

<file path=ppt/slides/_rels/slide2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233.xml"/><Relationship Id="rId1" Type="http://schemas.openxmlformats.org/officeDocument/2006/relationships/themeOverride" Target="../theme/themeOverride12.xml"/><Relationship Id="rId4" Type="http://schemas.openxmlformats.org/officeDocument/2006/relationships/image" Target="../media/image134.jpeg"/></Relationships>
</file>

<file path=ppt/slides/_rels/slide2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233.xml"/><Relationship Id="rId1" Type="http://schemas.openxmlformats.org/officeDocument/2006/relationships/themeOverride" Target="../theme/themeOverride13.xml"/><Relationship Id="rId5" Type="http://schemas.openxmlformats.org/officeDocument/2006/relationships/image" Target="../media/image135.jpeg"/><Relationship Id="rId4" Type="http://schemas.openxmlformats.org/officeDocument/2006/relationships/image" Target="../media/image76.jpeg"/></Relationships>
</file>

<file path=ppt/slides/_rels/slide2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233.xml"/><Relationship Id="rId1" Type="http://schemas.openxmlformats.org/officeDocument/2006/relationships/themeOverride" Target="../theme/themeOverride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33.xml"/></Relationships>
</file>

<file path=ppt/slides/_rels/slide2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1.xml"/><Relationship Id="rId1" Type="http://schemas.openxmlformats.org/officeDocument/2006/relationships/slideLayout" Target="../slideLayouts/slideLayout36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2.xml"/></Relationships>
</file>

<file path=ppt/slides/_rels/slide2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2.xml"/><Relationship Id="rId1" Type="http://schemas.openxmlformats.org/officeDocument/2006/relationships/slideLayout" Target="../slideLayouts/slideLayout124.xml"/></Relationships>
</file>

<file path=ppt/slides/_rels/slide2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3.xml"/><Relationship Id="rId1" Type="http://schemas.openxmlformats.org/officeDocument/2006/relationships/slideLayout" Target="../slideLayouts/slideLayout124.xml"/></Relationships>
</file>

<file path=ppt/slides/_rels/slide2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4.xml"/><Relationship Id="rId1" Type="http://schemas.openxmlformats.org/officeDocument/2006/relationships/slideLayout" Target="../slideLayouts/slideLayout124.xml"/></Relationships>
</file>

<file path=ppt/slides/_rels/slide2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5.xml"/><Relationship Id="rId1" Type="http://schemas.openxmlformats.org/officeDocument/2006/relationships/slideLayout" Target="../slideLayouts/slideLayout12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24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288.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8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05.xml"/></Relationships>
</file>

<file path=ppt/slides/_rels/slide24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13.xml"/></Relationships>
</file>

<file path=ppt/slides/_rels/slide25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06.xml"/></Relationships>
</file>

<file path=ppt/slides/_rels/slide25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05.xml"/></Relationships>
</file>

<file path=ppt/slides/_rels/slide2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05.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2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8.xml"/><Relationship Id="rId1" Type="http://schemas.openxmlformats.org/officeDocument/2006/relationships/slideLayout" Target="../slideLayouts/slideLayout370.xml"/></Relationships>
</file>

<file path=ppt/slides/_rels/slide2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9.xml"/><Relationship Id="rId1" Type="http://schemas.openxmlformats.org/officeDocument/2006/relationships/slideLayout" Target="../slideLayouts/slideLayout272.xml"/></Relationships>
</file>

<file path=ppt/slides/_rels/slide2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0.xml"/><Relationship Id="rId1" Type="http://schemas.openxmlformats.org/officeDocument/2006/relationships/slideLayout" Target="../slideLayouts/slideLayout124.xml"/></Relationships>
</file>

<file path=ppt/slides/_rels/slide2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1.xml"/><Relationship Id="rId1" Type="http://schemas.openxmlformats.org/officeDocument/2006/relationships/slideLayout" Target="../slideLayouts/slideLayout124.xml"/></Relationships>
</file>

<file path=ppt/slides/_rels/slide2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2.xml"/><Relationship Id="rId1" Type="http://schemas.openxmlformats.org/officeDocument/2006/relationships/slideLayout" Target="../slideLayouts/slideLayout124.xml"/></Relationships>
</file>

<file path=ppt/slides/_rels/slide2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3.xml"/><Relationship Id="rId1" Type="http://schemas.openxmlformats.org/officeDocument/2006/relationships/slideLayout" Target="../slideLayouts/slideLayout12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97.xml"/><Relationship Id="rId1" Type="http://schemas.openxmlformats.org/officeDocument/2006/relationships/themeOverride" Target="../theme/themeOverride15.xml"/><Relationship Id="rId5" Type="http://schemas.openxmlformats.org/officeDocument/2006/relationships/image" Target="../media/image145.jpeg"/><Relationship Id="rId4" Type="http://schemas.openxmlformats.org/officeDocument/2006/relationships/image" Target="../media/image144.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60.xml"/></Relationships>
</file>

<file path=ppt/slides/_rels/slide26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5.xml"/><Relationship Id="rId1" Type="http://schemas.openxmlformats.org/officeDocument/2006/relationships/slideLayout" Target="../slideLayouts/slideLayout376.xml"/></Relationships>
</file>

<file path=ppt/slides/_rels/slide2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272.xml"/></Relationships>
</file>

<file path=ppt/slides/_rels/slide26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7.xml"/><Relationship Id="rId1" Type="http://schemas.openxmlformats.org/officeDocument/2006/relationships/slideLayout" Target="../slideLayouts/slideLayout38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8.xml"/><Relationship Id="rId1" Type="http://schemas.openxmlformats.org/officeDocument/2006/relationships/slideLayout" Target="../slideLayouts/slideLayout36.xml"/><Relationship Id="rId4" Type="http://schemas.openxmlformats.org/officeDocument/2006/relationships/image" Target="../media/image149.png"/></Relationships>
</file>

<file path=ppt/slides/_rels/slide26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62.xml"/></Relationships>
</file>

<file path=ppt/slides/_rels/slide26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62.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88.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88.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1.xml"/><Relationship Id="rId1" Type="http://schemas.openxmlformats.org/officeDocument/2006/relationships/slideLayout" Target="../slideLayouts/slideLayout36.xml"/><Relationship Id="rId4" Type="http://schemas.openxmlformats.org/officeDocument/2006/relationships/image" Target="../media/image14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7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7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77.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7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7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4.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7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4.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30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88.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30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9.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75.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54.xml"/><Relationship Id="rId1" Type="http://schemas.openxmlformats.org/officeDocument/2006/relationships/themeOverride" Target="../theme/themeOverride5.xml"/></Relationships>
</file>

<file path=ppt/slides/_rels/slide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8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8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75.xml"/><Relationship Id="rId1" Type="http://schemas.openxmlformats.org/officeDocument/2006/relationships/themeOverride" Target="../theme/themeOverride6.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9.xml"/><Relationship Id="rId1" Type="http://schemas.openxmlformats.org/officeDocument/2006/relationships/slideLayout" Target="../slideLayouts/slideLayout27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5.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72.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27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88.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27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27.xml"/><Relationship Id="rId1" Type="http://schemas.openxmlformats.org/officeDocument/2006/relationships/themeOverride" Target="../theme/themeOverride7.xml"/><Relationship Id="rId4" Type="http://schemas.openxmlformats.org/officeDocument/2006/relationships/image" Target="../media/image54.png"/></Relationships>
</file>

<file path=ppt/slides/_rels/slide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jpeg"/><Relationship Id="rId1" Type="http://schemas.openxmlformats.org/officeDocument/2006/relationships/slideLayout" Target="../slideLayouts/slideLayout238.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38.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0.xml"/><Relationship Id="rId1" Type="http://schemas.openxmlformats.org/officeDocument/2006/relationships/slideLayout" Target="../slideLayouts/slideLayout1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316.xml"/></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316.xml"/></Relationships>
</file>

<file path=ppt/slides/_rels/slide9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5473" name="Picture 6" descr="jobonlinebann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5508104" y="2420888"/>
            <a:ext cx="3384376" cy="1440160"/>
          </a:xfrm>
          <a:prstGeom prst="rect">
            <a:avLst/>
          </a:prstGeom>
          <a:solidFill>
            <a:schemeClr val="tx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marR="0" lvl="0" indent="-57150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panose="020B0604020202020204" pitchFamily="34" charset="0"/>
              <a:ea typeface="Times New Roman" pitchFamily="-108" charset="0"/>
              <a:cs typeface="Arial" panose="020B0604020202020204" pitchFamily="34" charset="0"/>
            </a:endParaRPr>
          </a:p>
        </p:txBody>
      </p:sp>
      <p:sp>
        <p:nvSpPr>
          <p:cNvPr id="105474" name="Rectangle 3"/>
          <p:cNvSpPr>
            <a:spLocks noGrp="1" noChangeArrowheads="1"/>
          </p:cNvSpPr>
          <p:nvPr>
            <p:ph type="title"/>
          </p:nvPr>
        </p:nvSpPr>
        <p:spPr>
          <a:xfrm>
            <a:off x="2699792" y="3861048"/>
            <a:ext cx="6228184" cy="914400"/>
          </a:xfrm>
          <a:solidFill>
            <a:srgbClr val="800000"/>
          </a:solidFill>
          <a:ln>
            <a:solidFill>
              <a:schemeClr val="tx1"/>
            </a:solidFill>
            <a:miter lim="800000"/>
            <a:headEnd/>
            <a:tailEnd/>
          </a:ln>
        </p:spPr>
        <p:txBody>
          <a:bodyPr/>
          <a:lstStyle/>
          <a:p>
            <a:pPr eaLnBrk="1" hangingPunct="1"/>
            <a:r>
              <a:rPr lang="ar-JO" altLang="zh-CN" sz="4800" b="1" dirty="0">
                <a:solidFill>
                  <a:srgbClr val="FFFFFF"/>
                </a:solidFill>
                <a:latin typeface="Arial" panose="020B0604020202020204" pitchFamily="34" charset="0"/>
                <a:cs typeface="Arial" panose="020B0604020202020204" pitchFamily="34" charset="0"/>
              </a:rPr>
              <a:t>مشكلة الألم</a:t>
            </a:r>
            <a:endParaRPr lang="en-US" sz="4800" dirty="0">
              <a:solidFill>
                <a:srgbClr val="FFFFFF"/>
              </a:solidFill>
              <a:latin typeface="Arial" panose="020B0604020202020204" pitchFamily="34" charset="0"/>
              <a:cs typeface="Arial" panose="020B0604020202020204" pitchFamily="34"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356</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05476" name="Rectangle 3"/>
          <p:cNvSpPr txBox="1">
            <a:spLocks noChangeArrowheads="1"/>
          </p:cNvSpPr>
          <p:nvPr/>
        </p:nvSpPr>
        <p:spPr bwMode="auto">
          <a:xfrm>
            <a:off x="5499100" y="2420938"/>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8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أيوب</a:t>
            </a:r>
            <a:endParaRPr kumimoji="0" lang="en-US" sz="8800" b="0"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8"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 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1663088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5476"/>
                                        </p:tgtEl>
                                        <p:attrNameLst>
                                          <p:attrName>style.visibility</p:attrName>
                                        </p:attrNameLst>
                                      </p:cBhvr>
                                      <p:to>
                                        <p:strVal val="visible"/>
                                      </p:to>
                                    </p:set>
                                    <p:anim calcmode="lin" valueType="num">
                                      <p:cBhvr additive="base">
                                        <p:cTn id="7" dur="500"/>
                                        <p:tgtEl>
                                          <p:spTgt spid="105476"/>
                                        </p:tgtEl>
                                        <p:attrNameLst>
                                          <p:attrName>ppt_y</p:attrName>
                                        </p:attrNameLst>
                                      </p:cBhvr>
                                      <p:tavLst>
                                        <p:tav tm="0">
                                          <p:val>
                                            <p:strVal val="#ppt_y+#ppt_h*1.125000"/>
                                          </p:val>
                                        </p:tav>
                                        <p:tav tm="100000">
                                          <p:val>
                                            <p:strVal val="#ppt_y"/>
                                          </p:val>
                                        </p:tav>
                                      </p:tavLst>
                                    </p:anim>
                                    <p:animEffect transition="in" filter="wipe(up)">
                                      <p:cBhvr>
                                        <p:cTn id="8" dur="500"/>
                                        <p:tgtEl>
                                          <p:spTgt spid="105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extLst>
              <p:ext uri="{D42A27DB-BD31-4B8C-83A1-F6EECF244321}">
                <p14:modId xmlns:p14="http://schemas.microsoft.com/office/powerpoint/2010/main" val="2961893392"/>
              </p:ext>
            </p:extLst>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١٦-١٧</a:t>
            </a:r>
          </a:p>
        </p:txBody>
      </p:sp>
      <p:sp>
        <p:nvSpPr>
          <p:cNvPr id="7" name="Rectangle 6"/>
          <p:cNvSpPr/>
          <p:nvPr/>
        </p:nvSpPr>
        <p:spPr>
          <a:xfrm>
            <a:off x="179512" y="607797"/>
            <a:ext cx="8660189" cy="2456057"/>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16 أما الآن فتحصي خطواتي، ألا تحافظ على خطيتي</a:t>
            </a:r>
          </a:p>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17 معصيتي مختوم عليها في صرة، وتلفق علي فوق إثمي.</a:t>
            </a:r>
          </a:p>
        </p:txBody>
      </p:sp>
    </p:spTree>
    <p:extLst>
      <p:ext uri="{BB962C8B-B14F-4D97-AF65-F5344CB8AC3E}">
        <p14:creationId xmlns:p14="http://schemas.microsoft.com/office/powerpoint/2010/main" val="3351981939"/>
      </p:ext>
    </p:extLst>
  </p:cSld>
  <p:clrMapOvr>
    <a:masterClrMapping/>
  </p:clrMapOvr>
  <p:transition spd="med">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808234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الدورة الثانية</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15-21</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الأشرار فقط يتألمون</a:t>
            </a:r>
            <a:endParaRPr lang="en-US" sz="4000" b="1" dirty="0">
              <a:solidFill>
                <a:schemeClr val="bg1"/>
              </a:solidFill>
              <a:latin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extLst>
      <p:ext uri="{BB962C8B-B14F-4D97-AF65-F5344CB8AC3E}">
        <p14:creationId xmlns:p14="http://schemas.microsoft.com/office/powerpoint/2010/main" val="1020461173"/>
      </p:ext>
    </p:extLst>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7530347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482348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862544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0" name="Picture 6" descr="jobonlinebanner.jpg">
            <a:extLst>
              <a:ext uri="{FF2B5EF4-FFF2-40B4-BE49-F238E27FC236}">
                <a16:creationId xmlns:a16="http://schemas.microsoft.com/office/drawing/2014/main" id="{00B52400-96CE-DF4D-8CFE-65E9569822BE}"/>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34" y="-25718"/>
            <a:ext cx="9144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a:extLst>
              <a:ext uri="{FF2B5EF4-FFF2-40B4-BE49-F238E27FC236}">
                <a16:creationId xmlns:a16="http://schemas.microsoft.com/office/drawing/2014/main" id="{37D58B6D-020F-F94D-A18D-29E88596FB42}"/>
              </a:ext>
            </a:extLst>
          </p:cNvPr>
          <p:cNvSpPr txBox="1">
            <a:spLocks noChangeArrowheads="1"/>
          </p:cNvSpPr>
          <p:nvPr/>
        </p:nvSpPr>
        <p:spPr bwMode="auto">
          <a:xfrm>
            <a:off x="2714526" y="2463730"/>
            <a:ext cx="6228184" cy="914400"/>
          </a:xfrm>
          <a:prstGeom prst="rect">
            <a:avLst/>
          </a:prstGeom>
          <a:solidFill>
            <a:srgbClr val="800000"/>
          </a:solidFill>
          <a:ln>
            <a:solidFill>
              <a:schemeClr val="tx1"/>
            </a:solid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eaLnBrk="1" hangingPunct="1">
              <a:lnSpc>
                <a:spcPct val="100000"/>
              </a:lnSpc>
            </a:pPr>
            <a:r>
              <a:rPr lang="ar-JO" altLang="zh-CN" sz="4800" b="1" kern="0" dirty="0">
                <a:solidFill>
                  <a:srgbClr val="FFFFFF"/>
                </a:solidFill>
                <a:latin typeface="Arial" panose="020B0604020202020204" pitchFamily="34" charset="0"/>
                <a:cs typeface="Arial" panose="020B0604020202020204" pitchFamily="34" charset="0"/>
              </a:rPr>
              <a:t>مشكلة الألم</a:t>
            </a:r>
            <a:endParaRPr lang="en-US" sz="4800" kern="0" dirty="0">
              <a:solidFill>
                <a:srgbClr val="FFFFFF"/>
              </a:solidFill>
              <a:latin typeface="Arial" panose="020B0604020202020204" pitchFamily="34" charset="0"/>
              <a:cs typeface="Arial" panose="020B0604020202020204" pitchFamily="34" charset="0"/>
            </a:endParaRPr>
          </a:p>
        </p:txBody>
      </p:sp>
      <p:sp>
        <p:nvSpPr>
          <p:cNvPr id="12" name="Rectangle 3">
            <a:extLst>
              <a:ext uri="{FF2B5EF4-FFF2-40B4-BE49-F238E27FC236}">
                <a16:creationId xmlns:a16="http://schemas.microsoft.com/office/drawing/2014/main" id="{6B0CDCE5-FDA3-7340-AA14-09DDA54ED51E}"/>
              </a:ext>
            </a:extLst>
          </p:cNvPr>
          <p:cNvSpPr txBox="1">
            <a:spLocks noChangeArrowheads="1"/>
          </p:cNvSpPr>
          <p:nvPr/>
        </p:nvSpPr>
        <p:spPr bwMode="auto">
          <a:xfrm>
            <a:off x="5513834" y="1023620"/>
            <a:ext cx="3394075" cy="1439862"/>
          </a:xfrm>
          <a:prstGeom prst="rect">
            <a:avLst/>
          </a:prstGeom>
          <a:solidFill>
            <a:schemeClr val="tx1"/>
          </a:solidFill>
          <a:ln w="9525">
            <a:solidFill>
              <a:schemeClr val="tx1"/>
            </a:solidFill>
            <a:miter lim="800000"/>
            <a:headEnd/>
            <a:tailEnd/>
          </a:ln>
          <a:extLst>
            <a:ext uri="{FAA26D3D-D897-4be2-8F04-BA451C77F1D7}">
              <ma14:placeholderFlag xmlns:ma14="http://schemas.microsoft.com/office/mac/drawingml/2011/main" xmlns=""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8800" b="1" i="0" u="none" strike="noStrike" kern="1200" cap="none" spc="0" normalizeH="0" baseline="0" noProof="0" dirty="0">
                <a:ln>
                  <a:noFill/>
                </a:ln>
                <a:solidFill>
                  <a:srgbClr val="000000"/>
                </a:solidFill>
                <a:effectLst/>
                <a:uLnTx/>
                <a:uFillTx/>
                <a:latin typeface="Arial Black" charset="0"/>
                <a:ea typeface="宋体" charset="0"/>
                <a:cs typeface="宋体" charset="0"/>
              </a:rPr>
              <a:t>أيوب</a:t>
            </a:r>
            <a:endParaRPr kumimoji="0" lang="en-US" sz="8800" b="0" i="0" u="none" strike="noStrike" kern="1200" cap="none" spc="0" normalizeH="0" baseline="0" noProof="0" dirty="0">
              <a:ln>
                <a:noFill/>
              </a:ln>
              <a:solidFill>
                <a:srgbClr val="000000"/>
              </a:solidFill>
              <a:effectLst/>
              <a:uLnTx/>
              <a:uFillTx/>
              <a:latin typeface="Arial Black" charset="0"/>
              <a:ea typeface="宋体" charset="0"/>
              <a:cs typeface="宋体" charset="0"/>
            </a:endParaRPr>
          </a:p>
        </p:txBody>
      </p:sp>
      <p:sp>
        <p:nvSpPr>
          <p:cNvPr id="160770" name="Picture 3"/>
          <p:cNvSpPr>
            <a:spLocks noChangeAspect="1" noChangeArrowheads="1"/>
          </p:cNvSpPr>
          <p:nvPr/>
        </p:nvSpPr>
        <p:spPr bwMode="auto">
          <a:xfrm>
            <a:off x="0" y="228600"/>
            <a:ext cx="9144000" cy="646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a:p>
        </p:txBody>
      </p:sp>
      <p:sp>
        <p:nvSpPr>
          <p:cNvPr id="160771" name="Title 5"/>
          <p:cNvSpPr>
            <a:spLocks noGrp="1"/>
          </p:cNvSpPr>
          <p:nvPr>
            <p:ph type="title"/>
          </p:nvPr>
        </p:nvSpPr>
        <p:spPr>
          <a:xfrm>
            <a:off x="0" y="5445224"/>
            <a:ext cx="9144000" cy="1463040"/>
          </a:xfrm>
          <a:solidFill>
            <a:srgbClr val="000000"/>
          </a:solidFill>
          <a:ln w="12700" cap="sq">
            <a:noFill/>
            <a:miter lim="800000"/>
            <a:headEnd type="none" w="sm" len="sm"/>
            <a:tailEnd type="none" w="sm" len="sm"/>
          </a:ln>
        </p:spPr>
        <p:txBody>
          <a:bodyPr>
            <a:spAutoFit/>
          </a:bodyPr>
          <a:lstStyle/>
          <a:p>
            <a:pPr eaLnBrk="1" hangingPunct="1">
              <a:spcBef>
                <a:spcPct val="50000"/>
              </a:spcBef>
            </a:pPr>
            <a:r>
              <a:rPr lang="ar-SA" altLang="zh-CN" sz="4000" b="1" dirty="0">
                <a:solidFill>
                  <a:srgbClr val="FFFFFF"/>
                </a:solidFill>
                <a:latin typeface="Arial" panose="020B0604020202020204" pitchFamily="34" charset="0"/>
                <a:ea typeface="宋体" charset="0"/>
                <a:cs typeface="Arial" panose="020B0604020202020204" pitchFamily="34" charset="0"/>
              </a:rPr>
              <a:t>عدم فهم الله</a:t>
            </a:r>
            <a:br>
              <a:rPr lang="ar-SA" altLang="zh-CN" sz="4000" b="1" dirty="0">
                <a:solidFill>
                  <a:srgbClr val="FFFFFF"/>
                </a:solidFill>
                <a:latin typeface="Arial" panose="020B0604020202020204" pitchFamily="34" charset="0"/>
                <a:ea typeface="宋体" charset="0"/>
                <a:cs typeface="Arial" panose="020B0604020202020204" pitchFamily="34" charset="0"/>
              </a:rPr>
            </a:br>
            <a:r>
              <a:rPr lang="ar-SA" altLang="zh-CN" sz="4000" b="1" dirty="0">
                <a:solidFill>
                  <a:srgbClr val="FFFFFF"/>
                </a:solidFill>
                <a:latin typeface="Arial" panose="020B0604020202020204" pitchFamily="34" charset="0"/>
                <a:ea typeface="宋体" charset="0"/>
                <a:cs typeface="Arial" panose="020B0604020202020204" pitchFamily="34" charset="0"/>
              </a:rPr>
              <a:t>يفسّر معاناة الأبرار</a:t>
            </a:r>
          </a:p>
        </p:txBody>
      </p:sp>
      <p:sp>
        <p:nvSpPr>
          <p:cNvPr id="6" name="Text Box 13"/>
          <p:cNvSpPr txBox="1">
            <a:spLocks noChangeArrowheads="1"/>
          </p:cNvSpPr>
          <p:nvPr/>
        </p:nvSpPr>
        <p:spPr bwMode="auto">
          <a:xfrm>
            <a:off x="8388350" y="-26988"/>
            <a:ext cx="762000" cy="457201"/>
          </a:xfrm>
          <a:prstGeom prst="rect">
            <a:avLst/>
          </a:prstGeom>
          <a:solidFill>
            <a:srgbClr val="000000"/>
          </a:solidFill>
          <a:ln w="12700" cap="sq">
            <a:noFill/>
            <a:miter lim="800000"/>
            <a:headEnd type="none" w="sm" len="sm"/>
            <a:tailEnd type="none" w="sm" len="sm"/>
          </a:ln>
          <a:effectLst>
            <a:outerShdw blurRad="63500" dist="35921" dir="2700000" algn="ctr" rotWithShape="0">
              <a:srgbClr val="000000">
                <a:alpha val="74998"/>
              </a:srgbClr>
            </a:outerShdw>
          </a:effectLst>
        </p:spPr>
        <p:txBody>
          <a:bodyPr/>
          <a:lstStyle/>
          <a:p>
            <a:pPr algn="ctr" fontAlgn="auto">
              <a:lnSpc>
                <a:spcPct val="100000"/>
              </a:lnSpc>
              <a:spcBef>
                <a:spcPct val="50000"/>
              </a:spcBef>
              <a:spcAft>
                <a:spcPts val="0"/>
              </a:spcAft>
              <a:defRPr/>
            </a:pPr>
            <a:r>
              <a:rPr lang="ar-JO" sz="2400" b="1" kern="0" dirty="0">
                <a:solidFill>
                  <a:srgbClr val="FFFFFF"/>
                </a:solidFill>
                <a:latin typeface="Arial"/>
                <a:ea typeface="Times New Roman" pitchFamily="-105" charset="0"/>
                <a:cs typeface="Arial"/>
              </a:rPr>
              <a:t>356</a:t>
            </a:r>
            <a:endParaRPr lang="en-US" sz="2400" b="1" kern="0" dirty="0">
              <a:solidFill>
                <a:srgbClr val="FFFFFF"/>
              </a:solidFill>
              <a:latin typeface="Arial"/>
              <a:ea typeface="Times New Roman" pitchFamily="-105" charset="0"/>
              <a:cs typeface="Arial"/>
            </a:endParaRPr>
          </a:p>
        </p:txBody>
      </p:sp>
    </p:spTree>
  </p:cSld>
  <p:clrMapOvr>
    <a:overrideClrMapping bg1="dk2" tx1="lt1" bg2="dk1"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ar-JO" sz="8800" dirty="0">
                <a:latin typeface="Arial" charset="0"/>
                <a:ea typeface="Osaka" charset="0"/>
                <a:cs typeface="Arial" charset="0"/>
              </a:rPr>
              <a:t>أيوب 18</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8050923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الثانية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15-21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فقط يتألمون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B3F3A09A-A9B6-EF47-CCB1-6727946DCA64}"/>
              </a:ext>
            </a:extLst>
          </p:cNvPr>
          <p:cNvSpPr txBox="1">
            <a:spLocks noChangeArrowheads="1"/>
          </p:cNvSpPr>
          <p:nvPr/>
        </p:nvSpPr>
        <p:spPr bwMode="auto">
          <a:xfrm>
            <a:off x="685801" y="3467100"/>
            <a:ext cx="236219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10">
            <a:extLst>
              <a:ext uri="{FF2B5EF4-FFF2-40B4-BE49-F238E27FC236}">
                <a16:creationId xmlns:a16="http://schemas.microsoft.com/office/drawing/2014/main" id="{80AF6137-44B1-8E3D-EBE2-55DBDA0CCA1E}"/>
              </a:ext>
            </a:extLst>
          </p:cNvPr>
          <p:cNvSpPr txBox="1">
            <a:spLocks noChangeArrowheads="1"/>
          </p:cNvSpPr>
          <p:nvPr/>
        </p:nvSpPr>
        <p:spPr bwMode="auto">
          <a:xfrm>
            <a:off x="3047991" y="3162300"/>
            <a:ext cx="609600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الأشرار سيدانون</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222052751"/>
      </p:ext>
    </p:extLst>
  </p:cSld>
  <p:clrMapOvr>
    <a:masterClrMapping/>
  </p:clrMapOvr>
  <p:transition spd="med">
    <p:randomBar dir="vert"/>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2304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8334" t="9217" b="1"/>
          <a:stretch/>
        </p:blipFill>
        <p:spPr>
          <a:xfrm>
            <a:off x="0" y="10478"/>
            <a:ext cx="9217866" cy="6451137"/>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panose="020B0604020202020204" pitchFamily="34" charset="0"/>
                <a:cs typeface="Arial" panose="020B0604020202020204" pitchFamily="34" charset="0"/>
              </a:rPr>
              <a:t>باري هادلستون، الكتاب المقدس الملخص بالأحرف الصوتية (غراند رابيدز: بيكر، 1992)</a:t>
            </a:r>
            <a:endParaRPr lang="en-US" sz="1800" b="1"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1314192" y="2263388"/>
            <a:ext cx="22794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4826000" y="3412646"/>
            <a:ext cx="25527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أيّوب</a:t>
            </a:r>
            <a:endParaRPr kumimoji="0" lang="en-US" sz="4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D459FFC-EC6B-4EF7-9CD6-072FA2BEAA8F}"/>
              </a:ext>
            </a:extLst>
          </p:cNvPr>
          <p:cNvSpPr/>
          <p:nvPr/>
        </p:nvSpPr>
        <p:spPr>
          <a:xfrm>
            <a:off x="242596" y="120487"/>
            <a:ext cx="2015410" cy="47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ازدهار أيوب ومآسيه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تفشي أمراض أيوب جسديا</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أيوب يلعن يوم ميلاده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99179938-888A-4D66-8B1F-7514085BB4B0}"/>
              </a:ext>
            </a:extLst>
          </p:cNvPr>
          <p:cNvSpPr/>
          <p:nvPr/>
        </p:nvSpPr>
        <p:spPr>
          <a:xfrm>
            <a:off x="242595" y="718457"/>
            <a:ext cx="2015411" cy="690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تحصد ما تزرع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حالة تأديب عادية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انكار اتهام أليفاز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دعاء ضد سوء معاملة الله (أيوب)</a:t>
            </a:r>
          </a:p>
        </p:txBody>
      </p:sp>
      <p:sp>
        <p:nvSpPr>
          <p:cNvPr id="5" name="Rectangle 4">
            <a:extLst>
              <a:ext uri="{FF2B5EF4-FFF2-40B4-BE49-F238E27FC236}">
                <a16:creationId xmlns:a16="http://schemas.microsoft.com/office/drawing/2014/main" id="{DF08FDBD-9793-484E-A2A7-15917BCD345A}"/>
              </a:ext>
            </a:extLst>
          </p:cNvPr>
          <p:cNvSpPr/>
          <p:nvPr/>
        </p:nvSpPr>
        <p:spPr>
          <a:xfrm>
            <a:off x="102636" y="1408922"/>
            <a:ext cx="2155371"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8 المعاناة تصيب الأشرار فقط (بلدد)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9 عجز الإنسان المؤسف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10 تساؤل حول عدالة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11 الإنسان الزائل يجب أن يتوب (صوفر)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12 حقائق واضحة تعرفها الحيوانات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13 قرار بمناقشة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14 عدم أهمية مصير الإنسان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15 ضرورة عقاب الخطية (اليفاز)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16 بلاء الله للإنسان البريء (أيوب)</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29C24F5-2328-4821-90EF-0A31D0F56AC1}"/>
              </a:ext>
            </a:extLst>
          </p:cNvPr>
          <p:cNvSpPr/>
          <p:nvPr/>
        </p:nvSpPr>
        <p:spPr>
          <a:xfrm>
            <a:off x="2258007" y="120487"/>
            <a:ext cx="2313993" cy="1083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17 الخلاص فقط في الموت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18 وصف نهاية الشرير (بلدد)</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19 إعادة صياغة سوء معاملة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 الانتقام من بعض الأشرار (صوفر)</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21 نقيض الغني الشرير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22 إهمال الحسنات الصالحة (إليفاز)</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23 تعبت من البحث عن الله (أيوب)</a:t>
            </a:r>
            <a:endPar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CDE6D2F8-8893-4BDE-B480-5E2FB843C2E5}"/>
              </a:ext>
            </a:extLst>
          </p:cNvPr>
          <p:cNvSpPr/>
          <p:nvPr/>
        </p:nvSpPr>
        <p:spPr>
          <a:xfrm>
            <a:off x="2258006" y="1203649"/>
            <a:ext cx="2313993" cy="615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24 تساؤل عن خطية غير معاقب عليها.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25 استسلام الإنسان الظالم (بلدد)</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6CA8C40-EE51-4109-BE16-A61EE143CA2C}"/>
              </a:ext>
            </a:extLst>
          </p:cNvPr>
          <p:cNvSpPr/>
          <p:nvPr/>
        </p:nvSpPr>
        <p:spPr>
          <a:xfrm>
            <a:off x="4826000" y="4469363"/>
            <a:ext cx="2162629" cy="1073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26 سمو عظمة الله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27 مصير الأشرار في الحياة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28 مصدر حكمة الإنسان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29 انتصارات من ماضي أيوب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30 تعبير عن محنة أيوب (أيوب)</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31 انكار الاتهامات الكاذبة (أيوب)</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74942AB-C1DF-43AC-87A5-1EDCBCA9E033}"/>
              </a:ext>
            </a:extLst>
          </p:cNvPr>
          <p:cNvSpPr/>
          <p:nvPr/>
        </p:nvSpPr>
        <p:spPr>
          <a:xfrm>
            <a:off x="4826000" y="5542384"/>
            <a:ext cx="2162629" cy="671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32 تحليل الشاب اليهو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33 طبيعة اعلان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34 سبب التأديب في المحن (اليهو)</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64C856F-515C-4D21-926F-B4C695A86800}"/>
              </a:ext>
            </a:extLst>
          </p:cNvPr>
          <p:cNvSpPr/>
          <p:nvPr/>
        </p:nvSpPr>
        <p:spPr>
          <a:xfrm>
            <a:off x="6988629" y="4469363"/>
            <a:ext cx="2229237" cy="1515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35 رفض احتجاجات أيوب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36 تفسير طرق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37 سيادة طرق الله (اليهو)</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أسئلة عن الطبيعة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39 الحيوانات العادية تظهر جهلا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40 اعلان عن عجز أيوب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41 مثال على قوة لوياثان (الله)</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42 التحرر من محن أيوب </a:t>
            </a: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334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72301"/>
            <a:ext cx="8839200" cy="5633299"/>
            <a:chOff x="-4" y="0"/>
            <a:chExt cx="5568" cy="4096"/>
          </a:xfrm>
        </p:grpSpPr>
        <p:grpSp>
          <p:nvGrpSpPr>
            <p:cNvPr id="168970" name="Group 3"/>
            <p:cNvGrpSpPr>
              <a:grpSpLocks/>
            </p:cNvGrpSpPr>
            <p:nvPr/>
          </p:nvGrpSpPr>
          <p:grpSpPr bwMode="auto">
            <a:xfrm>
              <a:off x="0" y="0"/>
              <a:ext cx="5560" cy="4096"/>
              <a:chOff x="0" y="0"/>
              <a:chExt cx="5560" cy="4096"/>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61"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9"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7"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5"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3"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7" name="Group 19"/>
              <p:cNvGrpSpPr>
                <a:grpSpLocks/>
              </p:cNvGrpSpPr>
              <p:nvPr/>
            </p:nvGrpSpPr>
            <p:grpSpPr bwMode="auto">
              <a:xfrm>
                <a:off x="0" y="630"/>
                <a:ext cx="1112" cy="638"/>
                <a:chOff x="0" y="630"/>
                <a:chExt cx="1112" cy="638"/>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51"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8" name="Group 22"/>
              <p:cNvGrpSpPr>
                <a:grpSpLocks/>
              </p:cNvGrpSpPr>
              <p:nvPr/>
            </p:nvGrpSpPr>
            <p:grpSpPr bwMode="auto">
              <a:xfrm>
                <a:off x="1112" y="630"/>
                <a:ext cx="1112" cy="638"/>
                <a:chOff x="1112" y="630"/>
                <a:chExt cx="1112" cy="638"/>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9"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9" name="Group 25"/>
              <p:cNvGrpSpPr>
                <a:grpSpLocks/>
              </p:cNvGrpSpPr>
              <p:nvPr/>
            </p:nvGrpSpPr>
            <p:grpSpPr bwMode="auto">
              <a:xfrm>
                <a:off x="2224" y="630"/>
                <a:ext cx="1112" cy="638"/>
                <a:chOff x="2224" y="630"/>
                <a:chExt cx="1112" cy="638"/>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7"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0" name="Group 28"/>
              <p:cNvGrpSpPr>
                <a:grpSpLocks/>
              </p:cNvGrpSpPr>
              <p:nvPr/>
            </p:nvGrpSpPr>
            <p:grpSpPr bwMode="auto">
              <a:xfrm>
                <a:off x="3336" y="630"/>
                <a:ext cx="1112" cy="638"/>
                <a:chOff x="3336" y="630"/>
                <a:chExt cx="1112" cy="638"/>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5"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1" name="Group 31"/>
              <p:cNvGrpSpPr>
                <a:grpSpLocks/>
              </p:cNvGrpSpPr>
              <p:nvPr/>
            </p:nvGrpSpPr>
            <p:grpSpPr bwMode="auto">
              <a:xfrm>
                <a:off x="4448" y="630"/>
                <a:ext cx="1112" cy="638"/>
                <a:chOff x="4448" y="630"/>
                <a:chExt cx="1112" cy="638"/>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3"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41"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9"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7"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5"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3"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7" name="Group 49"/>
              <p:cNvGrpSpPr>
                <a:grpSpLocks/>
              </p:cNvGrpSpPr>
              <p:nvPr/>
            </p:nvGrpSpPr>
            <p:grpSpPr bwMode="auto">
              <a:xfrm>
                <a:off x="0" y="1902"/>
                <a:ext cx="1112" cy="811"/>
                <a:chOff x="0" y="1902"/>
                <a:chExt cx="1112" cy="811"/>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1"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8" name="Group 52"/>
              <p:cNvGrpSpPr>
                <a:grpSpLocks/>
              </p:cNvGrpSpPr>
              <p:nvPr/>
            </p:nvGrpSpPr>
            <p:grpSpPr bwMode="auto">
              <a:xfrm>
                <a:off x="1112" y="1902"/>
                <a:ext cx="1112" cy="811"/>
                <a:chOff x="1112" y="1902"/>
                <a:chExt cx="1112" cy="811"/>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9"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9" name="Group 55"/>
              <p:cNvGrpSpPr>
                <a:grpSpLocks/>
              </p:cNvGrpSpPr>
              <p:nvPr/>
            </p:nvGrpSpPr>
            <p:grpSpPr bwMode="auto">
              <a:xfrm>
                <a:off x="2224" y="1902"/>
                <a:ext cx="1112" cy="811"/>
                <a:chOff x="2224" y="1902"/>
                <a:chExt cx="1112" cy="811"/>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7"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0" name="Group 58"/>
              <p:cNvGrpSpPr>
                <a:grpSpLocks/>
              </p:cNvGrpSpPr>
              <p:nvPr/>
            </p:nvGrpSpPr>
            <p:grpSpPr bwMode="auto">
              <a:xfrm>
                <a:off x="3336" y="1902"/>
                <a:ext cx="1112" cy="811"/>
                <a:chOff x="3336" y="1902"/>
                <a:chExt cx="1112" cy="811"/>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5"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1" name="Group 61"/>
              <p:cNvGrpSpPr>
                <a:grpSpLocks/>
              </p:cNvGrpSpPr>
              <p:nvPr/>
            </p:nvGrpSpPr>
            <p:grpSpPr bwMode="auto">
              <a:xfrm>
                <a:off x="4448" y="1902"/>
                <a:ext cx="1112" cy="811"/>
                <a:chOff x="4448" y="1902"/>
                <a:chExt cx="1112" cy="811"/>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3"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2" name="Group 64"/>
              <p:cNvGrpSpPr>
                <a:grpSpLocks/>
              </p:cNvGrpSpPr>
              <p:nvPr/>
            </p:nvGrpSpPr>
            <p:grpSpPr bwMode="auto">
              <a:xfrm>
                <a:off x="0" y="2713"/>
                <a:ext cx="1112" cy="807"/>
                <a:chOff x="0" y="2713"/>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1"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3" name="Group 67"/>
              <p:cNvGrpSpPr>
                <a:grpSpLocks/>
              </p:cNvGrpSpPr>
              <p:nvPr/>
            </p:nvGrpSpPr>
            <p:grpSpPr bwMode="auto">
              <a:xfrm>
                <a:off x="1112" y="2713"/>
                <a:ext cx="1112" cy="807"/>
                <a:chOff x="1112" y="2713"/>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9"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4" name="Group 70"/>
              <p:cNvGrpSpPr>
                <a:grpSpLocks/>
              </p:cNvGrpSpPr>
              <p:nvPr/>
            </p:nvGrpSpPr>
            <p:grpSpPr bwMode="auto">
              <a:xfrm>
                <a:off x="2224" y="2713"/>
                <a:ext cx="1112" cy="807"/>
                <a:chOff x="2224" y="2713"/>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7"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5" name="Group 73"/>
              <p:cNvGrpSpPr>
                <a:grpSpLocks/>
              </p:cNvGrpSpPr>
              <p:nvPr/>
            </p:nvGrpSpPr>
            <p:grpSpPr bwMode="auto">
              <a:xfrm>
                <a:off x="3336" y="2713"/>
                <a:ext cx="1112" cy="807"/>
                <a:chOff x="3336" y="2713"/>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المبشرين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5"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6" name="Group 76"/>
              <p:cNvGrpSpPr>
                <a:grpSpLocks/>
              </p:cNvGrpSpPr>
              <p:nvPr/>
            </p:nvGrpSpPr>
            <p:grpSpPr bwMode="auto">
              <a:xfrm>
                <a:off x="4448" y="2713"/>
                <a:ext cx="1112" cy="807"/>
                <a:chOff x="4448" y="2713"/>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3"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7" name="Group 79"/>
              <p:cNvGrpSpPr>
                <a:grpSpLocks/>
              </p:cNvGrpSpPr>
              <p:nvPr/>
            </p:nvGrpSpPr>
            <p:grpSpPr bwMode="auto">
              <a:xfrm>
                <a:off x="0" y="3520"/>
                <a:ext cx="1112" cy="576"/>
                <a:chOff x="0" y="3520"/>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1"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8" name="Group 82"/>
              <p:cNvGrpSpPr>
                <a:grpSpLocks/>
              </p:cNvGrpSpPr>
              <p:nvPr/>
            </p:nvGrpSpPr>
            <p:grpSpPr bwMode="auto">
              <a:xfrm>
                <a:off x="1112" y="3520"/>
                <a:ext cx="1112" cy="576"/>
                <a:chOff x="1112" y="3520"/>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9"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9" name="Group 85"/>
              <p:cNvGrpSpPr>
                <a:grpSpLocks/>
              </p:cNvGrpSpPr>
              <p:nvPr/>
            </p:nvGrpSpPr>
            <p:grpSpPr bwMode="auto">
              <a:xfrm>
                <a:off x="2224" y="3520"/>
                <a:ext cx="1112" cy="576"/>
                <a:chOff x="2224" y="3520"/>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7"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0" name="Group 88"/>
              <p:cNvGrpSpPr>
                <a:grpSpLocks/>
              </p:cNvGrpSpPr>
              <p:nvPr/>
            </p:nvGrpSpPr>
            <p:grpSpPr bwMode="auto">
              <a:xfrm>
                <a:off x="3336" y="3520"/>
                <a:ext cx="1112" cy="576"/>
                <a:chOff x="3336" y="3520"/>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5"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1" name="Group 91"/>
              <p:cNvGrpSpPr>
                <a:grpSpLocks/>
              </p:cNvGrpSpPr>
              <p:nvPr/>
            </p:nvGrpSpPr>
            <p:grpSpPr bwMode="auto">
              <a:xfrm>
                <a:off x="4448" y="3520"/>
                <a:ext cx="1112" cy="576"/>
                <a:chOff x="4448" y="3520"/>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3"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8971"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68964" name="Rectangle 98"/>
          <p:cNvSpPr>
            <a:spLocks noChangeArrowheads="1"/>
          </p:cNvSpPr>
          <p:nvPr/>
        </p:nvSpPr>
        <p:spPr bwMode="auto">
          <a:xfrm>
            <a:off x="0" y="63077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965" name="Rectangle 99"/>
          <p:cNvSpPr>
            <a:spLocks noChangeArrowheads="1"/>
          </p:cNvSpPr>
          <p:nvPr/>
        </p:nvSpPr>
        <p:spPr bwMode="auto">
          <a:xfrm>
            <a:off x="0" y="58505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70" name="Rectangle 102"/>
          <p:cNvSpPr>
            <a:spLocks noChangeArrowheads="1"/>
          </p:cNvSpPr>
          <p:nvPr/>
        </p:nvSpPr>
        <p:spPr bwMode="auto">
          <a:xfrm>
            <a:off x="82550" y="5328911"/>
            <a:ext cx="9061450" cy="97872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19: 7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 إني أصرخ ظلماً فلا أستجاب أدعو وليس حكم</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632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a:t>
            </a:r>
            <a:r>
              <a:rPr lang="ar-JO" sz="8800" dirty="0">
                <a:latin typeface="Arial" charset="0"/>
                <a:ea typeface="Osaka" charset="0"/>
                <a:cs typeface="Arial" charset="0"/>
              </a:rPr>
              <a:t>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2092827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6"/>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Eliphaz</a:t>
            </a:r>
          </a:p>
        </p:txBody>
      </p:sp>
      <p:grpSp>
        <p:nvGrpSpPr>
          <p:cNvPr id="144386" name="Group 2"/>
          <p:cNvGrpSpPr>
            <a:grpSpLocks/>
          </p:cNvGrpSpPr>
          <p:nvPr/>
        </p:nvGrpSpPr>
        <p:grpSpPr bwMode="auto">
          <a:xfrm>
            <a:off x="71438" y="71438"/>
            <a:ext cx="8893175" cy="6670675"/>
            <a:chOff x="0" y="0"/>
            <a:chExt cx="5952" cy="4343"/>
          </a:xfrm>
        </p:grpSpPr>
        <p:pic>
          <p:nvPicPr>
            <p:cNvPr id="144399"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4"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8069"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الثانية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15-21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8070" name="Text Box 6"/>
          <p:cNvSpPr txBox="1">
            <a:spLocks noChangeArrowheads="1"/>
          </p:cNvSpPr>
          <p:nvPr/>
        </p:nvSpPr>
        <p:spPr bwMode="auto">
          <a:xfrm>
            <a:off x="685800" y="19812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8071" name="Text Box 7"/>
          <p:cNvSpPr txBox="1">
            <a:spLocks noChangeArrowheads="1"/>
          </p:cNvSpPr>
          <p:nvPr/>
        </p:nvSpPr>
        <p:spPr bwMode="auto">
          <a:xfrm>
            <a:off x="3047996" y="1981200"/>
            <a:ext cx="609600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فقط يتألمون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4395" name="Group 12"/>
          <p:cNvGrpSpPr>
            <a:grpSpLocks/>
          </p:cNvGrpSpPr>
          <p:nvPr/>
        </p:nvGrpSpPr>
        <p:grpSpPr bwMode="auto">
          <a:xfrm>
            <a:off x="685800" y="1524000"/>
            <a:ext cx="8458200" cy="4724400"/>
            <a:chOff x="432" y="960"/>
            <a:chExt cx="5328" cy="2976"/>
          </a:xfrm>
        </p:grpSpPr>
        <p:sp>
          <p:nvSpPr>
            <p:cNvPr id="88077" name="Line 13"/>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8" name="Line 14"/>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8079" name="Line 15"/>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B3F3A09A-A9B6-EF47-CCB1-6727946DCA64}"/>
              </a:ext>
            </a:extLst>
          </p:cNvPr>
          <p:cNvSpPr txBox="1">
            <a:spLocks noChangeArrowheads="1"/>
          </p:cNvSpPr>
          <p:nvPr/>
        </p:nvSpPr>
        <p:spPr bwMode="auto">
          <a:xfrm>
            <a:off x="685801" y="3467100"/>
            <a:ext cx="236219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بلدد</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3" name="Text Box 10">
            <a:extLst>
              <a:ext uri="{FF2B5EF4-FFF2-40B4-BE49-F238E27FC236}">
                <a16:creationId xmlns:a16="http://schemas.microsoft.com/office/drawing/2014/main" id="{80AF6137-44B1-8E3D-EBE2-55DBDA0CCA1E}"/>
              </a:ext>
            </a:extLst>
          </p:cNvPr>
          <p:cNvSpPr txBox="1">
            <a:spLocks noChangeArrowheads="1"/>
          </p:cNvSpPr>
          <p:nvPr/>
        </p:nvSpPr>
        <p:spPr bwMode="auto">
          <a:xfrm>
            <a:off x="3047991" y="3162300"/>
            <a:ext cx="6096009"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الأشرار سيدانون</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4" name="Text Box 9">
            <a:extLst>
              <a:ext uri="{FF2B5EF4-FFF2-40B4-BE49-F238E27FC236}">
                <a16:creationId xmlns:a16="http://schemas.microsoft.com/office/drawing/2014/main" id="{D9D45BBF-AAF0-D313-BD09-5BD3F13C7ED3}"/>
              </a:ext>
            </a:extLst>
          </p:cNvPr>
          <p:cNvSpPr txBox="1">
            <a:spLocks noChangeArrowheads="1"/>
          </p:cNvSpPr>
          <p:nvPr/>
        </p:nvSpPr>
        <p:spPr bwMode="auto">
          <a:xfrm>
            <a:off x="685784" y="49530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
        <p:nvSpPr>
          <p:cNvPr id="5" name="Text Box 11">
            <a:extLst>
              <a:ext uri="{FF2B5EF4-FFF2-40B4-BE49-F238E27FC236}">
                <a16:creationId xmlns:a16="http://schemas.microsoft.com/office/drawing/2014/main" id="{E34405D7-D75B-1575-D919-2BAEB74866B1}"/>
              </a:ext>
            </a:extLst>
          </p:cNvPr>
          <p:cNvSpPr txBox="1">
            <a:spLocks noChangeArrowheads="1"/>
          </p:cNvSpPr>
          <p:nvPr/>
        </p:nvSpPr>
        <p:spPr bwMode="auto">
          <a:xfrm>
            <a:off x="3047980" y="4953000"/>
            <a:ext cx="60960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أنت مرائي</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1042302890"/>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0375250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6674" name="Picture 98"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818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5" name="Picture 97"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434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6676" name="Picture 96" descr="job978158743222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5000" y="0"/>
            <a:ext cx="23622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3" name="Text Box 2"/>
          <p:cNvSpPr txBox="1">
            <a:spLocks noChangeArrowheads="1"/>
          </p:cNvSpPr>
          <p:nvPr/>
        </p:nvSpPr>
        <p:spPr bwMode="auto">
          <a:xfrm>
            <a:off x="8229600" y="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372</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grpSp>
        <p:nvGrpSpPr>
          <p:cNvPr id="156678" name="Group 96"/>
          <p:cNvGrpSpPr>
            <a:grpSpLocks/>
          </p:cNvGrpSpPr>
          <p:nvPr/>
        </p:nvGrpSpPr>
        <p:grpSpPr bwMode="auto">
          <a:xfrm>
            <a:off x="9525" y="38100"/>
            <a:ext cx="9124950" cy="6815138"/>
            <a:chOff x="0" y="-850"/>
            <a:chExt cx="4149" cy="5219"/>
          </a:xfrm>
        </p:grpSpPr>
        <p:grpSp>
          <p:nvGrpSpPr>
            <p:cNvPr id="156680" name="Group 33"/>
            <p:cNvGrpSpPr>
              <a:grpSpLocks/>
            </p:cNvGrpSpPr>
            <p:nvPr/>
          </p:nvGrpSpPr>
          <p:grpSpPr bwMode="auto">
            <a:xfrm>
              <a:off x="0" y="0"/>
              <a:ext cx="846" cy="729"/>
              <a:chOff x="0" y="0"/>
              <a:chExt cx="846" cy="729"/>
            </a:xfrm>
          </p:grpSpPr>
          <p:sp>
            <p:nvSpPr>
              <p:cNvPr id="156758" name="Rectangle 32"/>
              <p:cNvSpPr>
                <a:spLocks noChangeArrowheads="1"/>
              </p:cNvSpPr>
              <p:nvPr/>
            </p:nvSpPr>
            <p:spPr bwMode="auto">
              <a:xfrm>
                <a:off x="0" y="0"/>
                <a:ext cx="846"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59" name="Group 31"/>
              <p:cNvGrpSpPr>
                <a:grpSpLocks/>
              </p:cNvGrpSpPr>
              <p:nvPr/>
            </p:nvGrpSpPr>
            <p:grpSpPr bwMode="auto">
              <a:xfrm>
                <a:off x="0" y="0"/>
                <a:ext cx="846" cy="729"/>
                <a:chOff x="0" y="0"/>
                <a:chExt cx="846" cy="729"/>
              </a:xfrm>
            </p:grpSpPr>
            <p:sp>
              <p:nvSpPr>
                <p:cNvPr id="156760" name="Rectangle 6"/>
                <p:cNvSpPr>
                  <a:spLocks noChangeArrowheads="1"/>
                </p:cNvSpPr>
                <p:nvPr/>
              </p:nvSpPr>
              <p:spPr bwMode="auto">
                <a:xfrm>
                  <a:off x="32" y="0"/>
                  <a:ext cx="782" cy="729"/>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宋体" charset="0"/>
                      <a:cs typeface="Arial" panose="020B0604020202020204" pitchFamily="34" charset="0"/>
                    </a:rPr>
                    <a:t> Cycle</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61" name="Rectangle 30"/>
                <p:cNvSpPr>
                  <a:spLocks noChangeArrowheads="1"/>
                </p:cNvSpPr>
                <p:nvPr/>
              </p:nvSpPr>
              <p:spPr bwMode="auto">
                <a:xfrm>
                  <a:off x="0" y="0"/>
                  <a:ext cx="846" cy="72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1" name="Group 37"/>
            <p:cNvGrpSpPr>
              <a:grpSpLocks/>
            </p:cNvGrpSpPr>
            <p:nvPr/>
          </p:nvGrpSpPr>
          <p:grpSpPr bwMode="auto">
            <a:xfrm>
              <a:off x="846" y="-850"/>
              <a:ext cx="1101" cy="1579"/>
              <a:chOff x="846" y="-850"/>
              <a:chExt cx="1101" cy="1579"/>
            </a:xfrm>
          </p:grpSpPr>
          <p:sp>
            <p:nvSpPr>
              <p:cNvPr id="156756" name="Rectangle 36"/>
              <p:cNvSpPr>
                <a:spLocks noChangeArrowheads="1"/>
              </p:cNvSpPr>
              <p:nvPr/>
            </p:nvSpPr>
            <p:spPr bwMode="auto">
              <a:xfrm>
                <a:off x="846"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3" name="Rectangle 7"/>
              <p:cNvSpPr>
                <a:spLocks noChangeArrowheads="1"/>
              </p:cNvSpPr>
              <p:nvPr/>
            </p:nvSpPr>
            <p:spPr bwMode="auto">
              <a:xfrm>
                <a:off x="931" y="-850"/>
                <a:ext cx="863"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1</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2" name="Group 41"/>
            <p:cNvGrpSpPr>
              <a:grpSpLocks/>
            </p:cNvGrpSpPr>
            <p:nvPr/>
          </p:nvGrpSpPr>
          <p:grpSpPr bwMode="auto">
            <a:xfrm>
              <a:off x="1947" y="-850"/>
              <a:ext cx="1101" cy="1579"/>
              <a:chOff x="1947" y="-850"/>
              <a:chExt cx="1101" cy="1579"/>
            </a:xfrm>
          </p:grpSpPr>
          <p:sp>
            <p:nvSpPr>
              <p:cNvPr id="156754" name="Rectangle 40"/>
              <p:cNvSpPr>
                <a:spLocks noChangeArrowheads="1"/>
              </p:cNvSpPr>
              <p:nvPr/>
            </p:nvSpPr>
            <p:spPr bwMode="auto">
              <a:xfrm>
                <a:off x="1947"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4" name="Rectangle 8"/>
              <p:cNvSpPr>
                <a:spLocks noChangeArrowheads="1"/>
              </p:cNvSpPr>
              <p:nvPr/>
            </p:nvSpPr>
            <p:spPr bwMode="auto">
              <a:xfrm>
                <a:off x="2032" y="-850"/>
                <a:ext cx="864"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2</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3" name="Group 45"/>
            <p:cNvGrpSpPr>
              <a:grpSpLocks/>
            </p:cNvGrpSpPr>
            <p:nvPr/>
          </p:nvGrpSpPr>
          <p:grpSpPr bwMode="auto">
            <a:xfrm>
              <a:off x="3048" y="-850"/>
              <a:ext cx="1101" cy="1579"/>
              <a:chOff x="3048" y="-850"/>
              <a:chExt cx="1101" cy="1579"/>
            </a:xfrm>
          </p:grpSpPr>
          <p:sp>
            <p:nvSpPr>
              <p:cNvPr id="156752" name="Rectangle 44"/>
              <p:cNvSpPr>
                <a:spLocks noChangeArrowheads="1"/>
              </p:cNvSpPr>
              <p:nvPr/>
            </p:nvSpPr>
            <p:spPr bwMode="auto">
              <a:xfrm>
                <a:off x="3048" y="0"/>
                <a:ext cx="1101" cy="7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0185" name="Rectangle 9"/>
              <p:cNvSpPr>
                <a:spLocks noChangeArrowheads="1"/>
              </p:cNvSpPr>
              <p:nvPr/>
            </p:nvSpPr>
            <p:spPr bwMode="auto">
              <a:xfrm>
                <a:off x="3133" y="-850"/>
                <a:ext cx="863" cy="729"/>
              </a:xfrm>
              <a:prstGeom prst="rect">
                <a:avLst/>
              </a:prstGeom>
              <a:no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6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3</a:t>
                </a:r>
                <a:endParaRPr kumimoji="0" lang="en-US" altLang="zh-CN" sz="6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宋体" charset="0"/>
                  <a:cs typeface="Arial" panose="020B0604020202020204" pitchFamily="34" charset="0"/>
                </a:endParaRPr>
              </a:p>
            </p:txBody>
          </p:sp>
        </p:grpSp>
        <p:grpSp>
          <p:nvGrpSpPr>
            <p:cNvPr id="156684" name="Group 49"/>
            <p:cNvGrpSpPr>
              <a:grpSpLocks/>
            </p:cNvGrpSpPr>
            <p:nvPr/>
          </p:nvGrpSpPr>
          <p:grpSpPr bwMode="auto">
            <a:xfrm>
              <a:off x="0" y="729"/>
              <a:ext cx="846" cy="653"/>
              <a:chOff x="0" y="729"/>
              <a:chExt cx="846" cy="653"/>
            </a:xfrm>
          </p:grpSpPr>
          <p:sp>
            <p:nvSpPr>
              <p:cNvPr id="156748" name="Rectangle 48"/>
              <p:cNvSpPr>
                <a:spLocks noChangeArrowheads="1"/>
              </p:cNvSpPr>
              <p:nvPr/>
            </p:nvSpPr>
            <p:spPr bwMode="auto">
              <a:xfrm>
                <a:off x="0" y="729"/>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49" name="Group 47"/>
              <p:cNvGrpSpPr>
                <a:grpSpLocks/>
              </p:cNvGrpSpPr>
              <p:nvPr/>
            </p:nvGrpSpPr>
            <p:grpSpPr bwMode="auto">
              <a:xfrm>
                <a:off x="0" y="729"/>
                <a:ext cx="846" cy="653"/>
                <a:chOff x="0" y="729"/>
                <a:chExt cx="846" cy="653"/>
              </a:xfrm>
            </p:grpSpPr>
            <p:sp>
              <p:nvSpPr>
                <p:cNvPr id="156750" name="Rectangle 10"/>
                <p:cNvSpPr>
                  <a:spLocks noChangeArrowheads="1"/>
                </p:cNvSpPr>
                <p:nvPr/>
              </p:nvSpPr>
              <p:spPr bwMode="auto">
                <a:xfrm>
                  <a:off x="32" y="729"/>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النغمة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51" name="Rectangle 46"/>
                <p:cNvSpPr>
                  <a:spLocks noChangeArrowheads="1"/>
                </p:cNvSpPr>
                <p:nvPr/>
              </p:nvSpPr>
              <p:spPr bwMode="auto">
                <a:xfrm>
                  <a:off x="0" y="729"/>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5" name="Group 51"/>
            <p:cNvGrpSpPr>
              <a:grpSpLocks/>
            </p:cNvGrpSpPr>
            <p:nvPr/>
          </p:nvGrpSpPr>
          <p:grpSpPr bwMode="auto">
            <a:xfrm>
              <a:off x="846" y="755"/>
              <a:ext cx="1101" cy="627"/>
              <a:chOff x="846" y="755"/>
              <a:chExt cx="1101" cy="627"/>
            </a:xfrm>
          </p:grpSpPr>
          <p:sp>
            <p:nvSpPr>
              <p:cNvPr id="156746" name="Rectangle 11"/>
              <p:cNvSpPr>
                <a:spLocks noChangeArrowheads="1"/>
              </p:cNvSpPr>
              <p:nvPr/>
            </p:nvSpPr>
            <p:spPr bwMode="auto">
              <a:xfrm>
                <a:off x="878" y="813"/>
                <a:ext cx="1037" cy="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التضمين</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7" name="Rectangle 50"/>
              <p:cNvSpPr>
                <a:spLocks noChangeArrowheads="1"/>
              </p:cNvSpPr>
              <p:nvPr/>
            </p:nvSpPr>
            <p:spPr bwMode="auto">
              <a:xfrm>
                <a:off x="846"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56686" name="Rectangle 12"/>
            <p:cNvSpPr>
              <a:spLocks noChangeArrowheads="1"/>
            </p:cNvSpPr>
            <p:nvPr/>
          </p:nvSpPr>
          <p:spPr bwMode="auto">
            <a:xfrm>
              <a:off x="1979"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التلميح</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56687" name="Group 55"/>
            <p:cNvGrpSpPr>
              <a:grpSpLocks/>
            </p:cNvGrpSpPr>
            <p:nvPr/>
          </p:nvGrpSpPr>
          <p:grpSpPr bwMode="auto">
            <a:xfrm>
              <a:off x="3048" y="729"/>
              <a:ext cx="1101" cy="653"/>
              <a:chOff x="3048" y="729"/>
              <a:chExt cx="1101" cy="653"/>
            </a:xfrm>
          </p:grpSpPr>
          <p:sp>
            <p:nvSpPr>
              <p:cNvPr id="156744" name="Rectangle 13"/>
              <p:cNvSpPr>
                <a:spLocks noChangeArrowheads="1"/>
              </p:cNvSpPr>
              <p:nvPr/>
            </p:nvSpPr>
            <p:spPr bwMode="auto">
              <a:xfrm>
                <a:off x="3080" y="729"/>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الإتهام</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5" name="Rectangle 54"/>
              <p:cNvSpPr>
                <a:spLocks noChangeArrowheads="1"/>
              </p:cNvSpPr>
              <p:nvPr/>
            </p:nvSpPr>
            <p:spPr bwMode="auto">
              <a:xfrm>
                <a:off x="3048" y="755"/>
                <a:ext cx="1101" cy="62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88" name="Group 59"/>
            <p:cNvGrpSpPr>
              <a:grpSpLocks/>
            </p:cNvGrpSpPr>
            <p:nvPr/>
          </p:nvGrpSpPr>
          <p:grpSpPr bwMode="auto">
            <a:xfrm>
              <a:off x="0" y="1382"/>
              <a:ext cx="846" cy="778"/>
              <a:chOff x="0" y="1382"/>
              <a:chExt cx="846" cy="778"/>
            </a:xfrm>
          </p:grpSpPr>
          <p:sp>
            <p:nvSpPr>
              <p:cNvPr id="156740" name="Rectangle 58"/>
              <p:cNvSpPr>
                <a:spLocks noChangeArrowheads="1"/>
              </p:cNvSpPr>
              <p:nvPr/>
            </p:nvSpPr>
            <p:spPr bwMode="auto">
              <a:xfrm>
                <a:off x="0" y="1382"/>
                <a:ext cx="846"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41" name="Group 57"/>
              <p:cNvGrpSpPr>
                <a:grpSpLocks/>
              </p:cNvGrpSpPr>
              <p:nvPr/>
            </p:nvGrpSpPr>
            <p:grpSpPr bwMode="auto">
              <a:xfrm>
                <a:off x="0" y="1382"/>
                <a:ext cx="846" cy="778"/>
                <a:chOff x="0" y="1382"/>
                <a:chExt cx="846" cy="778"/>
              </a:xfrm>
            </p:grpSpPr>
            <p:sp>
              <p:nvSpPr>
                <p:cNvPr id="156742" name="Rectangle 14"/>
                <p:cNvSpPr>
                  <a:spLocks noChangeArrowheads="1"/>
                </p:cNvSpPr>
                <p:nvPr/>
              </p:nvSpPr>
              <p:spPr bwMode="auto">
                <a:xfrm>
                  <a:off x="32" y="1382"/>
                  <a:ext cx="782" cy="778"/>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المحتوى</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43" name="Rectangle 56"/>
                <p:cNvSpPr>
                  <a:spLocks noChangeArrowheads="1"/>
                </p:cNvSpPr>
                <p:nvPr/>
              </p:nvSpPr>
              <p:spPr bwMode="auto">
                <a:xfrm>
                  <a:off x="0" y="1382"/>
                  <a:ext cx="846"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89" name="Group 61"/>
            <p:cNvGrpSpPr>
              <a:grpSpLocks/>
            </p:cNvGrpSpPr>
            <p:nvPr/>
          </p:nvGrpSpPr>
          <p:grpSpPr bwMode="auto">
            <a:xfrm>
              <a:off x="846" y="1382"/>
              <a:ext cx="1101" cy="778"/>
              <a:chOff x="846" y="1382"/>
              <a:chExt cx="1101" cy="778"/>
            </a:xfrm>
          </p:grpSpPr>
          <p:sp>
            <p:nvSpPr>
              <p:cNvPr id="156738" name="Rectangle 15"/>
              <p:cNvSpPr>
                <a:spLocks noChangeArrowheads="1"/>
              </p:cNvSpPr>
              <p:nvPr/>
            </p:nvSpPr>
            <p:spPr bwMode="auto">
              <a:xfrm>
                <a:off x="878"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توصيات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عامة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9" name="Rectangle 60"/>
              <p:cNvSpPr>
                <a:spLocks noChangeArrowheads="1"/>
              </p:cNvSpPr>
              <p:nvPr/>
            </p:nvSpPr>
            <p:spPr bwMode="auto">
              <a:xfrm>
                <a:off x="846"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0" name="Group 63"/>
            <p:cNvGrpSpPr>
              <a:grpSpLocks/>
            </p:cNvGrpSpPr>
            <p:nvPr/>
          </p:nvGrpSpPr>
          <p:grpSpPr bwMode="auto">
            <a:xfrm>
              <a:off x="1947" y="1382"/>
              <a:ext cx="1101" cy="778"/>
              <a:chOff x="1947" y="1382"/>
              <a:chExt cx="1101" cy="778"/>
            </a:xfrm>
          </p:grpSpPr>
          <p:sp>
            <p:nvSpPr>
              <p:cNvPr id="156736" name="Rectangle 16"/>
              <p:cNvSpPr>
                <a:spLocks noChangeArrowheads="1"/>
              </p:cNvSpPr>
              <p:nvPr/>
            </p:nvSpPr>
            <p:spPr bwMode="auto">
              <a:xfrm>
                <a:off x="1979"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نصيحة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محددة</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7" name="Rectangle 62"/>
              <p:cNvSpPr>
                <a:spLocks noChangeArrowheads="1"/>
              </p:cNvSpPr>
              <p:nvPr/>
            </p:nvSpPr>
            <p:spPr bwMode="auto">
              <a:xfrm>
                <a:off x="1947"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1" name="Group 65"/>
            <p:cNvGrpSpPr>
              <a:grpSpLocks/>
            </p:cNvGrpSpPr>
            <p:nvPr/>
          </p:nvGrpSpPr>
          <p:grpSpPr bwMode="auto">
            <a:xfrm>
              <a:off x="3048" y="1382"/>
              <a:ext cx="1101" cy="778"/>
              <a:chOff x="3048" y="1382"/>
              <a:chExt cx="1101" cy="778"/>
            </a:xfrm>
          </p:grpSpPr>
          <p:sp>
            <p:nvSpPr>
              <p:cNvPr id="156734" name="Rectangle 17"/>
              <p:cNvSpPr>
                <a:spLocks noChangeArrowheads="1"/>
              </p:cNvSpPr>
              <p:nvPr/>
            </p:nvSpPr>
            <p:spPr bwMode="auto">
              <a:xfrm>
                <a:off x="3080" y="1382"/>
                <a:ext cx="1037" cy="7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إتهامات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وحشية</a:t>
                </a:r>
              </a:p>
            </p:txBody>
          </p:sp>
          <p:sp>
            <p:nvSpPr>
              <p:cNvPr id="156735" name="Rectangle 64"/>
              <p:cNvSpPr>
                <a:spLocks noChangeArrowheads="1"/>
              </p:cNvSpPr>
              <p:nvPr/>
            </p:nvSpPr>
            <p:spPr bwMode="auto">
              <a:xfrm>
                <a:off x="3048" y="1382"/>
                <a:ext cx="1101" cy="7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2" name="Group 69"/>
            <p:cNvGrpSpPr>
              <a:grpSpLocks/>
            </p:cNvGrpSpPr>
            <p:nvPr/>
          </p:nvGrpSpPr>
          <p:grpSpPr bwMode="auto">
            <a:xfrm>
              <a:off x="0" y="2160"/>
              <a:ext cx="846" cy="903"/>
              <a:chOff x="0" y="2160"/>
              <a:chExt cx="846" cy="903"/>
            </a:xfrm>
          </p:grpSpPr>
          <p:sp>
            <p:nvSpPr>
              <p:cNvPr id="156730" name="Rectangle 68"/>
              <p:cNvSpPr>
                <a:spLocks noChangeArrowheads="1"/>
              </p:cNvSpPr>
              <p:nvPr/>
            </p:nvSpPr>
            <p:spPr bwMode="auto">
              <a:xfrm>
                <a:off x="0" y="2160"/>
                <a:ext cx="846"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31" name="Group 67"/>
              <p:cNvGrpSpPr>
                <a:grpSpLocks/>
              </p:cNvGrpSpPr>
              <p:nvPr/>
            </p:nvGrpSpPr>
            <p:grpSpPr bwMode="auto">
              <a:xfrm>
                <a:off x="0" y="2160"/>
                <a:ext cx="846" cy="903"/>
                <a:chOff x="0" y="2160"/>
                <a:chExt cx="846" cy="903"/>
              </a:xfrm>
            </p:grpSpPr>
            <p:sp>
              <p:nvSpPr>
                <p:cNvPr id="156732" name="Rectangle 18"/>
                <p:cNvSpPr>
                  <a:spLocks noChangeArrowheads="1"/>
                </p:cNvSpPr>
                <p:nvPr/>
              </p:nvSpPr>
              <p:spPr bwMode="auto">
                <a:xfrm>
                  <a:off x="32" y="2160"/>
                  <a:ext cx="782" cy="90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المتكلمون</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33" name="Rectangle 66"/>
                <p:cNvSpPr>
                  <a:spLocks noChangeArrowheads="1"/>
                </p:cNvSpPr>
                <p:nvPr/>
              </p:nvSpPr>
              <p:spPr bwMode="auto">
                <a:xfrm>
                  <a:off x="0" y="2160"/>
                  <a:ext cx="846"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93" name="Group 71"/>
            <p:cNvGrpSpPr>
              <a:grpSpLocks/>
            </p:cNvGrpSpPr>
            <p:nvPr/>
          </p:nvGrpSpPr>
          <p:grpSpPr bwMode="auto">
            <a:xfrm>
              <a:off x="846" y="2160"/>
              <a:ext cx="1101" cy="903"/>
              <a:chOff x="846" y="2160"/>
              <a:chExt cx="1101" cy="903"/>
            </a:xfrm>
          </p:grpSpPr>
          <p:sp>
            <p:nvSpPr>
              <p:cNvPr id="156728" name="Rectangle 19"/>
              <p:cNvSpPr>
                <a:spLocks noChangeArrowheads="1"/>
              </p:cNvSpPr>
              <p:nvPr/>
            </p:nvSpPr>
            <p:spPr bwMode="auto">
              <a:xfrm>
                <a:off x="878"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صوفر</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9" name="Rectangle 70"/>
              <p:cNvSpPr>
                <a:spLocks noChangeArrowheads="1"/>
              </p:cNvSpPr>
              <p:nvPr/>
            </p:nvSpPr>
            <p:spPr bwMode="auto">
              <a:xfrm>
                <a:off x="846"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4" name="Group 73"/>
            <p:cNvGrpSpPr>
              <a:grpSpLocks/>
            </p:cNvGrpSpPr>
            <p:nvPr/>
          </p:nvGrpSpPr>
          <p:grpSpPr bwMode="auto">
            <a:xfrm>
              <a:off x="1947" y="2160"/>
              <a:ext cx="1101" cy="903"/>
              <a:chOff x="1947" y="2160"/>
              <a:chExt cx="1101" cy="903"/>
            </a:xfrm>
          </p:grpSpPr>
          <p:sp>
            <p:nvSpPr>
              <p:cNvPr id="156726" name="Rectangle 20"/>
              <p:cNvSpPr>
                <a:spLocks noChangeArrowheads="1"/>
              </p:cNvSpPr>
              <p:nvPr/>
            </p:nvSpPr>
            <p:spPr bwMode="auto">
              <a:xfrm>
                <a:off x="1979"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صوفر</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7" name="Rectangle 72"/>
              <p:cNvSpPr>
                <a:spLocks noChangeArrowheads="1"/>
              </p:cNvSpPr>
              <p:nvPr/>
            </p:nvSpPr>
            <p:spPr bwMode="auto">
              <a:xfrm>
                <a:off x="1947"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5" name="Group 75"/>
            <p:cNvGrpSpPr>
              <a:grpSpLocks/>
            </p:cNvGrpSpPr>
            <p:nvPr/>
          </p:nvGrpSpPr>
          <p:grpSpPr bwMode="auto">
            <a:xfrm>
              <a:off x="3048" y="2160"/>
              <a:ext cx="1101" cy="903"/>
              <a:chOff x="3048" y="2160"/>
              <a:chExt cx="1101" cy="903"/>
            </a:xfrm>
          </p:grpSpPr>
          <p:sp>
            <p:nvSpPr>
              <p:cNvPr id="156724" name="Rectangle 21"/>
              <p:cNvSpPr>
                <a:spLocks noChangeArrowheads="1"/>
              </p:cNvSpPr>
              <p:nvPr/>
            </p:nvSpPr>
            <p:spPr bwMode="auto">
              <a:xfrm>
                <a:off x="3080" y="2160"/>
                <a:ext cx="1037" cy="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أليفاز</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بلدد</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5" name="Rectangle 74"/>
              <p:cNvSpPr>
                <a:spLocks noChangeArrowheads="1"/>
              </p:cNvSpPr>
              <p:nvPr/>
            </p:nvSpPr>
            <p:spPr bwMode="auto">
              <a:xfrm>
                <a:off x="3048" y="2160"/>
                <a:ext cx="1101" cy="9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6" name="Group 79"/>
            <p:cNvGrpSpPr>
              <a:grpSpLocks/>
            </p:cNvGrpSpPr>
            <p:nvPr/>
          </p:nvGrpSpPr>
          <p:grpSpPr bwMode="auto">
            <a:xfrm>
              <a:off x="0" y="3063"/>
              <a:ext cx="846" cy="653"/>
              <a:chOff x="0" y="3063"/>
              <a:chExt cx="846" cy="653"/>
            </a:xfrm>
          </p:grpSpPr>
          <p:sp>
            <p:nvSpPr>
              <p:cNvPr id="156720" name="Rectangle 78"/>
              <p:cNvSpPr>
                <a:spLocks noChangeArrowheads="1"/>
              </p:cNvSpPr>
              <p:nvPr/>
            </p:nvSpPr>
            <p:spPr bwMode="auto">
              <a:xfrm>
                <a:off x="0" y="3063"/>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21" name="Group 77"/>
              <p:cNvGrpSpPr>
                <a:grpSpLocks/>
              </p:cNvGrpSpPr>
              <p:nvPr/>
            </p:nvGrpSpPr>
            <p:grpSpPr bwMode="auto">
              <a:xfrm>
                <a:off x="0" y="3063"/>
                <a:ext cx="846" cy="653"/>
                <a:chOff x="0" y="3063"/>
                <a:chExt cx="846" cy="653"/>
              </a:xfrm>
            </p:grpSpPr>
            <p:sp>
              <p:nvSpPr>
                <p:cNvPr id="156722" name="Rectangle 22"/>
                <p:cNvSpPr>
                  <a:spLocks noChangeArrowheads="1"/>
                </p:cNvSpPr>
                <p:nvPr/>
              </p:nvSpPr>
              <p:spPr bwMode="auto">
                <a:xfrm>
                  <a:off x="32" y="3063"/>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الطول</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23" name="Rectangle 76"/>
                <p:cNvSpPr>
                  <a:spLocks noChangeArrowheads="1"/>
                </p:cNvSpPr>
                <p:nvPr/>
              </p:nvSpPr>
              <p:spPr bwMode="auto">
                <a:xfrm>
                  <a:off x="0" y="3063"/>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697" name="Group 81"/>
            <p:cNvGrpSpPr>
              <a:grpSpLocks/>
            </p:cNvGrpSpPr>
            <p:nvPr/>
          </p:nvGrpSpPr>
          <p:grpSpPr bwMode="auto">
            <a:xfrm>
              <a:off x="846" y="3063"/>
              <a:ext cx="1101" cy="653"/>
              <a:chOff x="846" y="3063"/>
              <a:chExt cx="1101" cy="653"/>
            </a:xfrm>
          </p:grpSpPr>
          <p:sp>
            <p:nvSpPr>
              <p:cNvPr id="156718" name="Rectangle 23"/>
              <p:cNvSpPr>
                <a:spLocks noChangeArrowheads="1"/>
              </p:cNvSpPr>
              <p:nvPr/>
            </p:nvSpPr>
            <p:spPr bwMode="auto">
              <a:xfrm>
                <a:off x="878"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12 إصحاح</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9" name="Rectangle 80"/>
              <p:cNvSpPr>
                <a:spLocks noChangeArrowheads="1"/>
              </p:cNvSpPr>
              <p:nvPr/>
            </p:nvSpPr>
            <p:spPr bwMode="auto">
              <a:xfrm>
                <a:off x="846"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8" name="Group 83"/>
            <p:cNvGrpSpPr>
              <a:grpSpLocks/>
            </p:cNvGrpSpPr>
            <p:nvPr/>
          </p:nvGrpSpPr>
          <p:grpSpPr bwMode="auto">
            <a:xfrm>
              <a:off x="1947" y="3063"/>
              <a:ext cx="1101" cy="653"/>
              <a:chOff x="1947" y="3063"/>
              <a:chExt cx="1101" cy="653"/>
            </a:xfrm>
          </p:grpSpPr>
          <p:sp>
            <p:nvSpPr>
              <p:cNvPr id="156716" name="Rectangle 24"/>
              <p:cNvSpPr>
                <a:spLocks noChangeArrowheads="1"/>
              </p:cNvSpPr>
              <p:nvPr/>
            </p:nvSpPr>
            <p:spPr bwMode="auto">
              <a:xfrm>
                <a:off x="1979"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 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7" name="Rectangle 82"/>
              <p:cNvSpPr>
                <a:spLocks noChangeArrowheads="1"/>
              </p:cNvSpPr>
              <p:nvPr/>
            </p:nvSpPr>
            <p:spPr bwMode="auto">
              <a:xfrm>
                <a:off x="1947"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699" name="Group 85"/>
            <p:cNvGrpSpPr>
              <a:grpSpLocks/>
            </p:cNvGrpSpPr>
            <p:nvPr/>
          </p:nvGrpSpPr>
          <p:grpSpPr bwMode="auto">
            <a:xfrm>
              <a:off x="3048" y="3063"/>
              <a:ext cx="1101" cy="653"/>
              <a:chOff x="3048" y="3063"/>
              <a:chExt cx="1101" cy="653"/>
            </a:xfrm>
          </p:grpSpPr>
          <p:sp>
            <p:nvSpPr>
              <p:cNvPr id="156714" name="Rectangle 25"/>
              <p:cNvSpPr>
                <a:spLocks noChangeArrowheads="1"/>
              </p:cNvSpPr>
              <p:nvPr/>
            </p:nvSpPr>
            <p:spPr bwMode="auto">
              <a:xfrm>
                <a:off x="3080" y="3063"/>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 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5" name="Rectangle 84"/>
              <p:cNvSpPr>
                <a:spLocks noChangeArrowheads="1"/>
              </p:cNvSpPr>
              <p:nvPr/>
            </p:nvSpPr>
            <p:spPr bwMode="auto">
              <a:xfrm>
                <a:off x="3048" y="3063"/>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0" name="Group 89"/>
            <p:cNvGrpSpPr>
              <a:grpSpLocks/>
            </p:cNvGrpSpPr>
            <p:nvPr/>
          </p:nvGrpSpPr>
          <p:grpSpPr bwMode="auto">
            <a:xfrm>
              <a:off x="0" y="3716"/>
              <a:ext cx="846" cy="653"/>
              <a:chOff x="0" y="3716"/>
              <a:chExt cx="846" cy="653"/>
            </a:xfrm>
          </p:grpSpPr>
          <p:sp>
            <p:nvSpPr>
              <p:cNvPr id="156710" name="Rectangle 88"/>
              <p:cNvSpPr>
                <a:spLocks noChangeArrowheads="1"/>
              </p:cNvSpPr>
              <p:nvPr/>
            </p:nvSpPr>
            <p:spPr bwMode="auto">
              <a:xfrm>
                <a:off x="0" y="3716"/>
                <a:ext cx="846"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56711" name="Group 87"/>
              <p:cNvGrpSpPr>
                <a:grpSpLocks/>
              </p:cNvGrpSpPr>
              <p:nvPr/>
            </p:nvGrpSpPr>
            <p:grpSpPr bwMode="auto">
              <a:xfrm>
                <a:off x="0" y="3716"/>
                <a:ext cx="846" cy="653"/>
                <a:chOff x="0" y="3716"/>
                <a:chExt cx="846" cy="653"/>
              </a:xfrm>
            </p:grpSpPr>
            <p:sp>
              <p:nvSpPr>
                <p:cNvPr id="156712" name="Rectangle 26"/>
                <p:cNvSpPr>
                  <a:spLocks noChangeArrowheads="1"/>
                </p:cNvSpPr>
                <p:nvPr/>
              </p:nvSpPr>
              <p:spPr bwMode="auto">
                <a:xfrm>
                  <a:off x="32" y="3716"/>
                  <a:ext cx="782" cy="653"/>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الإصحاحات</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13" name="Rectangle 86"/>
                <p:cNvSpPr>
                  <a:spLocks noChangeArrowheads="1"/>
                </p:cNvSpPr>
                <p:nvPr/>
              </p:nvSpPr>
              <p:spPr bwMode="auto">
                <a:xfrm>
                  <a:off x="0" y="3716"/>
                  <a:ext cx="846"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56701" name="Group 91"/>
            <p:cNvGrpSpPr>
              <a:grpSpLocks/>
            </p:cNvGrpSpPr>
            <p:nvPr/>
          </p:nvGrpSpPr>
          <p:grpSpPr bwMode="auto">
            <a:xfrm>
              <a:off x="846" y="3716"/>
              <a:ext cx="1101" cy="653"/>
              <a:chOff x="846" y="3716"/>
              <a:chExt cx="1101" cy="653"/>
            </a:xfrm>
          </p:grpSpPr>
          <p:sp>
            <p:nvSpPr>
              <p:cNvPr id="156708" name="Rectangle 27"/>
              <p:cNvSpPr>
                <a:spLocks noChangeArrowheads="1"/>
              </p:cNvSpPr>
              <p:nvPr/>
            </p:nvSpPr>
            <p:spPr bwMode="auto">
              <a:xfrm>
                <a:off x="878"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 </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3-14</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9" name="Rectangle 90"/>
              <p:cNvSpPr>
                <a:spLocks noChangeArrowheads="1"/>
              </p:cNvSpPr>
              <p:nvPr/>
            </p:nvSpPr>
            <p:spPr bwMode="auto">
              <a:xfrm>
                <a:off x="846"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2" name="Group 93"/>
            <p:cNvGrpSpPr>
              <a:grpSpLocks/>
            </p:cNvGrpSpPr>
            <p:nvPr/>
          </p:nvGrpSpPr>
          <p:grpSpPr bwMode="auto">
            <a:xfrm>
              <a:off x="1947" y="3716"/>
              <a:ext cx="1101" cy="653"/>
              <a:chOff x="1947" y="3716"/>
              <a:chExt cx="1101" cy="653"/>
            </a:xfrm>
          </p:grpSpPr>
          <p:sp>
            <p:nvSpPr>
              <p:cNvPr id="156706" name="Rectangle 28"/>
              <p:cNvSpPr>
                <a:spLocks noChangeArrowheads="1"/>
              </p:cNvSpPr>
              <p:nvPr/>
            </p:nvSpPr>
            <p:spPr bwMode="auto">
              <a:xfrm>
                <a:off x="1979"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15-21</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7" name="Rectangle 92"/>
              <p:cNvSpPr>
                <a:spLocks noChangeArrowheads="1"/>
              </p:cNvSpPr>
              <p:nvPr/>
            </p:nvSpPr>
            <p:spPr bwMode="auto">
              <a:xfrm>
                <a:off x="1947"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6703" name="Group 95"/>
            <p:cNvGrpSpPr>
              <a:grpSpLocks/>
            </p:cNvGrpSpPr>
            <p:nvPr/>
          </p:nvGrpSpPr>
          <p:grpSpPr bwMode="auto">
            <a:xfrm>
              <a:off x="3048" y="3716"/>
              <a:ext cx="1101" cy="653"/>
              <a:chOff x="3048" y="3716"/>
              <a:chExt cx="1101" cy="653"/>
            </a:xfrm>
          </p:grpSpPr>
          <p:sp>
            <p:nvSpPr>
              <p:cNvPr id="156704" name="Rectangle 29"/>
              <p:cNvSpPr>
                <a:spLocks noChangeArrowheads="1"/>
              </p:cNvSpPr>
              <p:nvPr/>
            </p:nvSpPr>
            <p:spPr bwMode="auto">
              <a:xfrm>
                <a:off x="3080" y="3716"/>
                <a:ext cx="1037"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22-31</a:t>
                </a: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56705" name="Rectangle 94"/>
              <p:cNvSpPr>
                <a:spLocks noChangeArrowheads="1"/>
              </p:cNvSpPr>
              <p:nvPr/>
            </p:nvSpPr>
            <p:spPr bwMode="auto">
              <a:xfrm>
                <a:off x="3048" y="3716"/>
                <a:ext cx="1101"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56679" name="Rectangle 3"/>
          <p:cNvSpPr>
            <a:spLocks noGrp="1" noChangeArrowheads="1"/>
          </p:cNvSpPr>
          <p:nvPr>
            <p:ph type="title"/>
          </p:nvPr>
        </p:nvSpPr>
        <p:spPr>
          <a:xfrm>
            <a:off x="0" y="0"/>
            <a:ext cx="1905000" cy="2133600"/>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宋体" charset="0"/>
                <a:cs typeface="Arial" panose="020B0604020202020204" pitchFamily="34" charset="0"/>
              </a:rPr>
              <a:t>دورات الجدال</a:t>
            </a:r>
            <a:endParaRPr lang="en-US" sz="3200" b="1" dirty="0">
              <a:solidFill>
                <a:srgbClr val="FFFFFF"/>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005429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327378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الدورة الثالثة</a:t>
            </a:r>
            <a:endParaRPr lang="en-US" sz="4000" b="1" dirty="0">
              <a:solidFill>
                <a:schemeClr val="bg1"/>
              </a:solidFill>
              <a:latin typeface="Times New Roman" pitchFamily="-105" charset="0"/>
              <a:ea typeface="Times New Roman" pitchFamily="-105" charset="0"/>
              <a:cs typeface="Times New Roman" pitchFamily="-105" charset="0"/>
            </a:endParaRPr>
          </a:p>
          <a:p>
            <a:pPr algn="ctr">
              <a:lnSpc>
                <a:spcPct val="100000"/>
              </a:lnSpc>
              <a:defRPr/>
            </a:pPr>
            <a:r>
              <a:rPr lang="ar-JO" sz="4000" b="1" dirty="0">
                <a:solidFill>
                  <a:schemeClr val="bg1"/>
                </a:solidFill>
                <a:latin typeface="Arial" pitchFamily="-105" charset="0"/>
                <a:ea typeface="Times New Roman" pitchFamily="-105" charset="0"/>
                <a:cs typeface="Times New Roman" pitchFamily="-105" charset="0"/>
              </a:rPr>
              <a:t>22-31</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89094" name="Text Box 6"/>
          <p:cNvSpPr txBox="1">
            <a:spLocks noChangeArrowheads="1"/>
          </p:cNvSpPr>
          <p:nvPr/>
        </p:nvSpPr>
        <p:spPr bwMode="auto">
          <a:xfrm>
            <a:off x="685800" y="1981200"/>
            <a:ext cx="236219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9095" name="Text Box 7"/>
          <p:cNvSpPr txBox="1">
            <a:spLocks noChangeArrowheads="1"/>
          </p:cNvSpPr>
          <p:nvPr/>
        </p:nvSpPr>
        <p:spPr bwMode="auto">
          <a:xfrm>
            <a:off x="3047998" y="1981200"/>
            <a:ext cx="609600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تب عن خطيتك</a:t>
            </a:r>
            <a:endParaRPr lang="en-US" sz="4000" b="1" dirty="0">
              <a:solidFill>
                <a:schemeClr val="bg1"/>
              </a:solidFill>
              <a:latin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Tree>
    <p:extLst>
      <p:ext uri="{BB962C8B-B14F-4D97-AF65-F5344CB8AC3E}">
        <p14:creationId xmlns:p14="http://schemas.microsoft.com/office/powerpoint/2010/main" val="250543902"/>
      </p:ext>
    </p:extLst>
  </p:cSld>
  <p:clrMapOvr>
    <a:masterClrMapping/>
  </p:clrMapOvr>
  <p:transition spd="med">
    <p:randomBar dir="vert"/>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510597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2764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04778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8800" b="1" dirty="0">
                <a:solidFill>
                  <a:schemeClr val="tx1"/>
                </a:solidFill>
                <a:latin typeface="Arial" panose="020B0604020202020204" pitchFamily="34" charset="0"/>
                <a:ea typeface="ＭＳ Ｐゴシック" charset="0"/>
                <a:cs typeface="Arial" panose="020B0604020202020204" pitchFamily="34" charset="0"/>
              </a:rPr>
              <a:t>كن مطيعاً</a:t>
            </a:r>
            <a:endParaRPr lang="en-US" sz="8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5517690"/>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32" descr="job.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ctrTitle"/>
          </p:nvPr>
        </p:nvSpPr>
        <p:spPr>
          <a:xfrm>
            <a:off x="0" y="0"/>
            <a:ext cx="9144000" cy="914400"/>
          </a:xfrm>
          <a:gradFill rotWithShape="0">
            <a:gsLst>
              <a:gs pos="0">
                <a:schemeClr val="hlink"/>
              </a:gs>
              <a:gs pos="100000">
                <a:schemeClr val="hlink">
                  <a:gamma/>
                  <a:shade val="46275"/>
                  <a:invGamma/>
                </a:schemeClr>
              </a:gs>
            </a:gsLst>
            <a:path path="shape">
              <a:fillToRect l="50000" t="50000" r="50000" b="50000"/>
            </a:path>
          </a:gradFill>
          <a:ln>
            <a:solidFill>
              <a:schemeClr val="tx1"/>
            </a:solidFill>
          </a:ln>
        </p:spPr>
        <p:txBody>
          <a:bodyPr/>
          <a:lstStyle/>
          <a:p>
            <a:pPr eaLnBrk="1" hangingPunct="1">
              <a:defRPr/>
            </a:pPr>
            <a:r>
              <a:rPr kumimoji="0" lang="ar-JO" sz="3600" b="1" dirty="0">
                <a:latin typeface="Arial" panose="020B0604020202020204" pitchFamily="34" charset="0"/>
                <a:ea typeface="Osaka" charset="0"/>
                <a:cs typeface="Arial" panose="020B0604020202020204" pitchFamily="34" charset="0"/>
              </a:rPr>
              <a:t>التهم والردود (3-37)</a:t>
            </a:r>
            <a:endParaRPr kumimoji="0" lang="en-US" sz="3600" dirty="0">
              <a:latin typeface="Arial" panose="020B0604020202020204" pitchFamily="34" charset="0"/>
              <a:ea typeface="Osaka" charset="0"/>
              <a:cs typeface="Arial" panose="020B0604020202020204" pitchFamily="34" charset="0"/>
            </a:endParaRPr>
          </a:p>
        </p:txBody>
      </p:sp>
      <p:sp>
        <p:nvSpPr>
          <p:cNvPr id="149508" name="Text Box 4"/>
          <p:cNvSpPr txBox="1">
            <a:spLocks noChangeArrowheads="1"/>
          </p:cNvSpPr>
          <p:nvPr/>
        </p:nvSpPr>
        <p:spPr bwMode="auto">
          <a:xfrm>
            <a:off x="3983604" y="5189984"/>
            <a:ext cx="998991" cy="584775"/>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SA"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أيوب</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09" name="Text Box 5"/>
          <p:cNvSpPr txBox="1">
            <a:spLocks noChangeArrowheads="1"/>
          </p:cNvSpPr>
          <p:nvPr/>
        </p:nvSpPr>
        <p:spPr bwMode="auto">
          <a:xfrm>
            <a:off x="625474" y="2743200"/>
            <a:ext cx="2074863"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أليفاز</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1" name="Text Box 7"/>
          <p:cNvSpPr txBox="1">
            <a:spLocks noChangeArrowheads="1"/>
          </p:cNvSpPr>
          <p:nvPr/>
        </p:nvSpPr>
        <p:spPr bwMode="auto">
          <a:xfrm>
            <a:off x="3581400" y="1371600"/>
            <a:ext cx="1779359"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بلدد</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2" name="Text Box 8"/>
          <p:cNvSpPr txBox="1">
            <a:spLocks noChangeArrowheads="1"/>
          </p:cNvSpPr>
          <p:nvPr/>
        </p:nvSpPr>
        <p:spPr bwMode="auto">
          <a:xfrm>
            <a:off x="6324600" y="2743200"/>
            <a:ext cx="1721946"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صوفر</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3" name="Text Box 9"/>
          <p:cNvSpPr txBox="1">
            <a:spLocks noChangeArrowheads="1"/>
          </p:cNvSpPr>
          <p:nvPr/>
        </p:nvSpPr>
        <p:spPr bwMode="auto">
          <a:xfrm>
            <a:off x="7177088" y="5334000"/>
            <a:ext cx="1721946" cy="584775"/>
          </a:xfrm>
          <a:prstGeom prst="rect">
            <a:avLst/>
          </a:prstGeom>
          <a:noFill/>
          <a:ln w="12700" cap="sq">
            <a:noFill/>
            <a:miter lim="800000"/>
            <a:headEnd/>
            <a:tailEnd/>
          </a:ln>
          <a:effectLst>
            <a:outerShdw blurRad="63500" dist="35921" dir="2700000" algn="ctr" rotWithShape="0">
              <a:schemeClr val="bg1"/>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40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أليهو</a:t>
            </a:r>
            <a:endParaRPr lang="en-US" sz="40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4" name="Text Box 10"/>
          <p:cNvSpPr txBox="1">
            <a:spLocks noChangeArrowheads="1"/>
          </p:cNvSpPr>
          <p:nvPr/>
        </p:nvSpPr>
        <p:spPr bwMode="auto">
          <a:xfrm>
            <a:off x="4238625" y="63754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3</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5" name="Text Box 11"/>
          <p:cNvSpPr txBox="1">
            <a:spLocks noChangeArrowheads="1"/>
          </p:cNvSpPr>
          <p:nvPr/>
        </p:nvSpPr>
        <p:spPr bwMode="auto">
          <a:xfrm>
            <a:off x="533400" y="3581400"/>
            <a:ext cx="782587"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4-5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6" name="Text Box 12"/>
          <p:cNvSpPr txBox="1">
            <a:spLocks noChangeArrowheads="1"/>
          </p:cNvSpPr>
          <p:nvPr/>
        </p:nvSpPr>
        <p:spPr bwMode="auto">
          <a:xfrm>
            <a:off x="3343275" y="6146800"/>
            <a:ext cx="782587"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6-7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7" name="Text Box 13"/>
          <p:cNvSpPr txBox="1">
            <a:spLocks noChangeArrowheads="1"/>
          </p:cNvSpPr>
          <p:nvPr/>
        </p:nvSpPr>
        <p:spPr bwMode="auto">
          <a:xfrm>
            <a:off x="3478213" y="1981200"/>
            <a:ext cx="412893" cy="502702"/>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8</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8" name="Text Box 14"/>
          <p:cNvSpPr txBox="1">
            <a:spLocks noChangeArrowheads="1"/>
          </p:cNvSpPr>
          <p:nvPr/>
        </p:nvSpPr>
        <p:spPr bwMode="auto">
          <a:xfrm>
            <a:off x="2700338" y="5511800"/>
            <a:ext cx="1013419"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9-10</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19" name="Text Box 15"/>
          <p:cNvSpPr txBox="1">
            <a:spLocks noChangeArrowheads="1"/>
          </p:cNvSpPr>
          <p:nvPr/>
        </p:nvSpPr>
        <p:spPr bwMode="auto">
          <a:xfrm>
            <a:off x="6526213" y="3505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11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0" name="Text Box 16"/>
          <p:cNvSpPr txBox="1">
            <a:spLocks noChangeArrowheads="1"/>
          </p:cNvSpPr>
          <p:nvPr/>
        </p:nvSpPr>
        <p:spPr bwMode="auto">
          <a:xfrm>
            <a:off x="2509838" y="49530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12-14</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1" name="Text Box 17"/>
          <p:cNvSpPr txBox="1">
            <a:spLocks noChangeArrowheads="1"/>
          </p:cNvSpPr>
          <p:nvPr/>
        </p:nvSpPr>
        <p:spPr bwMode="auto">
          <a:xfrm>
            <a:off x="1400175" y="35814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2" name="Text Box 18"/>
          <p:cNvSpPr txBox="1">
            <a:spLocks noChangeArrowheads="1"/>
          </p:cNvSpPr>
          <p:nvPr/>
        </p:nvSpPr>
        <p:spPr bwMode="auto">
          <a:xfrm>
            <a:off x="3348038" y="44196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16-17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3" name="Text Box 19"/>
          <p:cNvSpPr txBox="1">
            <a:spLocks noChangeArrowheads="1"/>
          </p:cNvSpPr>
          <p:nvPr/>
        </p:nvSpPr>
        <p:spPr bwMode="auto">
          <a:xfrm>
            <a:off x="4719638" y="44196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19</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4" name="Text Box 20"/>
          <p:cNvSpPr txBox="1">
            <a:spLocks noChangeArrowheads="1"/>
          </p:cNvSpPr>
          <p:nvPr/>
        </p:nvSpPr>
        <p:spPr bwMode="auto">
          <a:xfrm>
            <a:off x="7288213" y="3505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20</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5" name="Text Box 21"/>
          <p:cNvSpPr txBox="1">
            <a:spLocks noChangeArrowheads="1"/>
          </p:cNvSpPr>
          <p:nvPr/>
        </p:nvSpPr>
        <p:spPr bwMode="auto">
          <a:xfrm>
            <a:off x="5176838" y="49530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21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6" name="Text Box 22"/>
          <p:cNvSpPr txBox="1">
            <a:spLocks noChangeArrowheads="1"/>
          </p:cNvSpPr>
          <p:nvPr/>
        </p:nvSpPr>
        <p:spPr bwMode="auto">
          <a:xfrm>
            <a:off x="2133600" y="35814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22</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7" name="Text Box 23"/>
          <p:cNvSpPr txBox="1">
            <a:spLocks noChangeArrowheads="1"/>
          </p:cNvSpPr>
          <p:nvPr/>
        </p:nvSpPr>
        <p:spPr bwMode="auto">
          <a:xfrm>
            <a:off x="5100638" y="5511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23-24</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8" name="Text Box 24"/>
          <p:cNvSpPr txBox="1">
            <a:spLocks noChangeArrowheads="1"/>
          </p:cNvSpPr>
          <p:nvPr/>
        </p:nvSpPr>
        <p:spPr bwMode="auto">
          <a:xfrm>
            <a:off x="4849813" y="1981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25</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29" name="Text Box 25"/>
          <p:cNvSpPr txBox="1">
            <a:spLocks noChangeArrowheads="1"/>
          </p:cNvSpPr>
          <p:nvPr/>
        </p:nvSpPr>
        <p:spPr bwMode="auto">
          <a:xfrm>
            <a:off x="4800600" y="6146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00FFFF"/>
                </a:solidFill>
                <a:effectLst>
                  <a:glow rad="101600">
                    <a:schemeClr val="bg1">
                      <a:alpha val="40000"/>
                    </a:schemeClr>
                  </a:glow>
                </a:effectLst>
                <a:latin typeface="Arial" panose="020B0604020202020204" pitchFamily="34" charset="0"/>
                <a:cs typeface="Arial" panose="020B0604020202020204" pitchFamily="34" charset="0"/>
              </a:rPr>
              <a:t>26-31</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0" name="Text Box 26"/>
          <p:cNvSpPr txBox="1">
            <a:spLocks noChangeArrowheads="1"/>
          </p:cNvSpPr>
          <p:nvPr/>
        </p:nvSpPr>
        <p:spPr bwMode="auto">
          <a:xfrm>
            <a:off x="4049713" y="1981200"/>
            <a:ext cx="64633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eaLnBrk="1" hangingPunct="1">
              <a:defRPr/>
            </a:pPr>
            <a:r>
              <a:rPr lang="ar-JO" sz="3200" b="1" dirty="0">
                <a:solidFill>
                  <a:srgbClr val="FFF511"/>
                </a:solidFill>
                <a:effectLst>
                  <a:glow rad="101600">
                    <a:schemeClr val="bg1">
                      <a:alpha val="40000"/>
                    </a:schemeClr>
                  </a:glow>
                </a:effectLst>
                <a:latin typeface="Arial" panose="020B0604020202020204" pitchFamily="34" charset="0"/>
                <a:cs typeface="Arial" panose="020B0604020202020204" pitchFamily="34" charset="0"/>
              </a:rPr>
              <a:t>18</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1" name="Text Box 27"/>
          <p:cNvSpPr txBox="1">
            <a:spLocks noChangeArrowheads="1"/>
          </p:cNvSpPr>
          <p:nvPr/>
        </p:nvSpPr>
        <p:spPr bwMode="auto">
          <a:xfrm>
            <a:off x="7300294" y="6019800"/>
            <a:ext cx="1244251" cy="486287"/>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3200" b="1" dirty="0">
                <a:solidFill>
                  <a:schemeClr val="accent1"/>
                </a:solidFill>
                <a:effectLst>
                  <a:glow rad="101600">
                    <a:schemeClr val="bg1">
                      <a:alpha val="40000"/>
                    </a:schemeClr>
                  </a:glow>
                </a:effectLst>
                <a:latin typeface="Arial" panose="020B0604020202020204" pitchFamily="34" charset="0"/>
                <a:cs typeface="Arial" panose="020B0604020202020204" pitchFamily="34" charset="0"/>
              </a:rPr>
              <a:t>32-37</a:t>
            </a:r>
            <a:endParaRPr lang="en-US" sz="32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149533" name="AutoShape 29"/>
          <p:cNvSpPr>
            <a:spLocks noChangeArrowheads="1"/>
          </p:cNvSpPr>
          <p:nvPr/>
        </p:nvSpPr>
        <p:spPr bwMode="auto">
          <a:xfrm>
            <a:off x="3962400" y="31305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4" name="AutoShape 30"/>
          <p:cNvSpPr>
            <a:spLocks noChangeArrowheads="1"/>
          </p:cNvSpPr>
          <p:nvPr/>
        </p:nvSpPr>
        <p:spPr bwMode="auto">
          <a:xfrm rot="19560714">
            <a:off x="2514600" y="4197350"/>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5" name="AutoShape 31"/>
          <p:cNvSpPr>
            <a:spLocks noChangeArrowheads="1"/>
          </p:cNvSpPr>
          <p:nvPr/>
        </p:nvSpPr>
        <p:spPr bwMode="auto">
          <a:xfrm rot="2012387">
            <a:off x="5486400" y="4195763"/>
            <a:ext cx="838200" cy="444500"/>
          </a:xfrm>
          <a:prstGeom prst="upDownArrow">
            <a:avLst>
              <a:gd name="adj1" fmla="val 50000"/>
              <a:gd name="adj2" fmla="val 21818"/>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49537" name="AutoShape 33"/>
          <p:cNvSpPr>
            <a:spLocks noChangeArrowheads="1"/>
          </p:cNvSpPr>
          <p:nvPr/>
        </p:nvSpPr>
        <p:spPr bwMode="auto">
          <a:xfrm>
            <a:off x="6477000" y="5330825"/>
            <a:ext cx="609600" cy="692150"/>
          </a:xfrm>
          <a:prstGeom prst="leftArrow">
            <a:avLst>
              <a:gd name="adj1" fmla="val 50000"/>
              <a:gd name="adj2" fmla="val 25000"/>
            </a:avLst>
          </a:prstGeom>
          <a:gradFill rotWithShape="0">
            <a:gsLst>
              <a:gs pos="0">
                <a:schemeClr val="hlink"/>
              </a:gs>
              <a:gs pos="100000">
                <a:schemeClr val="hlink">
                  <a:gamma/>
                  <a:shade val="46275"/>
                  <a:invGamma/>
                </a:schemeClr>
              </a:gs>
            </a:gsLst>
            <a:path path="rect">
              <a:fillToRect l="50000" t="50000" r="50000" b="50000"/>
            </a:path>
          </a:gradFill>
          <a:ln w="12700" cap="sq">
            <a:solidFill>
              <a:schemeClr val="tx1"/>
            </a:solidFill>
            <a:miter lim="800000"/>
            <a:headEnd/>
            <a:tailEnd/>
          </a:ln>
          <a:effectLst/>
        </p:spPr>
        <p:txBody>
          <a:bodyPr anchor="ctr">
            <a:spAutoFit/>
          </a:bodyPr>
          <a:lstStyle/>
          <a:p>
            <a:pPr>
              <a:defRPr/>
            </a:pPr>
            <a:endParaRPr lang="en-US">
              <a:effectLst>
                <a:glow rad="101600">
                  <a:schemeClr val="bg1">
                    <a:alpha val="40000"/>
                  </a:schemeClr>
                </a:glow>
              </a:effectLst>
              <a:latin typeface="Arial" panose="020B0604020202020204" pitchFamily="34" charset="0"/>
              <a:ea typeface="Times New Roman" pitchFamily="-105" charset="0"/>
              <a:cs typeface="Arial" panose="020B0604020202020204" pitchFamily="34" charset="0"/>
            </a:endParaRPr>
          </a:p>
        </p:txBody>
      </p:sp>
      <p:sp>
        <p:nvSpPr>
          <p:cNvPr id="157727"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tx1"/>
                </a:solidFill>
                <a:latin typeface="Arial" panose="020B0604020202020204" pitchFamily="34" charset="0"/>
                <a:cs typeface="Arial" panose="020B0604020202020204" pitchFamily="34" charset="0"/>
              </a:rPr>
              <a:t>373</a:t>
            </a:r>
            <a:endParaRPr lang="en-US" sz="2400" b="1" dirty="0">
              <a:solidFill>
                <a:schemeClr val="tx1"/>
              </a:solidFill>
              <a:latin typeface="Arial" panose="020B0604020202020204" pitchFamily="34" charset="0"/>
              <a:cs typeface="Arial" panose="020B0604020202020204" pitchFamily="34" charset="0"/>
            </a:endParaRPr>
          </a:p>
        </p:txBody>
      </p:sp>
      <p:sp>
        <p:nvSpPr>
          <p:cNvPr id="33" name="Text Box 4">
            <a:extLst>
              <a:ext uri="{FF2B5EF4-FFF2-40B4-BE49-F238E27FC236}">
                <a16:creationId xmlns:a16="http://schemas.microsoft.com/office/drawing/2014/main" id="{430ADF25-E774-9B45-B2E3-FB6D875E6EDC}"/>
              </a:ext>
            </a:extLst>
          </p:cNvPr>
          <p:cNvSpPr txBox="1">
            <a:spLocks noChangeArrowheads="1"/>
          </p:cNvSpPr>
          <p:nvPr/>
        </p:nvSpPr>
        <p:spPr bwMode="auto">
          <a:xfrm>
            <a:off x="7132243" y="994906"/>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chemeClr val="tx1"/>
                </a:solidFill>
                <a:effectLst>
                  <a:glow rad="101600">
                    <a:schemeClr val="bg1">
                      <a:alpha val="40000"/>
                    </a:schemeClr>
                  </a:glow>
                </a:effectLst>
                <a:latin typeface="Arial" panose="020B0604020202020204" pitchFamily="34" charset="0"/>
                <a:cs typeface="Arial" panose="020B0604020202020204" pitchFamily="34" charset="0"/>
              </a:rPr>
              <a:t>الدورة 1</a:t>
            </a:r>
            <a:endParaRPr lang="en-US" sz="2800" b="1" dirty="0">
              <a:effectLst>
                <a:glow rad="101600">
                  <a:schemeClr val="bg1">
                    <a:alpha val="40000"/>
                  </a:schemeClr>
                </a:glow>
              </a:effectLst>
              <a:latin typeface="Arial" panose="020B0604020202020204" pitchFamily="34" charset="0"/>
              <a:cs typeface="Arial" panose="020B0604020202020204" pitchFamily="34" charset="0"/>
            </a:endParaRPr>
          </a:p>
        </p:txBody>
      </p:sp>
      <p:sp>
        <p:nvSpPr>
          <p:cNvPr id="34" name="Text Box 4">
            <a:extLst>
              <a:ext uri="{FF2B5EF4-FFF2-40B4-BE49-F238E27FC236}">
                <a16:creationId xmlns:a16="http://schemas.microsoft.com/office/drawing/2014/main" id="{4AEE1CE7-EE23-3749-B95A-7B81F1EC6835}"/>
              </a:ext>
            </a:extLst>
          </p:cNvPr>
          <p:cNvSpPr txBox="1">
            <a:spLocks noChangeArrowheads="1"/>
          </p:cNvSpPr>
          <p:nvPr/>
        </p:nvSpPr>
        <p:spPr bwMode="auto">
          <a:xfrm>
            <a:off x="7132243" y="1438854"/>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rgbClr val="FFFF00"/>
                </a:solidFill>
                <a:effectLst>
                  <a:glow rad="101600">
                    <a:schemeClr val="bg1">
                      <a:alpha val="40000"/>
                    </a:schemeClr>
                  </a:glow>
                </a:effectLst>
                <a:latin typeface="Arial" panose="020B0604020202020204" pitchFamily="34" charset="0"/>
                <a:cs typeface="Arial" panose="020B0604020202020204" pitchFamily="34" charset="0"/>
              </a:rPr>
              <a:t>الدورة 2</a:t>
            </a:r>
            <a:endParaRPr lang="en-US" sz="2800" b="1" dirty="0">
              <a:solidFill>
                <a:srgbClr val="FFFF00"/>
              </a:solidFill>
              <a:effectLst>
                <a:glow rad="101600">
                  <a:schemeClr val="bg1">
                    <a:alpha val="40000"/>
                  </a:schemeClr>
                </a:glow>
              </a:effectLst>
              <a:latin typeface="Arial" panose="020B0604020202020204" pitchFamily="34" charset="0"/>
              <a:cs typeface="Arial" panose="020B0604020202020204" pitchFamily="34" charset="0"/>
            </a:endParaRPr>
          </a:p>
        </p:txBody>
      </p:sp>
      <p:sp>
        <p:nvSpPr>
          <p:cNvPr id="35" name="Text Box 4">
            <a:extLst>
              <a:ext uri="{FF2B5EF4-FFF2-40B4-BE49-F238E27FC236}">
                <a16:creationId xmlns:a16="http://schemas.microsoft.com/office/drawing/2014/main" id="{D6D60076-AAC4-FB4E-92C1-BEDE56B6866C}"/>
              </a:ext>
            </a:extLst>
          </p:cNvPr>
          <p:cNvSpPr txBox="1">
            <a:spLocks noChangeArrowheads="1"/>
          </p:cNvSpPr>
          <p:nvPr/>
        </p:nvSpPr>
        <p:spPr bwMode="auto">
          <a:xfrm>
            <a:off x="7132243" y="1882801"/>
            <a:ext cx="1213794" cy="437043"/>
          </a:xfrm>
          <a:prstGeom prst="rect">
            <a:avLst/>
          </a:prstGeom>
          <a:noFill/>
          <a:ln w="12700" cap="sq">
            <a:noFill/>
            <a:miter lim="800000"/>
            <a:headEnd/>
            <a:tailEnd/>
          </a:ln>
          <a:effectLst>
            <a:outerShdw blurRad="63500" dist="35921" dir="2700000" algn="ctr" rotWithShape="0">
              <a:schemeClr val="bg1"/>
            </a:outerShdw>
          </a:effectLst>
        </p:spPr>
        <p:txBody>
          <a:bodyPr wrap="non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defRPr/>
            </a:pPr>
            <a:r>
              <a:rPr lang="ar-JO" sz="2800" b="1" dirty="0">
                <a:solidFill>
                  <a:srgbClr val="07FFFF"/>
                </a:solidFill>
                <a:effectLst>
                  <a:glow rad="101600">
                    <a:schemeClr val="bg1">
                      <a:alpha val="40000"/>
                    </a:schemeClr>
                  </a:glow>
                </a:effectLst>
                <a:latin typeface="Arial" panose="020B0604020202020204" pitchFamily="34" charset="0"/>
                <a:cs typeface="Arial" panose="020B0604020202020204" pitchFamily="34" charset="0"/>
              </a:rPr>
              <a:t>الدورة 3</a:t>
            </a:r>
            <a:endParaRPr lang="en-US" sz="2800" b="1" dirty="0">
              <a:solidFill>
                <a:srgbClr val="07FFFF"/>
              </a:solidFill>
              <a:effectLst>
                <a:glow rad="101600">
                  <a:schemeClr val="bg1">
                    <a:alpha val="40000"/>
                  </a:scheme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95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95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5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95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95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95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95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95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95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95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95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95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495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5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95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495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49531"/>
                                        </p:tgtEl>
                                        <p:attrNameLst>
                                          <p:attrName>style.visibility</p:attrName>
                                        </p:attrNameLst>
                                      </p:cBhvr>
                                      <p:to>
                                        <p:strVal val="visible"/>
                                      </p:to>
                                    </p:set>
                                  </p:childTnLst>
                                </p:cTn>
                              </p:par>
                            </p:childTnLst>
                          </p:cTn>
                        </p:par>
                        <p:par>
                          <p:cTn id="107" fill="hold">
                            <p:stCondLst>
                              <p:cond delay="0"/>
                            </p:stCondLst>
                            <p:childTnLst>
                              <p:par>
                                <p:cTn id="108" presetID="20" presetClass="entr" presetSubtype="0" fill="hold" grpId="0" nodeType="afterEffect">
                                  <p:stCondLst>
                                    <p:cond delay="0"/>
                                  </p:stCondLst>
                                  <p:childTnLst>
                                    <p:set>
                                      <p:cBhvr>
                                        <p:cTn id="109" dur="1" fill="hold">
                                          <p:stCondLst>
                                            <p:cond delay="0"/>
                                          </p:stCondLst>
                                        </p:cTn>
                                        <p:tgtEl>
                                          <p:spTgt spid="149537"/>
                                        </p:tgtEl>
                                        <p:attrNameLst>
                                          <p:attrName>style.visibility</p:attrName>
                                        </p:attrNameLst>
                                      </p:cBhvr>
                                      <p:to>
                                        <p:strVal val="visible"/>
                                      </p:to>
                                    </p:set>
                                    <p:animEffect transition="in" filter="wedge">
                                      <p:cBhvr>
                                        <p:cTn id="110" dur="2000"/>
                                        <p:tgtEl>
                                          <p:spTgt spid="149537"/>
                                        </p:tgtEl>
                                      </p:cBhvr>
                                    </p:animEffect>
                                  </p:childTnLst>
                                </p:cTn>
                              </p:par>
                            </p:childTnLst>
                          </p:cTn>
                        </p:par>
                        <p:par>
                          <p:cTn id="111" fill="hold">
                            <p:stCondLst>
                              <p:cond delay="2000"/>
                            </p:stCondLst>
                            <p:childTnLst>
                              <p:par>
                                <p:cTn id="112" presetID="20" presetClass="entr" presetSubtype="0" fill="hold" grpId="0" nodeType="afterEffect">
                                  <p:stCondLst>
                                    <p:cond delay="0"/>
                                  </p:stCondLst>
                                  <p:childTnLst>
                                    <p:set>
                                      <p:cBhvr>
                                        <p:cTn id="113" dur="1" fill="hold">
                                          <p:stCondLst>
                                            <p:cond delay="0"/>
                                          </p:stCondLst>
                                        </p:cTn>
                                        <p:tgtEl>
                                          <p:spTgt spid="149534"/>
                                        </p:tgtEl>
                                        <p:attrNameLst>
                                          <p:attrName>style.visibility</p:attrName>
                                        </p:attrNameLst>
                                      </p:cBhvr>
                                      <p:to>
                                        <p:strVal val="visible"/>
                                      </p:to>
                                    </p:set>
                                    <p:animEffect transition="in" filter="wedge">
                                      <p:cBhvr>
                                        <p:cTn id="114" dur="2000"/>
                                        <p:tgtEl>
                                          <p:spTgt spid="149534"/>
                                        </p:tgtEl>
                                      </p:cBhvr>
                                    </p:animEffect>
                                  </p:childTnLst>
                                </p:cTn>
                              </p:par>
                            </p:childTnLst>
                          </p:cTn>
                        </p:par>
                        <p:par>
                          <p:cTn id="115" fill="hold">
                            <p:stCondLst>
                              <p:cond delay="4000"/>
                            </p:stCondLst>
                            <p:childTnLst>
                              <p:par>
                                <p:cTn id="116" presetID="20" presetClass="entr" presetSubtype="0" fill="hold" grpId="0" nodeType="afterEffect">
                                  <p:stCondLst>
                                    <p:cond delay="0"/>
                                  </p:stCondLst>
                                  <p:childTnLst>
                                    <p:set>
                                      <p:cBhvr>
                                        <p:cTn id="117" dur="1" fill="hold">
                                          <p:stCondLst>
                                            <p:cond delay="0"/>
                                          </p:stCondLst>
                                        </p:cTn>
                                        <p:tgtEl>
                                          <p:spTgt spid="149533"/>
                                        </p:tgtEl>
                                        <p:attrNameLst>
                                          <p:attrName>style.visibility</p:attrName>
                                        </p:attrNameLst>
                                      </p:cBhvr>
                                      <p:to>
                                        <p:strVal val="visible"/>
                                      </p:to>
                                    </p:set>
                                    <p:animEffect transition="in" filter="wedge">
                                      <p:cBhvr>
                                        <p:cTn id="118" dur="2000"/>
                                        <p:tgtEl>
                                          <p:spTgt spid="149533"/>
                                        </p:tgtEl>
                                      </p:cBhvr>
                                    </p:animEffect>
                                  </p:childTnLst>
                                </p:cTn>
                              </p:par>
                            </p:childTnLst>
                          </p:cTn>
                        </p:par>
                        <p:par>
                          <p:cTn id="119" fill="hold">
                            <p:stCondLst>
                              <p:cond delay="6000"/>
                            </p:stCondLst>
                            <p:childTnLst>
                              <p:par>
                                <p:cTn id="120" presetID="20" presetClass="entr" presetSubtype="0" fill="hold" grpId="0" nodeType="afterEffect">
                                  <p:stCondLst>
                                    <p:cond delay="0"/>
                                  </p:stCondLst>
                                  <p:childTnLst>
                                    <p:set>
                                      <p:cBhvr>
                                        <p:cTn id="121" dur="1" fill="hold">
                                          <p:stCondLst>
                                            <p:cond delay="0"/>
                                          </p:stCondLst>
                                        </p:cTn>
                                        <p:tgtEl>
                                          <p:spTgt spid="149535"/>
                                        </p:tgtEl>
                                        <p:attrNameLst>
                                          <p:attrName>style.visibility</p:attrName>
                                        </p:attrNameLst>
                                      </p:cBhvr>
                                      <p:to>
                                        <p:strVal val="visible"/>
                                      </p:to>
                                    </p:set>
                                    <p:animEffect transition="in" filter="wedge">
                                      <p:cBhvr>
                                        <p:cTn id="122" dur="2000"/>
                                        <p:tgtEl>
                                          <p:spTgt spid="149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p:bldP spid="149509" grpId="0"/>
      <p:bldP spid="149511" grpId="0"/>
      <p:bldP spid="149512" grpId="0"/>
      <p:bldP spid="149513" grpId="0"/>
      <p:bldP spid="149514" grpId="0"/>
      <p:bldP spid="149515" grpId="0"/>
      <p:bldP spid="149516" grpId="0"/>
      <p:bldP spid="149517" grpId="0"/>
      <p:bldP spid="149518" grpId="0"/>
      <p:bldP spid="149519" grpId="0"/>
      <p:bldP spid="149520" grpId="0"/>
      <p:bldP spid="149521" grpId="0"/>
      <p:bldP spid="149522" grpId="0"/>
      <p:bldP spid="149523" grpId="0"/>
      <p:bldP spid="149524" grpId="0"/>
      <p:bldP spid="149525" grpId="0"/>
      <p:bldP spid="149526" grpId="0"/>
      <p:bldP spid="149527" grpId="0"/>
      <p:bldP spid="149528" grpId="0"/>
      <p:bldP spid="149529" grpId="0"/>
      <p:bldP spid="149530" grpId="0"/>
      <p:bldP spid="149531" grpId="0"/>
      <p:bldP spid="149533" grpId="0" animBg="1"/>
      <p:bldP spid="149534" grpId="0" animBg="1"/>
      <p:bldP spid="149535" grpId="0" animBg="1"/>
      <p:bldP spid="149537" grpId="0" animBg="1"/>
      <p:bldP spid="33" grpId="0"/>
      <p:bldP spid="34" grpId="0"/>
      <p:bldP spid="3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183111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2d Cycle Bildad</a:t>
            </a:r>
          </a:p>
        </p:txBody>
      </p:sp>
      <p:grpSp>
        <p:nvGrpSpPr>
          <p:cNvPr id="146434" name="Group 2"/>
          <p:cNvGrpSpPr>
            <a:grpSpLocks/>
          </p:cNvGrpSpPr>
          <p:nvPr/>
        </p:nvGrpSpPr>
        <p:grpSpPr bwMode="auto">
          <a:xfrm>
            <a:off x="71438" y="71438"/>
            <a:ext cx="8893175" cy="6670675"/>
            <a:chOff x="0" y="0"/>
            <a:chExt cx="5952" cy="4343"/>
          </a:xfrm>
        </p:grpSpPr>
        <p:pic>
          <p:nvPicPr>
            <p:cNvPr id="146446"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092"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89093"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الدورة الثالثة</a:t>
            </a:r>
            <a:endParaRPr kumimoji="0" lang="en-US" sz="4000" b="1" i="0" u="none" strike="noStrike" kern="1200" cap="none" spc="0" normalizeH="0" baseline="0" noProof="0" dirty="0">
              <a:ln>
                <a:noFill/>
              </a:ln>
              <a:solidFill>
                <a:srgbClr val="FFFFFF"/>
              </a:solidFill>
              <a:effectLst/>
              <a:uLnTx/>
              <a:uFillTx/>
              <a:latin typeface="Times New Roman" pitchFamily="-105" charset="0"/>
              <a:ea typeface="Times New Roman" pitchFamily="-105" charset="0"/>
              <a:cs typeface="Times New Roman" pitchFamily="-105"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22-31</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89094" name="Text Box 6"/>
          <p:cNvSpPr txBox="1">
            <a:spLocks noChangeArrowheads="1"/>
          </p:cNvSpPr>
          <p:nvPr/>
        </p:nvSpPr>
        <p:spPr bwMode="auto">
          <a:xfrm>
            <a:off x="685800" y="1981200"/>
            <a:ext cx="236219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9095" name="Text Box 7"/>
          <p:cNvSpPr txBox="1">
            <a:spLocks noChangeArrowheads="1"/>
          </p:cNvSpPr>
          <p:nvPr/>
        </p:nvSpPr>
        <p:spPr bwMode="auto">
          <a:xfrm>
            <a:off x="3047998" y="1981200"/>
            <a:ext cx="609600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تب عن خطيتك</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46441" name="Group 11"/>
          <p:cNvGrpSpPr>
            <a:grpSpLocks/>
          </p:cNvGrpSpPr>
          <p:nvPr/>
        </p:nvGrpSpPr>
        <p:grpSpPr bwMode="auto">
          <a:xfrm>
            <a:off x="685800" y="1524000"/>
            <a:ext cx="8458200" cy="4724400"/>
            <a:chOff x="432" y="960"/>
            <a:chExt cx="5328" cy="2976"/>
          </a:xfrm>
        </p:grpSpPr>
        <p:sp>
          <p:nvSpPr>
            <p:cNvPr id="89100" name="Line 12"/>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9101" name="Line 13"/>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9102" name="Line 14"/>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2" name="Text Box 8">
            <a:extLst>
              <a:ext uri="{FF2B5EF4-FFF2-40B4-BE49-F238E27FC236}">
                <a16:creationId xmlns:a16="http://schemas.microsoft.com/office/drawing/2014/main" id="{B2B739FE-98B1-0CFF-98A6-346CD2D900C9}"/>
              </a:ext>
            </a:extLst>
          </p:cNvPr>
          <p:cNvSpPr txBox="1">
            <a:spLocks noChangeArrowheads="1"/>
          </p:cNvSpPr>
          <p:nvPr/>
        </p:nvSpPr>
        <p:spPr bwMode="auto">
          <a:xfrm>
            <a:off x="685801" y="3467100"/>
            <a:ext cx="236219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10">
            <a:extLst>
              <a:ext uri="{FF2B5EF4-FFF2-40B4-BE49-F238E27FC236}">
                <a16:creationId xmlns:a16="http://schemas.microsoft.com/office/drawing/2014/main" id="{C0D611BE-B164-9241-2557-47DDCF77F986}"/>
              </a:ext>
            </a:extLst>
          </p:cNvPr>
          <p:cNvSpPr txBox="1">
            <a:spLocks noChangeArrowheads="1"/>
          </p:cNvSpPr>
          <p:nvPr/>
        </p:nvSpPr>
        <p:spPr bwMode="auto">
          <a:xfrm>
            <a:off x="3047992" y="3162300"/>
            <a:ext cx="610235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كيف يتبرر الإنسان أمام الله؟</a:t>
            </a:r>
            <a:endParaRPr lang="en-US" sz="4000" b="1" dirty="0">
              <a:solidFill>
                <a:schemeClr val="bg1"/>
              </a:solidFill>
              <a:latin typeface="Times New Roman" charset="0"/>
            </a:endParaRPr>
          </a:p>
        </p:txBody>
      </p:sp>
      <p:sp>
        <p:nvSpPr>
          <p:cNvPr id="5" name="Text Box 9">
            <a:extLst>
              <a:ext uri="{FF2B5EF4-FFF2-40B4-BE49-F238E27FC236}">
                <a16:creationId xmlns:a16="http://schemas.microsoft.com/office/drawing/2014/main" id="{5BC3136F-591C-FBDE-1E4B-154202ABA719}"/>
              </a:ext>
            </a:extLst>
          </p:cNvPr>
          <p:cNvSpPr txBox="1">
            <a:spLocks noChangeArrowheads="1"/>
          </p:cNvSpPr>
          <p:nvPr/>
        </p:nvSpPr>
        <p:spPr bwMode="auto">
          <a:xfrm>
            <a:off x="685799" y="4953000"/>
            <a:ext cx="236219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633430445"/>
      </p:ext>
    </p:extLst>
  </p:cSld>
  <p:clrMapOvr>
    <a:masterClrMapping/>
  </p:clrMapOvr>
  <p:transition spd="med">
    <p:randomBar dir="vert"/>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710328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7540174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0" y="2162175"/>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الشيطان</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4067944" y="2162175"/>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يستحق ذلك</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0" y="3289300"/>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الأصدقاء الثلاثة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0" y="4418013"/>
            <a:ext cx="406794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أليهو</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4067944" y="3289300"/>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عقوبة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4067944" y="4418013"/>
            <a:ext cx="507605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تأديب</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3137224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700276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fld id="{07C3CF5B-08EB-413E-A90A-85AE17F4CA53}" type="slidenum">
              <a:rPr lang="en-US" altLang="en-US">
                <a:solidFill>
                  <a:srgbClr val="898989"/>
                </a:solidFill>
                <a:latin typeface="Arial" panose="020B0604020202020204" pitchFamily="34" charset="0"/>
                <a:cs typeface="Arial" panose="020B0604020202020204" pitchFamily="34" charset="0"/>
              </a:rPr>
              <a:pPr/>
              <a:t>127</a:t>
            </a:fld>
            <a:endParaRPr lang="en-US" altLang="en-US">
              <a:solidFill>
                <a:srgbClr val="898989"/>
              </a:solidFill>
              <a:latin typeface="Arial" panose="020B0604020202020204" pitchFamily="34" charset="0"/>
              <a:cs typeface="Arial" panose="020B0604020202020204" pitchFamily="34" charset="0"/>
            </a:endParaRPr>
          </a:p>
        </p:txBody>
      </p:sp>
      <p:pic>
        <p:nvPicPr>
          <p:cNvPr id="62467" name="Picture 3" descr="bible_job.gi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24200" y="2209800"/>
            <a:ext cx="3017838"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0" y="3886200"/>
            <a:ext cx="3276600" cy="1905000"/>
          </a:xfrm>
          <a:prstGeom prst="wedgeRoundRectCallout">
            <a:avLst>
              <a:gd name="adj1" fmla="val 89873"/>
              <a:gd name="adj2" fmla="val -2568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latin typeface="Arial" panose="020B0604020202020204" pitchFamily="34" charset="0"/>
                <a:cs typeface="Arial" panose="020B0604020202020204" pitchFamily="34" charset="0"/>
              </a:rPr>
              <a:t>أيها المشيرون الدجالون. لقد أحببتكم أكثر عندما كنتم هادئين </a:t>
            </a:r>
            <a:endParaRPr lang="en-US" altLang="en-US" sz="2800" dirty="0">
              <a:latin typeface="Arial" panose="020B0604020202020204" pitchFamily="34" charset="0"/>
              <a:cs typeface="Arial" panose="020B0604020202020204" pitchFamily="34" charset="0"/>
            </a:endParaRPr>
          </a:p>
        </p:txBody>
      </p:sp>
      <p:sp>
        <p:nvSpPr>
          <p:cNvPr id="7" name="Rounded Rectangular Callout 6"/>
          <p:cNvSpPr/>
          <p:nvPr/>
        </p:nvSpPr>
        <p:spPr>
          <a:xfrm>
            <a:off x="228600" y="228600"/>
            <a:ext cx="2895600" cy="2667000"/>
          </a:xfrm>
          <a:prstGeom prst="wedgeRoundRectCallout">
            <a:avLst>
              <a:gd name="adj1" fmla="val 65939"/>
              <a:gd name="adj2" fmla="val 48801"/>
              <a:gd name="adj3" fmla="val 16667"/>
            </a:avLst>
          </a:prstGeom>
          <a:solidFill>
            <a:srgbClr val="008000"/>
          </a:solidFill>
        </p:spPr>
        <p:style>
          <a:lnRef idx="2">
            <a:schemeClr val="accent3">
              <a:shade val="50000"/>
            </a:schemeClr>
          </a:lnRef>
          <a:fillRef idx="1">
            <a:schemeClr val="accent3"/>
          </a:fillRef>
          <a:effectRef idx="0">
            <a:schemeClr val="accent3"/>
          </a:effectRef>
          <a:fontRef idx="minor">
            <a:schemeClr val="lt1"/>
          </a:fontRef>
        </p:style>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FFFFFF"/>
                </a:solidFill>
                <a:latin typeface="Arial" panose="020B0604020202020204" pitchFamily="34" charset="0"/>
                <a:cs typeface="Arial" panose="020B0604020202020204" pitchFamily="34" charset="0"/>
              </a:rPr>
              <a:t>لا بد أنك أخطأت ولهذا أدانك الله      تب وكن بخير</a:t>
            </a:r>
            <a:endParaRPr lang="en-US" altLang="en-US" sz="2800" dirty="0">
              <a:solidFill>
                <a:srgbClr val="FFFFFF"/>
              </a:solidFill>
              <a:latin typeface="Arial" panose="020B0604020202020204" pitchFamily="34" charset="0"/>
              <a:cs typeface="Arial" panose="020B0604020202020204" pitchFamily="34" charset="0"/>
            </a:endParaRPr>
          </a:p>
        </p:txBody>
      </p:sp>
      <p:sp>
        <p:nvSpPr>
          <p:cNvPr id="8" name="Rounded Rectangular Callout 7"/>
          <p:cNvSpPr>
            <a:spLocks noChangeArrowheads="1"/>
          </p:cNvSpPr>
          <p:nvPr/>
        </p:nvSpPr>
        <p:spPr bwMode="auto">
          <a:xfrm>
            <a:off x="3276600" y="304800"/>
            <a:ext cx="3048000" cy="1981200"/>
          </a:xfrm>
          <a:prstGeom prst="wedgeRoundRectCallout">
            <a:avLst>
              <a:gd name="adj1" fmla="val -2278"/>
              <a:gd name="adj2" fmla="val 76667"/>
              <a:gd name="adj3" fmla="val 16667"/>
            </a:avLst>
          </a:prstGeom>
          <a:solidFill>
            <a:srgbClr val="984807"/>
          </a:solidFill>
          <a:ln w="38100">
            <a:solidFill>
              <a:schemeClr val="bg1"/>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3200" dirty="0">
                <a:solidFill>
                  <a:srgbClr val="FFFFFF"/>
                </a:solidFill>
                <a:latin typeface="Arial" panose="020B0604020202020204" pitchFamily="34" charset="0"/>
                <a:cs typeface="Arial" panose="020B0604020202020204" pitchFamily="34" charset="0"/>
              </a:rPr>
              <a:t>الله كلي القوة       هو يجرح          وهو سيشفي</a:t>
            </a:r>
            <a:endParaRPr lang="en-US" altLang="en-US" sz="3200" dirty="0">
              <a:solidFill>
                <a:srgbClr val="FFFFFF"/>
              </a:solidFill>
              <a:latin typeface="Arial" panose="020B0604020202020204" pitchFamily="34" charset="0"/>
              <a:cs typeface="Arial" panose="020B0604020202020204" pitchFamily="34" charset="0"/>
            </a:endParaRPr>
          </a:p>
        </p:txBody>
      </p:sp>
      <p:sp>
        <p:nvSpPr>
          <p:cNvPr id="9" name="Rounded Rectangular Callout 8"/>
          <p:cNvSpPr>
            <a:spLocks noChangeArrowheads="1"/>
          </p:cNvSpPr>
          <p:nvPr/>
        </p:nvSpPr>
        <p:spPr bwMode="auto">
          <a:xfrm>
            <a:off x="6172200" y="609600"/>
            <a:ext cx="2971800" cy="1752600"/>
          </a:xfrm>
          <a:prstGeom prst="wedgeRoundRectCallout">
            <a:avLst>
              <a:gd name="adj1" fmla="val -69449"/>
              <a:gd name="adj2" fmla="val 91671"/>
              <a:gd name="adj3" fmla="val 16667"/>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000000"/>
                </a:solidFill>
                <a:latin typeface="Arial" panose="020B0604020202020204" pitchFamily="34" charset="0"/>
                <a:cs typeface="Arial" panose="020B0604020202020204" pitchFamily="34" charset="0"/>
              </a:rPr>
              <a:t>كيف يستطيع الإنسان مقارنة نفسه بقداسة الله؟ تب</a:t>
            </a:r>
            <a:endParaRPr lang="en-US" altLang="en-US" sz="2800" dirty="0">
              <a:solidFill>
                <a:srgbClr val="000000"/>
              </a:solidFill>
              <a:latin typeface="Arial" panose="020B0604020202020204" pitchFamily="34" charset="0"/>
              <a:cs typeface="Arial" panose="020B0604020202020204" pitchFamily="34" charset="0"/>
            </a:endParaRPr>
          </a:p>
        </p:txBody>
      </p:sp>
      <p:sp>
        <p:nvSpPr>
          <p:cNvPr id="10" name="Rounded Rectangular Callout 9"/>
          <p:cNvSpPr>
            <a:spLocks noChangeArrowheads="1"/>
          </p:cNvSpPr>
          <p:nvPr/>
        </p:nvSpPr>
        <p:spPr bwMode="auto">
          <a:xfrm>
            <a:off x="5181600" y="4648200"/>
            <a:ext cx="3657600" cy="1905000"/>
          </a:xfrm>
          <a:prstGeom prst="wedgeRoundRectCallout">
            <a:avLst>
              <a:gd name="adj1" fmla="val -69454"/>
              <a:gd name="adj2" fmla="val -62986"/>
              <a:gd name="adj3" fmla="val 16667"/>
            </a:avLst>
          </a:prstGeom>
          <a:gradFill rotWithShape="1">
            <a:gsLst>
              <a:gs pos="0">
                <a:srgbClr val="FFEBDB"/>
              </a:gs>
              <a:gs pos="64999">
                <a:srgbClr val="FFD0AA"/>
              </a:gs>
              <a:gs pos="100000">
                <a:srgbClr val="FFBE86"/>
              </a:gs>
            </a:gsLst>
            <a:lin ang="5400000" scaled="1"/>
          </a:gradFill>
          <a:ln w="9525">
            <a:solidFill>
              <a:srgbClr val="F69240"/>
            </a:solidFill>
            <a:miter lim="800000"/>
            <a:headEnd/>
            <a:tailEnd/>
          </a:ln>
          <a:effectLst>
            <a:outerShdw blurRad="40000" dist="20000" dir="5400000" rotWithShape="0">
              <a:srgbClr val="808080">
                <a:alpha val="37999"/>
              </a:srgbClr>
            </a:outerShdw>
          </a:effectLst>
        </p:spPr>
        <p:txBody>
          <a:bodyPr anchor="ct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algn="ctr"/>
            <a:r>
              <a:rPr lang="ar-JO" altLang="en-US" sz="2800" dirty="0">
                <a:solidFill>
                  <a:srgbClr val="000000"/>
                </a:solidFill>
                <a:latin typeface="Arial" panose="020B0604020202020204" pitchFamily="34" charset="0"/>
                <a:cs typeface="Arial" panose="020B0604020202020204" pitchFamily="34" charset="0"/>
              </a:rPr>
              <a:t>الله هو المتنمر عليّ        أريد المحامي الخاص بي... شخص يقف بيني وبين الله.</a:t>
            </a:r>
            <a:endParaRPr lang="en-US" alt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7430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00068860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496163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0" y="1295400"/>
            <a:ext cx="7086600" cy="685800"/>
          </a:xfrm>
        </p:spPr>
        <p:txBody>
          <a:bodyPr/>
          <a:lstStyle/>
          <a:p>
            <a:pPr algn="r" eaLnBrk="1" hangingPunct="1"/>
            <a:r>
              <a:rPr lang="ar-JO" sz="3200" b="1" dirty="0">
                <a:latin typeface="Arial" panose="020B0604020202020204" pitchFamily="34" charset="0"/>
                <a:ea typeface="ＭＳ Ｐゴシック" charset="0"/>
                <a:cs typeface="Arial" panose="020B0604020202020204" pitchFamily="34" charset="0"/>
              </a:rPr>
              <a:t>1. لماذا يعبد الإنسان الله؟</a:t>
            </a:r>
            <a:endParaRPr lang="en-US" sz="3200" b="1" dirty="0">
              <a:latin typeface="Arial" panose="020B0604020202020204" pitchFamily="34" charset="0"/>
              <a:ea typeface="ＭＳ Ｐゴシック" charset="0"/>
              <a:cs typeface="Arial" panose="020B0604020202020204" pitchFamily="34" charset="0"/>
            </a:endParaRPr>
          </a:p>
        </p:txBody>
      </p:sp>
      <p:pic>
        <p:nvPicPr>
          <p:cNvPr id="117762" name="Picture 4" descr="ques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3044825"/>
            <a:ext cx="5029200" cy="335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WordArt 7"/>
          <p:cNvSpPr>
            <a:spLocks noChangeArrowheads="1" noChangeShapeType="1" noTextEdit="1"/>
          </p:cNvSpPr>
          <p:nvPr/>
        </p:nvSpPr>
        <p:spPr bwMode="auto">
          <a:xfrm>
            <a:off x="381000" y="304800"/>
            <a:ext cx="3733800" cy="9144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0" cap="none" spc="0" normalizeH="0" baseline="0" noProof="0" dirty="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panose="020B0604020202020204" pitchFamily="34" charset="0"/>
                <a:ea typeface="Arial Black"/>
                <a:cs typeface="Arial" panose="020B0604020202020204" pitchFamily="34" charset="0"/>
              </a:rPr>
              <a:t>أكثر تحديدًا...</a:t>
            </a:r>
            <a:endParaRPr kumimoji="0" lang="en-US" sz="3600" b="0" i="0" u="none" strike="noStrike" kern="10" cap="none" spc="0" normalizeH="0" baseline="0" noProof="0" dirty="0">
              <a:ln w="12700" cap="sq">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uLnTx/>
              <a:uFillTx/>
              <a:latin typeface="Arial Black"/>
              <a:ea typeface="Arial Black"/>
              <a:cs typeface="Arial Black"/>
            </a:endParaRPr>
          </a:p>
        </p:txBody>
      </p:sp>
      <p:sp>
        <p:nvSpPr>
          <p:cNvPr id="70664" name="Rectangle 8"/>
          <p:cNvSpPr>
            <a:spLocks noChangeArrowheads="1"/>
          </p:cNvSpPr>
          <p:nvPr/>
        </p:nvSpPr>
        <p:spPr bwMode="auto">
          <a:xfrm>
            <a:off x="457200" y="1981200"/>
            <a:ext cx="6629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1"/>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sz="3200" b="1" noProof="0" dirty="0">
                <a:solidFill>
                  <a:srgbClr val="FFFFFF"/>
                </a:solidFill>
                <a:latin typeface="Arial" panose="020B0604020202020204" pitchFamily="34" charset="0"/>
                <a:cs typeface="Arial" panose="020B0604020202020204" pitchFamily="34" charset="0"/>
              </a:rPr>
              <a:t>2.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سيكون رد فعل الإنسان نحو الله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عندما يبدو أن الله غير </a:t>
            </a:r>
            <a:r>
              <a:rPr lang="ar-JO" sz="3200" b="1" dirty="0">
                <a:solidFill>
                  <a:srgbClr val="FFFFFF"/>
                </a:solidFill>
                <a:latin typeface="Arial" panose="020B0604020202020204" pitchFamily="34" charset="0"/>
                <a:cs typeface="Arial" panose="020B0604020202020204" pitchFamily="34" charset="0"/>
              </a:rPr>
              <a:t>مهتم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بمشاكله؟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17765" name="Text Box 9"/>
          <p:cNvSpPr txBox="1">
            <a:spLocks noChangeArrowheads="1"/>
          </p:cNvSpPr>
          <p:nvPr/>
        </p:nvSpPr>
        <p:spPr bwMode="auto">
          <a:xfrm>
            <a:off x="4114800" y="457200"/>
            <a:ext cx="4458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Biblical Theology of the OT</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219</a:t>
            </a:r>
          </a:p>
        </p:txBody>
      </p:sp>
    </p:spTree>
    <p:extLst>
      <p:ext uri="{BB962C8B-B14F-4D97-AF65-F5344CB8AC3E}">
        <p14:creationId xmlns:p14="http://schemas.microsoft.com/office/powerpoint/2010/main" val="2139987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0"/>
                                  </p:iterate>
                                  <p:childTnLst>
                                    <p:set>
                                      <p:cBhvr>
                                        <p:cTn id="6" dur="1" fill="hold">
                                          <p:stCondLst>
                                            <p:cond delay="0"/>
                                          </p:stCondLst>
                                        </p:cTn>
                                        <p:tgtEl>
                                          <p:spTgt spid="70658"/>
                                        </p:tgtEl>
                                        <p:attrNameLst>
                                          <p:attrName>style.visibility</p:attrName>
                                        </p:attrNameLst>
                                      </p:cBhvr>
                                      <p:to>
                                        <p:strVal val="visible"/>
                                      </p:to>
                                    </p:set>
                                    <p:animEffect transition="in" filter="dissolve">
                                      <p:cBhvr>
                                        <p:cTn id="7" dur="500"/>
                                        <p:tgtEl>
                                          <p:spTgt spid="70658"/>
                                        </p:tgtEl>
                                      </p:cBhvr>
                                    </p:animEffect>
                                  </p:childTnLst>
                                </p:cTn>
                              </p:par>
                            </p:childTnLst>
                          </p:cTn>
                        </p:par>
                        <p:par>
                          <p:cTn id="8" fill="hold" nodeType="afterGroup">
                            <p:stCondLst>
                              <p:cond delay="500"/>
                            </p:stCondLst>
                            <p:childTnLst>
                              <p:par>
                                <p:cTn id="9" presetID="27" presetClass="entr" presetSubtype="0" fill="hold" grpId="1" nodeType="afterEffect">
                                  <p:stCondLst>
                                    <p:cond delay="0"/>
                                  </p:stCondLst>
                                  <p:iterate type="lt">
                                    <p:tmPct val="50000"/>
                                  </p:iterate>
                                  <p:childTnLst>
                                    <p:set>
                                      <p:cBhvr>
                                        <p:cTn id="10" dur="1" fill="hold">
                                          <p:stCondLst>
                                            <p:cond delay="0"/>
                                          </p:stCondLst>
                                        </p:cTn>
                                        <p:tgtEl>
                                          <p:spTgt spid="70658"/>
                                        </p:tgtEl>
                                        <p:attrNameLst>
                                          <p:attrName>style.visibility</p:attrName>
                                        </p:attrNameLst>
                                      </p:cBhvr>
                                      <p:to>
                                        <p:strVal val="visible"/>
                                      </p:to>
                                    </p:set>
                                    <p:anim calcmode="discrete" valueType="clr">
                                      <p:cBhvr override="childStyle">
                                        <p:cTn id="11" dur="80"/>
                                        <p:tgtEl>
                                          <p:spTgt spid="70658"/>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0658"/>
                                        </p:tgtEl>
                                        <p:attrNameLst>
                                          <p:attrName>fillcolor</p:attrName>
                                        </p:attrNameLst>
                                      </p:cBhvr>
                                      <p:tavLst>
                                        <p:tav tm="0">
                                          <p:val>
                                            <p:clrVal>
                                              <a:schemeClr val="accent2"/>
                                            </p:clrVal>
                                          </p:val>
                                        </p:tav>
                                        <p:tav tm="50000">
                                          <p:val>
                                            <p:clrVal>
                                              <a:schemeClr val="hlink"/>
                                            </p:clrVal>
                                          </p:val>
                                        </p:tav>
                                      </p:tavLst>
                                    </p:anim>
                                    <p:set>
                                      <p:cBhvr>
                                        <p:cTn id="13" dur="80"/>
                                        <p:tgtEl>
                                          <p:spTgt spid="7065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iterate type="lt">
                                    <p:tmPct val="0"/>
                                  </p:iterate>
                                  <p:childTnLst>
                                    <p:set>
                                      <p:cBhvr>
                                        <p:cTn id="17" dur="1" fill="hold">
                                          <p:stCondLst>
                                            <p:cond delay="0"/>
                                          </p:stCondLst>
                                        </p:cTn>
                                        <p:tgtEl>
                                          <p:spTgt spid="70664"/>
                                        </p:tgtEl>
                                        <p:attrNameLst>
                                          <p:attrName>style.visibility</p:attrName>
                                        </p:attrNameLst>
                                      </p:cBhvr>
                                      <p:to>
                                        <p:strVal val="visible"/>
                                      </p:to>
                                    </p:set>
                                    <p:animEffect transition="in" filter="dissolve">
                                      <p:cBhvr>
                                        <p:cTn id="18" dur="500"/>
                                        <p:tgtEl>
                                          <p:spTgt spid="70664"/>
                                        </p:tgtEl>
                                      </p:cBhvr>
                                    </p:animEffect>
                                  </p:childTnLst>
                                </p:cTn>
                              </p:par>
                            </p:childTnLst>
                          </p:cTn>
                        </p:par>
                        <p:par>
                          <p:cTn id="19" fill="hold" nodeType="afterGroup">
                            <p:stCondLst>
                              <p:cond delay="500"/>
                            </p:stCondLst>
                            <p:childTnLst>
                              <p:par>
                                <p:cTn id="20" presetID="27" presetClass="entr" presetSubtype="0" fill="hold" grpId="1" nodeType="afterEffect">
                                  <p:stCondLst>
                                    <p:cond delay="0"/>
                                  </p:stCondLst>
                                  <p:iterate type="lt">
                                    <p:tmPct val="50000"/>
                                  </p:iterate>
                                  <p:childTnLst>
                                    <p:set>
                                      <p:cBhvr>
                                        <p:cTn id="21" dur="1" fill="hold">
                                          <p:stCondLst>
                                            <p:cond delay="0"/>
                                          </p:stCondLst>
                                        </p:cTn>
                                        <p:tgtEl>
                                          <p:spTgt spid="70664"/>
                                        </p:tgtEl>
                                        <p:attrNameLst>
                                          <p:attrName>style.visibility</p:attrName>
                                        </p:attrNameLst>
                                      </p:cBhvr>
                                      <p:to>
                                        <p:strVal val="visible"/>
                                      </p:to>
                                    </p:set>
                                    <p:anim calcmode="discrete" valueType="clr">
                                      <p:cBhvr override="childStyle">
                                        <p:cTn id="22" dur="80"/>
                                        <p:tgtEl>
                                          <p:spTgt spid="70664"/>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70664"/>
                                        </p:tgtEl>
                                        <p:attrNameLst>
                                          <p:attrName>fillcolor</p:attrName>
                                        </p:attrNameLst>
                                      </p:cBhvr>
                                      <p:tavLst>
                                        <p:tav tm="0">
                                          <p:val>
                                            <p:clrVal>
                                              <a:schemeClr val="accent2"/>
                                            </p:clrVal>
                                          </p:val>
                                        </p:tav>
                                        <p:tav tm="50000">
                                          <p:val>
                                            <p:clrVal>
                                              <a:schemeClr val="hlink"/>
                                            </p:clrVal>
                                          </p:val>
                                        </p:tav>
                                      </p:tavLst>
                                    </p:anim>
                                    <p:set>
                                      <p:cBhvr>
                                        <p:cTn id="24" dur="80"/>
                                        <p:tgtEl>
                                          <p:spTgt spid="706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autoUpdateAnimBg="0"/>
      <p:bldP spid="70658" grpId="1"/>
      <p:bldP spid="70664" grpId="0" autoUpdateAnimBg="0"/>
      <p:bldP spid="70664" grpId="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511369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63"/>
            <a:ext cx="9144001" cy="6856137"/>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8428"/>
            <a:ext cx="9143999" cy="2118200"/>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عهداً قطعت لعيني فكيف أتطلع في عذراء</a:t>
            </a:r>
            <a:r>
              <a:rPr lang="ar-SA"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 </a:t>
            </a:r>
          </a:p>
        </p:txBody>
      </p:sp>
      <p:sp>
        <p:nvSpPr>
          <p:cNvPr id="6" name="Rectangle 2"/>
          <p:cNvSpPr txBox="1">
            <a:spLocks noChangeArrowheads="1"/>
          </p:cNvSpPr>
          <p:nvPr/>
        </p:nvSpPr>
        <p:spPr bwMode="auto">
          <a:xfrm>
            <a:off x="-1" y="5312882"/>
            <a:ext cx="8316793" cy="15451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ar-JO" b="1"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أ</a:t>
            </a:r>
            <a:r>
              <a:rPr kumimoji="0" lang="ar-SA"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يوب ٣١ : ١</a:t>
            </a:r>
            <a:endParaRPr kumimoji="0" lang="en-US" sz="44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463294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702220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6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1052513"/>
            <a:ext cx="9261476" cy="521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2"/>
          <p:cNvSpPr txBox="1">
            <a:spLocks noChangeArrowheads="1"/>
          </p:cNvSpPr>
          <p:nvPr/>
        </p:nvSpPr>
        <p:spPr bwMode="auto">
          <a:xfrm>
            <a:off x="8382000" y="76200"/>
            <a:ext cx="762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6132" name="Rectangle 3"/>
          <p:cNvSpPr>
            <a:spLocks noGrp="1" noChangeArrowheads="1"/>
          </p:cNvSpPr>
          <p:nvPr>
            <p:ph type="title"/>
          </p:nvPr>
        </p:nvSpPr>
        <p:spPr>
          <a:xfrm>
            <a:off x="179388" y="152400"/>
            <a:ext cx="7993062"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ＭＳ Ｐゴシック" charset="0"/>
                <a:cs typeface="Arial" panose="020B0604020202020204" pitchFamily="34" charset="0"/>
              </a:rPr>
              <a:t>مخاطبات أليهو (32-37)</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76133" name="Group 60"/>
          <p:cNvGrpSpPr>
            <a:grpSpLocks/>
          </p:cNvGrpSpPr>
          <p:nvPr/>
        </p:nvGrpSpPr>
        <p:grpSpPr bwMode="auto">
          <a:xfrm>
            <a:off x="3419475" y="1177925"/>
            <a:ext cx="5724525" cy="5756275"/>
            <a:chOff x="2202" y="576"/>
            <a:chExt cx="3606" cy="3626"/>
          </a:xfrm>
        </p:grpSpPr>
        <p:sp>
          <p:nvSpPr>
            <p:cNvPr id="176135" name="Text Box 61"/>
            <p:cNvSpPr txBox="1">
              <a:spLocks noChangeArrowheads="1"/>
            </p:cNvSpPr>
            <p:nvPr/>
          </p:nvSpPr>
          <p:spPr bwMode="auto">
            <a:xfrm>
              <a:off x="2202" y="576"/>
              <a:ext cx="3606" cy="3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الأول</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الأربعة (32: 6-9)</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(32: 10-14)</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(32: 15-33: 33)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الثاني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(34: 1-15)</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(34: 16-37)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الثالث</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(35: 1-3)</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(35: 4-16)</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الخطاب الرابع</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(36: 1-37: 1)</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الثلاثة (37: 2-13)</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إلى أيوب (37: 14-24)</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
          <p:nvSpPr>
            <p:cNvPr id="176136" name="Text Box 62"/>
            <p:cNvSpPr txBox="1">
              <a:spLocks noChangeArrowheads="1"/>
            </p:cNvSpPr>
            <p:nvPr/>
          </p:nvSpPr>
          <p:spPr bwMode="auto">
            <a:xfrm>
              <a:off x="3792" y="3914"/>
              <a:ext cx="116"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6134" name="Text Box 63"/>
          <p:cNvSpPr txBox="1">
            <a:spLocks noChangeArrowheads="1"/>
          </p:cNvSpPr>
          <p:nvPr/>
        </p:nvSpPr>
        <p:spPr bwMode="auto">
          <a:xfrm>
            <a:off x="1758950" y="6400800"/>
            <a:ext cx="66832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 في ٣٥: ٤-١٦ من روي ب. زوك، شرح معرفة الكتاب المقدس، ١: ٧٥٥</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663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8178" name="Rectangle 3"/>
          <p:cNvSpPr>
            <a:spLocks noGrp="1" noChangeArrowheads="1"/>
          </p:cNvSpPr>
          <p:nvPr>
            <p:ph type="title"/>
          </p:nvPr>
        </p:nvSpPr>
        <p:spPr>
          <a:xfrm>
            <a:off x="1828800" y="0"/>
            <a:ext cx="5562600" cy="6096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78179" name="Text Box 22"/>
          <p:cNvSpPr txBox="1">
            <a:spLocks noChangeArrowheads="1"/>
          </p:cNvSpPr>
          <p:nvPr/>
        </p:nvSpPr>
        <p:spPr bwMode="auto">
          <a:xfrm>
            <a:off x="0" y="673330"/>
            <a:ext cx="9144000" cy="5927264"/>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u="sng" dirty="0">
                <a:latin typeface="Arial" panose="020B0604020202020204" pitchFamily="34" charset="0"/>
                <a:cs typeface="Arial" panose="020B0604020202020204" pitchFamily="34" charset="0"/>
              </a:rPr>
              <a:t>اقتباسات أليهو في سفر أيوب</a:t>
            </a:r>
            <a:endParaRPr lang="en-US" sz="2400" b="1" u="sng"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الأول</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أنا بريء (أنظر 6: 10، 9: 21، 10: 7، 12: 4، 16: 17، 31: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بلا ذنب (أنظر 13: 23، 23: 11)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9ت</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زكي أنا ولا إثم لي (أنظر 9: 20-21، 10: 7، 27: 6)</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10أ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هوذا يطلب عليّ علل عداوة (أنظر 10: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10ب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يحسبني عدواً له (أنظر 13: 24، 19: 11)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11أ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وضع رجلي في المقطرة (أنظر 13: 27)</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33: 11ب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يراقب كل طرقي (أنظر 7: 17-20، 10: 14، 13: 27)</a:t>
            </a:r>
            <a:endParaRPr lang="en-US"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الثاني</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5أ</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تبررت (أنظر 9: 15، 20، 27: 6)</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5ب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الله نزع حقي (أنظر 19: 6-7، 27: 2)</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6أ</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أنا على حق (أنظر 27: 5-6)</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6ب</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من دون ذنب (أنظر 10: 7، الإصحاح 31)</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6ث</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جرحي عديم الشفاء (أنظر 6: 4، 16: 13)</a:t>
            </a:r>
            <a:endParaRPr lang="en-US"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34: 9</a:t>
            </a:r>
            <a:r>
              <a:rPr lang="en-US" sz="1800" dirty="0">
                <a:latin typeface="Arial" panose="020B0604020202020204" pitchFamily="34" charset="0"/>
                <a:cs typeface="Arial" panose="020B0604020202020204" pitchFamily="34" charset="0"/>
              </a:rPr>
              <a:t> 		</a:t>
            </a:r>
            <a:r>
              <a:rPr lang="ar-JO" sz="1800" dirty="0">
                <a:latin typeface="Arial" panose="020B0604020202020204" pitchFamily="34" charset="0"/>
                <a:cs typeface="Arial" panose="020B0604020202020204" pitchFamily="34" charset="0"/>
              </a:rPr>
              <a:t>لا ينتفع الإنسان بكونه مرضياً عند الله (أنظر 21: 15)</a:t>
            </a:r>
            <a:endParaRPr lang="en-US"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الثالث</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35: 2</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أنا ابر من الله (أنظر 13: 18، 23: 7)</a:t>
            </a:r>
            <a:endParaRPr lang="en-US" altLang="ja-JP" sz="1800"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35: 3</a:t>
            </a:r>
            <a:r>
              <a:rPr lang="en-US" sz="1800" dirty="0">
                <a:latin typeface="Arial" panose="020B0604020202020204" pitchFamily="34" charset="0"/>
                <a:cs typeface="Arial" panose="020B0604020202020204" pitchFamily="34" charset="0"/>
              </a:rPr>
              <a:t>		</a:t>
            </a:r>
            <a:r>
              <a:rPr lang="ar-JO" altLang="ja-JP" sz="1800" dirty="0">
                <a:latin typeface="Arial" panose="020B0604020202020204" pitchFamily="34" charset="0"/>
                <a:cs typeface="Arial" panose="020B0604020202020204" pitchFamily="34" charset="0"/>
              </a:rPr>
              <a:t>ماذا يفيدك بماذا أنتفع أكثر من خطيتي (أنظر 21: 15)</a:t>
            </a:r>
            <a:endParaRPr lang="en-US" altLang="ja-JP" sz="1800" dirty="0">
              <a:latin typeface="Arial" panose="020B0604020202020204" pitchFamily="34" charset="0"/>
              <a:cs typeface="Arial" panose="020B0604020202020204" pitchFamily="34" charset="0"/>
            </a:endParaRPr>
          </a:p>
          <a:p>
            <a:pPr algn="ctr" eaLnBrk="1" hangingPunct="1">
              <a:lnSpc>
                <a:spcPct val="50000"/>
              </a:lnSpc>
              <a:spcBef>
                <a:spcPct val="50000"/>
              </a:spcBef>
            </a:pPr>
            <a:r>
              <a:rPr lang="ar-JO" sz="1800" b="1" dirty="0">
                <a:latin typeface="Arial" panose="020B0604020202020204" pitchFamily="34" charset="0"/>
                <a:cs typeface="Arial" panose="020B0604020202020204" pitchFamily="34" charset="0"/>
              </a:rPr>
              <a:t>في خطاب أليهو الرابع</a:t>
            </a:r>
            <a:endParaRPr lang="en-US" sz="1800" b="1" dirty="0">
              <a:latin typeface="Arial" panose="020B0604020202020204" pitchFamily="34" charset="0"/>
              <a:cs typeface="Arial" panose="020B0604020202020204" pitchFamily="34" charset="0"/>
            </a:endParaRPr>
          </a:p>
          <a:p>
            <a:pPr algn="just" eaLnBrk="1" hangingPunct="1">
              <a:lnSpc>
                <a:spcPct val="50000"/>
              </a:lnSpc>
              <a:spcBef>
                <a:spcPct val="50000"/>
              </a:spcBef>
            </a:pPr>
            <a:r>
              <a:rPr lang="ar-JO" sz="1800" dirty="0">
                <a:latin typeface="Arial" panose="020B0604020202020204" pitchFamily="34" charset="0"/>
                <a:cs typeface="Arial" panose="020B0604020202020204" pitchFamily="34" charset="0"/>
              </a:rPr>
              <a:t>36: 23</a:t>
            </a:r>
            <a:r>
              <a:rPr lang="en-US" sz="1800" dirty="0">
                <a:latin typeface="Arial" panose="020B0604020202020204" pitchFamily="34" charset="0"/>
                <a:cs typeface="Arial" panose="020B0604020202020204" pitchFamily="34" charset="0"/>
              </a:rPr>
              <a:t> 		</a:t>
            </a:r>
            <a:r>
              <a:rPr lang="ar-JO" sz="1800" dirty="0">
                <a:solidFill>
                  <a:schemeClr val="tx1"/>
                </a:solidFill>
                <a:latin typeface="Arial" panose="020B0604020202020204" pitchFamily="34" charset="0"/>
                <a:cs typeface="Arial" panose="020B0604020202020204" pitchFamily="34" charset="0"/>
              </a:rPr>
              <a:t>يا الله قد فعلت شراً (أنظر 19: 6-7)</a:t>
            </a:r>
            <a:endParaRPr lang="en-US" sz="1800" dirty="0">
              <a:solidFill>
                <a:schemeClr val="tx1"/>
              </a:solidFill>
              <a:latin typeface="Arial" panose="020B0604020202020204" pitchFamily="34" charset="0"/>
              <a:cs typeface="Arial" panose="020B0604020202020204" pitchFamily="34" charset="0"/>
            </a:endParaRPr>
          </a:p>
        </p:txBody>
      </p:sp>
      <p:sp>
        <p:nvSpPr>
          <p:cNvPr id="178180" name="Text Box 23"/>
          <p:cNvSpPr txBox="1">
            <a:spLocks noChangeArrowheads="1"/>
          </p:cNvSpPr>
          <p:nvPr/>
        </p:nvSpPr>
        <p:spPr bwMode="auto">
          <a:xfrm>
            <a:off x="6477000" y="6583363"/>
            <a:ext cx="233108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ar-JO" sz="1200" dirty="0">
                <a:solidFill>
                  <a:schemeClr val="tx1"/>
                </a:solidFill>
                <a:latin typeface="Arial" panose="020B0604020202020204" pitchFamily="34" charset="0"/>
                <a:cs typeface="Arial" panose="020B0604020202020204" pitchFamily="34" charset="0"/>
              </a:rPr>
              <a:t>زوك، شرح معرفة الكتاب المقدس، ١: ٧٥٨</a:t>
            </a:r>
            <a:endParaRPr lang="en-US" sz="1200" dirty="0">
              <a:solidFill>
                <a:schemeClr val="tx1"/>
              </a:solidFill>
              <a:latin typeface="Arial" panose="020B0604020202020204" pitchFamily="34" charset="0"/>
              <a:cs typeface="Arial" panose="020B0604020202020204" pitchFamily="34" charset="0"/>
            </a:endParaRPr>
          </a:p>
        </p:txBody>
      </p:sp>
      <p:sp>
        <p:nvSpPr>
          <p:cNvPr id="178181"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368</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77121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endParaRPr lang="en-US">
                    <a:solidFill>
                      <a:srgbClr val="FFFFFF"/>
                    </a:solidFill>
                    <a:latin typeface="Arial" panose="020B0604020202020204" pitchFamily="34"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3200" b="1" dirty="0">
                      <a:solidFill>
                        <a:srgbClr val="FFFFFF"/>
                      </a:solidFill>
                      <a:latin typeface="Arial" panose="020B0604020202020204" pitchFamily="34" charset="0"/>
                      <a:cs typeface="Arial" panose="020B0604020202020204" pitchFamily="34" charset="0"/>
                    </a:rPr>
                    <a:t>نظرة عامة على خطايات أليهو</a:t>
                  </a:r>
                  <a:endParaRPr lang="en-US" sz="3200" b="1" dirty="0">
                    <a:solidFill>
                      <a:srgbClr val="FFFFFF"/>
                    </a:solidFill>
                    <a:latin typeface="Arial" panose="020B0604020202020204" pitchFamily="34"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شكاوي أيوب</a:t>
                  </a:r>
                  <a:endParaRPr lang="en-US" sz="2400" b="1" dirty="0">
                    <a:solidFill>
                      <a:schemeClr val="tx1"/>
                    </a:solidFill>
                    <a:latin typeface="Arial" panose="020B0604020202020204" pitchFamily="34"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إجابات أليهو</a:t>
                  </a:r>
                  <a:endParaRPr lang="en-US" sz="2400" b="1" dirty="0">
                    <a:solidFill>
                      <a:schemeClr val="tx1"/>
                    </a:solidFill>
                    <a:latin typeface="Arial" panose="020B0604020202020204" pitchFamily="34"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1. الله صامت. لا يستجيب لي              (13: 22؛ راجع 33: 13).</a:t>
                  </a:r>
                  <a:endParaRPr lang="en-US" sz="2400" b="1" dirty="0">
                    <a:solidFill>
                      <a:schemeClr val="tx1"/>
                    </a:solidFill>
                    <a:latin typeface="Arial" panose="020B0604020202020204" pitchFamily="34"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الخطاب الأول: الله يتكلم – من خلال الأحلام والألم (الفصل 33).</a:t>
                  </a:r>
                  <a:endParaRPr lang="en-US" sz="2400" b="1" dirty="0">
                    <a:solidFill>
                      <a:schemeClr val="tx1"/>
                    </a:solidFill>
                    <a:latin typeface="Arial" panose="020B0604020202020204" pitchFamily="34"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2. الله ظالم. إنه لا يخفف عني معاناتي  (19: 6-7؛ 27: 2؛ راجع 34: 5-6).</a:t>
                  </a:r>
                  <a:endParaRPr lang="en-US" sz="2400" b="1" dirty="0">
                    <a:solidFill>
                      <a:schemeClr val="tx1"/>
                    </a:solidFill>
                    <a:latin typeface="Arial" panose="020B0604020202020204" pitchFamily="34"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الخطاب الثاني : الله عادل               (الفصل 34)</a:t>
                  </a:r>
                  <a:endParaRPr lang="en-US" sz="2400" b="1" dirty="0">
                    <a:solidFill>
                      <a:schemeClr val="tx1"/>
                    </a:solidFill>
                    <a:latin typeface="Arial" panose="020B0604020202020204" pitchFamily="34"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3. الله لا يهتم. فهو لا يكافئني على براءتي</a:t>
                  </a:r>
                </a:p>
                <a:p>
                  <a:pPr algn="ctr">
                    <a:lnSpc>
                      <a:spcPct val="100000"/>
                    </a:lnSpc>
                  </a:pPr>
                  <a:r>
                    <a:rPr lang="ar-JO" sz="2400" b="1" dirty="0">
                      <a:latin typeface="Arial" panose="020B0604020202020204" pitchFamily="34" charset="0"/>
                      <a:cs typeface="Arial" panose="020B0604020202020204" pitchFamily="34" charset="0"/>
                    </a:rPr>
                    <a:t>(١٠: ٧؛ راجع ٣٥: ٣).</a:t>
                  </a:r>
                  <a:endParaRPr lang="en-US" sz="2400" b="1" dirty="0">
                    <a:solidFill>
                      <a:schemeClr val="tx1"/>
                    </a:solidFill>
                    <a:latin typeface="Arial" panose="020B0604020202020204" pitchFamily="34"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2400" b="1" dirty="0">
                      <a:latin typeface="Arial" panose="020B0604020202020204" pitchFamily="34" charset="0"/>
                      <a:cs typeface="Arial" panose="020B0604020202020204" pitchFamily="34" charset="0"/>
                    </a:rPr>
                    <a:t>الخطاب الثالث: الله سيد</a:t>
                  </a:r>
                  <a:endParaRPr lang="en-US" sz="2400" b="1" dirty="0">
                    <a:latin typeface="Arial" panose="020B0604020202020204" pitchFamily="34" charset="0"/>
                    <a:cs typeface="Arial" panose="020B0604020202020204" pitchFamily="34" charset="0"/>
                  </a:endParaRPr>
                </a:p>
                <a:p>
                  <a:pPr algn="ctr">
                    <a:lnSpc>
                      <a:spcPct val="100000"/>
                    </a:lnSpc>
                  </a:pPr>
                  <a:r>
                    <a:rPr lang="en-US" sz="2400" b="1" dirty="0">
                      <a:latin typeface="Arial" panose="020B0604020202020204" pitchFamily="34" charset="0"/>
                      <a:cs typeface="Arial" panose="020B0604020202020204" pitchFamily="34" charset="0"/>
                    </a:rPr>
                    <a:t>(</a:t>
                  </a:r>
                  <a:r>
                    <a:rPr lang="ar-JO" sz="2400" b="1" dirty="0">
                      <a:latin typeface="Arial" panose="020B0604020202020204" pitchFamily="34" charset="0"/>
                      <a:cs typeface="Arial" panose="020B0604020202020204" pitchFamily="34" charset="0"/>
                    </a:rPr>
                    <a:t>الفصل 35</a:t>
                  </a:r>
                  <a:r>
                    <a:rPr lang="en-US" sz="2400" b="1" dirty="0">
                      <a:latin typeface="Arial" panose="020B0604020202020204" pitchFamily="34" charset="0"/>
                      <a:cs typeface="Arial" panose="020B0604020202020204" pitchFamily="34" charset="0"/>
                    </a:rPr>
                    <a:t>)</a:t>
                  </a:r>
                  <a:endParaRPr lang="en-US" sz="2400" b="1" dirty="0">
                    <a:solidFill>
                      <a:schemeClr val="tx1"/>
                    </a:solidFill>
                    <a:latin typeface="Arial" panose="020B0604020202020204" pitchFamily="34" charset="0"/>
                    <a:cs typeface="Arial" panose="020B0604020202020204" pitchFamily="34" charset="0"/>
                  </a:endParaRP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lnSpc>
                <a:spcPct val="100000"/>
              </a:lnSpc>
            </a:pPr>
            <a:r>
              <a:rPr lang="ar-JO" sz="1600" dirty="0">
                <a:solidFill>
                  <a:schemeClr val="tx1"/>
                </a:solidFill>
                <a:latin typeface="Arial" panose="020B0604020202020204" pitchFamily="34"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367</a:t>
            </a:r>
            <a:endParaRPr lang="en-US" sz="2400" b="1" dirty="0">
              <a:latin typeface="Arial" panose="020B0604020202020204" pitchFamily="34" charset="0"/>
              <a:cs typeface="Arial" panose="020B0604020202020204" pitchFamily="34" charset="0"/>
            </a:endParaRPr>
          </a:p>
        </p:txBody>
      </p:sp>
      <p:sp>
        <p:nvSpPr>
          <p:cNvPr id="2" name="Cloud 1"/>
          <p:cNvSpPr/>
          <p:nvPr/>
        </p:nvSpPr>
        <p:spPr bwMode="auto">
          <a:xfrm>
            <a:off x="4283968" y="2348880"/>
            <a:ext cx="4968552" cy="515362"/>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panose="020B0604020202020204" pitchFamily="34" charset="0"/>
              <a:ea typeface="Times New Roman" pitchFamily="-105"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 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 </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 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42" name="Rectangle 98"/>
          <p:cNvSpPr>
            <a:spLocks noChangeArrowheads="1"/>
          </p:cNvSpPr>
          <p:nvPr/>
        </p:nvSpPr>
        <p:spPr bwMode="auto">
          <a:xfrm>
            <a:off x="0" y="6322011"/>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8648" name="Rectangle 104"/>
          <p:cNvSpPr>
            <a:spLocks noChangeArrowheads="1"/>
          </p:cNvSpPr>
          <p:nvPr/>
        </p:nvSpPr>
        <p:spPr bwMode="auto">
          <a:xfrm>
            <a:off x="158750" y="1944251"/>
            <a:ext cx="8950325" cy="2677656"/>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33: 14</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لكن الله يتكلم مرة وباثنتين لا يلاحظ الإنسان</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33: 15</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في حلم في رؤيا الليل عند سقوط سبات على الناس في النعاس على المضجع</a:t>
            </a:r>
          </a:p>
          <a:p>
            <a:pPr marL="0" marR="0" lvl="0" indent="0" algn="r" defTabSz="914400" rtl="0" eaLnBrk="1" fontAlgn="base" latinLnBrk="0" hangingPunct="1">
              <a:lnSpc>
                <a:spcPct val="80000"/>
              </a:lnSpc>
              <a:spcBef>
                <a:spcPct val="0"/>
              </a:spcBef>
              <a:spcAft>
                <a:spcPct val="0"/>
              </a:spcAft>
              <a:buClrTx/>
              <a:buSzTx/>
              <a:buFontTx/>
              <a:buNone/>
              <a:tabLst/>
              <a:defRPr/>
            </a:pPr>
            <a:endParaRPr kumimoji="0" lang="ar-JO" sz="32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3904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48"/>
                                        </p:tgtEl>
                                        <p:attrNameLst>
                                          <p:attrName>style.visibility</p:attrName>
                                        </p:attrNameLst>
                                      </p:cBhvr>
                                      <p:to>
                                        <p:strVal val="visible"/>
                                      </p:to>
                                    </p:set>
                                    <p:anim calcmode="lin" valueType="num">
                                      <p:cBhvr>
                                        <p:cTn id="7" dur="1000" fill="hold"/>
                                        <p:tgtEl>
                                          <p:spTgt spid="108648"/>
                                        </p:tgtEl>
                                        <p:attrNameLst>
                                          <p:attrName>ppt_w</p:attrName>
                                        </p:attrNameLst>
                                      </p:cBhvr>
                                      <p:tavLst>
                                        <p:tav tm="0">
                                          <p:val>
                                            <p:fltVal val="0"/>
                                          </p:val>
                                        </p:tav>
                                        <p:tav tm="100000">
                                          <p:val>
                                            <p:strVal val="#ppt_w"/>
                                          </p:val>
                                        </p:tav>
                                      </p:tavLst>
                                    </p:anim>
                                    <p:anim calcmode="lin" valueType="num">
                                      <p:cBhvr>
                                        <p:cTn id="8" dur="1000" fill="hold"/>
                                        <p:tgtEl>
                                          <p:spTgt spid="108648"/>
                                        </p:tgtEl>
                                        <p:attrNameLst>
                                          <p:attrName>ppt_h</p:attrName>
                                        </p:attrNameLst>
                                      </p:cBhvr>
                                      <p:tavLst>
                                        <p:tav tm="0">
                                          <p:val>
                                            <p:fltVal val="0"/>
                                          </p:val>
                                        </p:tav>
                                        <p:tav tm="100000">
                                          <p:val>
                                            <p:strVal val="#ppt_h"/>
                                          </p:val>
                                        </p:tav>
                                      </p:tavLst>
                                    </p:anim>
                                    <p:anim calcmode="lin" valueType="num">
                                      <p:cBhvr>
                                        <p:cTn id="9" dur="1000" fill="hold"/>
                                        <p:tgtEl>
                                          <p:spTgt spid="10864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1" nodeType="clickEffect">
                                  <p:stCondLst>
                                    <p:cond delay="0"/>
                                  </p:stCondLst>
                                  <p:childTnLst>
                                    <p:animEffect transition="out" filter="blinds(horizontal)">
                                      <p:cBhvr>
                                        <p:cTn id="14" dur="500"/>
                                        <p:tgtEl>
                                          <p:spTgt spid="108648"/>
                                        </p:tgtEl>
                                      </p:cBhvr>
                                    </p:animEffect>
                                    <p:set>
                                      <p:cBhvr>
                                        <p:cTn id="15" dur="1" fill="hold">
                                          <p:stCondLst>
                                            <p:cond delay="499"/>
                                          </p:stCondLst>
                                        </p:cTn>
                                        <p:tgtEl>
                                          <p:spTgt spid="108648"/>
                                        </p:tgtEl>
                                        <p:attrNameLst>
                                          <p:attrName>style.visibility</p:attrName>
                                        </p:attrNameLst>
                                      </p:cBhvr>
                                      <p:to>
                                        <p:strVal val="hidden"/>
                                      </p:to>
                                    </p:set>
                                  </p:childTnLst>
                                </p:cTn>
                              </p:par>
                              <p:par>
                                <p:cTn id="16" presetID="9" presetClass="exit" presetSubtype="0" fill="hold" grpId="0" nodeType="withEffect">
                                  <p:stCondLst>
                                    <p:cond delay="0"/>
                                  </p:stCondLst>
                                  <p:childTnLst>
                                    <p:animEffect transition="out" filter="dissolve">
                                      <p:cBhvr>
                                        <p:cTn id="17" dur="500"/>
                                        <p:tgtEl>
                                          <p:spTgt spid="108642"/>
                                        </p:tgtEl>
                                      </p:cBhvr>
                                    </p:animEffect>
                                    <p:set>
                                      <p:cBhvr>
                                        <p:cTn id="18" dur="1" fill="hold">
                                          <p:stCondLst>
                                            <p:cond delay="499"/>
                                          </p:stCondLst>
                                        </p:cTn>
                                        <p:tgtEl>
                                          <p:spTgt spid="1086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42" grpId="0" animBg="1"/>
      <p:bldP spid="108648" grpId="0" animBg="1"/>
      <p:bldP spid="108648" grpId="1"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373</a:t>
            </a:r>
            <a:endParaRPr lang="en-US" sz="2400" b="1" dirty="0">
              <a:latin typeface="Arial" panose="020B0604020202020204" pitchFamily="34" charset="0"/>
              <a:cs typeface="Arial" panose="020B0604020202020204" pitchFamily="34" charset="0"/>
            </a:endParaRP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1"/>
          <a:lstStyle/>
          <a:p>
            <a:pPr eaLnBrk="1" hangingPunct="1"/>
            <a:r>
              <a:rPr lang="ar-JO" altLang="zh-CN" sz="3600" b="1" dirty="0">
                <a:solidFill>
                  <a:srgbClr val="FFFFFF"/>
                </a:solidFill>
                <a:latin typeface="Arial" panose="020B0604020202020204" pitchFamily="34" charset="0"/>
                <a:ea typeface="ＭＳ Ｐゴシック" charset="0"/>
                <a:cs typeface="Arial" panose="020B0604020202020204" pitchFamily="34" charset="0"/>
              </a:rPr>
              <a:t>نصائح من أصدقاء أيوب</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من هم؟</a:t>
                  </a:r>
                  <a:endParaRPr lang="en-US" sz="1800" b="1" dirty="0">
                    <a:solidFill>
                      <a:srgbClr val="FFFFFF"/>
                    </a:solidFill>
                    <a:latin typeface="Arial" panose="020B0604020202020204" pitchFamily="34" charset="0"/>
                    <a:cs typeface="Arial" panose="020B0604020202020204" pitchFamily="34" charset="0"/>
                  </a:endParaRP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أين تكلموا؟</a:t>
                  </a:r>
                  <a:endParaRPr lang="en-US" sz="1800" b="1" dirty="0">
                    <a:solidFill>
                      <a:srgbClr val="FFFFFF"/>
                    </a:solidFill>
                    <a:latin typeface="Arial" panose="020B0604020202020204" pitchFamily="34" charset="0"/>
                    <a:cs typeface="Arial" panose="020B0604020202020204" pitchFamily="34" charset="0"/>
                  </a:endParaRP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كيف ساعدوا؟</a:t>
                  </a:r>
                  <a:endParaRPr lang="en-US" sz="1800" b="1" dirty="0">
                    <a:solidFill>
                      <a:srgbClr val="FFFFFF"/>
                    </a:solidFill>
                    <a:latin typeface="Arial" panose="020B0604020202020204" pitchFamily="34" charset="0"/>
                    <a:cs typeface="Arial" panose="020B0604020202020204" pitchFamily="34" charset="0"/>
                  </a:endParaRP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نظرتهم لآلام 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نصيحتهم   لأيوب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رد أيوب</a:t>
                  </a:r>
                  <a:endParaRPr lang="en-US" sz="1800" b="1" dirty="0">
                    <a:solidFill>
                      <a:srgbClr val="FFFFFF"/>
                    </a:solidFill>
                    <a:latin typeface="Arial" panose="020B0604020202020204" pitchFamily="34" charset="0"/>
                    <a:cs typeface="Arial" panose="020B0604020202020204" pitchFamily="34" charset="0"/>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solidFill>
                        <a:srgbClr val="FFFFFF"/>
                      </a:solidFill>
                      <a:latin typeface="Arial" panose="020B0604020202020204" pitchFamily="34" charset="0"/>
                      <a:cs typeface="Arial" panose="020B0604020202020204" pitchFamily="34" charset="0"/>
                    </a:rPr>
                    <a:t>الله لأصدقاء    أيوب</a:t>
                  </a:r>
                  <a:endParaRPr lang="en-US" sz="1600" b="1" dirty="0">
                    <a:solidFill>
                      <a:srgbClr val="FFFFFF"/>
                    </a:solidFill>
                    <a:latin typeface="Arial" panose="020B0604020202020204" pitchFamily="34" charset="0"/>
                    <a:cs typeface="Arial" panose="020B0604020202020204" pitchFamily="34" charset="0"/>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16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أليفاز التيماني</a:t>
                  </a:r>
                  <a:endParaRPr lang="en-US" sz="1800" b="1" dirty="0">
                    <a:solidFill>
                      <a:srgbClr val="FFFFFF"/>
                    </a:solidFill>
                    <a:latin typeface="Arial" panose="020B0604020202020204" pitchFamily="34" charset="0"/>
                    <a:cs typeface="Arial" panose="020B0604020202020204" pitchFamily="34" charset="0"/>
                  </a:endParaRP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solidFill>
                        <a:schemeClr val="tx1"/>
                      </a:solidFill>
                      <a:latin typeface="Arial" panose="020B0604020202020204" pitchFamily="34" charset="0"/>
                      <a:cs typeface="Arial" panose="020B0604020202020204" pitchFamily="34" charset="0"/>
                    </a:rPr>
                    <a:t>أيوب 4-5، 15، 22</a:t>
                  </a:r>
                  <a:endParaRPr lang="en-US" sz="1600" b="1" dirty="0">
                    <a:solidFill>
                      <a:schemeClr val="tx1"/>
                    </a:solidFill>
                    <a:latin typeface="Arial" panose="020B0604020202020204" pitchFamily="34" charset="0"/>
                    <a:cs typeface="Arial" panose="020B0604020202020204" pitchFamily="34" charset="0"/>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جلسوا صامتين  مع أيوب       سبعة أيام</a:t>
                  </a:r>
                  <a:r>
                    <a:rPr lang="en-US" sz="1600" b="1" dirty="0">
                      <a:latin typeface="Arial" panose="020B0604020202020204" pitchFamily="34" charset="0"/>
                      <a:cs typeface="Arial" panose="020B0604020202020204" pitchFamily="34" charset="0"/>
                    </a:rPr>
                    <a:t> </a:t>
                  </a:r>
                </a:p>
                <a:p>
                  <a:pPr algn="ctr">
                    <a:lnSpc>
                      <a:spcPct val="100000"/>
                    </a:lnSpc>
                  </a:pPr>
                  <a:r>
                    <a:rPr lang="en-US" sz="1600" b="1" dirty="0">
                      <a:latin typeface="Arial" panose="020B0604020202020204" pitchFamily="34" charset="0"/>
                      <a:cs typeface="Arial" panose="020B0604020202020204" pitchFamily="34" charset="0"/>
                    </a:rPr>
                    <a:t>(</a:t>
                  </a:r>
                  <a:r>
                    <a:rPr lang="ar-JO" sz="1600" b="1" dirty="0">
                      <a:latin typeface="Arial" panose="020B0604020202020204" pitchFamily="34" charset="0"/>
                      <a:cs typeface="Arial" panose="020B0604020202020204" pitchFamily="34" charset="0"/>
                    </a:rPr>
                    <a:t>2: 11-13</a:t>
                  </a:r>
                  <a:r>
                    <a:rPr lang="en-US" sz="1600" b="1" dirty="0">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يتألم أيوب     بسبب خطيته</a:t>
                  </a:r>
                  <a:endParaRPr lang="en-US" sz="1600" b="1" dirty="0">
                    <a:solidFill>
                      <a:schemeClr val="tx1"/>
                    </a:solidFill>
                    <a:latin typeface="Arial" panose="020B0604020202020204" pitchFamily="34" charset="0"/>
                    <a:cs typeface="Arial" panose="020B0604020202020204" pitchFamily="34" charset="0"/>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اطرح دعواك أمام الله (5: 8)</a:t>
                  </a:r>
                  <a:endParaRPr lang="en-US" sz="1500" b="1" dirty="0">
                    <a:solidFill>
                      <a:schemeClr val="tx1"/>
                    </a:solidFill>
                    <a:latin typeface="Arial" panose="020B0604020202020204" pitchFamily="34" charset="0"/>
                    <a:cs typeface="Arial" panose="020B0604020202020204" pitchFamily="34" charset="0"/>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ارجعوا عن اتهاماتكم الباطلة (6: 29)</a:t>
                  </a:r>
                  <a:endParaRPr lang="en-US" sz="1500" b="1" dirty="0">
                    <a:solidFill>
                      <a:schemeClr val="tx1"/>
                    </a:solidFill>
                    <a:latin typeface="Arial" panose="020B0604020202020204" pitchFamily="34" charset="0"/>
                    <a:cs typeface="Arial" panose="020B0604020202020204" pitchFamily="34" charset="0"/>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يوبخ الله     أصدقاء أيوب (42: 7)</a:t>
                  </a:r>
                  <a:endParaRPr lang="en-US" sz="1600" b="1" dirty="0">
                    <a:latin typeface="Arial" panose="020B0604020202020204" pitchFamily="34" charset="0"/>
                    <a:cs typeface="Arial" panose="020B0604020202020204" pitchFamily="34" charset="0"/>
                  </a:endParaRPr>
                </a:p>
                <a:p>
                  <a:pPr algn="ctr" eaLnBrk="0" hangingPunct="0">
                    <a:lnSpc>
                      <a:spcPct val="100000"/>
                    </a:lnSpc>
                  </a:pPr>
                  <a:endParaRPr lang="en-US" sz="1600" b="1" dirty="0">
                    <a:solidFill>
                      <a:schemeClr val="tx1"/>
                    </a:solidFill>
                    <a:latin typeface="Arial" panose="020B0604020202020204" pitchFamily="34" charset="0"/>
                    <a:cs typeface="Arial" panose="020B0604020202020204" pitchFamily="34" charset="0"/>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103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بلدد الشوحي</a:t>
                  </a:r>
                  <a:endParaRPr lang="en-US" sz="1800" b="1" dirty="0">
                    <a:solidFill>
                      <a:srgbClr val="FFFFFF"/>
                    </a:solidFill>
                    <a:latin typeface="Arial" panose="020B0604020202020204" pitchFamily="34" charset="0"/>
                    <a:cs typeface="Arial" panose="020B0604020202020204" pitchFamily="34" charset="0"/>
                  </a:endParaRP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8، 18، 25</a:t>
                  </a:r>
                  <a:endParaRPr lang="en-US" sz="1600" b="1" dirty="0">
                    <a:solidFill>
                      <a:schemeClr val="tx1"/>
                    </a:solidFill>
                    <a:latin typeface="Arial" panose="020B0604020202020204" pitchFamily="34" charset="0"/>
                    <a:cs typeface="Arial" panose="020B0604020202020204" pitchFamily="34" charset="0"/>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sz="1600" b="1" dirty="0">
                      <a:latin typeface="Arial" panose="020B0604020202020204" pitchFamily="34" charset="0"/>
                      <a:cs typeface="Arial" panose="020B0604020202020204" pitchFamily="34" charset="0"/>
                    </a:rPr>
                    <a:t>لن يعترف أيوب بأنه أخطأ، لذلك فهو لا يزال ي</a:t>
                  </a:r>
                  <a:r>
                    <a:rPr lang="ar-JO" sz="1600" b="1" dirty="0">
                      <a:latin typeface="Arial" panose="020B0604020202020204" pitchFamily="34" charset="0"/>
                      <a:cs typeface="Arial" panose="020B0604020202020204" pitchFamily="34" charset="0"/>
                    </a:rPr>
                    <a:t>تألم</a:t>
                  </a:r>
                  <a:endParaRPr lang="en-US" sz="1600" b="1" dirty="0">
                    <a:solidFill>
                      <a:schemeClr val="tx1"/>
                    </a:solidFill>
                    <a:latin typeface="Arial" panose="020B0604020202020204" pitchFamily="34" charset="0"/>
                    <a:cs typeface="Arial" panose="020B0604020202020204" pitchFamily="34" charset="0"/>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إلى متى ستستمر على هذا الحال؟</a:t>
                  </a:r>
                  <a:endParaRPr lang="en-US" sz="1600" b="1" dirty="0">
                    <a:solidFill>
                      <a:schemeClr val="tx1"/>
                    </a:solidFill>
                    <a:latin typeface="Arial" panose="020B0604020202020204" pitchFamily="34" charset="0"/>
                    <a:cs typeface="Arial" panose="020B0604020202020204" pitchFamily="34" charset="0"/>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500" b="1" dirty="0">
                      <a:latin typeface="Arial" panose="020B0604020202020204" pitchFamily="34" charset="0"/>
                      <a:cs typeface="Arial" panose="020B0604020202020204" pitchFamily="34" charset="0"/>
                    </a:rPr>
                    <a:t>يا الله ... أخبرني ما هي اتهاماتك عليّ (10: 2)</a:t>
                  </a:r>
                  <a:endParaRPr lang="en-US" sz="1500" b="1" dirty="0">
                    <a:solidFill>
                      <a:schemeClr val="tx1"/>
                    </a:solidFill>
                    <a:latin typeface="Arial" panose="020B0604020202020204" pitchFamily="34" charset="0"/>
                    <a:cs typeface="Arial" panose="020B0604020202020204" pitchFamily="34" charset="0"/>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3" name="Group 254"/>
              <p:cNvGrpSpPr>
                <a:grpSpLocks/>
              </p:cNvGrpSpPr>
              <p:nvPr/>
            </p:nvGrpSpPr>
            <p:grpSpPr bwMode="auto">
              <a:xfrm>
                <a:off x="5565" y="1679"/>
                <a:ext cx="0" cy="353"/>
                <a:chOff x="5565" y="1679"/>
                <a:chExt cx="0" cy="353"/>
              </a:xfrm>
            </p:grpSpPr>
            <p:sp>
              <p:nvSpPr>
                <p:cNvPr id="159870" name="Rectangle 166"/>
                <p:cNvSpPr>
                  <a:spLocks noChangeArrowheads="1"/>
                </p:cNvSpPr>
                <p:nvPr/>
              </p:nvSpPr>
              <p:spPr bwMode="auto">
                <a:xfrm>
                  <a:off x="5565" y="167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4" name="Group 256"/>
              <p:cNvGrpSpPr>
                <a:grpSpLocks/>
              </p:cNvGrpSpPr>
              <p:nvPr/>
            </p:nvGrpSpPr>
            <p:grpSpPr bwMode="auto">
              <a:xfrm>
                <a:off x="5565" y="1940"/>
                <a:ext cx="0" cy="353"/>
                <a:chOff x="5565" y="1940"/>
                <a:chExt cx="0" cy="353"/>
              </a:xfrm>
            </p:grpSpPr>
            <p:sp>
              <p:nvSpPr>
                <p:cNvPr id="159868" name="Rectangle 168"/>
                <p:cNvSpPr>
                  <a:spLocks noChangeArrowheads="1"/>
                </p:cNvSpPr>
                <p:nvPr/>
              </p:nvSpPr>
              <p:spPr bwMode="auto">
                <a:xfrm>
                  <a:off x="5565" y="194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5" name="Group 258"/>
              <p:cNvGrpSpPr>
                <a:grpSpLocks/>
              </p:cNvGrpSpPr>
              <p:nvPr/>
            </p:nvGrpSpPr>
            <p:grpSpPr bwMode="auto">
              <a:xfrm>
                <a:off x="5565" y="2201"/>
                <a:ext cx="0" cy="353"/>
                <a:chOff x="5565" y="2201"/>
                <a:chExt cx="0" cy="353"/>
              </a:xfrm>
            </p:grpSpPr>
            <p:sp>
              <p:nvSpPr>
                <p:cNvPr id="159866" name="Rectangle 170"/>
                <p:cNvSpPr>
                  <a:spLocks noChangeArrowheads="1"/>
                </p:cNvSpPr>
                <p:nvPr/>
              </p:nvSpPr>
              <p:spPr bwMode="auto">
                <a:xfrm>
                  <a:off x="5565" y="220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6" name="Group 260"/>
              <p:cNvGrpSpPr>
                <a:grpSpLocks/>
              </p:cNvGrpSpPr>
              <p:nvPr/>
            </p:nvGrpSpPr>
            <p:grpSpPr bwMode="auto">
              <a:xfrm>
                <a:off x="5565" y="2462"/>
                <a:ext cx="0" cy="353"/>
                <a:chOff x="5565" y="2462"/>
                <a:chExt cx="0" cy="353"/>
              </a:xfrm>
            </p:grpSpPr>
            <p:sp>
              <p:nvSpPr>
                <p:cNvPr id="159864" name="Rectangle 172"/>
                <p:cNvSpPr>
                  <a:spLocks noChangeArrowheads="1"/>
                </p:cNvSpPr>
                <p:nvPr/>
              </p:nvSpPr>
              <p:spPr bwMode="auto">
                <a:xfrm>
                  <a:off x="5565" y="246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7" name="Group 262"/>
              <p:cNvGrpSpPr>
                <a:grpSpLocks/>
              </p:cNvGrpSpPr>
              <p:nvPr/>
            </p:nvGrpSpPr>
            <p:grpSpPr bwMode="auto">
              <a:xfrm>
                <a:off x="5565" y="2723"/>
                <a:ext cx="0" cy="353"/>
                <a:chOff x="5565" y="2723"/>
                <a:chExt cx="0" cy="353"/>
              </a:xfrm>
            </p:grpSpPr>
            <p:sp>
              <p:nvSpPr>
                <p:cNvPr id="159862" name="Rectangle 174"/>
                <p:cNvSpPr>
                  <a:spLocks noChangeArrowheads="1"/>
                </p:cNvSpPr>
                <p:nvPr/>
              </p:nvSpPr>
              <p:spPr bwMode="auto">
                <a:xfrm>
                  <a:off x="5565" y="272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صوفر النعماتي</a:t>
                  </a:r>
                  <a:endParaRPr lang="en-US" sz="1800" b="1" dirty="0">
                    <a:solidFill>
                      <a:srgbClr val="FFFFFF"/>
                    </a:solidFill>
                    <a:latin typeface="Arial" panose="020B0604020202020204" pitchFamily="34" charset="0"/>
                    <a:cs typeface="Arial" panose="020B0604020202020204" pitchFamily="34" charset="0"/>
                  </a:endParaRP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11، 20</a:t>
                  </a:r>
                  <a:endParaRPr lang="en-US" sz="1600" b="1" dirty="0">
                    <a:solidFill>
                      <a:schemeClr val="tx1"/>
                    </a:solidFill>
                    <a:latin typeface="Arial" panose="020B0604020202020204" pitchFamily="34" charset="0"/>
                    <a:cs typeface="Arial" panose="020B0604020202020204" pitchFamily="34" charset="0"/>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sz="1600" b="1" dirty="0">
                      <a:latin typeface="Arial" panose="020B0604020202020204" pitchFamily="34" charset="0"/>
                      <a:cs typeface="Arial" panose="020B0604020202020204" pitchFamily="34" charset="0"/>
                    </a:rPr>
                    <a:t>إن خطيئة أيوب تستحق </a:t>
                  </a:r>
                  <a:r>
                    <a:rPr lang="ar-JO" sz="1600" b="1" dirty="0">
                      <a:latin typeface="Arial" panose="020B0604020202020204" pitchFamily="34" charset="0"/>
                      <a:cs typeface="Arial" panose="020B0604020202020204" pitchFamily="34" charset="0"/>
                    </a:rPr>
                    <a:t>ألم</a:t>
                  </a:r>
                  <a:r>
                    <a:rPr lang="ar-SA" sz="1600" b="1" dirty="0">
                      <a:latin typeface="Arial" panose="020B0604020202020204" pitchFamily="34" charset="0"/>
                      <a:cs typeface="Arial" panose="020B0604020202020204" pitchFamily="34" charset="0"/>
                    </a:rPr>
                    <a:t> أكثر مما اختبره</a:t>
                  </a:r>
                  <a:endParaRPr lang="en-US" sz="1600" b="1" dirty="0">
                    <a:solidFill>
                      <a:schemeClr val="tx1"/>
                    </a:solidFill>
                    <a:latin typeface="Arial" panose="020B0604020202020204" pitchFamily="34" charset="0"/>
                    <a:cs typeface="Arial" panose="020B0604020202020204" pitchFamily="34" charset="0"/>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تخلص من خطاياك (11: 13، 14)</a:t>
                  </a:r>
                  <a:endParaRPr lang="en-US" sz="1600" b="1" dirty="0">
                    <a:solidFill>
                      <a:schemeClr val="tx1"/>
                    </a:solidFill>
                    <a:latin typeface="Arial" panose="020B0604020202020204" pitchFamily="34" charset="0"/>
                    <a:cs typeface="Arial" panose="020B0604020202020204" pitchFamily="34" charset="0"/>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أعلم أني أتبرر (13: 18)</a:t>
                  </a:r>
                  <a:endParaRPr lang="en-US" sz="1600" b="1" dirty="0">
                    <a:solidFill>
                      <a:schemeClr val="tx1"/>
                    </a:solidFill>
                    <a:latin typeface="Arial" panose="020B0604020202020204" pitchFamily="34" charset="0"/>
                    <a:cs typeface="Arial" panose="020B0604020202020204" pitchFamily="34" charset="0"/>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3" name="Group 274"/>
              <p:cNvGrpSpPr>
                <a:grpSpLocks/>
              </p:cNvGrpSpPr>
              <p:nvPr/>
            </p:nvGrpSpPr>
            <p:grpSpPr bwMode="auto">
              <a:xfrm>
                <a:off x="5565" y="3013"/>
                <a:ext cx="0" cy="353"/>
                <a:chOff x="5565" y="3013"/>
                <a:chExt cx="0" cy="353"/>
              </a:xfrm>
            </p:grpSpPr>
            <p:sp>
              <p:nvSpPr>
                <p:cNvPr id="159850" name="Rectangle 181"/>
                <p:cNvSpPr>
                  <a:spLocks noChangeArrowheads="1"/>
                </p:cNvSpPr>
                <p:nvPr/>
              </p:nvSpPr>
              <p:spPr bwMode="auto">
                <a:xfrm>
                  <a:off x="5565" y="301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4" name="Group 276"/>
              <p:cNvGrpSpPr>
                <a:grpSpLocks/>
              </p:cNvGrpSpPr>
              <p:nvPr/>
            </p:nvGrpSpPr>
            <p:grpSpPr bwMode="auto">
              <a:xfrm>
                <a:off x="5565" y="3332"/>
                <a:ext cx="0" cy="353"/>
                <a:chOff x="5565" y="3332"/>
                <a:chExt cx="0" cy="353"/>
              </a:xfrm>
            </p:grpSpPr>
            <p:sp>
              <p:nvSpPr>
                <p:cNvPr id="159848" name="Rectangle 183"/>
                <p:cNvSpPr>
                  <a:spLocks noChangeArrowheads="1"/>
                </p:cNvSpPr>
                <p:nvPr/>
              </p:nvSpPr>
              <p:spPr bwMode="auto">
                <a:xfrm>
                  <a:off x="5565" y="333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5" name="Group 278"/>
              <p:cNvGrpSpPr>
                <a:grpSpLocks/>
              </p:cNvGrpSpPr>
              <p:nvPr/>
            </p:nvGrpSpPr>
            <p:grpSpPr bwMode="auto">
              <a:xfrm>
                <a:off x="5565" y="3651"/>
                <a:ext cx="0" cy="353"/>
                <a:chOff x="5565" y="3651"/>
                <a:chExt cx="0" cy="353"/>
              </a:xfrm>
            </p:grpSpPr>
            <p:sp>
              <p:nvSpPr>
                <p:cNvPr id="159846" name="Rectangle 185"/>
                <p:cNvSpPr>
                  <a:spLocks noChangeArrowheads="1"/>
                </p:cNvSpPr>
                <p:nvPr/>
              </p:nvSpPr>
              <p:spPr bwMode="auto">
                <a:xfrm>
                  <a:off x="5565" y="365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6" name="Group 280"/>
              <p:cNvGrpSpPr>
                <a:grpSpLocks/>
              </p:cNvGrpSpPr>
              <p:nvPr/>
            </p:nvGrpSpPr>
            <p:grpSpPr bwMode="auto">
              <a:xfrm>
                <a:off x="5565" y="3970"/>
                <a:ext cx="0" cy="353"/>
                <a:chOff x="5565" y="3970"/>
                <a:chExt cx="0" cy="353"/>
              </a:xfrm>
            </p:grpSpPr>
            <p:sp>
              <p:nvSpPr>
                <p:cNvPr id="159844" name="Rectangle 187"/>
                <p:cNvSpPr>
                  <a:spLocks noChangeArrowheads="1"/>
                </p:cNvSpPr>
                <p:nvPr/>
              </p:nvSpPr>
              <p:spPr bwMode="auto">
                <a:xfrm>
                  <a:off x="5565" y="397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7" name="Group 282"/>
              <p:cNvGrpSpPr>
                <a:grpSpLocks/>
              </p:cNvGrpSpPr>
              <p:nvPr/>
            </p:nvGrpSpPr>
            <p:grpSpPr bwMode="auto">
              <a:xfrm>
                <a:off x="5565" y="4260"/>
                <a:ext cx="0" cy="353"/>
                <a:chOff x="5565" y="4260"/>
                <a:chExt cx="0" cy="353"/>
              </a:xfrm>
            </p:grpSpPr>
            <p:sp>
              <p:nvSpPr>
                <p:cNvPr id="159842" name="Rectangle 189"/>
                <p:cNvSpPr>
                  <a:spLocks noChangeArrowheads="1"/>
                </p:cNvSpPr>
                <p:nvPr/>
              </p:nvSpPr>
              <p:spPr bwMode="auto">
                <a:xfrm>
                  <a:off x="5565" y="426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أليهو البوزي</a:t>
                  </a:r>
                  <a:endParaRPr lang="en-US" sz="1800" b="1" dirty="0">
                    <a:solidFill>
                      <a:srgbClr val="FFFFFF"/>
                    </a:solidFill>
                    <a:latin typeface="Arial" panose="020B0604020202020204" pitchFamily="34" charset="0"/>
                    <a:cs typeface="Arial" panose="020B0604020202020204" pitchFamily="34" charset="0"/>
                  </a:endParaRP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32-37</a:t>
                  </a:r>
                  <a:endParaRPr lang="en-US" sz="1600" b="1" dirty="0">
                    <a:solidFill>
                      <a:schemeClr val="tx1"/>
                    </a:solidFill>
                    <a:latin typeface="Arial" panose="020B0604020202020204" pitchFamily="34" charset="0"/>
                    <a:cs typeface="Arial" panose="020B0604020202020204" pitchFamily="34" charset="0"/>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الله يستخدم الألم ليقولب أيوب</a:t>
                  </a:r>
                  <a:endParaRPr lang="en-US" sz="1600" b="1" dirty="0">
                    <a:solidFill>
                      <a:schemeClr val="tx1"/>
                    </a:solidFill>
                    <a:latin typeface="Arial" panose="020B0604020202020204" pitchFamily="34" charset="0"/>
                    <a:cs typeface="Arial" panose="020B0604020202020204" pitchFamily="34" charset="0"/>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اصمت وأنا</a:t>
                  </a:r>
                </a:p>
                <a:p>
                  <a:pPr algn="ctr">
                    <a:lnSpc>
                      <a:spcPct val="100000"/>
                    </a:lnSpc>
                  </a:pPr>
                  <a:r>
                    <a:rPr lang="ar-JO" sz="1600" b="1" dirty="0">
                      <a:latin typeface="Arial" panose="020B0604020202020204" pitchFamily="34" charset="0"/>
                      <a:cs typeface="Arial" panose="020B0604020202020204" pitchFamily="34" charset="0"/>
                    </a:rPr>
                    <a:t>أعلمك الحكمة (33:33)</a:t>
                  </a:r>
                  <a:endParaRPr lang="en-US" sz="1600" b="1" dirty="0">
                    <a:solidFill>
                      <a:schemeClr val="tx1"/>
                    </a:solidFill>
                    <a:latin typeface="Arial" panose="020B0604020202020204" pitchFamily="34" charset="0"/>
                    <a:cs typeface="Arial" panose="020B0604020202020204" pitchFamily="34" charset="0"/>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لا يوجد رد</a:t>
                  </a:r>
                  <a:endParaRPr lang="en-US" sz="1600" b="1" dirty="0">
                    <a:solidFill>
                      <a:schemeClr val="tx1"/>
                    </a:solidFill>
                    <a:latin typeface="Arial" panose="020B0604020202020204" pitchFamily="34" charset="0"/>
                    <a:cs typeface="Arial" panose="020B0604020202020204" pitchFamily="34" charset="0"/>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الله لا يخاطب  أليهو مباشرة</a:t>
                  </a:r>
                  <a:endParaRPr lang="en-US" sz="1600" b="1" dirty="0">
                    <a:solidFill>
                      <a:schemeClr val="tx1"/>
                    </a:solidFill>
                    <a:latin typeface="Arial" panose="020B0604020202020204" pitchFamily="34" charset="0"/>
                    <a:cs typeface="Arial" panose="020B0604020202020204" pitchFamily="34" charset="0"/>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4" name="Group 296"/>
              <p:cNvGrpSpPr>
                <a:grpSpLocks/>
              </p:cNvGrpSpPr>
              <p:nvPr/>
            </p:nvGrpSpPr>
            <p:grpSpPr bwMode="auto">
              <a:xfrm>
                <a:off x="5565" y="4521"/>
                <a:ext cx="0" cy="353"/>
                <a:chOff x="5565" y="4521"/>
                <a:chExt cx="0" cy="353"/>
              </a:xfrm>
            </p:grpSpPr>
            <p:sp>
              <p:nvSpPr>
                <p:cNvPr id="159828" name="Rectangle 196"/>
                <p:cNvSpPr>
                  <a:spLocks noChangeArrowheads="1"/>
                </p:cNvSpPr>
                <p:nvPr/>
              </p:nvSpPr>
              <p:spPr bwMode="auto">
                <a:xfrm>
                  <a:off x="5565" y="452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5" name="Group 298"/>
              <p:cNvGrpSpPr>
                <a:grpSpLocks/>
              </p:cNvGrpSpPr>
              <p:nvPr/>
            </p:nvGrpSpPr>
            <p:grpSpPr bwMode="auto">
              <a:xfrm>
                <a:off x="5565" y="4782"/>
                <a:ext cx="0" cy="353"/>
                <a:chOff x="5565" y="4782"/>
                <a:chExt cx="0" cy="353"/>
              </a:xfrm>
            </p:grpSpPr>
            <p:sp>
              <p:nvSpPr>
                <p:cNvPr id="159826" name="Rectangle 198"/>
                <p:cNvSpPr>
                  <a:spLocks noChangeArrowheads="1"/>
                </p:cNvSpPr>
                <p:nvPr/>
              </p:nvSpPr>
              <p:spPr bwMode="auto">
                <a:xfrm>
                  <a:off x="5565" y="478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6" name="Group 300"/>
              <p:cNvGrpSpPr>
                <a:grpSpLocks/>
              </p:cNvGrpSpPr>
              <p:nvPr/>
            </p:nvGrpSpPr>
            <p:grpSpPr bwMode="auto">
              <a:xfrm>
                <a:off x="5565" y="5043"/>
                <a:ext cx="0" cy="353"/>
                <a:chOff x="5565" y="5043"/>
                <a:chExt cx="0" cy="353"/>
              </a:xfrm>
            </p:grpSpPr>
            <p:sp>
              <p:nvSpPr>
                <p:cNvPr id="159824" name="Rectangle 200"/>
                <p:cNvSpPr>
                  <a:spLocks noChangeArrowheads="1"/>
                </p:cNvSpPr>
                <p:nvPr/>
              </p:nvSpPr>
              <p:spPr bwMode="auto">
                <a:xfrm>
                  <a:off x="5565" y="504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7" name="Group 302"/>
              <p:cNvGrpSpPr>
                <a:grpSpLocks/>
              </p:cNvGrpSpPr>
              <p:nvPr/>
            </p:nvGrpSpPr>
            <p:grpSpPr bwMode="auto">
              <a:xfrm>
                <a:off x="5565" y="5304"/>
                <a:ext cx="0" cy="353"/>
                <a:chOff x="5565" y="5304"/>
                <a:chExt cx="0" cy="353"/>
              </a:xfrm>
            </p:grpSpPr>
            <p:sp>
              <p:nvSpPr>
                <p:cNvPr id="159822" name="Rectangle 202"/>
                <p:cNvSpPr>
                  <a:spLocks noChangeArrowheads="1"/>
                </p:cNvSpPr>
                <p:nvPr/>
              </p:nvSpPr>
              <p:spPr bwMode="auto">
                <a:xfrm>
                  <a:off x="5565" y="5304"/>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rgbClr val="FFFFFF"/>
                      </a:solidFill>
                      <a:latin typeface="Arial" panose="020B0604020202020204" pitchFamily="34" charset="0"/>
                      <a:cs typeface="Arial" panose="020B0604020202020204" pitchFamily="34" charset="0"/>
                    </a:rPr>
                    <a:t>الله</a:t>
                  </a:r>
                  <a:endParaRPr lang="en-US" sz="1800" b="1" dirty="0">
                    <a:solidFill>
                      <a:srgbClr val="FFFFFF"/>
                    </a:solidFill>
                    <a:latin typeface="Arial" panose="020B0604020202020204" pitchFamily="34" charset="0"/>
                    <a:cs typeface="Arial" panose="020B0604020202020204" pitchFamily="34" charset="0"/>
                  </a:endParaRP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أيوب 38-41</a:t>
                  </a:r>
                  <a:endParaRPr lang="en-US" sz="1600" b="1" dirty="0">
                    <a:solidFill>
                      <a:schemeClr val="tx1"/>
                    </a:solidFill>
                    <a:latin typeface="Arial" panose="020B0604020202020204" pitchFamily="34" charset="0"/>
                    <a:cs typeface="Arial" panose="020B0604020202020204" pitchFamily="34" charset="0"/>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قالوا لأيوب أن يكون راضياً دون أن يعرف سبب معاناته</a:t>
                  </a:r>
                  <a:endParaRPr lang="en-US" sz="1600" b="1" dirty="0">
                    <a:solidFill>
                      <a:schemeClr val="tx1"/>
                    </a:solidFill>
                    <a:latin typeface="Arial" panose="020B0604020202020204" pitchFamily="34" charset="0"/>
                    <a:cs typeface="Arial" panose="020B0604020202020204" pitchFamily="34" charset="0"/>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لم يوضح       سبب الألم</a:t>
                  </a:r>
                  <a:endParaRPr lang="en-US" sz="1600" b="1" dirty="0">
                    <a:solidFill>
                      <a:schemeClr val="tx1"/>
                    </a:solidFill>
                    <a:latin typeface="Arial" panose="020B0604020202020204" pitchFamily="34" charset="0"/>
                    <a:cs typeface="Arial" panose="020B0604020202020204" pitchFamily="34" charset="0"/>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هل ما زلت</a:t>
                  </a:r>
                </a:p>
                <a:p>
                  <a:pPr algn="ctr">
                    <a:lnSpc>
                      <a:spcPct val="100000"/>
                    </a:lnSpc>
                  </a:pPr>
                  <a:r>
                    <a:rPr lang="ar-JO" sz="1600" b="1" dirty="0">
                      <a:latin typeface="Arial" panose="020B0604020202020204" pitchFamily="34" charset="0"/>
                      <a:cs typeface="Arial" panose="020B0604020202020204" pitchFamily="34" charset="0"/>
                    </a:rPr>
                    <a:t>تريد أن تجادل   مع القدير؟ (40:2)</a:t>
                  </a:r>
                  <a:endParaRPr lang="en-US" sz="1600" b="1" dirty="0">
                    <a:solidFill>
                      <a:schemeClr val="tx1"/>
                    </a:solidFill>
                    <a:latin typeface="Arial" panose="020B0604020202020204" pitchFamily="34" charset="0"/>
                    <a:cs typeface="Arial" panose="020B0604020202020204" pitchFamily="34" charset="0"/>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600" b="1" dirty="0">
                      <a:latin typeface="Arial" panose="020B0604020202020204" pitchFamily="34" charset="0"/>
                      <a:cs typeface="Arial" panose="020B0604020202020204" pitchFamily="34" charset="0"/>
                    </a:rPr>
                    <a:t>كنت أتحدث عن أشياء لم أفهمها (42: 3-5)</a:t>
                  </a:r>
                  <a:endParaRPr lang="en-US" sz="1600" b="1" dirty="0">
                    <a:solidFill>
                      <a:schemeClr val="tx1"/>
                    </a:solidFill>
                    <a:latin typeface="Arial" panose="020B0604020202020204" pitchFamily="34" charset="0"/>
                    <a:cs typeface="Arial" panose="020B0604020202020204" pitchFamily="34" charset="0"/>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600">
                      <a:latin typeface="Arial" panose="020B0604020202020204" pitchFamily="34" charset="0"/>
                      <a:cs typeface="Arial" panose="020B0604020202020204" pitchFamily="34" charset="0"/>
                    </a:rPr>
                    <a:t> </a:t>
                  </a:r>
                </a:p>
                <a:p>
                  <a:pPr algn="ctr" eaLnBrk="0" hangingPunct="0">
                    <a:lnSpc>
                      <a:spcPct val="100000"/>
                    </a:lnSpc>
                  </a:pPr>
                  <a:endParaRPr lang="en-US" sz="1600">
                    <a:solidFill>
                      <a:schemeClr val="tx1"/>
                    </a:solidFill>
                    <a:latin typeface="Arial" panose="020B0604020202020204" pitchFamily="34" charset="0"/>
                    <a:cs typeface="Arial" panose="020B0604020202020204" pitchFamily="34" charset="0"/>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620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endParaRPr lang="en-US">
                    <a:latin typeface="Arial" panose="020B0604020202020204" pitchFamily="34" charset="0"/>
                    <a:cs typeface="Arial" panose="020B0604020202020204" pitchFamily="34" charset="0"/>
                  </a:endParaRPr>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b="1">
                <a:latin typeface="Arial" panose="020B0604020202020204" pitchFamily="34" charset="0"/>
                <a:cs typeface="Arial" panose="020B0604020202020204" pitchFamily="34" charset="0"/>
              </a:endParaRPr>
            </a:p>
          </p:txBody>
        </p:sp>
      </p:grpSp>
      <p:sp>
        <p:nvSpPr>
          <p:cNvPr id="159749" name="Text Box 322"/>
          <p:cNvSpPr txBox="1">
            <a:spLocks noChangeArrowheads="1"/>
          </p:cNvSpPr>
          <p:nvPr/>
        </p:nvSpPr>
        <p:spPr bwMode="auto">
          <a:xfrm>
            <a:off x="0" y="0"/>
            <a:ext cx="1827744" cy="33855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dirty="0">
                <a:solidFill>
                  <a:srgbClr val="FFFFFF"/>
                </a:solidFill>
                <a:latin typeface="Arial" panose="020B0604020202020204" pitchFamily="34" charset="0"/>
                <a:cs typeface="Arial" panose="020B0604020202020204" pitchFamily="34" charset="0"/>
              </a:rPr>
              <a:t>كتاب الحياة التطبيقي</a:t>
            </a:r>
            <a:endParaRPr lang="en-US"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951614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الرّد المناسب</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على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معاناة</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الأبرار؟</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19816278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نظرة عامة على خطايات أليهو</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شكاوي 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إجابات أليهو</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الله صامت. لا يستجيب لي              (13: 22؛ راجع 33: 13).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الأول: الله يتكلم – من خلال الأحلام والألم (الفصل 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الله ظالم. إنه لا يخفف عني معاناتي  (19: 6-7؛ 27: 2؛ راجع 34: 5-6).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الثاني : الله عادل               (الفصل 34)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الله لا يهتم. فهو لا يكافئني على براءتي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(١٠: ٧؛ راجع ٣٥: ٣).</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الثالث: الله سيد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الفصل 35</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1"/>
          <p:cNvSpPr/>
          <p:nvPr/>
        </p:nvSpPr>
        <p:spPr bwMode="auto">
          <a:xfrm>
            <a:off x="4863082" y="3485752"/>
            <a:ext cx="3453334" cy="1095376"/>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35990439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34285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5106"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5107" name="Group 158"/>
          <p:cNvGrpSpPr>
            <a:grpSpLocks/>
          </p:cNvGrpSpPr>
          <p:nvPr/>
        </p:nvGrpSpPr>
        <p:grpSpPr bwMode="auto">
          <a:xfrm>
            <a:off x="176213" y="1262063"/>
            <a:ext cx="8791575" cy="4333875"/>
            <a:chOff x="-4" y="-4"/>
            <a:chExt cx="5538" cy="2730"/>
          </a:xfrm>
        </p:grpSpPr>
        <p:grpSp>
          <p:nvGrpSpPr>
            <p:cNvPr id="175110" name="Group 156"/>
            <p:cNvGrpSpPr>
              <a:grpSpLocks/>
            </p:cNvGrpSpPr>
            <p:nvPr/>
          </p:nvGrpSpPr>
          <p:grpSpPr bwMode="auto">
            <a:xfrm>
              <a:off x="0" y="0"/>
              <a:ext cx="5530" cy="2722"/>
              <a:chOff x="0" y="0"/>
              <a:chExt cx="5530" cy="2722"/>
            </a:xfrm>
          </p:grpSpPr>
          <p:grpSp>
            <p:nvGrpSpPr>
              <p:cNvPr id="175112" name="Group 139"/>
              <p:cNvGrpSpPr>
                <a:grpSpLocks/>
              </p:cNvGrpSpPr>
              <p:nvPr/>
            </p:nvGrpSpPr>
            <p:grpSpPr bwMode="auto">
              <a:xfrm>
                <a:off x="0" y="0"/>
                <a:ext cx="5530" cy="364"/>
                <a:chOff x="0" y="0"/>
                <a:chExt cx="5530" cy="364"/>
              </a:xfrm>
            </p:grpSpPr>
            <p:sp>
              <p:nvSpPr>
                <p:cNvPr id="175137" name="Rectangle 138"/>
                <p:cNvSpPr>
                  <a:spLocks noChangeArrowheads="1"/>
                </p:cNvSpPr>
                <p:nvPr/>
              </p:nvSpPr>
              <p:spPr bwMode="auto">
                <a:xfrm>
                  <a:off x="0" y="0"/>
                  <a:ext cx="5530" cy="364"/>
                </a:xfrm>
                <a:prstGeom prst="rect">
                  <a:avLst/>
                </a:prstGeom>
                <a:solidFill>
                  <a:srgbClr val="000000"/>
                </a:solidFill>
                <a:ln w="7" cap="sq">
                  <a:solidFill>
                    <a:srgbClr val="A0A0A0"/>
                  </a:solidFill>
                  <a:miter lim="800000"/>
                  <a:headEnd type="none" w="sm" len="sm"/>
                  <a:tailEnd type="none" w="sm" len="sm"/>
                </a:ln>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5138" name="Rectangle 129"/>
                <p:cNvSpPr>
                  <a:spLocks noChangeArrowheads="1"/>
                </p:cNvSpPr>
                <p:nvPr/>
              </p:nvSpPr>
              <p:spPr bwMode="auto">
                <a:xfrm>
                  <a:off x="0" y="0"/>
                  <a:ext cx="5530"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نظرة عامة على خطايات أليهو</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3" name="Group 141"/>
              <p:cNvGrpSpPr>
                <a:grpSpLocks/>
              </p:cNvGrpSpPr>
              <p:nvPr/>
            </p:nvGrpSpPr>
            <p:grpSpPr bwMode="auto">
              <a:xfrm>
                <a:off x="0" y="364"/>
                <a:ext cx="2765" cy="422"/>
                <a:chOff x="0" y="364"/>
                <a:chExt cx="2765" cy="422"/>
              </a:xfrm>
            </p:grpSpPr>
            <p:sp>
              <p:nvSpPr>
                <p:cNvPr id="175135" name="Rectangle 130"/>
                <p:cNvSpPr>
                  <a:spLocks noChangeArrowheads="1"/>
                </p:cNvSpPr>
                <p:nvPr/>
              </p:nvSpPr>
              <p:spPr bwMode="auto">
                <a:xfrm>
                  <a:off x="0"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شكاوي 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6" name="Rectangle 140"/>
                <p:cNvSpPr>
                  <a:spLocks noChangeArrowheads="1"/>
                </p:cNvSpPr>
                <p:nvPr/>
              </p:nvSpPr>
              <p:spPr bwMode="auto">
                <a:xfrm>
                  <a:off x="0"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4" name="Group 143"/>
              <p:cNvGrpSpPr>
                <a:grpSpLocks/>
              </p:cNvGrpSpPr>
              <p:nvPr/>
            </p:nvGrpSpPr>
            <p:grpSpPr bwMode="auto">
              <a:xfrm>
                <a:off x="2765" y="364"/>
                <a:ext cx="2765" cy="422"/>
                <a:chOff x="2765" y="364"/>
                <a:chExt cx="2765" cy="422"/>
              </a:xfrm>
            </p:grpSpPr>
            <p:sp>
              <p:nvSpPr>
                <p:cNvPr id="175133" name="Rectangle 131"/>
                <p:cNvSpPr>
                  <a:spLocks noChangeArrowheads="1"/>
                </p:cNvSpPr>
                <p:nvPr/>
              </p:nvSpPr>
              <p:spPr bwMode="auto">
                <a:xfrm>
                  <a:off x="2765" y="364"/>
                  <a:ext cx="2765" cy="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إجابات أليهو</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4" name="Rectangle 142"/>
                <p:cNvSpPr>
                  <a:spLocks noChangeArrowheads="1"/>
                </p:cNvSpPr>
                <p:nvPr/>
              </p:nvSpPr>
              <p:spPr bwMode="auto">
                <a:xfrm>
                  <a:off x="2765" y="364"/>
                  <a:ext cx="2765" cy="42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5" name="Group 145"/>
              <p:cNvGrpSpPr>
                <a:grpSpLocks/>
              </p:cNvGrpSpPr>
              <p:nvPr/>
            </p:nvGrpSpPr>
            <p:grpSpPr bwMode="auto">
              <a:xfrm>
                <a:off x="0" y="786"/>
                <a:ext cx="2765" cy="556"/>
                <a:chOff x="0" y="786"/>
                <a:chExt cx="2765" cy="556"/>
              </a:xfrm>
            </p:grpSpPr>
            <p:sp>
              <p:nvSpPr>
                <p:cNvPr id="175131" name="Rectangle 132"/>
                <p:cNvSpPr>
                  <a:spLocks noChangeArrowheads="1"/>
                </p:cNvSpPr>
                <p:nvPr/>
              </p:nvSpPr>
              <p:spPr bwMode="auto">
                <a:xfrm>
                  <a:off x="0"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الله صامت. لا يستجيب لي              (13: 22؛ راجع 33: 13).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2" name="Rectangle 144"/>
                <p:cNvSpPr>
                  <a:spLocks noChangeArrowheads="1"/>
                </p:cNvSpPr>
                <p:nvPr/>
              </p:nvSpPr>
              <p:spPr bwMode="auto">
                <a:xfrm>
                  <a:off x="0"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6" name="Group 147"/>
              <p:cNvGrpSpPr>
                <a:grpSpLocks/>
              </p:cNvGrpSpPr>
              <p:nvPr/>
            </p:nvGrpSpPr>
            <p:grpSpPr bwMode="auto">
              <a:xfrm>
                <a:off x="2765" y="786"/>
                <a:ext cx="2765" cy="556"/>
                <a:chOff x="2765" y="786"/>
                <a:chExt cx="2765" cy="556"/>
              </a:xfrm>
            </p:grpSpPr>
            <p:sp>
              <p:nvSpPr>
                <p:cNvPr id="175129" name="Rectangle 133"/>
                <p:cNvSpPr>
                  <a:spLocks noChangeArrowheads="1"/>
                </p:cNvSpPr>
                <p:nvPr/>
              </p:nvSpPr>
              <p:spPr bwMode="auto">
                <a:xfrm>
                  <a:off x="2765" y="786"/>
                  <a:ext cx="2765" cy="5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الأول: الله يتكلم – من خلال الأحلام والألم (الفصل 33).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30" name="Rectangle 146"/>
                <p:cNvSpPr>
                  <a:spLocks noChangeArrowheads="1"/>
                </p:cNvSpPr>
                <p:nvPr/>
              </p:nvSpPr>
              <p:spPr bwMode="auto">
                <a:xfrm>
                  <a:off x="2765" y="786"/>
                  <a:ext cx="2765" cy="5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7" name="Group 149"/>
              <p:cNvGrpSpPr>
                <a:grpSpLocks/>
              </p:cNvGrpSpPr>
              <p:nvPr/>
            </p:nvGrpSpPr>
            <p:grpSpPr bwMode="auto">
              <a:xfrm>
                <a:off x="0" y="1342"/>
                <a:ext cx="2765" cy="690"/>
                <a:chOff x="0" y="1342"/>
                <a:chExt cx="2765" cy="690"/>
              </a:xfrm>
            </p:grpSpPr>
            <p:sp>
              <p:nvSpPr>
                <p:cNvPr id="175127" name="Rectangle 134"/>
                <p:cNvSpPr>
                  <a:spLocks noChangeArrowheads="1"/>
                </p:cNvSpPr>
                <p:nvPr/>
              </p:nvSpPr>
              <p:spPr bwMode="auto">
                <a:xfrm>
                  <a:off x="0"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الله ظالم. إنه لا يخفف عني معاناتي  (19: 6-7؛ 27: 2؛ راجع 34: 5-6).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8" name="Rectangle 148"/>
                <p:cNvSpPr>
                  <a:spLocks noChangeArrowheads="1"/>
                </p:cNvSpPr>
                <p:nvPr/>
              </p:nvSpPr>
              <p:spPr bwMode="auto">
                <a:xfrm>
                  <a:off x="0"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8" name="Group 151"/>
              <p:cNvGrpSpPr>
                <a:grpSpLocks/>
              </p:cNvGrpSpPr>
              <p:nvPr/>
            </p:nvGrpSpPr>
            <p:grpSpPr bwMode="auto">
              <a:xfrm>
                <a:off x="2765" y="1342"/>
                <a:ext cx="2765" cy="690"/>
                <a:chOff x="2765" y="1342"/>
                <a:chExt cx="2765" cy="690"/>
              </a:xfrm>
            </p:grpSpPr>
            <p:sp>
              <p:nvSpPr>
                <p:cNvPr id="175125" name="Rectangle 135"/>
                <p:cNvSpPr>
                  <a:spLocks noChangeArrowheads="1"/>
                </p:cNvSpPr>
                <p:nvPr/>
              </p:nvSpPr>
              <p:spPr bwMode="auto">
                <a:xfrm>
                  <a:off x="2765" y="134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الثاني : الله عادل               (الفصل 34)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6" name="Rectangle 150"/>
                <p:cNvSpPr>
                  <a:spLocks noChangeArrowheads="1"/>
                </p:cNvSpPr>
                <p:nvPr/>
              </p:nvSpPr>
              <p:spPr bwMode="auto">
                <a:xfrm>
                  <a:off x="2765" y="134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19" name="Group 153"/>
              <p:cNvGrpSpPr>
                <a:grpSpLocks/>
              </p:cNvGrpSpPr>
              <p:nvPr/>
            </p:nvGrpSpPr>
            <p:grpSpPr bwMode="auto">
              <a:xfrm>
                <a:off x="0" y="2032"/>
                <a:ext cx="2765" cy="690"/>
                <a:chOff x="0" y="2032"/>
                <a:chExt cx="2765" cy="690"/>
              </a:xfrm>
            </p:grpSpPr>
            <p:sp>
              <p:nvSpPr>
                <p:cNvPr id="175123" name="Rectangle 136"/>
                <p:cNvSpPr>
                  <a:spLocks noChangeArrowheads="1"/>
                </p:cNvSpPr>
                <p:nvPr/>
              </p:nvSpPr>
              <p:spPr bwMode="auto">
                <a:xfrm>
                  <a:off x="0"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الله لا يهتم. فهو لا يكافئني على براءتي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(١٠: ٧؛ راجع ٣٥: ٣).</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5124" name="Rectangle 152"/>
                <p:cNvSpPr>
                  <a:spLocks noChangeArrowheads="1"/>
                </p:cNvSpPr>
                <p:nvPr/>
              </p:nvSpPr>
              <p:spPr bwMode="auto">
                <a:xfrm>
                  <a:off x="0"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75120" name="Group 155"/>
              <p:cNvGrpSpPr>
                <a:grpSpLocks/>
              </p:cNvGrpSpPr>
              <p:nvPr/>
            </p:nvGrpSpPr>
            <p:grpSpPr bwMode="auto">
              <a:xfrm>
                <a:off x="2765" y="2032"/>
                <a:ext cx="2765" cy="690"/>
                <a:chOff x="2765" y="2032"/>
                <a:chExt cx="2765" cy="690"/>
              </a:xfrm>
            </p:grpSpPr>
            <p:sp>
              <p:nvSpPr>
                <p:cNvPr id="175121" name="Rectangle 137"/>
                <p:cNvSpPr>
                  <a:spLocks noChangeArrowheads="1"/>
                </p:cNvSpPr>
                <p:nvPr/>
              </p:nvSpPr>
              <p:spPr bwMode="auto">
                <a:xfrm>
                  <a:off x="2765" y="2032"/>
                  <a:ext cx="2765" cy="6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الخطاب الثالث: الله سيد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الفصل 35</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75122" name="Rectangle 154"/>
                <p:cNvSpPr>
                  <a:spLocks noChangeArrowheads="1"/>
                </p:cNvSpPr>
                <p:nvPr/>
              </p:nvSpPr>
              <p:spPr bwMode="auto">
                <a:xfrm>
                  <a:off x="2765" y="2032"/>
                  <a:ext cx="276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75111" name="Rectangle 157"/>
            <p:cNvSpPr>
              <a:spLocks noChangeArrowheads="1"/>
            </p:cNvSpPr>
            <p:nvPr/>
          </p:nvSpPr>
          <p:spPr bwMode="auto">
            <a:xfrm>
              <a:off x="-4" y="-4"/>
              <a:ext cx="5538" cy="2730"/>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75108" name="Text Box 159"/>
          <p:cNvSpPr txBox="1">
            <a:spLocks noChangeArrowheads="1"/>
          </p:cNvSpPr>
          <p:nvPr/>
        </p:nvSpPr>
        <p:spPr bwMode="auto">
          <a:xfrm>
            <a:off x="5105400" y="5600700"/>
            <a:ext cx="333136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زوك، شرح معرفة الكتاب المقدس، ١: ٧٥5-56</a:t>
            </a:r>
          </a:p>
        </p:txBody>
      </p:sp>
      <p:sp>
        <p:nvSpPr>
          <p:cNvPr id="175109" name="Text Box 2"/>
          <p:cNvSpPr txBox="1">
            <a:spLocks noChangeArrowheads="1"/>
          </p:cNvSpPr>
          <p:nvPr/>
        </p:nvSpPr>
        <p:spPr bwMode="auto">
          <a:xfrm>
            <a:off x="8100392" y="44450"/>
            <a:ext cx="104360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Cloud 1"/>
          <p:cNvSpPr/>
          <p:nvPr/>
        </p:nvSpPr>
        <p:spPr bwMode="auto">
          <a:xfrm>
            <a:off x="5099050" y="4637880"/>
            <a:ext cx="3331361" cy="1095376"/>
          </a:xfrm>
          <a:prstGeom prst="cloud">
            <a:avLst/>
          </a:prstGeom>
          <a:noFill/>
          <a:ln w="28575" cap="sq"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2224675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159442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2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وجهات نظر أصدقاء أيوب</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nvGrpSpPr>
          <p:cNvPr id="154628" name="Group 369"/>
          <p:cNvGrpSpPr>
            <a:grpSpLocks/>
          </p:cNvGrpSpPr>
          <p:nvPr/>
        </p:nvGrpSpPr>
        <p:grpSpPr bwMode="auto">
          <a:xfrm>
            <a:off x="176213" y="927100"/>
            <a:ext cx="8791575" cy="5778500"/>
            <a:chOff x="-4" y="-4"/>
            <a:chExt cx="5538" cy="4880"/>
          </a:xfrm>
        </p:grpSpPr>
        <p:grpSp>
          <p:nvGrpSpPr>
            <p:cNvPr id="154631" name="Group 367"/>
            <p:cNvGrpSpPr>
              <a:grpSpLocks/>
            </p:cNvGrpSpPr>
            <p:nvPr/>
          </p:nvGrpSpPr>
          <p:grpSpPr bwMode="auto">
            <a:xfrm>
              <a:off x="0" y="0"/>
              <a:ext cx="5530" cy="4872"/>
              <a:chOff x="0" y="0"/>
              <a:chExt cx="5530" cy="4872"/>
            </a:xfrm>
          </p:grpSpPr>
          <p:grpSp>
            <p:nvGrpSpPr>
              <p:cNvPr id="154633" name="Group 278"/>
              <p:cNvGrpSpPr>
                <a:grpSpLocks/>
              </p:cNvGrpSpPr>
              <p:nvPr/>
            </p:nvGrpSpPr>
            <p:grpSpPr bwMode="auto">
              <a:xfrm>
                <a:off x="0" y="0"/>
                <a:ext cx="1106" cy="480"/>
                <a:chOff x="0" y="0"/>
                <a:chExt cx="1106" cy="480"/>
              </a:xfrm>
            </p:grpSpPr>
            <p:sp>
              <p:nvSpPr>
                <p:cNvPr id="15476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476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أليفاز</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بلدد</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صوفر</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6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أليهو</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5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الخصائص</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5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39" name="Group 290"/>
              <p:cNvGrpSpPr>
                <a:grpSpLocks/>
              </p:cNvGrpSpPr>
              <p:nvPr/>
            </p:nvGrpSpPr>
            <p:grpSpPr bwMode="auto">
              <a:xfrm>
                <a:off x="1106" y="480"/>
                <a:ext cx="1106" cy="556"/>
                <a:chOff x="1106" y="480"/>
                <a:chExt cx="1106" cy="556"/>
              </a:xfrm>
            </p:grpSpPr>
            <p:sp>
              <p:nvSpPr>
                <p:cNvPr id="15475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لاهوتي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0" name="Group 292"/>
              <p:cNvGrpSpPr>
                <a:grpSpLocks/>
              </p:cNvGrpSpPr>
              <p:nvPr/>
            </p:nvGrpSpPr>
            <p:grpSpPr bwMode="auto">
              <a:xfrm>
                <a:off x="2212" y="480"/>
                <a:ext cx="1106" cy="556"/>
                <a:chOff x="2212" y="480"/>
                <a:chExt cx="1106" cy="556"/>
              </a:xfrm>
            </p:grpSpPr>
            <p:sp>
              <p:nvSpPr>
                <p:cNvPr id="15475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مؤرخ، قانوني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1" name="Group 294"/>
              <p:cNvGrpSpPr>
                <a:grpSpLocks/>
              </p:cNvGrpSpPr>
              <p:nvPr/>
            </p:nvGrpSpPr>
            <p:grpSpPr bwMode="auto">
              <a:xfrm>
                <a:off x="3318" y="480"/>
                <a:ext cx="1106" cy="556"/>
                <a:chOff x="3318" y="480"/>
                <a:chExt cx="1106" cy="556"/>
              </a:xfrm>
            </p:grpSpPr>
            <p:sp>
              <p:nvSpPr>
                <p:cNvPr id="15475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أخلاقي، عقائدي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5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2" name="Group 296"/>
              <p:cNvGrpSpPr>
                <a:grpSpLocks/>
              </p:cNvGrpSpPr>
              <p:nvPr/>
            </p:nvGrpSpPr>
            <p:grpSpPr bwMode="auto">
              <a:xfrm>
                <a:off x="4424" y="480"/>
                <a:ext cx="1106" cy="556"/>
                <a:chOff x="4424" y="480"/>
                <a:chExt cx="1106" cy="556"/>
              </a:xfrm>
            </p:grpSpPr>
            <p:sp>
              <p:nvSpPr>
                <p:cNvPr id="15474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شاب لاهوتي ومفكر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الإعتماد على</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4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4" name="Group 300"/>
              <p:cNvGrpSpPr>
                <a:grpSpLocks/>
              </p:cNvGrpSpPr>
              <p:nvPr/>
            </p:nvGrpSpPr>
            <p:grpSpPr bwMode="auto">
              <a:xfrm>
                <a:off x="1106" y="1036"/>
                <a:ext cx="1106" cy="556"/>
                <a:chOff x="1106" y="1036"/>
                <a:chExt cx="1106" cy="556"/>
              </a:xfrm>
            </p:grpSpPr>
            <p:sp>
              <p:nvSpPr>
                <p:cNvPr id="15474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الملاحظة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الخبرة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5" name="Group 302"/>
              <p:cNvGrpSpPr>
                <a:grpSpLocks/>
              </p:cNvGrpSpPr>
              <p:nvPr/>
            </p:nvGrpSpPr>
            <p:grpSpPr bwMode="auto">
              <a:xfrm>
                <a:off x="2212" y="1036"/>
                <a:ext cx="1106" cy="556"/>
                <a:chOff x="2212" y="1036"/>
                <a:chExt cx="1106" cy="556"/>
              </a:xfrm>
            </p:grpSpPr>
            <p:sp>
              <p:nvSpPr>
                <p:cNvPr id="15474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التقليد</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6" name="Group 304"/>
              <p:cNvGrpSpPr>
                <a:grpSpLocks/>
              </p:cNvGrpSpPr>
              <p:nvPr/>
            </p:nvGrpSpPr>
            <p:grpSpPr bwMode="auto">
              <a:xfrm>
                <a:off x="3318" y="1036"/>
                <a:ext cx="1106" cy="556"/>
                <a:chOff x="3318" y="1036"/>
                <a:chExt cx="1106" cy="556"/>
              </a:xfrm>
            </p:grpSpPr>
            <p:sp>
              <p:nvSpPr>
                <p:cNvPr id="15474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الفرضية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4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7" name="Group 306"/>
              <p:cNvGrpSpPr>
                <a:grpSpLocks/>
              </p:cNvGrpSpPr>
              <p:nvPr/>
            </p:nvGrpSpPr>
            <p:grpSpPr bwMode="auto">
              <a:xfrm>
                <a:off x="4424" y="1036"/>
                <a:ext cx="1106" cy="556"/>
                <a:chOff x="4424" y="1036"/>
                <a:chExt cx="1106" cy="556"/>
              </a:xfrm>
            </p:grpSpPr>
            <p:sp>
              <p:nvSpPr>
                <p:cNvPr id="15473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التعليم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الشخصية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3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49" name="Group 310"/>
              <p:cNvGrpSpPr>
                <a:grpSpLocks/>
              </p:cNvGrpSpPr>
              <p:nvPr/>
            </p:nvGrpSpPr>
            <p:grpSpPr bwMode="auto">
              <a:xfrm>
                <a:off x="1106" y="1592"/>
                <a:ext cx="1106" cy="556"/>
                <a:chOff x="1106" y="1592"/>
                <a:chExt cx="1106" cy="556"/>
              </a:xfrm>
            </p:grpSpPr>
            <p:sp>
              <p:nvSpPr>
                <p:cNvPr id="15473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حذر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0" name="Group 312"/>
              <p:cNvGrpSpPr>
                <a:grpSpLocks/>
              </p:cNvGrpSpPr>
              <p:nvPr/>
            </p:nvGrpSpPr>
            <p:grpSpPr bwMode="auto">
              <a:xfrm>
                <a:off x="2212" y="1592"/>
                <a:ext cx="1106" cy="556"/>
                <a:chOff x="2212" y="1592"/>
                <a:chExt cx="1106" cy="556"/>
              </a:xfrm>
            </p:grpSpPr>
            <p:sp>
              <p:nvSpPr>
                <p:cNvPr id="15473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مجادل</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1" name="Group 314"/>
              <p:cNvGrpSpPr>
                <a:grpSpLocks/>
              </p:cNvGrpSpPr>
              <p:nvPr/>
            </p:nvGrpSpPr>
            <p:grpSpPr bwMode="auto">
              <a:xfrm>
                <a:off x="3318" y="1592"/>
                <a:ext cx="1106" cy="556"/>
                <a:chOff x="3318" y="1592"/>
                <a:chExt cx="1106" cy="556"/>
              </a:xfrm>
            </p:grpSpPr>
            <p:sp>
              <p:nvSpPr>
                <p:cNvPr id="15473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وقح، فظ</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3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2" name="Group 316"/>
              <p:cNvGrpSpPr>
                <a:grpSpLocks/>
              </p:cNvGrpSpPr>
              <p:nvPr/>
            </p:nvGrpSpPr>
            <p:grpSpPr bwMode="auto">
              <a:xfrm>
                <a:off x="4424" y="1592"/>
                <a:ext cx="1106" cy="556"/>
                <a:chOff x="4424" y="1592"/>
                <a:chExt cx="1106" cy="556"/>
              </a:xfrm>
            </p:grpSpPr>
            <p:sp>
              <p:nvSpPr>
                <p:cNvPr id="15472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فهيم مع بعض الغرور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الصوت</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2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4" name="Group 320"/>
              <p:cNvGrpSpPr>
                <a:grpSpLocks/>
              </p:cNvGrpSpPr>
              <p:nvPr/>
            </p:nvGrpSpPr>
            <p:grpSpPr bwMode="auto">
              <a:xfrm>
                <a:off x="1106" y="2148"/>
                <a:ext cx="1106" cy="461"/>
                <a:chOff x="1106" y="2148"/>
                <a:chExt cx="1106" cy="461"/>
              </a:xfrm>
            </p:grpSpPr>
            <p:sp>
              <p:nvSpPr>
                <p:cNvPr id="15472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فلسفة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5" name="Group 322"/>
              <p:cNvGrpSpPr>
                <a:grpSpLocks/>
              </p:cNvGrpSpPr>
              <p:nvPr/>
            </p:nvGrpSpPr>
            <p:grpSpPr bwMode="auto">
              <a:xfrm>
                <a:off x="2212" y="2148"/>
                <a:ext cx="1106" cy="461"/>
                <a:chOff x="2212" y="2148"/>
                <a:chExt cx="1106" cy="461"/>
              </a:xfrm>
            </p:grpSpPr>
            <p:sp>
              <p:nvSpPr>
                <p:cNvPr id="15472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تاريخ</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6" name="Group 324"/>
              <p:cNvGrpSpPr>
                <a:grpSpLocks/>
              </p:cNvGrpSpPr>
              <p:nvPr/>
            </p:nvGrpSpPr>
            <p:grpSpPr bwMode="auto">
              <a:xfrm>
                <a:off x="3318" y="2148"/>
                <a:ext cx="1106" cy="461"/>
                <a:chOff x="3318" y="2148"/>
                <a:chExt cx="1106" cy="461"/>
              </a:xfrm>
            </p:grpSpPr>
            <p:sp>
              <p:nvSpPr>
                <p:cNvPr id="15472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الأرثوذكسية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2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7" name="Group 326"/>
              <p:cNvGrpSpPr>
                <a:grpSpLocks/>
              </p:cNvGrpSpPr>
              <p:nvPr/>
            </p:nvGrpSpPr>
            <p:grpSpPr bwMode="auto">
              <a:xfrm>
                <a:off x="4424" y="2148"/>
                <a:ext cx="1106" cy="461"/>
                <a:chOff x="4424" y="2148"/>
                <a:chExt cx="1106" cy="461"/>
              </a:xfrm>
            </p:grpSpPr>
            <p:sp>
              <p:nvSpPr>
                <p:cNvPr id="15471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المنطق</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الحجة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1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59" name="Group 330"/>
              <p:cNvGrpSpPr>
                <a:grpSpLocks/>
              </p:cNvGrpSpPr>
              <p:nvPr/>
            </p:nvGrpSpPr>
            <p:grpSpPr bwMode="auto">
              <a:xfrm>
                <a:off x="1106" y="2609"/>
                <a:ext cx="1106" cy="556"/>
                <a:chOff x="1106" y="2609"/>
                <a:chExt cx="1106" cy="556"/>
              </a:xfrm>
            </p:grpSpPr>
            <p:sp>
              <p:nvSpPr>
                <p:cNvPr id="15471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إذا أخطأت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سوف تعاني</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0" name="Group 332"/>
              <p:cNvGrpSpPr>
                <a:grpSpLocks/>
              </p:cNvGrpSpPr>
              <p:nvPr/>
            </p:nvGrpSpPr>
            <p:grpSpPr bwMode="auto">
              <a:xfrm>
                <a:off x="2212" y="2609"/>
                <a:ext cx="1106" cy="556"/>
                <a:chOff x="2212" y="2609"/>
                <a:chExt cx="1106" cy="556"/>
              </a:xfrm>
            </p:grpSpPr>
            <p:sp>
              <p:nvSpPr>
                <p:cNvPr id="15471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بد أنك أخطأت</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1" name="Group 334"/>
              <p:cNvGrpSpPr>
                <a:grpSpLocks/>
              </p:cNvGrpSpPr>
              <p:nvPr/>
            </p:nvGrpSpPr>
            <p:grpSpPr bwMode="auto">
              <a:xfrm>
                <a:off x="3318" y="2609"/>
                <a:ext cx="1106" cy="556"/>
                <a:chOff x="3318" y="2609"/>
                <a:chExt cx="1106" cy="556"/>
              </a:xfrm>
            </p:grpSpPr>
            <p:sp>
              <p:nvSpPr>
                <p:cNvPr id="15471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أنت تخطئ</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1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2" name="Group 336"/>
              <p:cNvGrpSpPr>
                <a:grpSpLocks/>
              </p:cNvGrpSpPr>
              <p:nvPr/>
            </p:nvGrpSpPr>
            <p:grpSpPr bwMode="auto">
              <a:xfrm>
                <a:off x="4424" y="2609"/>
                <a:ext cx="1106" cy="556"/>
                <a:chOff x="4424" y="2609"/>
                <a:chExt cx="1106" cy="556"/>
              </a:xfrm>
            </p:grpSpPr>
            <p:sp>
              <p:nvSpPr>
                <p:cNvPr id="15470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الله ينقي ويعلم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النصيحة لأيوب</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70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4" name="Group 340"/>
              <p:cNvGrpSpPr>
                <a:grpSpLocks/>
              </p:cNvGrpSpPr>
              <p:nvPr/>
            </p:nvGrpSpPr>
            <p:grpSpPr bwMode="auto">
              <a:xfrm>
                <a:off x="1106" y="3165"/>
                <a:ext cx="1106" cy="556"/>
                <a:chOff x="1106" y="3165"/>
                <a:chExt cx="1106" cy="556"/>
              </a:xfrm>
            </p:grpSpPr>
            <p:sp>
              <p:nvSpPr>
                <p:cNvPr id="15470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الأشرار فقط</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يعانون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5" name="Group 342"/>
              <p:cNvGrpSpPr>
                <a:grpSpLocks/>
              </p:cNvGrpSpPr>
              <p:nvPr/>
            </p:nvGrpSpPr>
            <p:grpSpPr bwMode="auto">
              <a:xfrm>
                <a:off x="2212" y="3165"/>
                <a:ext cx="1106" cy="556"/>
                <a:chOff x="2212" y="3165"/>
                <a:chExt cx="1106" cy="556"/>
              </a:xfrm>
            </p:grpSpPr>
            <p:sp>
              <p:nvSpPr>
                <p:cNvPr id="15470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الأشرار دائماً يعانون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6" name="Group 344"/>
              <p:cNvGrpSpPr>
                <a:grpSpLocks/>
              </p:cNvGrpSpPr>
              <p:nvPr/>
            </p:nvGrpSpPr>
            <p:grpSpPr bwMode="auto">
              <a:xfrm>
                <a:off x="3318" y="3165"/>
                <a:ext cx="1106" cy="556"/>
                <a:chOff x="3318" y="3165"/>
                <a:chExt cx="1106" cy="556"/>
              </a:xfrm>
            </p:grpSpPr>
            <p:sp>
              <p:nvSpPr>
                <p:cNvPr id="15470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حياة الأشرار قصيرة</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70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7" name="Group 346"/>
              <p:cNvGrpSpPr>
                <a:grpSpLocks/>
              </p:cNvGrpSpPr>
              <p:nvPr/>
            </p:nvGrpSpPr>
            <p:grpSpPr bwMode="auto">
              <a:xfrm>
                <a:off x="4424" y="3165"/>
                <a:ext cx="1106" cy="556"/>
                <a:chOff x="4424" y="3165"/>
                <a:chExt cx="1106" cy="556"/>
              </a:xfrm>
            </p:grpSpPr>
            <p:sp>
              <p:nvSpPr>
                <p:cNvPr id="15469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تواضع واخضع لله</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الآية الرئيسية</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69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69" name="Group 350"/>
              <p:cNvGrpSpPr>
                <a:grpSpLocks/>
              </p:cNvGrpSpPr>
              <p:nvPr/>
            </p:nvGrpSpPr>
            <p:grpSpPr bwMode="auto">
              <a:xfrm>
                <a:off x="1106" y="3721"/>
                <a:ext cx="1106" cy="461"/>
                <a:chOff x="1106" y="3721"/>
                <a:chExt cx="1106" cy="461"/>
              </a:xfrm>
            </p:grpSpPr>
            <p:sp>
              <p:nvSpPr>
                <p:cNvPr id="15469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8، 5: 17</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0" name="Group 352"/>
              <p:cNvGrpSpPr>
                <a:grpSpLocks/>
              </p:cNvGrpSpPr>
              <p:nvPr/>
            </p:nvGrpSpPr>
            <p:grpSpPr bwMode="auto">
              <a:xfrm>
                <a:off x="2212" y="3721"/>
                <a:ext cx="1106" cy="461"/>
                <a:chOff x="2212" y="3721"/>
                <a:chExt cx="1106" cy="461"/>
              </a:xfrm>
            </p:grpSpPr>
            <p:sp>
              <p:nvSpPr>
                <p:cNvPr id="15469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8</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1" name="Group 354"/>
              <p:cNvGrpSpPr>
                <a:grpSpLocks/>
              </p:cNvGrpSpPr>
              <p:nvPr/>
            </p:nvGrpSpPr>
            <p:grpSpPr bwMode="auto">
              <a:xfrm>
                <a:off x="3318" y="3721"/>
                <a:ext cx="1106" cy="461"/>
                <a:chOff x="3318" y="3721"/>
                <a:chExt cx="1106" cy="461"/>
              </a:xfrm>
            </p:grpSpPr>
            <p:sp>
              <p:nvSpPr>
                <p:cNvPr id="15469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5</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9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2" name="Group 356"/>
              <p:cNvGrpSpPr>
                <a:grpSpLocks/>
              </p:cNvGrpSpPr>
              <p:nvPr/>
            </p:nvGrpSpPr>
            <p:grpSpPr bwMode="auto">
              <a:xfrm>
                <a:off x="4424" y="3721"/>
                <a:ext cx="1106" cy="461"/>
                <a:chOff x="4424" y="3721"/>
                <a:chExt cx="1106" cy="461"/>
              </a:xfrm>
            </p:grpSpPr>
            <p:sp>
              <p:nvSpPr>
                <p:cNvPr id="15468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 23</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مفهوم الله</a:t>
                  </a:r>
                  <a:endParaRPr kumimoji="0" lang="en-US" sz="1800" b="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5468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4" name="Group 360"/>
              <p:cNvGrpSpPr>
                <a:grpSpLocks/>
              </p:cNvGrpSpPr>
              <p:nvPr/>
            </p:nvGrpSpPr>
            <p:grpSpPr bwMode="auto">
              <a:xfrm>
                <a:off x="1106" y="4182"/>
                <a:ext cx="1106" cy="690"/>
                <a:chOff x="1106" y="4182"/>
                <a:chExt cx="1106" cy="690"/>
              </a:xfrm>
            </p:grpSpPr>
            <p:sp>
              <p:nvSpPr>
                <p:cNvPr id="15468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بار</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يعاقب الأشرار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يبارك الصالحين</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5" name="Group 362"/>
              <p:cNvGrpSpPr>
                <a:grpSpLocks/>
              </p:cNvGrpSpPr>
              <p:nvPr/>
            </p:nvGrpSpPr>
            <p:grpSpPr bwMode="auto">
              <a:xfrm>
                <a:off x="2212" y="4182"/>
                <a:ext cx="1106" cy="690"/>
                <a:chOff x="2212" y="4182"/>
                <a:chExt cx="1106" cy="690"/>
              </a:xfrm>
            </p:grpSpPr>
            <p:sp>
              <p:nvSpPr>
                <p:cNvPr id="15468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ديان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ثابت</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معطي التشريع</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6" name="Group 364"/>
              <p:cNvGrpSpPr>
                <a:grpSpLocks/>
              </p:cNvGrpSpPr>
              <p:nvPr/>
            </p:nvGrpSpPr>
            <p:grpSpPr bwMode="auto">
              <a:xfrm>
                <a:off x="3318" y="4182"/>
                <a:ext cx="1106" cy="690"/>
                <a:chOff x="3318" y="4182"/>
                <a:chExt cx="1106" cy="690"/>
              </a:xfrm>
            </p:grpSpPr>
            <p:sp>
              <p:nvSpPr>
                <p:cNvPr id="15468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مستقيم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يرحم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8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54677" name="Group 366"/>
              <p:cNvGrpSpPr>
                <a:grpSpLocks/>
              </p:cNvGrpSpPr>
              <p:nvPr/>
            </p:nvGrpSpPr>
            <p:grpSpPr bwMode="auto">
              <a:xfrm>
                <a:off x="4424" y="4182"/>
                <a:ext cx="1106" cy="690"/>
                <a:chOff x="4424" y="4182"/>
                <a:chExt cx="1106" cy="690"/>
              </a:xfrm>
            </p:grpSpPr>
            <p:sp>
              <p:nvSpPr>
                <p:cNvPr id="15467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مؤدب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معلم</a:t>
                  </a:r>
                  <a:endParaRPr kumimoji="0" lang="en-US" sz="1800" b="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467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5463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5462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3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بروس ويلكينسون وكينيث بوا، حديث عبر الكتاب</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188183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9965753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62818" name="Picture 6" descr="jobgods26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2819" name="Text Box 3"/>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tx1"/>
                </a:solidFill>
                <a:latin typeface="Arial" panose="020B0604020202020204" pitchFamily="34" charset="0"/>
                <a:cs typeface="Arial" panose="020B0604020202020204" pitchFamily="34" charset="0"/>
              </a:rPr>
              <a:t>356</a:t>
            </a:r>
            <a:endParaRPr lang="en-US" sz="2400" b="1" dirty="0">
              <a:solidFill>
                <a:srgbClr val="FFFFFF"/>
              </a:solidFill>
              <a:latin typeface="Arial" panose="020B0604020202020204" pitchFamily="34" charset="0"/>
              <a:cs typeface="Arial" panose="020B0604020202020204" pitchFamily="34" charset="0"/>
            </a:endParaRPr>
          </a:p>
        </p:txBody>
      </p:sp>
      <p:sp>
        <p:nvSpPr>
          <p:cNvPr id="13405" name="Rectangle 93"/>
          <p:cNvSpPr>
            <a:spLocks noGrp="1" noChangeArrowheads="1"/>
          </p:cNvSpPr>
          <p:nvPr>
            <p:ph type="title"/>
          </p:nvPr>
        </p:nvSpPr>
        <p:spPr>
          <a:xfrm>
            <a:off x="4343400" y="5638800"/>
            <a:ext cx="4800600" cy="1219200"/>
          </a:xfrm>
        </p:spPr>
        <p:txBody>
          <a:bodyPr/>
          <a:lstStyle/>
          <a:p>
            <a:pPr eaLnBrk="1" hangingPunct="1">
              <a:defRPr/>
            </a:pPr>
            <a:r>
              <a:rPr lang="ar-SA"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الآية المفتاحية</a:t>
            </a:r>
            <a:endParaRPr lang="en-US"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13409" name="Rectangle 97"/>
          <p:cNvSpPr>
            <a:spLocks noChangeArrowheads="1"/>
          </p:cNvSpPr>
          <p:nvPr/>
        </p:nvSpPr>
        <p:spPr bwMode="auto">
          <a:xfrm>
            <a:off x="0" y="0"/>
            <a:ext cx="6477000" cy="2819400"/>
          </a:xfrm>
          <a:prstGeom prst="rect">
            <a:avLst/>
          </a:prstGeom>
          <a:noFill/>
          <a:ln w="12700" cap="sq">
            <a:noFill/>
            <a:miter lim="800000"/>
            <a:headEnd type="none" w="sm" len="sm"/>
            <a:tailEnd type="none" w="sm" len="sm"/>
          </a:ln>
          <a:effectLst/>
        </p:spPr>
        <p:txBody>
          <a:bodyPr/>
          <a:lstStyle/>
          <a:p>
            <a:pPr>
              <a:lnSpc>
                <a:spcPct val="100000"/>
              </a:lnSpc>
              <a:spcBef>
                <a:spcPct val="20000"/>
              </a:spcBef>
              <a:buClr>
                <a:schemeClr val="tx2"/>
              </a:buClr>
              <a:buFont typeface="Wingdings" pitchFamily="-105" charset="2"/>
              <a:buNone/>
              <a:defRPr/>
            </a:pPr>
            <a:r>
              <a:rPr lang="ru-RU" altLang="zh-CN" sz="2400" b="1" dirty="0">
                <a:noFill/>
                <a:latin typeface="Arial" panose="020B0604020202020204" pitchFamily="34" charset="0"/>
                <a:ea typeface="宋体" pitchFamily="-105" charset="-122"/>
                <a:cs typeface="Arial" panose="020B0604020202020204" pitchFamily="34" charset="0"/>
              </a:rPr>
              <a:t>"</a:t>
            </a:r>
            <a:r>
              <a:rPr lang="en-US" altLang="zh-CN" sz="2400" b="1" dirty="0">
                <a:noFill/>
                <a:latin typeface="Arial" panose="020B0604020202020204" pitchFamily="34" charset="0"/>
                <a:ea typeface="宋体" pitchFamily="-105" charset="-122"/>
                <a:cs typeface="Arial" panose="020B0604020202020204" pitchFamily="34" charset="0"/>
              </a:rPr>
              <a:t>The Almighty is beyond our reach and exalted in power; in his justice and great righteousness, he does not oppress.  Therefore, men revere him, for does he not have regard for all the wise in heart?</a:t>
            </a:r>
            <a:r>
              <a:rPr lang="ru-RU" altLang="zh-CN" sz="2400" b="1" dirty="0">
                <a:noFill/>
                <a:latin typeface="Arial" panose="020B0604020202020204" pitchFamily="34" charset="0"/>
                <a:ea typeface="宋体" pitchFamily="-105" charset="-122"/>
                <a:cs typeface="Arial" panose="020B0604020202020204" pitchFamily="34" charset="0"/>
              </a:rPr>
              <a:t>"</a:t>
            </a:r>
            <a:r>
              <a:rPr lang="en-US" altLang="zh-CN" sz="2400" b="1" dirty="0">
                <a:noFill/>
                <a:latin typeface="Arial" panose="020B0604020202020204" pitchFamily="34" charset="0"/>
                <a:ea typeface="宋体" pitchFamily="-105" charset="-122"/>
                <a:cs typeface="Arial" panose="020B0604020202020204" pitchFamily="34" charset="0"/>
              </a:rPr>
              <a:t>  (</a:t>
            </a:r>
            <a:r>
              <a:rPr lang="ar-SA" altLang="zh-CN" sz="2400" b="1" dirty="0">
                <a:noFill/>
                <a:latin typeface="Arial" panose="020B0604020202020204" pitchFamily="34" charset="0"/>
                <a:ea typeface="宋体" pitchFamily="-105" charset="-122"/>
                <a:cs typeface="Arial" panose="020B0604020202020204" pitchFamily="34" charset="0"/>
              </a:rPr>
              <a:t>أيوب</a:t>
            </a:r>
            <a:r>
              <a:rPr lang="en-US" altLang="zh-CN" sz="2400" b="1" dirty="0">
                <a:noFill/>
                <a:latin typeface="Arial" panose="020B0604020202020204" pitchFamily="34" charset="0"/>
                <a:ea typeface="宋体" pitchFamily="-105" charset="-122"/>
                <a:cs typeface="Arial" panose="020B0604020202020204" pitchFamily="34" charset="0"/>
              </a:rPr>
              <a:t> 37:23-24)</a:t>
            </a:r>
          </a:p>
        </p:txBody>
      </p:sp>
      <p:sp>
        <p:nvSpPr>
          <p:cNvPr id="6" name="Rectangle 5"/>
          <p:cNvSpPr>
            <a:spLocks noChangeArrowheads="1"/>
          </p:cNvSpPr>
          <p:nvPr/>
        </p:nvSpPr>
        <p:spPr bwMode="auto">
          <a:xfrm>
            <a:off x="1" y="0"/>
            <a:ext cx="6477000" cy="393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a:t>
            </a:r>
            <a:r>
              <a:rPr lang="ar-SA" altLang="zh-CN" sz="3600" b="1" dirty="0" err="1">
                <a:solidFill>
                  <a:schemeClr val="tx1"/>
                </a:solidFill>
                <a:latin typeface="Arial" panose="020B0604020202020204" pitchFamily="34" charset="0"/>
                <a:cs typeface="Arial" panose="020B0604020202020204" pitchFamily="34" charset="0"/>
              </a:rPr>
              <a:t>أليهو</a:t>
            </a:r>
            <a:r>
              <a:rPr lang="ar-SA" altLang="zh-CN" sz="3600" b="1" dirty="0">
                <a:solidFill>
                  <a:schemeClr val="tx1"/>
                </a:solidFill>
                <a:latin typeface="Arial" panose="020B0604020202020204" pitchFamily="34" charset="0"/>
                <a:cs typeface="Arial" panose="020B0604020202020204" pitchFamily="34" charset="0"/>
              </a:rPr>
              <a:t> يتكلم)</a:t>
            </a: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23 القدير لا ندركه عظيم القوة والحق وكثير البر لا يجاوب.</a:t>
            </a: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24 لذلك فلتخفه الناس كل حكيم القلب</a:t>
            </a:r>
            <a:r>
              <a:rPr lang="ar-JO" altLang="zh-CN" sz="3600" b="1" dirty="0">
                <a:solidFill>
                  <a:schemeClr val="tx1"/>
                </a:solidFill>
                <a:latin typeface="Arial" panose="020B0604020202020204" pitchFamily="34" charset="0"/>
                <a:cs typeface="Arial" panose="020B0604020202020204" pitchFamily="34" charset="0"/>
              </a:rPr>
              <a:t>    </a:t>
            </a:r>
            <a:r>
              <a:rPr lang="ar-SA" altLang="zh-CN" sz="3600" b="1" dirty="0">
                <a:solidFill>
                  <a:schemeClr val="tx1"/>
                </a:solidFill>
                <a:latin typeface="Arial" panose="020B0604020202020204" pitchFamily="34" charset="0"/>
                <a:cs typeface="Arial" panose="020B0604020202020204" pitchFamily="34" charset="0"/>
              </a:rPr>
              <a:t> لا يراعي.</a:t>
            </a:r>
            <a:endParaRPr lang="ar-JO" altLang="zh-CN" sz="3600" b="1" dirty="0">
              <a:solidFill>
                <a:schemeClr val="tx1"/>
              </a:solidFill>
              <a:latin typeface="Arial" panose="020B0604020202020204" pitchFamily="34" charset="0"/>
              <a:cs typeface="Arial" panose="020B0604020202020204" pitchFamily="34" charset="0"/>
            </a:endParaRPr>
          </a:p>
          <a:p>
            <a:pPr algn="ctr">
              <a:lnSpc>
                <a:spcPct val="100000"/>
              </a:lnSpc>
              <a:spcBef>
                <a:spcPct val="20000"/>
              </a:spcBef>
              <a:buClr>
                <a:schemeClr val="tx2"/>
              </a:buClr>
            </a:pPr>
            <a:r>
              <a:rPr lang="ar-SA" altLang="zh-CN" sz="3600" b="1" dirty="0">
                <a:solidFill>
                  <a:schemeClr val="tx1"/>
                </a:solidFill>
                <a:latin typeface="Arial" panose="020B0604020202020204" pitchFamily="34" charset="0"/>
                <a:cs typeface="Arial" panose="020B0604020202020204" pitchFamily="34" charset="0"/>
              </a:rPr>
              <a:t>(37: 23- 24).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0" y="198782"/>
            <a:ext cx="9144000" cy="2554545"/>
          </a:xfrm>
          <a:prstGeom prst="rect">
            <a:avLst/>
          </a:prstGeom>
          <a:noFill/>
        </p:spPr>
        <p:txBody>
          <a:bodyPr wrap="square" rtlCol="0">
            <a:spAutoFit/>
          </a:bodyPr>
          <a:lstStyle/>
          <a:p>
            <a:pPr algn="ctr" defTabSz="457177" fontAlgn="auto">
              <a:lnSpc>
                <a:spcPct val="100000"/>
              </a:lnSpc>
              <a:spcBef>
                <a:spcPts val="0"/>
              </a:spcBef>
              <a:spcAft>
                <a:spcPts val="0"/>
              </a:spcAft>
            </a:pPr>
            <a:r>
              <a:rPr lang="ar-JO" sz="4000" b="1" dirty="0">
                <a:solidFill>
                  <a:prstClr val="white"/>
                </a:solidFill>
                <a:latin typeface="Arial" panose="020B0604020202020204" pitchFamily="34" charset="0"/>
                <a:ea typeface="+mn-ea"/>
                <a:cs typeface="Arial" panose="020B0604020202020204" pitchFamily="34" charset="0"/>
              </a:rPr>
              <a:t>أ</a:t>
            </a:r>
            <a:r>
              <a:rPr lang="ar-SA" sz="4000" b="1" dirty="0">
                <a:solidFill>
                  <a:prstClr val="white"/>
                </a:solidFill>
                <a:latin typeface="Arial" panose="020B0604020202020204" pitchFamily="34" charset="0"/>
                <a:ea typeface="+mn-ea"/>
                <a:cs typeface="Arial" panose="020B0604020202020204" pitchFamily="34" charset="0"/>
              </a:rPr>
              <a:t>يوب ٣٧ : ٢٣</a:t>
            </a:r>
            <a:endParaRPr lang="en-US" sz="4000" b="1" dirty="0">
              <a:solidFill>
                <a:prstClr val="white"/>
              </a:solidFill>
              <a:latin typeface="Arial" panose="020B0604020202020204" pitchFamily="34" charset="0"/>
              <a:ea typeface="+mn-ea"/>
              <a:cs typeface="Arial" panose="020B0604020202020204" pitchFamily="34" charset="0"/>
            </a:endParaRPr>
          </a:p>
          <a:p>
            <a:pPr algn="ctr" defTabSz="457177" fontAlgn="auto">
              <a:lnSpc>
                <a:spcPct val="100000"/>
              </a:lnSpc>
              <a:spcBef>
                <a:spcPts val="0"/>
              </a:spcBef>
              <a:spcAft>
                <a:spcPts val="0"/>
              </a:spcAft>
            </a:pPr>
            <a:r>
              <a:rPr lang="ar-SA" sz="4000" b="1" dirty="0">
                <a:solidFill>
                  <a:prstClr val="white"/>
                </a:solidFill>
                <a:latin typeface="Arial" panose="020B0604020202020204" pitchFamily="34" charset="0"/>
                <a:ea typeface="+mn-ea"/>
                <a:cs typeface="Arial" panose="020B0604020202020204" pitchFamily="34" charset="0"/>
              </a:rPr>
              <a:t> </a:t>
            </a:r>
            <a:endParaRPr lang="en-US" sz="4000" b="1" dirty="0">
              <a:solidFill>
                <a:prstClr val="white"/>
              </a:solidFill>
              <a:latin typeface="Arial" panose="020B0604020202020204" pitchFamily="34" charset="0"/>
              <a:ea typeface="+mn-ea"/>
              <a:cs typeface="Arial" panose="020B0604020202020204" pitchFamily="34" charset="0"/>
            </a:endParaRPr>
          </a:p>
          <a:p>
            <a:pPr algn="ctr" defTabSz="457177" fontAlgn="auto">
              <a:lnSpc>
                <a:spcPct val="100000"/>
              </a:lnSpc>
              <a:spcBef>
                <a:spcPts val="0"/>
              </a:spcBef>
              <a:spcAft>
                <a:spcPts val="0"/>
              </a:spcAft>
            </a:pPr>
            <a:r>
              <a:rPr lang="ar-SA" sz="4000" b="1" dirty="0">
                <a:solidFill>
                  <a:prstClr val="white"/>
                </a:solidFill>
                <a:latin typeface="Arial" panose="020B0604020202020204" pitchFamily="34" charset="0"/>
                <a:ea typeface="+mn-ea"/>
                <a:cs typeface="Arial" panose="020B0604020202020204" pitchFamily="34" charset="0"/>
              </a:rPr>
              <a:t>القدير لا ندركه عظيم القوة والحق</a:t>
            </a:r>
            <a:r>
              <a:rPr lang="ar-JO" sz="4000" b="1" dirty="0">
                <a:solidFill>
                  <a:prstClr val="white"/>
                </a:solidFill>
                <a:latin typeface="Arial" panose="020B0604020202020204" pitchFamily="34" charset="0"/>
                <a:ea typeface="+mn-ea"/>
                <a:cs typeface="Arial" panose="020B0604020202020204" pitchFamily="34" charset="0"/>
              </a:rPr>
              <a:t> </a:t>
            </a:r>
            <a:r>
              <a:rPr lang="ar-SA" sz="4000" b="1" dirty="0">
                <a:solidFill>
                  <a:prstClr val="white"/>
                </a:solidFill>
                <a:latin typeface="Arial" panose="020B0604020202020204" pitchFamily="34" charset="0"/>
                <a:ea typeface="+mn-ea"/>
                <a:cs typeface="Arial" panose="020B0604020202020204" pitchFamily="34" charset="0"/>
              </a:rPr>
              <a:t>وكثير البر</a:t>
            </a:r>
            <a:r>
              <a:rPr lang="ar-JO" sz="4000" b="1" dirty="0">
                <a:solidFill>
                  <a:prstClr val="white"/>
                </a:solidFill>
                <a:latin typeface="Arial" panose="020B0604020202020204" pitchFamily="34" charset="0"/>
                <a:ea typeface="+mn-ea"/>
                <a:cs typeface="Arial" panose="020B0604020202020204" pitchFamily="34" charset="0"/>
              </a:rPr>
              <a:t>           </a:t>
            </a:r>
            <a:r>
              <a:rPr lang="ar-SA" sz="4000" b="1" dirty="0">
                <a:solidFill>
                  <a:prstClr val="white"/>
                </a:solidFill>
                <a:latin typeface="Arial" panose="020B0604020202020204" pitchFamily="34" charset="0"/>
                <a:ea typeface="+mn-ea"/>
                <a:cs typeface="Arial" panose="020B0604020202020204" pitchFamily="34" charset="0"/>
              </a:rPr>
              <a:t>لا يجاوب.</a:t>
            </a:r>
          </a:p>
        </p:txBody>
      </p:sp>
    </p:spTree>
    <p:extLst>
      <p:ext uri="{BB962C8B-B14F-4D97-AF65-F5344CB8AC3E}">
        <p14:creationId xmlns:p14="http://schemas.microsoft.com/office/powerpoint/2010/main" val="373757432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2C1DD-43F8-4586-A434-28E6177198FF}"/>
              </a:ext>
            </a:extLst>
          </p:cNvPr>
          <p:cNvSpPr txBox="1"/>
          <p:nvPr/>
        </p:nvSpPr>
        <p:spPr>
          <a:xfrm>
            <a:off x="145774" y="198782"/>
            <a:ext cx="8799443" cy="1938992"/>
          </a:xfrm>
          <a:prstGeom prst="rect">
            <a:avLst/>
          </a:prstGeom>
          <a:noFill/>
        </p:spPr>
        <p:txBody>
          <a:bodyPr wrap="square" rtlCol="0">
            <a:spAutoFit/>
          </a:bodyPr>
          <a:lstStyle/>
          <a:p>
            <a:pPr algn="ctr" defTabSz="457177" rtl="1" fontAlgn="auto">
              <a:lnSpc>
                <a:spcPct val="100000"/>
              </a:lnSpc>
              <a:spcBef>
                <a:spcPts val="0"/>
              </a:spcBef>
              <a:spcAft>
                <a:spcPts val="0"/>
              </a:spcAft>
            </a:pPr>
            <a:r>
              <a:rPr lang="ar-JO" sz="4000" b="1" dirty="0">
                <a:solidFill>
                  <a:prstClr val="white"/>
                </a:solidFill>
                <a:latin typeface="Arial" panose="020B0604020202020204" pitchFamily="34" charset="0"/>
                <a:cs typeface="Arial" panose="020B0604020202020204" pitchFamily="34" charset="0"/>
              </a:rPr>
              <a:t>أ</a:t>
            </a:r>
            <a:r>
              <a:rPr lang="ar-SA" sz="4000" b="1" dirty="0">
                <a:solidFill>
                  <a:prstClr val="white"/>
                </a:solidFill>
                <a:latin typeface="Arial" panose="020B0604020202020204" pitchFamily="34" charset="0"/>
                <a:cs typeface="Arial" panose="020B0604020202020204" pitchFamily="34" charset="0"/>
              </a:rPr>
              <a:t>يوب ٣٧ : ٢٤</a:t>
            </a:r>
          </a:p>
          <a:p>
            <a:pPr algn="ctr" defTabSz="457177" rtl="1" fontAlgn="auto">
              <a:lnSpc>
                <a:spcPct val="100000"/>
              </a:lnSpc>
              <a:spcBef>
                <a:spcPts val="0"/>
              </a:spcBef>
              <a:spcAft>
                <a:spcPts val="0"/>
              </a:spcAft>
            </a:pPr>
            <a:endParaRPr lang="en-US" sz="4000" b="1" dirty="0">
              <a:solidFill>
                <a:prstClr val="white"/>
              </a:solidFill>
              <a:latin typeface="Arial" panose="020B0604020202020204" pitchFamily="34" charset="0"/>
              <a:cs typeface="Arial" panose="020B0604020202020204" pitchFamily="34" charset="0"/>
            </a:endParaRPr>
          </a:p>
          <a:p>
            <a:pPr algn="ctr" defTabSz="457177" rtl="1" fontAlgn="auto">
              <a:lnSpc>
                <a:spcPct val="100000"/>
              </a:lnSpc>
              <a:spcBef>
                <a:spcPts val="0"/>
              </a:spcBef>
              <a:spcAft>
                <a:spcPts val="0"/>
              </a:spcAft>
            </a:pPr>
            <a:r>
              <a:rPr lang="ar-SA" sz="4000" b="1" dirty="0">
                <a:solidFill>
                  <a:prstClr val="white"/>
                </a:solidFill>
                <a:latin typeface="Arial" panose="020B0604020202020204" pitchFamily="34" charset="0"/>
                <a:cs typeface="Arial" panose="020B0604020202020204" pitchFamily="34" charset="0"/>
              </a:rPr>
              <a:t>لذلك فلتخفه الناس كل حكيم القلب لا يراعي</a:t>
            </a:r>
          </a:p>
        </p:txBody>
      </p:sp>
    </p:spTree>
    <p:extLst>
      <p:ext uri="{BB962C8B-B14F-4D97-AF65-F5344CB8AC3E}">
        <p14:creationId xmlns:p14="http://schemas.microsoft.com/office/powerpoint/2010/main" val="14956556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55100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rtl="1">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الإعداد</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أحيانًا تأتي المعاناة</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نكون قد ارتكبنا</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 خطأ</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1-2)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658701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امتحان نصف الفصل</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لأيوب (38-41)</a:t>
            </a:r>
            <a:br>
              <a:rPr lang="ar-JO" b="1"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panose="020B0604020202020204" pitchFamily="34" charset="0"/>
                <a:ea typeface="ＭＳ Ｐゴシック" charset="0"/>
                <a:cs typeface="Arial" panose="020B0604020202020204" pitchFamily="34" charset="0"/>
              </a:rPr>
              <a:t>الجزء 1 : (إجابات قصيرة، 38: 1-40: 5)</a:t>
            </a:r>
            <a:r>
              <a:rPr lang="ar-JO" b="1" dirty="0">
                <a:latin typeface="Arial" panose="020B0604020202020204" pitchFamily="34" charset="0"/>
                <a:ea typeface="ＭＳ Ｐゴシック" charset="0"/>
                <a:cs typeface="Arial" panose="020B0604020202020204" pitchFamily="34" charset="0"/>
              </a:rPr>
              <a:t> :</a:t>
            </a: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هل تستطيع الإجابة على سؤال واحد فقط من أسئلتي ؟</a:t>
            </a:r>
            <a:endParaRPr lang="en-US" b="1" dirty="0">
              <a:latin typeface="Arial" panose="020B0604020202020204" pitchFamily="34" charset="0"/>
              <a:ea typeface="ＭＳ Ｐゴシック" charset="0"/>
              <a:cs typeface="Arial" panose="020B0604020202020204" pitchFamily="34" charset="0"/>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7642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بل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أحد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معروفاً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50" name="Rectangle 106"/>
          <p:cNvSpPr>
            <a:spLocks noChangeArrowheads="1"/>
          </p:cNvSpPr>
          <p:nvPr/>
        </p:nvSpPr>
        <p:spPr bwMode="auto">
          <a:xfrm>
            <a:off x="0" y="1711234"/>
            <a:ext cx="9144000" cy="4228850"/>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أيوب 38: 1 فأجاب الرب أيوب من العاصفة </a:t>
            </a:r>
            <a:r>
              <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وقال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من هذا الذي يظلم القضاء بكلام بلا معرفة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اشدد الآن حقويك كرجل فإني أسألك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فتعلمني</a:t>
            </a:r>
            <a:endPar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4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أين كنت حين أسست الأرض أخبر إن كان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عندك فهم</a:t>
            </a:r>
            <a:endPar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885150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08650"/>
                                        </p:tgtEl>
                                        <p:attrNameLst>
                                          <p:attrName>style.visibility</p:attrName>
                                        </p:attrNameLst>
                                      </p:cBhvr>
                                      <p:to>
                                        <p:strVal val="visible"/>
                                      </p:to>
                                    </p:set>
                                    <p:anim calcmode="lin" valueType="num">
                                      <p:cBhvr>
                                        <p:cTn id="7" dur="1000" fill="hold"/>
                                        <p:tgtEl>
                                          <p:spTgt spid="108650"/>
                                        </p:tgtEl>
                                        <p:attrNameLst>
                                          <p:attrName>ppt_w</p:attrName>
                                        </p:attrNameLst>
                                      </p:cBhvr>
                                      <p:tavLst>
                                        <p:tav tm="0">
                                          <p:val>
                                            <p:fltVal val="0"/>
                                          </p:val>
                                        </p:tav>
                                        <p:tav tm="100000">
                                          <p:val>
                                            <p:strVal val="#ppt_w"/>
                                          </p:val>
                                        </p:tav>
                                      </p:tavLst>
                                    </p:anim>
                                    <p:anim calcmode="lin" valueType="num">
                                      <p:cBhvr>
                                        <p:cTn id="8" dur="1000" fill="hold"/>
                                        <p:tgtEl>
                                          <p:spTgt spid="108650"/>
                                        </p:tgtEl>
                                        <p:attrNameLst>
                                          <p:attrName>ppt_h</p:attrName>
                                        </p:attrNameLst>
                                      </p:cBhvr>
                                      <p:tavLst>
                                        <p:tav tm="0">
                                          <p:val>
                                            <p:fltVal val="0"/>
                                          </p:val>
                                        </p:tav>
                                        <p:tav tm="100000">
                                          <p:val>
                                            <p:strVal val="#ppt_h"/>
                                          </p:val>
                                        </p:tav>
                                      </p:tavLst>
                                    </p:anim>
                                    <p:anim calcmode="lin" valueType="num">
                                      <p:cBhvr>
                                        <p:cTn id="9"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8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0"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373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747" name="Rectangle 3"/>
          <p:cNvSpPr>
            <a:spLocks noGrp="1" noChangeArrowheads="1"/>
          </p:cNvSpPr>
          <p:nvPr>
            <p:ph type="title"/>
          </p:nvPr>
        </p:nvSpPr>
        <p:spPr>
          <a:xfrm>
            <a:off x="228600" y="228600"/>
            <a:ext cx="7848600" cy="609600"/>
          </a:xfrm>
          <a:gradFill rotWithShape="1">
            <a:gsLst>
              <a:gs pos="0">
                <a:srgbClr val="660033"/>
              </a:gs>
              <a:gs pos="100000">
                <a:srgbClr val="2F0018"/>
              </a:gs>
            </a:gsLst>
            <a:path path="shape">
              <a:fillToRect l="50000" t="50000" r="50000" b="50000"/>
            </a:path>
          </a:gradFill>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1"/>
          <a:lstStyle/>
          <a:p>
            <a:pPr eaLnBrk="1" hangingPunct="1"/>
            <a:r>
              <a:rPr lang="ar-JO" altLang="zh-CN" sz="3600" b="1" dirty="0">
                <a:solidFill>
                  <a:srgbClr val="FFFFFF"/>
                </a:solidFill>
                <a:latin typeface="Arial" panose="020B0604020202020204" pitchFamily="34" charset="0"/>
                <a:ea typeface="ＭＳ Ｐゴシック" charset="0"/>
                <a:cs typeface="Arial" panose="020B0604020202020204" pitchFamily="34" charset="0"/>
              </a:rPr>
              <a:t>نصائح من أصدقاء أيوب</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grpSp>
        <p:nvGrpSpPr>
          <p:cNvPr id="159748" name="Group 321"/>
          <p:cNvGrpSpPr>
            <a:grpSpLocks/>
          </p:cNvGrpSpPr>
          <p:nvPr/>
        </p:nvGrpSpPr>
        <p:grpSpPr bwMode="auto">
          <a:xfrm>
            <a:off x="149225" y="838200"/>
            <a:ext cx="8847138" cy="5943600"/>
            <a:chOff x="-4" y="-4"/>
            <a:chExt cx="5573" cy="7167"/>
          </a:xfrm>
        </p:grpSpPr>
        <p:grpSp>
          <p:nvGrpSpPr>
            <p:cNvPr id="159750" name="Group 319"/>
            <p:cNvGrpSpPr>
              <a:grpSpLocks/>
            </p:cNvGrpSpPr>
            <p:nvPr/>
          </p:nvGrpSpPr>
          <p:grpSpPr bwMode="auto">
            <a:xfrm>
              <a:off x="0" y="0"/>
              <a:ext cx="5565" cy="7159"/>
              <a:chOff x="0" y="0"/>
              <a:chExt cx="5565" cy="7159"/>
            </a:xfrm>
          </p:grpSpPr>
          <p:grpSp>
            <p:nvGrpSpPr>
              <p:cNvPr id="159752" name="Group 212"/>
              <p:cNvGrpSpPr>
                <a:grpSpLocks/>
              </p:cNvGrpSpPr>
              <p:nvPr/>
            </p:nvGrpSpPr>
            <p:grpSpPr bwMode="auto">
              <a:xfrm>
                <a:off x="0" y="0"/>
                <a:ext cx="795" cy="690"/>
                <a:chOff x="0" y="0"/>
                <a:chExt cx="795" cy="690"/>
              </a:xfrm>
            </p:grpSpPr>
            <p:sp>
              <p:nvSpPr>
                <p:cNvPr id="159912" name="Rectangle 144"/>
                <p:cNvSpPr>
                  <a:spLocks noChangeArrowheads="1"/>
                </p:cNvSpPr>
                <p:nvPr/>
              </p:nvSpPr>
              <p:spPr bwMode="auto">
                <a:xfrm>
                  <a:off x="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13" name="Rectangle 211"/>
                <p:cNvSpPr>
                  <a:spLocks noChangeArrowheads="1"/>
                </p:cNvSpPr>
                <p:nvPr/>
              </p:nvSpPr>
              <p:spPr bwMode="auto">
                <a:xfrm>
                  <a:off x="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3" name="Group 214"/>
              <p:cNvGrpSpPr>
                <a:grpSpLocks/>
              </p:cNvGrpSpPr>
              <p:nvPr/>
            </p:nvGrpSpPr>
            <p:grpSpPr bwMode="auto">
              <a:xfrm>
                <a:off x="795" y="0"/>
                <a:ext cx="795" cy="690"/>
                <a:chOff x="795" y="0"/>
                <a:chExt cx="795" cy="690"/>
              </a:xfrm>
            </p:grpSpPr>
            <p:sp>
              <p:nvSpPr>
                <p:cNvPr id="159910" name="Rectangle 145"/>
                <p:cNvSpPr>
                  <a:spLocks noChangeArrowheads="1"/>
                </p:cNvSpPr>
                <p:nvPr/>
              </p:nvSpPr>
              <p:spPr bwMode="auto">
                <a:xfrm>
                  <a:off x="79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أين تكلموا؟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11" name="Rectangle 213"/>
                <p:cNvSpPr>
                  <a:spLocks noChangeArrowheads="1"/>
                </p:cNvSpPr>
                <p:nvPr/>
              </p:nvSpPr>
              <p:spPr bwMode="auto">
                <a:xfrm>
                  <a:off x="79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4" name="Group 216"/>
              <p:cNvGrpSpPr>
                <a:grpSpLocks/>
              </p:cNvGrpSpPr>
              <p:nvPr/>
            </p:nvGrpSpPr>
            <p:grpSpPr bwMode="auto">
              <a:xfrm>
                <a:off x="1590" y="0"/>
                <a:ext cx="795" cy="690"/>
                <a:chOff x="1590" y="0"/>
                <a:chExt cx="795" cy="690"/>
              </a:xfrm>
            </p:grpSpPr>
            <p:sp>
              <p:nvSpPr>
                <p:cNvPr id="159908" name="Rectangle 146"/>
                <p:cNvSpPr>
                  <a:spLocks noChangeArrowheads="1"/>
                </p:cNvSpPr>
                <p:nvPr/>
              </p:nvSpPr>
              <p:spPr bwMode="auto">
                <a:xfrm>
                  <a:off x="159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ساعدوا؟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9" name="Rectangle 215"/>
                <p:cNvSpPr>
                  <a:spLocks noChangeArrowheads="1"/>
                </p:cNvSpPr>
                <p:nvPr/>
              </p:nvSpPr>
              <p:spPr bwMode="auto">
                <a:xfrm>
                  <a:off x="159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5" name="Group 218"/>
              <p:cNvGrpSpPr>
                <a:grpSpLocks/>
              </p:cNvGrpSpPr>
              <p:nvPr/>
            </p:nvGrpSpPr>
            <p:grpSpPr bwMode="auto">
              <a:xfrm>
                <a:off x="2385" y="0"/>
                <a:ext cx="795" cy="690"/>
                <a:chOff x="2385" y="0"/>
                <a:chExt cx="795" cy="690"/>
              </a:xfrm>
            </p:grpSpPr>
            <p:sp>
              <p:nvSpPr>
                <p:cNvPr id="159906" name="Rectangle 147"/>
                <p:cNvSpPr>
                  <a:spLocks noChangeArrowheads="1"/>
                </p:cNvSpPr>
                <p:nvPr/>
              </p:nvSpPr>
              <p:spPr bwMode="auto">
                <a:xfrm>
                  <a:off x="2385"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نظرتهم لآلام 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7" name="Rectangle 217"/>
                <p:cNvSpPr>
                  <a:spLocks noChangeArrowheads="1"/>
                </p:cNvSpPr>
                <p:nvPr/>
              </p:nvSpPr>
              <p:spPr bwMode="auto">
                <a:xfrm>
                  <a:off x="2385"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6" name="Group 220"/>
              <p:cNvGrpSpPr>
                <a:grpSpLocks/>
              </p:cNvGrpSpPr>
              <p:nvPr/>
            </p:nvGrpSpPr>
            <p:grpSpPr bwMode="auto">
              <a:xfrm>
                <a:off x="3180" y="0"/>
                <a:ext cx="775" cy="690"/>
                <a:chOff x="3180" y="0"/>
                <a:chExt cx="775" cy="690"/>
              </a:xfrm>
            </p:grpSpPr>
            <p:sp>
              <p:nvSpPr>
                <p:cNvPr id="159904" name="Rectangle 148"/>
                <p:cNvSpPr>
                  <a:spLocks noChangeArrowheads="1"/>
                </p:cNvSpPr>
                <p:nvPr/>
              </p:nvSpPr>
              <p:spPr bwMode="auto">
                <a:xfrm>
                  <a:off x="3180" y="0"/>
                  <a:ext cx="77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نصيحتهم   لأيوب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5" name="Rectangle 219"/>
                <p:cNvSpPr>
                  <a:spLocks noChangeArrowheads="1"/>
                </p:cNvSpPr>
                <p:nvPr/>
              </p:nvSpPr>
              <p:spPr bwMode="auto">
                <a:xfrm>
                  <a:off x="3180" y="0"/>
                  <a:ext cx="77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7" name="Group 222"/>
              <p:cNvGrpSpPr>
                <a:grpSpLocks/>
              </p:cNvGrpSpPr>
              <p:nvPr/>
            </p:nvGrpSpPr>
            <p:grpSpPr bwMode="auto">
              <a:xfrm>
                <a:off x="3955" y="0"/>
                <a:ext cx="815" cy="690"/>
                <a:chOff x="3955" y="0"/>
                <a:chExt cx="815" cy="690"/>
              </a:xfrm>
            </p:grpSpPr>
            <p:sp>
              <p:nvSpPr>
                <p:cNvPr id="159902" name="Rectangle 149"/>
                <p:cNvSpPr>
                  <a:spLocks noChangeArrowheads="1"/>
                </p:cNvSpPr>
                <p:nvPr/>
              </p:nvSpPr>
              <p:spPr bwMode="auto">
                <a:xfrm>
                  <a:off x="3955" y="0"/>
                  <a:ext cx="81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رد أيوب</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3" name="Rectangle 221"/>
                <p:cNvSpPr>
                  <a:spLocks noChangeArrowheads="1"/>
                </p:cNvSpPr>
                <p:nvPr/>
              </p:nvSpPr>
              <p:spPr bwMode="auto">
                <a:xfrm>
                  <a:off x="3955" y="0"/>
                  <a:ext cx="81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8" name="Group 224"/>
              <p:cNvGrpSpPr>
                <a:grpSpLocks/>
              </p:cNvGrpSpPr>
              <p:nvPr/>
            </p:nvGrpSpPr>
            <p:grpSpPr bwMode="auto">
              <a:xfrm>
                <a:off x="4770" y="0"/>
                <a:ext cx="795" cy="690"/>
                <a:chOff x="4770" y="0"/>
                <a:chExt cx="795" cy="690"/>
              </a:xfrm>
            </p:grpSpPr>
            <p:sp>
              <p:nvSpPr>
                <p:cNvPr id="159900" name="Rectangle 150"/>
                <p:cNvSpPr>
                  <a:spLocks noChangeArrowheads="1"/>
                </p:cNvSpPr>
                <p:nvPr/>
              </p:nvSpPr>
              <p:spPr bwMode="auto">
                <a:xfrm>
                  <a:off x="4770" y="0"/>
                  <a:ext cx="795" cy="690"/>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لأصدقاء    أيوب</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901" name="Rectangle 223"/>
                <p:cNvSpPr>
                  <a:spLocks noChangeArrowheads="1"/>
                </p:cNvSpPr>
                <p:nvPr/>
              </p:nvSpPr>
              <p:spPr bwMode="auto">
                <a:xfrm>
                  <a:off x="4770" y="0"/>
                  <a:ext cx="795"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59" name="Group 226"/>
              <p:cNvGrpSpPr>
                <a:grpSpLocks/>
              </p:cNvGrpSpPr>
              <p:nvPr/>
            </p:nvGrpSpPr>
            <p:grpSpPr bwMode="auto">
              <a:xfrm>
                <a:off x="5565" y="0"/>
                <a:ext cx="0" cy="690"/>
                <a:chOff x="5565" y="0"/>
                <a:chExt cx="0" cy="690"/>
              </a:xfrm>
            </p:grpSpPr>
            <p:sp>
              <p:nvSpPr>
                <p:cNvPr id="159898" name="Rectangle 151"/>
                <p:cNvSpPr>
                  <a:spLocks noChangeArrowheads="1"/>
                </p:cNvSpPr>
                <p:nvPr/>
              </p:nvSpPr>
              <p:spPr bwMode="auto">
                <a:xfrm>
                  <a:off x="5565" y="16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9" name="Rectangle 225"/>
                <p:cNvSpPr>
                  <a:spLocks noChangeArrowheads="1"/>
                </p:cNvSpPr>
                <p:nvPr/>
              </p:nvSpPr>
              <p:spPr bwMode="auto">
                <a:xfrm>
                  <a:off x="5565" y="0"/>
                  <a:ext cx="0" cy="69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0" name="Group 228"/>
              <p:cNvGrpSpPr>
                <a:grpSpLocks/>
              </p:cNvGrpSpPr>
              <p:nvPr/>
            </p:nvGrpSpPr>
            <p:grpSpPr bwMode="auto">
              <a:xfrm>
                <a:off x="0" y="690"/>
                <a:ext cx="795" cy="1035"/>
                <a:chOff x="0" y="690"/>
                <a:chExt cx="795" cy="1035"/>
              </a:xfrm>
            </p:grpSpPr>
            <p:sp>
              <p:nvSpPr>
                <p:cNvPr id="159896" name="Rectangle 152"/>
                <p:cNvSpPr>
                  <a:spLocks noChangeArrowheads="1"/>
                </p:cNvSpPr>
                <p:nvPr/>
              </p:nvSpPr>
              <p:spPr bwMode="auto">
                <a:xfrm>
                  <a:off x="0" y="690"/>
                  <a:ext cx="795" cy="103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أليفاز التيماني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97" name="Rectangle 227"/>
                <p:cNvSpPr>
                  <a:spLocks noChangeArrowheads="1"/>
                </p:cNvSpPr>
                <p:nvPr/>
              </p:nvSpPr>
              <p:spPr bwMode="auto">
                <a:xfrm>
                  <a:off x="0"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1" name="Group 230"/>
              <p:cNvGrpSpPr>
                <a:grpSpLocks/>
              </p:cNvGrpSpPr>
              <p:nvPr/>
            </p:nvGrpSpPr>
            <p:grpSpPr bwMode="auto">
              <a:xfrm>
                <a:off x="795" y="690"/>
                <a:ext cx="795" cy="1035"/>
                <a:chOff x="795" y="690"/>
                <a:chExt cx="795" cy="1035"/>
              </a:xfrm>
            </p:grpSpPr>
            <p:sp>
              <p:nvSpPr>
                <p:cNvPr id="159894" name="Rectangle 153"/>
                <p:cNvSpPr>
                  <a:spLocks noChangeArrowheads="1"/>
                </p:cNvSpPr>
                <p:nvPr/>
              </p:nvSpPr>
              <p:spPr bwMode="auto">
                <a:xfrm>
                  <a:off x="79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4-5، 15، 22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5" name="Rectangle 229"/>
                <p:cNvSpPr>
                  <a:spLocks noChangeArrowheads="1"/>
                </p:cNvSpPr>
                <p:nvPr/>
              </p:nvSpPr>
              <p:spPr bwMode="auto">
                <a:xfrm>
                  <a:off x="79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2" name="Group 232"/>
              <p:cNvGrpSpPr>
                <a:grpSpLocks/>
              </p:cNvGrpSpPr>
              <p:nvPr/>
            </p:nvGrpSpPr>
            <p:grpSpPr bwMode="auto">
              <a:xfrm>
                <a:off x="1590" y="690"/>
                <a:ext cx="795" cy="4921"/>
                <a:chOff x="1590" y="690"/>
                <a:chExt cx="795" cy="4921"/>
              </a:xfrm>
            </p:grpSpPr>
            <p:sp>
              <p:nvSpPr>
                <p:cNvPr id="159892" name="Rectangle 154"/>
                <p:cNvSpPr>
                  <a:spLocks noChangeArrowheads="1"/>
                </p:cNvSpPr>
                <p:nvPr/>
              </p:nvSpPr>
              <p:spPr bwMode="auto">
                <a:xfrm>
                  <a:off x="1590" y="690"/>
                  <a:ext cx="795" cy="49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جلسوا صامتين  مع أيوب       سبعة أيام</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11-13</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59893" name="Rectangle 231"/>
                <p:cNvSpPr>
                  <a:spLocks noChangeArrowheads="1"/>
                </p:cNvSpPr>
                <p:nvPr/>
              </p:nvSpPr>
              <p:spPr bwMode="auto">
                <a:xfrm>
                  <a:off x="1590" y="690"/>
                  <a:ext cx="795" cy="49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3" name="Group 234"/>
              <p:cNvGrpSpPr>
                <a:grpSpLocks/>
              </p:cNvGrpSpPr>
              <p:nvPr/>
            </p:nvGrpSpPr>
            <p:grpSpPr bwMode="auto">
              <a:xfrm>
                <a:off x="2385" y="690"/>
                <a:ext cx="795" cy="1035"/>
                <a:chOff x="2385" y="690"/>
                <a:chExt cx="795" cy="1035"/>
              </a:xfrm>
            </p:grpSpPr>
            <p:sp>
              <p:nvSpPr>
                <p:cNvPr id="159890" name="Rectangle 155"/>
                <p:cNvSpPr>
                  <a:spLocks noChangeArrowheads="1"/>
                </p:cNvSpPr>
                <p:nvPr/>
              </p:nvSpPr>
              <p:spPr bwMode="auto">
                <a:xfrm>
                  <a:off x="2385" y="690"/>
                  <a:ext cx="79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يتألم أيوب     بسبب خطيته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91" name="Rectangle 233"/>
                <p:cNvSpPr>
                  <a:spLocks noChangeArrowheads="1"/>
                </p:cNvSpPr>
                <p:nvPr/>
              </p:nvSpPr>
              <p:spPr bwMode="auto">
                <a:xfrm>
                  <a:off x="2385" y="690"/>
                  <a:ext cx="79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4" name="Group 236"/>
              <p:cNvGrpSpPr>
                <a:grpSpLocks/>
              </p:cNvGrpSpPr>
              <p:nvPr/>
            </p:nvGrpSpPr>
            <p:grpSpPr bwMode="auto">
              <a:xfrm>
                <a:off x="3180" y="690"/>
                <a:ext cx="775" cy="1035"/>
                <a:chOff x="3180" y="690"/>
                <a:chExt cx="775" cy="1035"/>
              </a:xfrm>
            </p:grpSpPr>
            <p:sp>
              <p:nvSpPr>
                <p:cNvPr id="159888" name="Rectangle 156"/>
                <p:cNvSpPr>
                  <a:spLocks noChangeArrowheads="1"/>
                </p:cNvSpPr>
                <p:nvPr/>
              </p:nvSpPr>
              <p:spPr bwMode="auto">
                <a:xfrm>
                  <a:off x="3180" y="690"/>
                  <a:ext cx="77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اطرح دعواك أمام الله (5: 8)</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9" name="Rectangle 235"/>
                <p:cNvSpPr>
                  <a:spLocks noChangeArrowheads="1"/>
                </p:cNvSpPr>
                <p:nvPr/>
              </p:nvSpPr>
              <p:spPr bwMode="auto">
                <a:xfrm>
                  <a:off x="3180" y="690"/>
                  <a:ext cx="77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5" name="Group 238"/>
              <p:cNvGrpSpPr>
                <a:grpSpLocks/>
              </p:cNvGrpSpPr>
              <p:nvPr/>
            </p:nvGrpSpPr>
            <p:grpSpPr bwMode="auto">
              <a:xfrm>
                <a:off x="3955" y="690"/>
                <a:ext cx="815" cy="1035"/>
                <a:chOff x="3955" y="690"/>
                <a:chExt cx="815" cy="1035"/>
              </a:xfrm>
            </p:grpSpPr>
            <p:sp>
              <p:nvSpPr>
                <p:cNvPr id="159886" name="Rectangle 157"/>
                <p:cNvSpPr>
                  <a:spLocks noChangeArrowheads="1"/>
                </p:cNvSpPr>
                <p:nvPr/>
              </p:nvSpPr>
              <p:spPr bwMode="auto">
                <a:xfrm>
                  <a:off x="3955" y="690"/>
                  <a:ext cx="815" cy="1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ارجعوا عن اتهاماتكم الباطلة (6: 29)</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7" name="Rectangle 237"/>
                <p:cNvSpPr>
                  <a:spLocks noChangeArrowheads="1"/>
                </p:cNvSpPr>
                <p:nvPr/>
              </p:nvSpPr>
              <p:spPr bwMode="auto">
                <a:xfrm>
                  <a:off x="3955" y="690"/>
                  <a:ext cx="815"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6" name="Group 240"/>
              <p:cNvGrpSpPr>
                <a:grpSpLocks/>
              </p:cNvGrpSpPr>
              <p:nvPr/>
            </p:nvGrpSpPr>
            <p:grpSpPr bwMode="auto">
              <a:xfrm>
                <a:off x="4770" y="690"/>
                <a:ext cx="795" cy="3877"/>
                <a:chOff x="4770" y="690"/>
                <a:chExt cx="795" cy="3877"/>
              </a:xfrm>
            </p:grpSpPr>
            <p:sp>
              <p:nvSpPr>
                <p:cNvPr id="159884" name="Rectangle 158"/>
                <p:cNvSpPr>
                  <a:spLocks noChangeArrowheads="1"/>
                </p:cNvSpPr>
                <p:nvPr/>
              </p:nvSpPr>
              <p:spPr bwMode="auto">
                <a:xfrm>
                  <a:off x="4770" y="690"/>
                  <a:ext cx="795" cy="3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يوبخ الله     أصدقاء أيوب (42: 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5" name="Rectangle 239"/>
                <p:cNvSpPr>
                  <a:spLocks noChangeArrowheads="1"/>
                </p:cNvSpPr>
                <p:nvPr/>
              </p:nvSpPr>
              <p:spPr bwMode="auto">
                <a:xfrm>
                  <a:off x="4770" y="690"/>
                  <a:ext cx="795" cy="387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7" name="Group 242"/>
              <p:cNvGrpSpPr>
                <a:grpSpLocks/>
              </p:cNvGrpSpPr>
              <p:nvPr/>
            </p:nvGrpSpPr>
            <p:grpSpPr bwMode="auto">
              <a:xfrm>
                <a:off x="5565" y="690"/>
                <a:ext cx="0" cy="1035"/>
                <a:chOff x="5565" y="690"/>
                <a:chExt cx="0" cy="1035"/>
              </a:xfrm>
            </p:grpSpPr>
            <p:sp>
              <p:nvSpPr>
                <p:cNvPr id="159882" name="Rectangle 159"/>
                <p:cNvSpPr>
                  <a:spLocks noChangeArrowheads="1"/>
                </p:cNvSpPr>
                <p:nvPr/>
              </p:nvSpPr>
              <p:spPr bwMode="auto">
                <a:xfrm>
                  <a:off x="5565" y="103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83" name="Rectangle 241"/>
                <p:cNvSpPr>
                  <a:spLocks noChangeArrowheads="1"/>
                </p:cNvSpPr>
                <p:nvPr/>
              </p:nvSpPr>
              <p:spPr bwMode="auto">
                <a:xfrm>
                  <a:off x="5565" y="690"/>
                  <a:ext cx="0" cy="103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8" name="Group 244"/>
              <p:cNvGrpSpPr>
                <a:grpSpLocks/>
              </p:cNvGrpSpPr>
              <p:nvPr/>
            </p:nvGrpSpPr>
            <p:grpSpPr bwMode="auto">
              <a:xfrm>
                <a:off x="0" y="1725"/>
                <a:ext cx="795" cy="1305"/>
                <a:chOff x="0" y="1725"/>
                <a:chExt cx="795" cy="1305"/>
              </a:xfrm>
            </p:grpSpPr>
            <p:sp>
              <p:nvSpPr>
                <p:cNvPr id="159880" name="Rectangle 160"/>
                <p:cNvSpPr>
                  <a:spLocks noChangeArrowheads="1"/>
                </p:cNvSpPr>
                <p:nvPr/>
              </p:nvSpPr>
              <p:spPr bwMode="auto">
                <a:xfrm>
                  <a:off x="0" y="1725"/>
                  <a:ext cx="795" cy="1305"/>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بلدد الشوحي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81" name="Rectangle 243"/>
                <p:cNvSpPr>
                  <a:spLocks noChangeArrowheads="1"/>
                </p:cNvSpPr>
                <p:nvPr/>
              </p:nvSpPr>
              <p:spPr bwMode="auto">
                <a:xfrm>
                  <a:off x="0"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69" name="Group 246"/>
              <p:cNvGrpSpPr>
                <a:grpSpLocks/>
              </p:cNvGrpSpPr>
              <p:nvPr/>
            </p:nvGrpSpPr>
            <p:grpSpPr bwMode="auto">
              <a:xfrm>
                <a:off x="795" y="1725"/>
                <a:ext cx="795" cy="1305"/>
                <a:chOff x="795" y="1725"/>
                <a:chExt cx="795" cy="1305"/>
              </a:xfrm>
            </p:grpSpPr>
            <p:sp>
              <p:nvSpPr>
                <p:cNvPr id="159878" name="Rectangle 161"/>
                <p:cNvSpPr>
                  <a:spLocks noChangeArrowheads="1"/>
                </p:cNvSpPr>
                <p:nvPr/>
              </p:nvSpPr>
              <p:spPr bwMode="auto">
                <a:xfrm>
                  <a:off x="79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8، 18، 25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9" name="Rectangle 245"/>
                <p:cNvSpPr>
                  <a:spLocks noChangeArrowheads="1"/>
                </p:cNvSpPr>
                <p:nvPr/>
              </p:nvSpPr>
              <p:spPr bwMode="auto">
                <a:xfrm>
                  <a:off x="79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0" name="Group 248"/>
              <p:cNvGrpSpPr>
                <a:grpSpLocks/>
              </p:cNvGrpSpPr>
              <p:nvPr/>
            </p:nvGrpSpPr>
            <p:grpSpPr bwMode="auto">
              <a:xfrm>
                <a:off x="2385" y="1725"/>
                <a:ext cx="795" cy="1305"/>
                <a:chOff x="2385" y="1725"/>
                <a:chExt cx="795" cy="1305"/>
              </a:xfrm>
            </p:grpSpPr>
            <p:sp>
              <p:nvSpPr>
                <p:cNvPr id="159876" name="Rectangle 162"/>
                <p:cNvSpPr>
                  <a:spLocks noChangeArrowheads="1"/>
                </p:cNvSpPr>
                <p:nvPr/>
              </p:nvSpPr>
              <p:spPr bwMode="auto">
                <a:xfrm>
                  <a:off x="2385" y="1725"/>
                  <a:ext cx="79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لن يعترف أيوب بأنه أخطأ، لذلك فهو لا يزال ي</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تألم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7" name="Rectangle 247"/>
                <p:cNvSpPr>
                  <a:spLocks noChangeArrowheads="1"/>
                </p:cNvSpPr>
                <p:nvPr/>
              </p:nvSpPr>
              <p:spPr bwMode="auto">
                <a:xfrm>
                  <a:off x="2385" y="1725"/>
                  <a:ext cx="79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1" name="Group 250"/>
              <p:cNvGrpSpPr>
                <a:grpSpLocks/>
              </p:cNvGrpSpPr>
              <p:nvPr/>
            </p:nvGrpSpPr>
            <p:grpSpPr bwMode="auto">
              <a:xfrm>
                <a:off x="3180" y="1725"/>
                <a:ext cx="775" cy="1305"/>
                <a:chOff x="3180" y="1725"/>
                <a:chExt cx="775" cy="1305"/>
              </a:xfrm>
            </p:grpSpPr>
            <p:sp>
              <p:nvSpPr>
                <p:cNvPr id="159874" name="Rectangle 163"/>
                <p:cNvSpPr>
                  <a:spLocks noChangeArrowheads="1"/>
                </p:cNvSpPr>
                <p:nvPr/>
              </p:nvSpPr>
              <p:spPr bwMode="auto">
                <a:xfrm>
                  <a:off x="3180" y="1725"/>
                  <a:ext cx="77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إلى متى ستستمر على هذا الحال؟</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5" name="Rectangle 249"/>
                <p:cNvSpPr>
                  <a:spLocks noChangeArrowheads="1"/>
                </p:cNvSpPr>
                <p:nvPr/>
              </p:nvSpPr>
              <p:spPr bwMode="auto">
                <a:xfrm>
                  <a:off x="3180" y="1725"/>
                  <a:ext cx="77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2" name="Group 252"/>
              <p:cNvGrpSpPr>
                <a:grpSpLocks/>
              </p:cNvGrpSpPr>
              <p:nvPr/>
            </p:nvGrpSpPr>
            <p:grpSpPr bwMode="auto">
              <a:xfrm>
                <a:off x="3955" y="1725"/>
                <a:ext cx="815" cy="1305"/>
                <a:chOff x="3955" y="1725"/>
                <a:chExt cx="815" cy="1305"/>
              </a:xfrm>
            </p:grpSpPr>
            <p:sp>
              <p:nvSpPr>
                <p:cNvPr id="159872" name="Rectangle 164"/>
                <p:cNvSpPr>
                  <a:spLocks noChangeArrowheads="1"/>
                </p:cNvSpPr>
                <p:nvPr/>
              </p:nvSpPr>
              <p:spPr bwMode="auto">
                <a:xfrm>
                  <a:off x="3955" y="1725"/>
                  <a:ext cx="815" cy="1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يا الله ... أخبرني ما هي اتهاماتك عليّ (10: 2)</a:t>
                  </a:r>
                  <a:endPar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3" name="Rectangle 251"/>
                <p:cNvSpPr>
                  <a:spLocks noChangeArrowheads="1"/>
                </p:cNvSpPr>
                <p:nvPr/>
              </p:nvSpPr>
              <p:spPr bwMode="auto">
                <a:xfrm>
                  <a:off x="3955" y="1725"/>
                  <a:ext cx="815" cy="130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3" name="Group 254"/>
              <p:cNvGrpSpPr>
                <a:grpSpLocks/>
              </p:cNvGrpSpPr>
              <p:nvPr/>
            </p:nvGrpSpPr>
            <p:grpSpPr bwMode="auto">
              <a:xfrm>
                <a:off x="5565" y="1679"/>
                <a:ext cx="0" cy="353"/>
                <a:chOff x="5565" y="1679"/>
                <a:chExt cx="0" cy="353"/>
              </a:xfrm>
            </p:grpSpPr>
            <p:sp>
              <p:nvSpPr>
                <p:cNvPr id="159870" name="Rectangle 166"/>
                <p:cNvSpPr>
                  <a:spLocks noChangeArrowheads="1"/>
                </p:cNvSpPr>
                <p:nvPr/>
              </p:nvSpPr>
              <p:spPr bwMode="auto">
                <a:xfrm>
                  <a:off x="5565" y="167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71" name="Rectangle 253"/>
                <p:cNvSpPr>
                  <a:spLocks noChangeArrowheads="1"/>
                </p:cNvSpPr>
                <p:nvPr/>
              </p:nvSpPr>
              <p:spPr bwMode="auto">
                <a:xfrm>
                  <a:off x="5565" y="1725"/>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4" name="Group 256"/>
              <p:cNvGrpSpPr>
                <a:grpSpLocks/>
              </p:cNvGrpSpPr>
              <p:nvPr/>
            </p:nvGrpSpPr>
            <p:grpSpPr bwMode="auto">
              <a:xfrm>
                <a:off x="5565" y="1940"/>
                <a:ext cx="0" cy="353"/>
                <a:chOff x="5565" y="1940"/>
                <a:chExt cx="0" cy="353"/>
              </a:xfrm>
            </p:grpSpPr>
            <p:sp>
              <p:nvSpPr>
                <p:cNvPr id="159868" name="Rectangle 168"/>
                <p:cNvSpPr>
                  <a:spLocks noChangeArrowheads="1"/>
                </p:cNvSpPr>
                <p:nvPr/>
              </p:nvSpPr>
              <p:spPr bwMode="auto">
                <a:xfrm>
                  <a:off x="5565" y="194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9" name="Rectangle 255"/>
                <p:cNvSpPr>
                  <a:spLocks noChangeArrowheads="1"/>
                </p:cNvSpPr>
                <p:nvPr/>
              </p:nvSpPr>
              <p:spPr bwMode="auto">
                <a:xfrm>
                  <a:off x="5565" y="198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5" name="Group 258"/>
              <p:cNvGrpSpPr>
                <a:grpSpLocks/>
              </p:cNvGrpSpPr>
              <p:nvPr/>
            </p:nvGrpSpPr>
            <p:grpSpPr bwMode="auto">
              <a:xfrm>
                <a:off x="5565" y="2201"/>
                <a:ext cx="0" cy="353"/>
                <a:chOff x="5565" y="2201"/>
                <a:chExt cx="0" cy="353"/>
              </a:xfrm>
            </p:grpSpPr>
            <p:sp>
              <p:nvSpPr>
                <p:cNvPr id="159866" name="Rectangle 170"/>
                <p:cNvSpPr>
                  <a:spLocks noChangeArrowheads="1"/>
                </p:cNvSpPr>
                <p:nvPr/>
              </p:nvSpPr>
              <p:spPr bwMode="auto">
                <a:xfrm>
                  <a:off x="5565" y="220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7" name="Rectangle 257"/>
                <p:cNvSpPr>
                  <a:spLocks noChangeArrowheads="1"/>
                </p:cNvSpPr>
                <p:nvPr/>
              </p:nvSpPr>
              <p:spPr bwMode="auto">
                <a:xfrm>
                  <a:off x="5565" y="224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6" name="Group 260"/>
              <p:cNvGrpSpPr>
                <a:grpSpLocks/>
              </p:cNvGrpSpPr>
              <p:nvPr/>
            </p:nvGrpSpPr>
            <p:grpSpPr bwMode="auto">
              <a:xfrm>
                <a:off x="5565" y="2462"/>
                <a:ext cx="0" cy="353"/>
                <a:chOff x="5565" y="2462"/>
                <a:chExt cx="0" cy="353"/>
              </a:xfrm>
            </p:grpSpPr>
            <p:sp>
              <p:nvSpPr>
                <p:cNvPr id="159864" name="Rectangle 172"/>
                <p:cNvSpPr>
                  <a:spLocks noChangeArrowheads="1"/>
                </p:cNvSpPr>
                <p:nvPr/>
              </p:nvSpPr>
              <p:spPr bwMode="auto">
                <a:xfrm>
                  <a:off x="5565" y="246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5" name="Rectangle 259"/>
                <p:cNvSpPr>
                  <a:spLocks noChangeArrowheads="1"/>
                </p:cNvSpPr>
                <p:nvPr/>
              </p:nvSpPr>
              <p:spPr bwMode="auto">
                <a:xfrm>
                  <a:off x="5565" y="250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7" name="Group 262"/>
              <p:cNvGrpSpPr>
                <a:grpSpLocks/>
              </p:cNvGrpSpPr>
              <p:nvPr/>
            </p:nvGrpSpPr>
            <p:grpSpPr bwMode="auto">
              <a:xfrm>
                <a:off x="5565" y="2723"/>
                <a:ext cx="0" cy="353"/>
                <a:chOff x="5565" y="2723"/>
                <a:chExt cx="0" cy="353"/>
              </a:xfrm>
            </p:grpSpPr>
            <p:sp>
              <p:nvSpPr>
                <p:cNvPr id="159862" name="Rectangle 174"/>
                <p:cNvSpPr>
                  <a:spLocks noChangeArrowheads="1"/>
                </p:cNvSpPr>
                <p:nvPr/>
              </p:nvSpPr>
              <p:spPr bwMode="auto">
                <a:xfrm>
                  <a:off x="5565" y="272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63" name="Rectangle 261"/>
                <p:cNvSpPr>
                  <a:spLocks noChangeArrowheads="1"/>
                </p:cNvSpPr>
                <p:nvPr/>
              </p:nvSpPr>
              <p:spPr bwMode="auto">
                <a:xfrm>
                  <a:off x="5565" y="276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8" name="Group 264"/>
              <p:cNvGrpSpPr>
                <a:grpSpLocks/>
              </p:cNvGrpSpPr>
              <p:nvPr/>
            </p:nvGrpSpPr>
            <p:grpSpPr bwMode="auto">
              <a:xfrm>
                <a:off x="0" y="3030"/>
                <a:ext cx="795" cy="1537"/>
                <a:chOff x="0" y="3030"/>
                <a:chExt cx="795" cy="1537"/>
              </a:xfrm>
            </p:grpSpPr>
            <p:sp>
              <p:nvSpPr>
                <p:cNvPr id="159860" name="Rectangle 175"/>
                <p:cNvSpPr>
                  <a:spLocks noChangeArrowheads="1"/>
                </p:cNvSpPr>
                <p:nvPr/>
              </p:nvSpPr>
              <p:spPr bwMode="auto">
                <a:xfrm>
                  <a:off x="0" y="3030"/>
                  <a:ext cx="795" cy="1537"/>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صوفر النعماتي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61" name="Rectangle 263"/>
                <p:cNvSpPr>
                  <a:spLocks noChangeArrowheads="1"/>
                </p:cNvSpPr>
                <p:nvPr/>
              </p:nvSpPr>
              <p:spPr bwMode="auto">
                <a:xfrm>
                  <a:off x="0"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79" name="Group 266"/>
              <p:cNvGrpSpPr>
                <a:grpSpLocks/>
              </p:cNvGrpSpPr>
              <p:nvPr/>
            </p:nvGrpSpPr>
            <p:grpSpPr bwMode="auto">
              <a:xfrm>
                <a:off x="795" y="3030"/>
                <a:ext cx="795" cy="1537"/>
                <a:chOff x="795" y="3030"/>
                <a:chExt cx="795" cy="1537"/>
              </a:xfrm>
            </p:grpSpPr>
            <p:sp>
              <p:nvSpPr>
                <p:cNvPr id="159858" name="Rectangle 176"/>
                <p:cNvSpPr>
                  <a:spLocks noChangeArrowheads="1"/>
                </p:cNvSpPr>
                <p:nvPr/>
              </p:nvSpPr>
              <p:spPr bwMode="auto">
                <a:xfrm>
                  <a:off x="79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11، 20</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9" name="Rectangle 265"/>
                <p:cNvSpPr>
                  <a:spLocks noChangeArrowheads="1"/>
                </p:cNvSpPr>
                <p:nvPr/>
              </p:nvSpPr>
              <p:spPr bwMode="auto">
                <a:xfrm>
                  <a:off x="79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0" name="Group 268"/>
              <p:cNvGrpSpPr>
                <a:grpSpLocks/>
              </p:cNvGrpSpPr>
              <p:nvPr/>
            </p:nvGrpSpPr>
            <p:grpSpPr bwMode="auto">
              <a:xfrm>
                <a:off x="2385" y="3030"/>
                <a:ext cx="795" cy="1537"/>
                <a:chOff x="2385" y="3030"/>
                <a:chExt cx="795" cy="1537"/>
              </a:xfrm>
            </p:grpSpPr>
            <p:sp>
              <p:nvSpPr>
                <p:cNvPr id="159856" name="Rectangle 177"/>
                <p:cNvSpPr>
                  <a:spLocks noChangeArrowheads="1"/>
                </p:cNvSpPr>
                <p:nvPr/>
              </p:nvSpPr>
              <p:spPr bwMode="auto">
                <a:xfrm>
                  <a:off x="2385" y="3030"/>
                  <a:ext cx="79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 خطيئة أيوب تستحق </a:t>
                  </a: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ألم</a:t>
                  </a:r>
                  <a:r>
                    <a:rPr kumimoji="0" lang="ar-SA"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أكثر مما اختبره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7" name="Rectangle 267"/>
                <p:cNvSpPr>
                  <a:spLocks noChangeArrowheads="1"/>
                </p:cNvSpPr>
                <p:nvPr/>
              </p:nvSpPr>
              <p:spPr bwMode="auto">
                <a:xfrm>
                  <a:off x="2385" y="3030"/>
                  <a:ext cx="79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1" name="Group 270"/>
              <p:cNvGrpSpPr>
                <a:grpSpLocks/>
              </p:cNvGrpSpPr>
              <p:nvPr/>
            </p:nvGrpSpPr>
            <p:grpSpPr bwMode="auto">
              <a:xfrm>
                <a:off x="3180" y="3030"/>
                <a:ext cx="775" cy="1537"/>
                <a:chOff x="3180" y="3030"/>
                <a:chExt cx="775" cy="1537"/>
              </a:xfrm>
            </p:grpSpPr>
            <p:sp>
              <p:nvSpPr>
                <p:cNvPr id="159854" name="Rectangle 178"/>
                <p:cNvSpPr>
                  <a:spLocks noChangeArrowheads="1"/>
                </p:cNvSpPr>
                <p:nvPr/>
              </p:nvSpPr>
              <p:spPr bwMode="auto">
                <a:xfrm>
                  <a:off x="3180" y="3030"/>
                  <a:ext cx="77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تخلص من خطاياك (11: 13، 14)</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5" name="Rectangle 269"/>
                <p:cNvSpPr>
                  <a:spLocks noChangeArrowheads="1"/>
                </p:cNvSpPr>
                <p:nvPr/>
              </p:nvSpPr>
              <p:spPr bwMode="auto">
                <a:xfrm>
                  <a:off x="3180" y="3030"/>
                  <a:ext cx="77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2" name="Group 272"/>
              <p:cNvGrpSpPr>
                <a:grpSpLocks/>
              </p:cNvGrpSpPr>
              <p:nvPr/>
            </p:nvGrpSpPr>
            <p:grpSpPr bwMode="auto">
              <a:xfrm>
                <a:off x="3955" y="3030"/>
                <a:ext cx="815" cy="1537"/>
                <a:chOff x="3955" y="3030"/>
                <a:chExt cx="815" cy="1537"/>
              </a:xfrm>
            </p:grpSpPr>
            <p:sp>
              <p:nvSpPr>
                <p:cNvPr id="159852" name="Rectangle 179"/>
                <p:cNvSpPr>
                  <a:spLocks noChangeArrowheads="1"/>
                </p:cNvSpPr>
                <p:nvPr/>
              </p:nvSpPr>
              <p:spPr bwMode="auto">
                <a:xfrm>
                  <a:off x="3955" y="3030"/>
                  <a:ext cx="815" cy="1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أعلم أني أتبرر (13: 18)</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3" name="Rectangle 271"/>
                <p:cNvSpPr>
                  <a:spLocks noChangeArrowheads="1"/>
                </p:cNvSpPr>
                <p:nvPr/>
              </p:nvSpPr>
              <p:spPr bwMode="auto">
                <a:xfrm>
                  <a:off x="3955" y="3030"/>
                  <a:ext cx="815" cy="1537"/>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3" name="Group 274"/>
              <p:cNvGrpSpPr>
                <a:grpSpLocks/>
              </p:cNvGrpSpPr>
              <p:nvPr/>
            </p:nvGrpSpPr>
            <p:grpSpPr bwMode="auto">
              <a:xfrm>
                <a:off x="5565" y="3013"/>
                <a:ext cx="0" cy="353"/>
                <a:chOff x="5565" y="3013"/>
                <a:chExt cx="0" cy="353"/>
              </a:xfrm>
            </p:grpSpPr>
            <p:sp>
              <p:nvSpPr>
                <p:cNvPr id="159850" name="Rectangle 181"/>
                <p:cNvSpPr>
                  <a:spLocks noChangeArrowheads="1"/>
                </p:cNvSpPr>
                <p:nvPr/>
              </p:nvSpPr>
              <p:spPr bwMode="auto">
                <a:xfrm>
                  <a:off x="5565" y="301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51" name="Rectangle 273"/>
                <p:cNvSpPr>
                  <a:spLocks noChangeArrowheads="1"/>
                </p:cNvSpPr>
                <p:nvPr/>
              </p:nvSpPr>
              <p:spPr bwMode="auto">
                <a:xfrm>
                  <a:off x="5565" y="3030"/>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4" name="Group 276"/>
              <p:cNvGrpSpPr>
                <a:grpSpLocks/>
              </p:cNvGrpSpPr>
              <p:nvPr/>
            </p:nvGrpSpPr>
            <p:grpSpPr bwMode="auto">
              <a:xfrm>
                <a:off x="5565" y="3332"/>
                <a:ext cx="0" cy="353"/>
                <a:chOff x="5565" y="3332"/>
                <a:chExt cx="0" cy="353"/>
              </a:xfrm>
            </p:grpSpPr>
            <p:sp>
              <p:nvSpPr>
                <p:cNvPr id="159848" name="Rectangle 183"/>
                <p:cNvSpPr>
                  <a:spLocks noChangeArrowheads="1"/>
                </p:cNvSpPr>
                <p:nvPr/>
              </p:nvSpPr>
              <p:spPr bwMode="auto">
                <a:xfrm>
                  <a:off x="5565" y="333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9" name="Rectangle 275"/>
                <p:cNvSpPr>
                  <a:spLocks noChangeArrowheads="1"/>
                </p:cNvSpPr>
                <p:nvPr/>
              </p:nvSpPr>
              <p:spPr bwMode="auto">
                <a:xfrm>
                  <a:off x="5565" y="3349"/>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5" name="Group 278"/>
              <p:cNvGrpSpPr>
                <a:grpSpLocks/>
              </p:cNvGrpSpPr>
              <p:nvPr/>
            </p:nvGrpSpPr>
            <p:grpSpPr bwMode="auto">
              <a:xfrm>
                <a:off x="5565" y="3651"/>
                <a:ext cx="0" cy="353"/>
                <a:chOff x="5565" y="3651"/>
                <a:chExt cx="0" cy="353"/>
              </a:xfrm>
            </p:grpSpPr>
            <p:sp>
              <p:nvSpPr>
                <p:cNvPr id="159846" name="Rectangle 185"/>
                <p:cNvSpPr>
                  <a:spLocks noChangeArrowheads="1"/>
                </p:cNvSpPr>
                <p:nvPr/>
              </p:nvSpPr>
              <p:spPr bwMode="auto">
                <a:xfrm>
                  <a:off x="5565" y="365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7" name="Rectangle 277"/>
                <p:cNvSpPr>
                  <a:spLocks noChangeArrowheads="1"/>
                </p:cNvSpPr>
                <p:nvPr/>
              </p:nvSpPr>
              <p:spPr bwMode="auto">
                <a:xfrm>
                  <a:off x="5565" y="3668"/>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6" name="Group 280"/>
              <p:cNvGrpSpPr>
                <a:grpSpLocks/>
              </p:cNvGrpSpPr>
              <p:nvPr/>
            </p:nvGrpSpPr>
            <p:grpSpPr bwMode="auto">
              <a:xfrm>
                <a:off x="5565" y="3970"/>
                <a:ext cx="0" cy="353"/>
                <a:chOff x="5565" y="3970"/>
                <a:chExt cx="0" cy="353"/>
              </a:xfrm>
            </p:grpSpPr>
            <p:sp>
              <p:nvSpPr>
                <p:cNvPr id="159844" name="Rectangle 187"/>
                <p:cNvSpPr>
                  <a:spLocks noChangeArrowheads="1"/>
                </p:cNvSpPr>
                <p:nvPr/>
              </p:nvSpPr>
              <p:spPr bwMode="auto">
                <a:xfrm>
                  <a:off x="5565" y="397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5" name="Rectangle 279"/>
                <p:cNvSpPr>
                  <a:spLocks noChangeArrowheads="1"/>
                </p:cNvSpPr>
                <p:nvPr/>
              </p:nvSpPr>
              <p:spPr bwMode="auto">
                <a:xfrm>
                  <a:off x="5565" y="3987"/>
                  <a:ext cx="0" cy="319"/>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7" name="Group 282"/>
              <p:cNvGrpSpPr>
                <a:grpSpLocks/>
              </p:cNvGrpSpPr>
              <p:nvPr/>
            </p:nvGrpSpPr>
            <p:grpSpPr bwMode="auto">
              <a:xfrm>
                <a:off x="5565" y="4260"/>
                <a:ext cx="0" cy="353"/>
                <a:chOff x="5565" y="4260"/>
                <a:chExt cx="0" cy="353"/>
              </a:xfrm>
            </p:grpSpPr>
            <p:sp>
              <p:nvSpPr>
                <p:cNvPr id="159842" name="Rectangle 189"/>
                <p:cNvSpPr>
                  <a:spLocks noChangeArrowheads="1"/>
                </p:cNvSpPr>
                <p:nvPr/>
              </p:nvSpPr>
              <p:spPr bwMode="auto">
                <a:xfrm>
                  <a:off x="5565" y="4260"/>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43" name="Rectangle 281"/>
                <p:cNvSpPr>
                  <a:spLocks noChangeArrowheads="1"/>
                </p:cNvSpPr>
                <p:nvPr/>
              </p:nvSpPr>
              <p:spPr bwMode="auto">
                <a:xfrm>
                  <a:off x="5565" y="4306"/>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8" name="Group 284"/>
              <p:cNvGrpSpPr>
                <a:grpSpLocks/>
              </p:cNvGrpSpPr>
              <p:nvPr/>
            </p:nvGrpSpPr>
            <p:grpSpPr bwMode="auto">
              <a:xfrm>
                <a:off x="0" y="4567"/>
                <a:ext cx="795" cy="1044"/>
                <a:chOff x="0" y="4567"/>
                <a:chExt cx="795" cy="1044"/>
              </a:xfrm>
            </p:grpSpPr>
            <p:sp>
              <p:nvSpPr>
                <p:cNvPr id="159840" name="Rectangle 190"/>
                <p:cNvSpPr>
                  <a:spLocks noChangeArrowheads="1"/>
                </p:cNvSpPr>
                <p:nvPr/>
              </p:nvSpPr>
              <p:spPr bwMode="auto">
                <a:xfrm>
                  <a:off x="0" y="4567"/>
                  <a:ext cx="795" cy="1044"/>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أليهو البوزي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41" name="Rectangle 283"/>
                <p:cNvSpPr>
                  <a:spLocks noChangeArrowheads="1"/>
                </p:cNvSpPr>
                <p:nvPr/>
              </p:nvSpPr>
              <p:spPr bwMode="auto">
                <a:xfrm>
                  <a:off x="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89" name="Group 286"/>
              <p:cNvGrpSpPr>
                <a:grpSpLocks/>
              </p:cNvGrpSpPr>
              <p:nvPr/>
            </p:nvGrpSpPr>
            <p:grpSpPr bwMode="auto">
              <a:xfrm>
                <a:off x="795" y="4567"/>
                <a:ext cx="795" cy="1044"/>
                <a:chOff x="795" y="4567"/>
                <a:chExt cx="795" cy="1044"/>
              </a:xfrm>
            </p:grpSpPr>
            <p:sp>
              <p:nvSpPr>
                <p:cNvPr id="159838" name="Rectangle 191"/>
                <p:cNvSpPr>
                  <a:spLocks noChangeArrowheads="1"/>
                </p:cNvSpPr>
                <p:nvPr/>
              </p:nvSpPr>
              <p:spPr bwMode="auto">
                <a:xfrm>
                  <a:off x="79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32-37</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9" name="Rectangle 285"/>
                <p:cNvSpPr>
                  <a:spLocks noChangeArrowheads="1"/>
                </p:cNvSpPr>
                <p:nvPr/>
              </p:nvSpPr>
              <p:spPr bwMode="auto">
                <a:xfrm>
                  <a:off x="79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0" name="Group 288"/>
              <p:cNvGrpSpPr>
                <a:grpSpLocks/>
              </p:cNvGrpSpPr>
              <p:nvPr/>
            </p:nvGrpSpPr>
            <p:grpSpPr bwMode="auto">
              <a:xfrm>
                <a:off x="2385" y="4567"/>
                <a:ext cx="795" cy="1044"/>
                <a:chOff x="2385" y="4567"/>
                <a:chExt cx="795" cy="1044"/>
              </a:xfrm>
            </p:grpSpPr>
            <p:sp>
              <p:nvSpPr>
                <p:cNvPr id="159836" name="Rectangle 192"/>
                <p:cNvSpPr>
                  <a:spLocks noChangeArrowheads="1"/>
                </p:cNvSpPr>
                <p:nvPr/>
              </p:nvSpPr>
              <p:spPr bwMode="auto">
                <a:xfrm>
                  <a:off x="2385"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يستخدم الألم ليقولب أيوب</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7" name="Rectangle 287"/>
                <p:cNvSpPr>
                  <a:spLocks noChangeArrowheads="1"/>
                </p:cNvSpPr>
                <p:nvPr/>
              </p:nvSpPr>
              <p:spPr bwMode="auto">
                <a:xfrm>
                  <a:off x="2385"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1" name="Group 290"/>
              <p:cNvGrpSpPr>
                <a:grpSpLocks/>
              </p:cNvGrpSpPr>
              <p:nvPr/>
            </p:nvGrpSpPr>
            <p:grpSpPr bwMode="auto">
              <a:xfrm>
                <a:off x="3180" y="4567"/>
                <a:ext cx="775" cy="1044"/>
                <a:chOff x="3180" y="4567"/>
                <a:chExt cx="775" cy="1044"/>
              </a:xfrm>
            </p:grpSpPr>
            <p:sp>
              <p:nvSpPr>
                <p:cNvPr id="159834" name="Rectangle 193"/>
                <p:cNvSpPr>
                  <a:spLocks noChangeArrowheads="1"/>
                </p:cNvSpPr>
                <p:nvPr/>
              </p:nvSpPr>
              <p:spPr bwMode="auto">
                <a:xfrm>
                  <a:off x="3180" y="4567"/>
                  <a:ext cx="77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اصمت وأنا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أعلمك الحكمة (33:33)</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5" name="Rectangle 289"/>
                <p:cNvSpPr>
                  <a:spLocks noChangeArrowheads="1"/>
                </p:cNvSpPr>
                <p:nvPr/>
              </p:nvSpPr>
              <p:spPr bwMode="auto">
                <a:xfrm>
                  <a:off x="3180" y="4567"/>
                  <a:ext cx="77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2" name="Group 292"/>
              <p:cNvGrpSpPr>
                <a:grpSpLocks/>
              </p:cNvGrpSpPr>
              <p:nvPr/>
            </p:nvGrpSpPr>
            <p:grpSpPr bwMode="auto">
              <a:xfrm>
                <a:off x="3955" y="4567"/>
                <a:ext cx="815" cy="1044"/>
                <a:chOff x="3955" y="4567"/>
                <a:chExt cx="815" cy="1044"/>
              </a:xfrm>
            </p:grpSpPr>
            <p:sp>
              <p:nvSpPr>
                <p:cNvPr id="159832" name="Rectangle 194"/>
                <p:cNvSpPr>
                  <a:spLocks noChangeArrowheads="1"/>
                </p:cNvSpPr>
                <p:nvPr/>
              </p:nvSpPr>
              <p:spPr bwMode="auto">
                <a:xfrm>
                  <a:off x="3955" y="4567"/>
                  <a:ext cx="81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يوجد رد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3" name="Rectangle 291"/>
                <p:cNvSpPr>
                  <a:spLocks noChangeArrowheads="1"/>
                </p:cNvSpPr>
                <p:nvPr/>
              </p:nvSpPr>
              <p:spPr bwMode="auto">
                <a:xfrm>
                  <a:off x="3955" y="4567"/>
                  <a:ext cx="81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3" name="Group 294"/>
              <p:cNvGrpSpPr>
                <a:grpSpLocks/>
              </p:cNvGrpSpPr>
              <p:nvPr/>
            </p:nvGrpSpPr>
            <p:grpSpPr bwMode="auto">
              <a:xfrm>
                <a:off x="4770" y="4567"/>
                <a:ext cx="795" cy="1044"/>
                <a:chOff x="4770" y="4567"/>
                <a:chExt cx="795" cy="1044"/>
              </a:xfrm>
            </p:grpSpPr>
            <p:sp>
              <p:nvSpPr>
                <p:cNvPr id="159830" name="Rectangle 195"/>
                <p:cNvSpPr>
                  <a:spLocks noChangeArrowheads="1"/>
                </p:cNvSpPr>
                <p:nvPr/>
              </p:nvSpPr>
              <p:spPr bwMode="auto">
                <a:xfrm>
                  <a:off x="4770" y="4567"/>
                  <a:ext cx="795" cy="1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لا يخاطب  أليهو مباشرة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31" name="Rectangle 293"/>
                <p:cNvSpPr>
                  <a:spLocks noChangeArrowheads="1"/>
                </p:cNvSpPr>
                <p:nvPr/>
              </p:nvSpPr>
              <p:spPr bwMode="auto">
                <a:xfrm>
                  <a:off x="4770" y="4567"/>
                  <a:ext cx="795" cy="10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4" name="Group 296"/>
              <p:cNvGrpSpPr>
                <a:grpSpLocks/>
              </p:cNvGrpSpPr>
              <p:nvPr/>
            </p:nvGrpSpPr>
            <p:grpSpPr bwMode="auto">
              <a:xfrm>
                <a:off x="5565" y="4521"/>
                <a:ext cx="0" cy="353"/>
                <a:chOff x="5565" y="4521"/>
                <a:chExt cx="0" cy="353"/>
              </a:xfrm>
            </p:grpSpPr>
            <p:sp>
              <p:nvSpPr>
                <p:cNvPr id="159828" name="Rectangle 196"/>
                <p:cNvSpPr>
                  <a:spLocks noChangeArrowheads="1"/>
                </p:cNvSpPr>
                <p:nvPr/>
              </p:nvSpPr>
              <p:spPr bwMode="auto">
                <a:xfrm>
                  <a:off x="5565" y="4521"/>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9" name="Rectangle 295"/>
                <p:cNvSpPr>
                  <a:spLocks noChangeArrowheads="1"/>
                </p:cNvSpPr>
                <p:nvPr/>
              </p:nvSpPr>
              <p:spPr bwMode="auto">
                <a:xfrm>
                  <a:off x="5565" y="4567"/>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5" name="Group 298"/>
              <p:cNvGrpSpPr>
                <a:grpSpLocks/>
              </p:cNvGrpSpPr>
              <p:nvPr/>
            </p:nvGrpSpPr>
            <p:grpSpPr bwMode="auto">
              <a:xfrm>
                <a:off x="5565" y="4782"/>
                <a:ext cx="0" cy="353"/>
                <a:chOff x="5565" y="4782"/>
                <a:chExt cx="0" cy="353"/>
              </a:xfrm>
            </p:grpSpPr>
            <p:sp>
              <p:nvSpPr>
                <p:cNvPr id="159826" name="Rectangle 198"/>
                <p:cNvSpPr>
                  <a:spLocks noChangeArrowheads="1"/>
                </p:cNvSpPr>
                <p:nvPr/>
              </p:nvSpPr>
              <p:spPr bwMode="auto">
                <a:xfrm>
                  <a:off x="5565" y="4782"/>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7" name="Rectangle 297"/>
                <p:cNvSpPr>
                  <a:spLocks noChangeArrowheads="1"/>
                </p:cNvSpPr>
                <p:nvPr/>
              </p:nvSpPr>
              <p:spPr bwMode="auto">
                <a:xfrm>
                  <a:off x="5565" y="4828"/>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6" name="Group 300"/>
              <p:cNvGrpSpPr>
                <a:grpSpLocks/>
              </p:cNvGrpSpPr>
              <p:nvPr/>
            </p:nvGrpSpPr>
            <p:grpSpPr bwMode="auto">
              <a:xfrm>
                <a:off x="5565" y="5043"/>
                <a:ext cx="0" cy="353"/>
                <a:chOff x="5565" y="5043"/>
                <a:chExt cx="0" cy="353"/>
              </a:xfrm>
            </p:grpSpPr>
            <p:sp>
              <p:nvSpPr>
                <p:cNvPr id="159824" name="Rectangle 200"/>
                <p:cNvSpPr>
                  <a:spLocks noChangeArrowheads="1"/>
                </p:cNvSpPr>
                <p:nvPr/>
              </p:nvSpPr>
              <p:spPr bwMode="auto">
                <a:xfrm>
                  <a:off x="5565" y="5043"/>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5" name="Rectangle 299"/>
                <p:cNvSpPr>
                  <a:spLocks noChangeArrowheads="1"/>
                </p:cNvSpPr>
                <p:nvPr/>
              </p:nvSpPr>
              <p:spPr bwMode="auto">
                <a:xfrm>
                  <a:off x="5565" y="5089"/>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7" name="Group 302"/>
              <p:cNvGrpSpPr>
                <a:grpSpLocks/>
              </p:cNvGrpSpPr>
              <p:nvPr/>
            </p:nvGrpSpPr>
            <p:grpSpPr bwMode="auto">
              <a:xfrm>
                <a:off x="5565" y="5304"/>
                <a:ext cx="0" cy="353"/>
                <a:chOff x="5565" y="5304"/>
                <a:chExt cx="0" cy="353"/>
              </a:xfrm>
            </p:grpSpPr>
            <p:sp>
              <p:nvSpPr>
                <p:cNvPr id="159822" name="Rectangle 202"/>
                <p:cNvSpPr>
                  <a:spLocks noChangeArrowheads="1"/>
                </p:cNvSpPr>
                <p:nvPr/>
              </p:nvSpPr>
              <p:spPr bwMode="auto">
                <a:xfrm>
                  <a:off x="5565" y="5304"/>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23" name="Rectangle 301"/>
                <p:cNvSpPr>
                  <a:spLocks noChangeArrowheads="1"/>
                </p:cNvSpPr>
                <p:nvPr/>
              </p:nvSpPr>
              <p:spPr bwMode="auto">
                <a:xfrm>
                  <a:off x="5565" y="5350"/>
                  <a:ext cx="0" cy="2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8" name="Group 304"/>
              <p:cNvGrpSpPr>
                <a:grpSpLocks/>
              </p:cNvGrpSpPr>
              <p:nvPr/>
            </p:nvGrpSpPr>
            <p:grpSpPr bwMode="auto">
              <a:xfrm>
                <a:off x="0" y="5611"/>
                <a:ext cx="795" cy="1548"/>
                <a:chOff x="0" y="5611"/>
                <a:chExt cx="795" cy="1548"/>
              </a:xfrm>
            </p:grpSpPr>
            <p:sp>
              <p:nvSpPr>
                <p:cNvPr id="159820" name="Rectangle 203"/>
                <p:cNvSpPr>
                  <a:spLocks noChangeArrowheads="1"/>
                </p:cNvSpPr>
                <p:nvPr/>
              </p:nvSpPr>
              <p:spPr bwMode="auto">
                <a:xfrm>
                  <a:off x="0" y="5611"/>
                  <a:ext cx="795" cy="1548"/>
                </a:xfrm>
                <a:prstGeom prst="rect">
                  <a:avLst/>
                </a:prstGeom>
                <a:gradFill rotWithShape="1">
                  <a:gsLst>
                    <a:gs pos="0">
                      <a:srgbClr val="660033"/>
                    </a:gs>
                    <a:gs pos="100000">
                      <a:srgbClr val="2F0018"/>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9821" name="Rectangle 303"/>
                <p:cNvSpPr>
                  <a:spLocks noChangeArrowheads="1"/>
                </p:cNvSpPr>
                <p:nvPr/>
              </p:nvSpPr>
              <p:spPr bwMode="auto">
                <a:xfrm>
                  <a:off x="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799" name="Group 306"/>
              <p:cNvGrpSpPr>
                <a:grpSpLocks/>
              </p:cNvGrpSpPr>
              <p:nvPr/>
            </p:nvGrpSpPr>
            <p:grpSpPr bwMode="auto">
              <a:xfrm>
                <a:off x="795" y="5611"/>
                <a:ext cx="795" cy="1548"/>
                <a:chOff x="795" y="5611"/>
                <a:chExt cx="795" cy="1548"/>
              </a:xfrm>
            </p:grpSpPr>
            <p:sp>
              <p:nvSpPr>
                <p:cNvPr id="159818" name="Rectangle 204"/>
                <p:cNvSpPr>
                  <a:spLocks noChangeArrowheads="1"/>
                </p:cNvSpPr>
                <p:nvPr/>
              </p:nvSpPr>
              <p:spPr bwMode="auto">
                <a:xfrm>
                  <a:off x="79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 38-41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9" name="Rectangle 305"/>
                <p:cNvSpPr>
                  <a:spLocks noChangeArrowheads="1"/>
                </p:cNvSpPr>
                <p:nvPr/>
              </p:nvSpPr>
              <p:spPr bwMode="auto">
                <a:xfrm>
                  <a:off x="79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0" name="Group 308"/>
              <p:cNvGrpSpPr>
                <a:grpSpLocks/>
              </p:cNvGrpSpPr>
              <p:nvPr/>
            </p:nvGrpSpPr>
            <p:grpSpPr bwMode="auto">
              <a:xfrm>
                <a:off x="1590" y="5611"/>
                <a:ext cx="795" cy="1548"/>
                <a:chOff x="1590" y="5611"/>
                <a:chExt cx="795" cy="1548"/>
              </a:xfrm>
            </p:grpSpPr>
            <p:sp>
              <p:nvSpPr>
                <p:cNvPr id="159816" name="Rectangle 205"/>
                <p:cNvSpPr>
                  <a:spLocks noChangeArrowheads="1"/>
                </p:cNvSpPr>
                <p:nvPr/>
              </p:nvSpPr>
              <p:spPr bwMode="auto">
                <a:xfrm>
                  <a:off x="159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قالوا لأيوب أن يكون راضياً دون أن يعرف سبب معاناته</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7" name="Rectangle 307"/>
                <p:cNvSpPr>
                  <a:spLocks noChangeArrowheads="1"/>
                </p:cNvSpPr>
                <p:nvPr/>
              </p:nvSpPr>
              <p:spPr bwMode="auto">
                <a:xfrm>
                  <a:off x="159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1" name="Group 310"/>
              <p:cNvGrpSpPr>
                <a:grpSpLocks/>
              </p:cNvGrpSpPr>
              <p:nvPr/>
            </p:nvGrpSpPr>
            <p:grpSpPr bwMode="auto">
              <a:xfrm>
                <a:off x="2385" y="5611"/>
                <a:ext cx="795" cy="1548"/>
                <a:chOff x="2385" y="5611"/>
                <a:chExt cx="795" cy="1548"/>
              </a:xfrm>
            </p:grpSpPr>
            <p:sp>
              <p:nvSpPr>
                <p:cNvPr id="159814" name="Rectangle 206"/>
                <p:cNvSpPr>
                  <a:spLocks noChangeArrowheads="1"/>
                </p:cNvSpPr>
                <p:nvPr/>
              </p:nvSpPr>
              <p:spPr bwMode="auto">
                <a:xfrm>
                  <a:off x="2385"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لم يوضح       سبب الألم</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5" name="Rectangle 309"/>
                <p:cNvSpPr>
                  <a:spLocks noChangeArrowheads="1"/>
                </p:cNvSpPr>
                <p:nvPr/>
              </p:nvSpPr>
              <p:spPr bwMode="auto">
                <a:xfrm>
                  <a:off x="2385"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2" name="Group 312"/>
              <p:cNvGrpSpPr>
                <a:grpSpLocks/>
              </p:cNvGrpSpPr>
              <p:nvPr/>
            </p:nvGrpSpPr>
            <p:grpSpPr bwMode="auto">
              <a:xfrm>
                <a:off x="3180" y="5611"/>
                <a:ext cx="775" cy="1548"/>
                <a:chOff x="3180" y="5611"/>
                <a:chExt cx="775" cy="1548"/>
              </a:xfrm>
            </p:grpSpPr>
            <p:sp>
              <p:nvSpPr>
                <p:cNvPr id="159812" name="Rectangle 207"/>
                <p:cNvSpPr>
                  <a:spLocks noChangeArrowheads="1"/>
                </p:cNvSpPr>
                <p:nvPr/>
              </p:nvSpPr>
              <p:spPr bwMode="auto">
                <a:xfrm>
                  <a:off x="3180" y="5611"/>
                  <a:ext cx="77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ما زلت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تريد أن تجادل   مع القدير؟ (40:2)</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3" name="Rectangle 311"/>
                <p:cNvSpPr>
                  <a:spLocks noChangeArrowheads="1"/>
                </p:cNvSpPr>
                <p:nvPr/>
              </p:nvSpPr>
              <p:spPr bwMode="auto">
                <a:xfrm>
                  <a:off x="3180" y="5611"/>
                  <a:ext cx="77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3" name="Group 314"/>
              <p:cNvGrpSpPr>
                <a:grpSpLocks/>
              </p:cNvGrpSpPr>
              <p:nvPr/>
            </p:nvGrpSpPr>
            <p:grpSpPr bwMode="auto">
              <a:xfrm>
                <a:off x="3955" y="5611"/>
                <a:ext cx="815" cy="1548"/>
                <a:chOff x="3955" y="5611"/>
                <a:chExt cx="815" cy="1548"/>
              </a:xfrm>
            </p:grpSpPr>
            <p:sp>
              <p:nvSpPr>
                <p:cNvPr id="159810" name="Rectangle 208"/>
                <p:cNvSpPr>
                  <a:spLocks noChangeArrowheads="1"/>
                </p:cNvSpPr>
                <p:nvPr/>
              </p:nvSpPr>
              <p:spPr bwMode="auto">
                <a:xfrm>
                  <a:off x="3955" y="5611"/>
                  <a:ext cx="81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كنت أتحدث عن أشياء لم أفهمها (42: 3-5)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11" name="Rectangle 313"/>
                <p:cNvSpPr>
                  <a:spLocks noChangeArrowheads="1"/>
                </p:cNvSpPr>
                <p:nvPr/>
              </p:nvSpPr>
              <p:spPr bwMode="auto">
                <a:xfrm>
                  <a:off x="3955" y="5611"/>
                  <a:ext cx="81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4" name="Group 316"/>
              <p:cNvGrpSpPr>
                <a:grpSpLocks/>
              </p:cNvGrpSpPr>
              <p:nvPr/>
            </p:nvGrpSpPr>
            <p:grpSpPr bwMode="auto">
              <a:xfrm>
                <a:off x="4770" y="5611"/>
                <a:ext cx="795" cy="1548"/>
                <a:chOff x="4770" y="5611"/>
                <a:chExt cx="795" cy="1548"/>
              </a:xfrm>
            </p:grpSpPr>
            <p:sp>
              <p:nvSpPr>
                <p:cNvPr id="159808" name="Rectangle 209"/>
                <p:cNvSpPr>
                  <a:spLocks noChangeArrowheads="1"/>
                </p:cNvSpPr>
                <p:nvPr/>
              </p:nvSpPr>
              <p:spPr bwMode="auto">
                <a:xfrm>
                  <a:off x="4770" y="5611"/>
                  <a:ext cx="795" cy="1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09" name="Rectangle 315"/>
                <p:cNvSpPr>
                  <a:spLocks noChangeArrowheads="1"/>
                </p:cNvSpPr>
                <p:nvPr/>
              </p:nvSpPr>
              <p:spPr bwMode="auto">
                <a:xfrm>
                  <a:off x="4770" y="5611"/>
                  <a:ext cx="795"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9805" name="Group 318"/>
              <p:cNvGrpSpPr>
                <a:grpSpLocks/>
              </p:cNvGrpSpPr>
              <p:nvPr/>
            </p:nvGrpSpPr>
            <p:grpSpPr bwMode="auto">
              <a:xfrm>
                <a:off x="5565" y="5611"/>
                <a:ext cx="0" cy="1548"/>
                <a:chOff x="5565" y="5611"/>
                <a:chExt cx="0" cy="1548"/>
              </a:xfrm>
            </p:grpSpPr>
            <p:sp>
              <p:nvSpPr>
                <p:cNvPr id="159806" name="Rectangle 210"/>
                <p:cNvSpPr>
                  <a:spLocks noChangeArrowheads="1"/>
                </p:cNvSpPr>
                <p:nvPr/>
              </p:nvSpPr>
              <p:spPr bwMode="auto">
                <a:xfrm>
                  <a:off x="5565" y="6209"/>
                  <a:ext cx="0" cy="3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9807" name="Rectangle 317"/>
                <p:cNvSpPr>
                  <a:spLocks noChangeArrowheads="1"/>
                </p:cNvSpPr>
                <p:nvPr/>
              </p:nvSpPr>
              <p:spPr bwMode="auto">
                <a:xfrm>
                  <a:off x="5565" y="5611"/>
                  <a:ext cx="0" cy="154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59751" name="Rectangle 320"/>
            <p:cNvSpPr>
              <a:spLocks noChangeArrowheads="1"/>
            </p:cNvSpPr>
            <p:nvPr/>
          </p:nvSpPr>
          <p:spPr bwMode="auto">
            <a:xfrm>
              <a:off x="-4" y="-4"/>
              <a:ext cx="5573" cy="7167"/>
            </a:xfrm>
            <a:prstGeom prst="rect">
              <a:avLst/>
            </a:prstGeom>
            <a:noFill/>
            <a:ln w="1428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59749" name="Text Box 322"/>
          <p:cNvSpPr txBox="1">
            <a:spLocks noChangeArrowheads="1"/>
          </p:cNvSpPr>
          <p:nvPr/>
        </p:nvSpPr>
        <p:spPr bwMode="auto">
          <a:xfrm>
            <a:off x="0" y="0"/>
            <a:ext cx="1827744" cy="338554"/>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كتاب الحياة التطبيقي</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782058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algn="ctr" defTabSz="685800" fontAlgn="auto">
              <a:lnSpc>
                <a:spcPct val="100000"/>
              </a:lnSpc>
              <a:spcBef>
                <a:spcPts val="0"/>
              </a:spcBef>
              <a:spcAft>
                <a:spcPts val="0"/>
              </a:spcAft>
            </a:pPr>
            <a:r>
              <a:rPr lang="ar-JO" sz="4500" b="1" dirty="0">
                <a:solidFill>
                  <a:prstClr val="black"/>
                </a:solidFill>
                <a:latin typeface="Arial" panose="020B0604020202020204" pitchFamily="34" charset="0"/>
                <a:ea typeface="+mn-ea"/>
                <a:cs typeface="Arial" panose="020B0604020202020204" pitchFamily="34" charset="0"/>
              </a:rPr>
              <a:t>لنتطلع إليه</a:t>
            </a:r>
            <a:endParaRPr lang="en-US" sz="4500" b="1" dirty="0">
              <a:solidFill>
                <a:prstClr val="black"/>
              </a:solidFill>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5589269"/>
            <a:ext cx="9158502" cy="123694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defTabSz="914277">
              <a:lnSpc>
                <a:spcPct val="100000"/>
              </a:lnSpc>
              <a:spcBef>
                <a:spcPct val="20000"/>
              </a:spcBef>
              <a:spcAft>
                <a:spcPts val="0"/>
              </a:spcAft>
              <a:buClr>
                <a:srgbClr val="FFCC00"/>
              </a:buClr>
              <a:buSzPct val="70000"/>
              <a:defRPr/>
            </a:pP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وعظها من قبل د. جيم هارملينغ</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كنيسة الطرق المتقاطعة الدولية في سنغافورة</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cicfamily.com</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تم تحميلها من قبل د. ريك جريفيث</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b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الملفات بلغات عدة للتنزيل المجاني على</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
        <p:nvSpPr>
          <p:cNvPr id="10" name="TextBox 9">
            <a:extLst>
              <a:ext uri="{FF2B5EF4-FFF2-40B4-BE49-F238E27FC236}">
                <a16:creationId xmlns:a16="http://schemas.microsoft.com/office/drawing/2014/main" id="{39330AFD-FF3D-0F43-A786-D32C179CF1BB}"/>
              </a:ext>
            </a:extLst>
          </p:cNvPr>
          <p:cNvSpPr txBox="1"/>
          <p:nvPr/>
        </p:nvSpPr>
        <p:spPr>
          <a:xfrm>
            <a:off x="4953811" y="3452527"/>
            <a:ext cx="4002191" cy="553998"/>
          </a:xfrm>
          <a:prstGeom prst="rect">
            <a:avLst/>
          </a:prstGeom>
          <a:noFill/>
        </p:spPr>
        <p:txBody>
          <a:bodyPr wrap="square" rtlCol="0">
            <a:spAutoFit/>
          </a:bodyPr>
          <a:lstStyle/>
          <a:p>
            <a:pPr algn="ctr" defTabSz="685800" fontAlgn="auto">
              <a:lnSpc>
                <a:spcPct val="100000"/>
              </a:lnSpc>
              <a:spcBef>
                <a:spcPts val="0"/>
              </a:spcBef>
              <a:spcAft>
                <a:spcPts val="0"/>
              </a:spcAft>
            </a:pPr>
            <a:r>
              <a:rPr lang="ar-JO" sz="3000" b="1" dirty="0">
                <a:solidFill>
                  <a:prstClr val="black"/>
                </a:solidFill>
                <a:latin typeface="Arial" panose="020B0604020202020204" pitchFamily="34" charset="0"/>
                <a:ea typeface="+mn-ea"/>
                <a:cs typeface="Arial" panose="020B0604020202020204" pitchFamily="34" charset="0"/>
              </a:rPr>
              <a:t>الجزء 2: أيوب 38-42</a:t>
            </a:r>
            <a:endParaRPr lang="en-US" sz="3000" b="1" dirty="0">
              <a:solidFill>
                <a:prstClr val="black"/>
              </a:solidFill>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DB5AFF3-681D-465F-289C-B716D6D129D8}"/>
              </a:ext>
            </a:extLst>
          </p:cNvPr>
          <p:cNvSpPr/>
          <p:nvPr/>
        </p:nvSpPr>
        <p:spPr>
          <a:xfrm rot="20762777">
            <a:off x="1162724" y="1096399"/>
            <a:ext cx="5992210" cy="1168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r-JO" sz="6600" b="1" dirty="0">
                <a:solidFill>
                  <a:srgbClr val="FF6600"/>
                </a:solidFill>
                <a:latin typeface="Arial" panose="020B0604020202020204" pitchFamily="34" charset="0"/>
                <a:cs typeface="Arial" panose="020B0604020202020204" pitchFamily="34" charset="0"/>
              </a:rPr>
              <a:t>شيء ما</a:t>
            </a:r>
            <a:endParaRPr lang="en-US" sz="6600" b="1" dirty="0">
              <a:solidFill>
                <a:srgbClr val="FF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9339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ereogram by 3Dimka: Happy New Year 2018!. Tags: dog glasses paw, hidden 3D  picture (SIRDS) | Magic eye pictures, Hidden 3d images, Magic eye posters">
            <a:extLst>
              <a:ext uri="{FF2B5EF4-FFF2-40B4-BE49-F238E27FC236}">
                <a16:creationId xmlns:a16="http://schemas.microsoft.com/office/drawing/2014/main" id="{70F869C4-B7AD-4A91-91C2-39AF31190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11" b="14915"/>
          <a:stretch/>
        </p:blipFill>
        <p:spPr bwMode="auto">
          <a:xfrm>
            <a:off x="-90760" y="1"/>
            <a:ext cx="9270819" cy="685800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E2CB91-BEDA-4620-ABF4-1FD4770EEE3F}"/>
              </a:ext>
            </a:extLst>
          </p:cNvPr>
          <p:cNvSpPr txBox="1"/>
          <p:nvPr/>
        </p:nvSpPr>
        <p:spPr>
          <a:xfrm>
            <a:off x="28124" y="857250"/>
            <a:ext cx="4464844" cy="483017"/>
          </a:xfrm>
          <a:prstGeom prst="rect">
            <a:avLst/>
          </a:prstGeom>
          <a:solidFill>
            <a:schemeClr val="bg1"/>
          </a:solidFill>
        </p:spPr>
        <p:txBody>
          <a:bodyPr wrap="square">
            <a:spAutoFit/>
          </a:bodyPr>
          <a:lstStyle/>
          <a:p>
            <a:pPr algn="ctr" defTabSz="685800" fontAlgn="auto">
              <a:lnSpc>
                <a:spcPct val="115000"/>
              </a:lnSpc>
              <a:spcBef>
                <a:spcPts val="0"/>
              </a:spcBef>
              <a:spcAft>
                <a:spcPts val="0"/>
              </a:spcAft>
            </a:pPr>
            <a:r>
              <a:rPr lang="ar-JO"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هل يمكنك رؤية الصورة المخفية؟</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69476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Splashy Images | Free Vectors, Stock Photos &amp; PSD">
            <a:extLst>
              <a:ext uri="{FF2B5EF4-FFF2-40B4-BE49-F238E27FC236}">
                <a16:creationId xmlns:a16="http://schemas.microsoft.com/office/drawing/2014/main" id="{3A2E8000-12D0-6740-A31D-62EC9EC822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1721095"/>
            <a:ext cx="5618253" cy="37425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A4AD48-3F09-E94D-805A-8F43A56E8997}"/>
              </a:ext>
            </a:extLst>
          </p:cNvPr>
          <p:cNvSpPr txBox="1"/>
          <p:nvPr/>
        </p:nvSpPr>
        <p:spPr>
          <a:xfrm>
            <a:off x="1937623" y="2394644"/>
            <a:ext cx="5449793" cy="7848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5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لنتطلع إليه</a:t>
            </a:r>
            <a:endParaRPr kumimoji="0" lang="en-US" sz="45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A70FB920-9E07-5A42-BBAA-E69913512E01}"/>
              </a:ext>
            </a:extLst>
          </p:cNvPr>
          <p:cNvSpPr>
            <a:spLocks noChangeArrowheads="1"/>
          </p:cNvSpPr>
          <p:nvPr/>
        </p:nvSpPr>
        <p:spPr bwMode="auto">
          <a:xfrm>
            <a:off x="0" y="6137155"/>
            <a:ext cx="9158502" cy="689053"/>
          </a:xfrm>
          <a:prstGeom prst="rect">
            <a:avLst/>
          </a:prstGeom>
          <a:solidFill>
            <a:srgbClr val="FFFF00"/>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277" rtl="0" eaLnBrk="1" fontAlgn="base" latinLnBrk="0" hangingPunct="1">
              <a:lnSpc>
                <a:spcPct val="100000"/>
              </a:lnSpc>
              <a:spcBef>
                <a:spcPct val="20000"/>
              </a:spcBef>
              <a:spcAft>
                <a:spcPts val="0"/>
              </a:spcAft>
              <a:buClr>
                <a:srgbClr val="FFCC00"/>
              </a:buClr>
              <a:buSzPct val="70000"/>
              <a:buFontTx/>
              <a:buNone/>
              <a:tabLst/>
              <a:defRPr/>
            </a:pPr>
            <a:r>
              <a:rPr kumimoji="0" lang="ar-JO" sz="2800" b="1" u="none" strike="noStrike" kern="0" cap="none" spc="0" normalizeH="0" baseline="0" noProof="0" dirty="0">
                <a:ln>
                  <a:noFill/>
                </a:ln>
                <a:solidFill>
                  <a:schemeClr val="tx1"/>
                </a:solidFill>
                <a:uLnTx/>
                <a:uFillTx/>
                <a:latin typeface="Arial" panose="020B0604020202020204" pitchFamily="34" charset="0"/>
                <a:ea typeface="ＭＳ Ｐゴシック" charset="0"/>
                <a:cs typeface="Arial" panose="020B0604020202020204" pitchFamily="34" charset="0"/>
              </a:rPr>
              <a:t>نثبت عيوننا على إعلان الله عن المستقبل</a:t>
            </a:r>
            <a:endParaRPr kumimoji="0" lang="en-US" sz="2800" b="1" u="none" strike="noStrike" kern="0" cap="none" spc="0" normalizeH="0" baseline="0" noProof="0" dirty="0">
              <a:ln>
                <a:noFill/>
              </a:ln>
              <a:solidFill>
                <a:schemeClr val="tx1"/>
              </a:solidFill>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DB5AFF3-681D-465F-289C-B716D6D129D8}"/>
              </a:ext>
            </a:extLst>
          </p:cNvPr>
          <p:cNvSpPr/>
          <p:nvPr/>
        </p:nvSpPr>
        <p:spPr>
          <a:xfrm rot="20762777">
            <a:off x="1162724" y="1096399"/>
            <a:ext cx="5992210" cy="116802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rPr>
              <a:t>شيء ما</a:t>
            </a:r>
            <a:endParaRPr kumimoji="0" lang="en-US" sz="6600" b="1" u="none" strike="noStrike" kern="1200" cap="none" spc="0" normalizeH="0" baseline="0" noProof="0" dirty="0">
              <a:ln>
                <a:noFill/>
              </a:ln>
              <a:solidFill>
                <a:srgbClr val="FF66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40915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unny Day With Cloudy Emotions - Once Upon a Time">
            <a:extLst>
              <a:ext uri="{FF2B5EF4-FFF2-40B4-BE49-F238E27FC236}">
                <a16:creationId xmlns:a16="http://schemas.microsoft.com/office/drawing/2014/main" id="{ABBE4F1D-5E52-4963-9F18-84D2261319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7"/>
            <a:ext cx="8636794" cy="3596177"/>
          </a:xfrm>
          <a:prstGeom prst="rect">
            <a:avLst/>
          </a:prstGeom>
          <a:solidFill>
            <a:schemeClr val="bg1"/>
          </a:solidFill>
          <a:ln>
            <a:solidFill>
              <a:schemeClr val="accent1"/>
            </a:solidFill>
          </a:ln>
        </p:spPr>
        <p:txBody>
          <a:bodyPr wrap="square">
            <a:sp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1: كيف أتطلع قدماً إلى المستقبل عندما تبدو الحياة أنها ستصير أسوأ ليس أفضل؟</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2: كيف أتطلع قدماً نحو المستقبل عندما يحدث شيء مريع دون سابق إنذار؟</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r" defTabSz="685800" rtl="0" eaLnBrk="1" fontAlgn="auto" latinLnBrk="0" hangingPunct="1">
              <a:lnSpc>
                <a:spcPct val="107000"/>
              </a:lnSpc>
              <a:spcBef>
                <a:spcPts val="0"/>
              </a:spcBef>
              <a:spcAft>
                <a:spcPts val="600"/>
              </a:spcAft>
              <a:buClrTx/>
              <a:buSzTx/>
              <a:buFontTx/>
              <a:buNone/>
              <a:tabLst/>
              <a:defRPr/>
            </a:pPr>
            <a:r>
              <a:rPr lang="ar-JO" sz="2800" b="1" dirty="0">
                <a:solidFill>
                  <a:prstClr val="black"/>
                </a:solidFill>
                <a:latin typeface="Arial" panose="020B0604020202020204" pitchFamily="34" charset="0"/>
                <a:ea typeface="Calibri" panose="020F0502020204030204" pitchFamily="34" charset="0"/>
                <a:cs typeface="Arial" panose="020B0604020202020204" pitchFamily="34" charset="0"/>
              </a:rPr>
              <a:t>السؤال 3: ما هو نوع المستقبل الذي أتطلع إليه؟</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178313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Sunny Day With Cloudy Emotions - Once Upon a Time">
            <a:extLst>
              <a:ext uri="{FF2B5EF4-FFF2-40B4-BE49-F238E27FC236}">
                <a16:creationId xmlns:a16="http://schemas.microsoft.com/office/drawing/2014/main" id="{35BB4441-507B-624D-B9B3-EAE6AF161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50" t="1318" r="7424" b="7500"/>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3336657-F0B2-404E-B5B9-A9799F28F5EB}"/>
              </a:ext>
            </a:extLst>
          </p:cNvPr>
          <p:cNvSpPr txBox="1"/>
          <p:nvPr/>
        </p:nvSpPr>
        <p:spPr>
          <a:xfrm>
            <a:off x="253603" y="1593056"/>
            <a:ext cx="8636794" cy="1110689"/>
          </a:xfrm>
          <a:prstGeom prst="rect">
            <a:avLst/>
          </a:prstGeom>
          <a:solidFill>
            <a:schemeClr val="bg1"/>
          </a:solidFill>
          <a:ln>
            <a:solidFill>
              <a:schemeClr val="accent1"/>
            </a:solidFill>
          </a:ln>
        </p:spPr>
        <p:txBody>
          <a:bodyPr wrap="square">
            <a:sp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السؤال 2: كيف أتطلع قدماً نحو المستقبل عندما يحدث شيء مريع دون سابق إنذار؟</a:t>
            </a:r>
          </a:p>
        </p:txBody>
      </p:sp>
    </p:spTree>
    <p:extLst>
      <p:ext uri="{BB962C8B-B14F-4D97-AF65-F5344CB8AC3E}">
        <p14:creationId xmlns:p14="http://schemas.microsoft.com/office/powerpoint/2010/main" val="89206221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4250B3-1D76-42FD-9FA2-FD0D6D3ADBF1}"/>
              </a:ext>
            </a:extLst>
          </p:cNvPr>
          <p:cNvSpPr txBox="1"/>
          <p:nvPr/>
        </p:nvSpPr>
        <p:spPr>
          <a:xfrm>
            <a:off x="0" y="3135515"/>
            <a:ext cx="2684636"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حبقوق</a:t>
            </a:r>
            <a:endParaRPr kumimoji="0" lang="en-US" sz="40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5" name="Arrow: Right 4">
            <a:extLst>
              <a:ext uri="{FF2B5EF4-FFF2-40B4-BE49-F238E27FC236}">
                <a16:creationId xmlns:a16="http://schemas.microsoft.com/office/drawing/2014/main" id="{FCF25C9A-8AA4-43B1-A92D-79D7E7D7D87D}"/>
              </a:ext>
            </a:extLst>
          </p:cNvPr>
          <p:cNvSpPr/>
          <p:nvPr/>
        </p:nvSpPr>
        <p:spPr>
          <a:xfrm>
            <a:off x="2684636"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79F4C67-3240-4F47-8967-10577CD0C620}"/>
              </a:ext>
            </a:extLst>
          </p:cNvPr>
          <p:cNvSpPr txBox="1"/>
          <p:nvPr/>
        </p:nvSpPr>
        <p:spPr>
          <a:xfrm>
            <a:off x="4255367" y="2702705"/>
            <a:ext cx="1514474" cy="141961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ar-JO"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en-US" sz="8625"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405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9" name="TextBox 8">
            <a:extLst>
              <a:ext uri="{FF2B5EF4-FFF2-40B4-BE49-F238E27FC236}">
                <a16:creationId xmlns:a16="http://schemas.microsoft.com/office/drawing/2014/main" id="{6240C404-7E02-43C0-9B5C-56DFC4C6C62E}"/>
              </a:ext>
            </a:extLst>
          </p:cNvPr>
          <p:cNvSpPr txBox="1"/>
          <p:nvPr/>
        </p:nvSpPr>
        <p:spPr>
          <a:xfrm>
            <a:off x="7353972" y="3135515"/>
            <a:ext cx="1781469" cy="70788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a:t>
            </a:r>
            <a:endParaRPr kumimoji="0" lang="en-US" sz="4000" b="1" i="0" u="none" strike="noStrike" kern="1200" cap="none" spc="0" normalizeH="0" baseline="0" noProof="0" dirty="0">
              <a:ln>
                <a:noFill/>
              </a:ln>
              <a:solidFill>
                <a:prstClr val="white"/>
              </a:solidFill>
              <a:effectLst/>
              <a:uLnTx/>
              <a:uFillTx/>
              <a:latin typeface="Calibri" panose="020F0502020204030204"/>
              <a:ea typeface="ＭＳ Ｐゴシック" charset="0"/>
              <a:cs typeface="+mn-cs"/>
            </a:endParaRPr>
          </a:p>
        </p:txBody>
      </p:sp>
      <p:sp>
        <p:nvSpPr>
          <p:cNvPr id="11" name="Arrow: Right 10">
            <a:extLst>
              <a:ext uri="{FF2B5EF4-FFF2-40B4-BE49-F238E27FC236}">
                <a16:creationId xmlns:a16="http://schemas.microsoft.com/office/drawing/2014/main" id="{71C6BBA9-950E-4041-9E38-5D0C0F4C4104}"/>
              </a:ext>
            </a:extLst>
          </p:cNvPr>
          <p:cNvSpPr/>
          <p:nvPr/>
        </p:nvSpPr>
        <p:spPr>
          <a:xfrm rot="10800000">
            <a:off x="5804669" y="3080038"/>
            <a:ext cx="1514475" cy="6979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94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7 million bulbs are now in bloom at the world's largest flower garden -  Business Insider">
            <a:extLst>
              <a:ext uri="{FF2B5EF4-FFF2-40B4-BE49-F238E27FC236}">
                <a16:creationId xmlns:a16="http://schemas.microsoft.com/office/drawing/2014/main" id="{297CE11C-C4AD-44FE-B79C-BFC00BCDB1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285" y="0"/>
            <a:ext cx="9254805" cy="694110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44675D1-0A58-4E23-A434-61011879A590}"/>
              </a:ext>
            </a:extLst>
          </p:cNvPr>
          <p:cNvSpPr txBox="1"/>
          <p:nvPr/>
        </p:nvSpPr>
        <p:spPr>
          <a:xfrm>
            <a:off x="1403648" y="3040470"/>
            <a:ext cx="5976664" cy="646331"/>
          </a:xfrm>
          <a:prstGeom prst="rect">
            <a:avLst/>
          </a:prstGeom>
          <a:solidFill>
            <a:schemeClr val="bg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ar-JO" sz="3600" b="1" dirty="0">
                <a:solidFill>
                  <a:prstClr val="black"/>
                </a:solidFill>
                <a:latin typeface="Times New Roman" panose="02020603050405020304" pitchFamily="18" charset="0"/>
                <a:cs typeface="Times New Roman" panose="02020603050405020304" pitchFamily="18" charset="0"/>
              </a:rPr>
              <a:t>حياة أيوب الجيدة قبل أيوب 1-2</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506754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rtl="1">
              <a:defRPr/>
            </a:pPr>
            <a:r>
              <a:rPr lang="ar-JO" b="1" dirty="0">
                <a:effectLst>
                  <a:glow rad="127000">
                    <a:schemeClr val="tx1"/>
                  </a:glow>
                </a:effectLst>
                <a:latin typeface="Arial" charset="0"/>
                <a:ea typeface="ＭＳ Ｐゴシック" charset="0"/>
                <a:cs typeface="ＭＳ Ｐゴシック" charset="0"/>
              </a:rPr>
              <a:t>2.</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المباحثة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نحن نكافح مع</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معاناة الأبرار حتى يأمرنا الله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أن نرتاح في عدم فهمه</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3-41) </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164446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urned areas of the Amazon could take centuries to fully recover - The Verge">
            <a:extLst>
              <a:ext uri="{FF2B5EF4-FFF2-40B4-BE49-F238E27FC236}">
                <a16:creationId xmlns:a16="http://schemas.microsoft.com/office/drawing/2014/main" id="{E8101A76-9D6F-4A08-A4BC-1266B4FCCE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285"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C19920C-ED11-47BD-8A0A-AF6E36825470}"/>
              </a:ext>
            </a:extLst>
          </p:cNvPr>
          <p:cNvSpPr txBox="1"/>
          <p:nvPr/>
        </p:nvSpPr>
        <p:spPr>
          <a:xfrm>
            <a:off x="2123728" y="3033326"/>
            <a:ext cx="5976663" cy="646331"/>
          </a:xfrm>
          <a:prstGeom prst="rect">
            <a:avLst/>
          </a:prstGeom>
          <a:solidFill>
            <a:schemeClr val="tx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rPr>
              <a:t>دمار أيوب (أيوب 1-2)</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228068426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 Destruction of Yemen - World Beyond War . . .">
            <a:extLst>
              <a:ext uri="{FF2B5EF4-FFF2-40B4-BE49-F238E27FC236}">
                <a16:creationId xmlns:a16="http://schemas.microsoft.com/office/drawing/2014/main" id="{D72B187F-4AEA-40E6-B69B-20A82A6C3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2" b="3418"/>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9F7C1D2-76EC-457C-9E1D-0E5455E84E12}"/>
              </a:ext>
            </a:extLst>
          </p:cNvPr>
          <p:cNvSpPr txBox="1"/>
          <p:nvPr/>
        </p:nvSpPr>
        <p:spPr>
          <a:xfrm>
            <a:off x="592932" y="1164431"/>
            <a:ext cx="471488" cy="285078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17925" b="1" i="0" u="none" strike="noStrike" kern="1200" cap="none" spc="0" normalizeH="0" baseline="0" noProof="0" dirty="0">
                <a:ln>
                  <a:noFill/>
                </a:ln>
                <a:solidFill>
                  <a:srgbClr val="FFFFFF"/>
                </a:solidFill>
                <a:effectLst/>
                <a:uLnTx/>
                <a:uFillTx/>
                <a:latin typeface="Calibri Light" panose="020F0302020204030204"/>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5" name="TextBox 4">
            <a:extLst>
              <a:ext uri="{FF2B5EF4-FFF2-40B4-BE49-F238E27FC236}">
                <a16:creationId xmlns:a16="http://schemas.microsoft.com/office/drawing/2014/main" id="{6B162CD5-D318-4F07-81E2-96DBD16D37A0}"/>
              </a:ext>
            </a:extLst>
          </p:cNvPr>
          <p:cNvSpPr txBox="1"/>
          <p:nvPr/>
        </p:nvSpPr>
        <p:spPr>
          <a:xfrm>
            <a:off x="7036594" y="1164431"/>
            <a:ext cx="471488" cy="2850780"/>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17925" b="1" i="0" u="none" strike="noStrike" kern="1200" cap="none" spc="0" normalizeH="0" baseline="0" noProof="0" dirty="0">
                <a:ln>
                  <a:noFill/>
                </a:ln>
                <a:solidFill>
                  <a:srgbClr val="FFFFFF"/>
                </a:solidFill>
                <a:effectLst/>
                <a:uLnTx/>
                <a:uFillTx/>
                <a:latin typeface="Calibri Light" panose="020F0302020204030204"/>
                <a:ea typeface="ＭＳ Ｐゴシック" charset="0"/>
                <a:cs typeface="+mn-cs"/>
              </a:rPr>
              <a:t>؟</a:t>
            </a:r>
            <a:endParaRPr kumimoji="0" lang="en-US" sz="1350" b="0" i="0" u="none" strike="noStrike" kern="1200" cap="none" spc="0" normalizeH="0" baseline="0" noProof="0" dirty="0">
              <a:ln>
                <a:noFill/>
              </a:ln>
              <a:solidFill>
                <a:prstClr val="black"/>
              </a:solidFill>
              <a:effectLst/>
              <a:uLnTx/>
              <a:uFillTx/>
              <a:latin typeface="Calibri" panose="020F0502020204030204"/>
              <a:ea typeface="ＭＳ Ｐゴシック" charset="0"/>
              <a:cs typeface="+mn-cs"/>
            </a:endParaRPr>
          </a:p>
        </p:txBody>
      </p:sp>
      <p:sp>
        <p:nvSpPr>
          <p:cNvPr id="4" name="TextBox 3">
            <a:extLst>
              <a:ext uri="{FF2B5EF4-FFF2-40B4-BE49-F238E27FC236}">
                <a16:creationId xmlns:a16="http://schemas.microsoft.com/office/drawing/2014/main" id="{FC48FB9E-6131-418D-A043-FE0D7E6A039C}"/>
              </a:ext>
            </a:extLst>
          </p:cNvPr>
          <p:cNvSpPr txBox="1"/>
          <p:nvPr/>
        </p:nvSpPr>
        <p:spPr>
          <a:xfrm>
            <a:off x="1835696" y="1700808"/>
            <a:ext cx="5403011" cy="1200329"/>
          </a:xfrm>
          <a:prstGeom prst="rect">
            <a:avLst/>
          </a:prstGeom>
          <a:solidFill>
            <a:schemeClr val="tx1"/>
          </a:solid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اضطراب أيوب العاطفي        (أيوب 3-37)</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69937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F0F58B-0EDB-4C8C-A0BD-4ACC56537F8F}"/>
              </a:ext>
            </a:extLst>
          </p:cNvPr>
          <p:cNvSpPr txBox="1"/>
          <p:nvPr/>
        </p:nvSpPr>
        <p:spPr>
          <a:xfrm>
            <a:off x="0" y="1032183"/>
            <a:ext cx="6124143" cy="1200329"/>
          </a:xfrm>
          <a:prstGeom prst="rect">
            <a:avLst/>
          </a:prstGeom>
          <a:noFill/>
        </p:spPr>
        <p:txBody>
          <a:bodyPr wrap="square">
            <a:spAutoFit/>
          </a:bodyPr>
          <a:lstStyle/>
          <a:p>
            <a:pPr algn="ctr" defTabSz="685800" fontAlgn="auto">
              <a:lnSpc>
                <a:spcPct val="100000"/>
              </a:lnSpc>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أ</a:t>
            </a:r>
            <a:r>
              <a:rPr lang="ar-SA" sz="3600" b="1" dirty="0">
                <a:solidFill>
                  <a:prstClr val="white"/>
                </a:solidFill>
                <a:latin typeface="Arial" panose="020B0604020202020204" pitchFamily="34" charset="0"/>
                <a:ea typeface="+mn-ea"/>
                <a:cs typeface="Arial" panose="020B0604020202020204" pitchFamily="34" charset="0"/>
              </a:rPr>
              <a:t>يوب ١٣ : ٢٢</a:t>
            </a:r>
            <a:endParaRPr lang="en-US" sz="3600" b="1" dirty="0">
              <a:solidFill>
                <a:prstClr val="white"/>
              </a:solidFill>
              <a:latin typeface="Arial" panose="020B0604020202020204" pitchFamily="34" charset="0"/>
              <a:ea typeface="+mn-ea"/>
              <a:cs typeface="Arial" panose="020B0604020202020204" pitchFamily="34" charset="0"/>
            </a:endParaRPr>
          </a:p>
          <a:p>
            <a:pPr algn="ctr" defTabSz="685800" fontAlgn="auto">
              <a:lnSpc>
                <a:spcPct val="100000"/>
              </a:lnSpc>
              <a:spcBef>
                <a:spcPts val="0"/>
              </a:spcBef>
              <a:spcAft>
                <a:spcPts val="0"/>
              </a:spcAft>
            </a:pPr>
            <a:r>
              <a:rPr lang="ar-JO" sz="3600" b="1" dirty="0">
                <a:solidFill>
                  <a:prstClr val="white"/>
                </a:solidFill>
                <a:latin typeface="Arial" panose="020B0604020202020204" pitchFamily="34" charset="0"/>
                <a:ea typeface="+mn-ea"/>
                <a:cs typeface="Arial" panose="020B0604020202020204" pitchFamily="34" charset="0"/>
              </a:rPr>
              <a:t>ثم ادعُ فأنا أجيب أو أتكلم فتجاوبني</a:t>
            </a:r>
            <a:r>
              <a:rPr lang="ar-SA" sz="3600" b="1" dirty="0">
                <a:solidFill>
                  <a:prstClr val="white"/>
                </a:solidFill>
                <a:latin typeface="Arial" panose="020B0604020202020204" pitchFamily="34" charset="0"/>
                <a:ea typeface="+mn-ea"/>
                <a:cs typeface="Arial" panose="020B0604020202020204" pitchFamily="34" charset="0"/>
              </a:rPr>
              <a:t> </a:t>
            </a:r>
          </a:p>
        </p:txBody>
      </p:sp>
      <p:sp>
        <p:nvSpPr>
          <p:cNvPr id="6" name="TextBox 5">
            <a:extLst>
              <a:ext uri="{FF2B5EF4-FFF2-40B4-BE49-F238E27FC236}">
                <a16:creationId xmlns:a16="http://schemas.microsoft.com/office/drawing/2014/main" id="{23ABAD73-192D-4408-A707-D36955364592}"/>
              </a:ext>
            </a:extLst>
          </p:cNvPr>
          <p:cNvSpPr txBox="1"/>
          <p:nvPr/>
        </p:nvSpPr>
        <p:spPr>
          <a:xfrm>
            <a:off x="1907704" y="3517493"/>
            <a:ext cx="7073131" cy="2308324"/>
          </a:xfrm>
          <a:prstGeom prst="rect">
            <a:avLst/>
          </a:prstGeom>
          <a:noFill/>
        </p:spPr>
        <p:txBody>
          <a:bodyPr wrap="square">
            <a:spAutoFit/>
          </a:bodyPr>
          <a:lstStyle>
            <a:defPPr>
              <a:defRPr lang="en-US"/>
            </a:defPPr>
            <a:lvl1pPr algn="ctr" defTabSz="685800" fontAlgn="auto">
              <a:lnSpc>
                <a:spcPct val="100000"/>
              </a:lnSpc>
              <a:spcBef>
                <a:spcPts val="0"/>
              </a:spcBef>
              <a:spcAft>
                <a:spcPts val="0"/>
              </a:spcAft>
              <a:defRPr sz="3600" b="1">
                <a:solidFill>
                  <a:prstClr val="white"/>
                </a:solidFill>
                <a:latin typeface="Times New Roman" panose="02020603050405020304" pitchFamily="18" charset="0"/>
                <a:ea typeface="+mn-ea"/>
                <a:cs typeface="Times New Roman" panose="02020603050405020304" pitchFamily="18" charset="0"/>
              </a:defRPr>
            </a:lvl1pPr>
          </a:lstStyle>
          <a:p>
            <a:pPr rtl="1"/>
            <a:r>
              <a:rPr lang="ar-JO" dirty="0">
                <a:latin typeface="Arial" panose="020B0604020202020204" pitchFamily="34" charset="0"/>
                <a:cs typeface="Arial" panose="020B0604020202020204" pitchFamily="34" charset="0"/>
              </a:rPr>
              <a:t>أ</a:t>
            </a:r>
            <a:r>
              <a:rPr lang="ar-SA" dirty="0">
                <a:latin typeface="Arial" panose="020B0604020202020204" pitchFamily="34" charset="0"/>
                <a:cs typeface="Arial" panose="020B0604020202020204" pitchFamily="34" charset="0"/>
              </a:rPr>
              <a:t>يوب ٣١ : ٣٥</a:t>
            </a:r>
          </a:p>
          <a:p>
            <a:pPr rtl="1"/>
            <a:endParaRPr lang="en-US" dirty="0">
              <a:latin typeface="Arial" panose="020B0604020202020204" pitchFamily="34" charset="0"/>
              <a:cs typeface="Arial" panose="020B0604020202020204" pitchFamily="34" charset="0"/>
            </a:endParaRPr>
          </a:p>
          <a:p>
            <a:pPr rtl="1"/>
            <a:r>
              <a:rPr lang="ar-JO" dirty="0">
                <a:latin typeface="Arial" panose="020B0604020202020204" pitchFamily="34" charset="0"/>
                <a:cs typeface="Arial" panose="020B0604020202020204" pitchFamily="34" charset="0"/>
              </a:rPr>
              <a:t>من لي بمن يسمعني؟ هوذا إمضائي ليجبني القدير ومن لي بشكوى كتبها خصمي</a:t>
            </a:r>
            <a:r>
              <a:rPr lang="ar-SA"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49501391"/>
      </p:ext>
    </p:extLst>
  </p:cSld>
  <p:clrMapOvr>
    <a:overrideClrMapping bg1="lt1" tx1="dk1" bg2="lt2" tx2="dk2" accent1="accent1" accent2="accent2" accent3="accent3" accent4="accent4" accent5="accent5" accent6="accent6" hlink="hlink" folHlink="folHlink"/>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726" t="15191" r="12134"/>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1620249" y="692696"/>
            <a:ext cx="5456532" cy="1200329"/>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تجنب المشورة المظلمة            (38: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C37B61-8570-4514-B923-D80E66B9A16B}"/>
              </a:ext>
            </a:extLst>
          </p:cNvPr>
          <p:cNvSpPr txBox="1"/>
          <p:nvPr/>
        </p:nvSpPr>
        <p:spPr>
          <a:xfrm>
            <a:off x="46353"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العيش كضحية</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88FBF3C-BE2A-428C-8A9C-A92AA2B6E6F9}"/>
              </a:ext>
            </a:extLst>
          </p:cNvPr>
          <p:cNvSpPr txBox="1"/>
          <p:nvPr/>
        </p:nvSpPr>
        <p:spPr>
          <a:xfrm>
            <a:off x="3121552"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الإنتحار</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28E14F0-7F70-4772-9379-D26908695A60}"/>
              </a:ext>
            </a:extLst>
          </p:cNvPr>
          <p:cNvSpPr txBox="1"/>
          <p:nvPr/>
        </p:nvSpPr>
        <p:spPr>
          <a:xfrm>
            <a:off x="6196752" y="2126069"/>
            <a:ext cx="2911752" cy="584775"/>
          </a:xfrm>
          <a:prstGeom prst="rect">
            <a:avLst/>
          </a:prstGeom>
          <a:noFill/>
          <a:ln>
            <a:solidFill>
              <a:srgbClr val="C00000"/>
            </a:solid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الله ظالم</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513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459"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619672" y="404664"/>
            <a:ext cx="6336704" cy="136575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685800" rtl="0" eaLnBrk="1" fontAlgn="auto" latinLnBrk="0" hangingPunct="1">
              <a:lnSpc>
                <a:spcPct val="115000"/>
              </a:lnSpc>
              <a:spcBef>
                <a:spcPts val="900"/>
              </a:spcBef>
              <a:spcAft>
                <a:spcPts val="0"/>
              </a:spcAft>
              <a:buClrTx/>
              <a:buSzTx/>
              <a:buFontTx/>
              <a:buNone/>
              <a:tabLst/>
              <a:defRPr/>
            </a:pPr>
            <a:r>
              <a:rPr lang="ar-JO"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(أيوب 38: 4 – 41: 34)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02162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A9297-FC9E-4A21-9342-8FF2214DFA4E}"/>
              </a:ext>
            </a:extLst>
          </p:cNvPr>
          <p:cNvSpPr txBox="1"/>
          <p:nvPr/>
        </p:nvSpPr>
        <p:spPr>
          <a:xfrm>
            <a:off x="3923928" y="476672"/>
            <a:ext cx="4590850" cy="4031873"/>
          </a:xfrm>
          <a:prstGeom prst="rect">
            <a:avLst/>
          </a:prstGeom>
          <a:solidFill>
            <a:schemeClr val="bg1"/>
          </a:solidFill>
        </p:spPr>
        <p:txBody>
          <a:bodyPr wrap="square">
            <a:spAutoFit/>
          </a:bodyPr>
          <a:lstStyle/>
          <a:p>
            <a:pPr algn="ctr" defTabSz="685800" fontAlgn="auto">
              <a:lnSpc>
                <a:spcPct val="100000"/>
              </a:lnSpc>
              <a:spcBef>
                <a:spcPts val="0"/>
              </a:spcBef>
              <a:spcAft>
                <a:spcPts val="0"/>
              </a:spcAft>
            </a:pPr>
            <a:r>
              <a:rPr lang="ar-JO" sz="3200" dirty="0">
                <a:solidFill>
                  <a:prstClr val="black"/>
                </a:solidFill>
                <a:latin typeface="Arial" panose="020B0604020202020204" pitchFamily="34" charset="0"/>
                <a:ea typeface="Calibri" panose="020F0502020204030204" pitchFamily="34" charset="0"/>
                <a:cs typeface="Arial" panose="020B0604020202020204" pitchFamily="34" charset="0"/>
              </a:rPr>
              <a:t>هذه الرسالة التي                      لم تذكر شيئاً                         عن آلام أيوب                       ولا عن الحضور المراقبين       في السماء                        تناولت بدلاً من ذلك            موضوع خليقة الله العظيمة   وعنايته الإلهية بها.</a:t>
            </a:r>
            <a:endParaRPr lang="en-US" sz="32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7172" name="Picture 4" descr="The Remarkable Record of Job, by Institute for Creation Research -  Institute for Creation Research">
            <a:extLst>
              <a:ext uri="{FF2B5EF4-FFF2-40B4-BE49-F238E27FC236}">
                <a16:creationId xmlns:a16="http://schemas.microsoft.com/office/drawing/2014/main" id="{3A851341-8655-4DF6-B0F3-E2FAA2A2A5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23" r="18605"/>
          <a:stretch/>
        </p:blipFill>
        <p:spPr bwMode="auto">
          <a:xfrm>
            <a:off x="251520" y="193195"/>
            <a:ext cx="3420368" cy="53717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456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4EC593-0B89-43A6-A605-D1F7CA3AFD78}"/>
              </a:ext>
            </a:extLst>
          </p:cNvPr>
          <p:cNvSpPr txBox="1"/>
          <p:nvPr/>
        </p:nvSpPr>
        <p:spPr>
          <a:xfrm>
            <a:off x="3941291" y="307494"/>
            <a:ext cx="4879181" cy="3046988"/>
          </a:xfrm>
          <a:prstGeom prst="rect">
            <a:avLst/>
          </a:prstGeom>
          <a:noFill/>
        </p:spPr>
        <p:txBody>
          <a:bodyPr wrap="square">
            <a:spAutoFit/>
          </a:bodyPr>
          <a:lstStyle/>
          <a:p>
            <a:pPr algn="ctr" defTabSz="685800" fontAlgn="auto">
              <a:lnSpc>
                <a:spcPct val="100000"/>
              </a:lnSpc>
              <a:spcBef>
                <a:spcPts val="0"/>
              </a:spcBef>
              <a:spcAft>
                <a:spcPts val="0"/>
              </a:spcAft>
            </a:pPr>
            <a:r>
              <a:rPr lang="ar-JO" sz="3200" dirty="0">
                <a:solidFill>
                  <a:prstClr val="black"/>
                </a:solidFill>
                <a:latin typeface="Times New Roman" panose="02020603050405020304" pitchFamily="18" charset="0"/>
                <a:ea typeface="+mn-ea"/>
                <a:cs typeface="Times New Roman" panose="02020603050405020304" pitchFamily="18" charset="0"/>
              </a:rPr>
              <a:t>إن لم يستطع أيوب فهم كيفية حكم الله للعالم الطبيعي – ولن يستطيع – فكيف توقع أن يحيط بطرق الله مع البشر؟ لأن البشر في محدوديتهم لا يستطيعون فهم أعمال الخليقة فلا يجب أن يستدعوا الخالق للمحاسبية</a:t>
            </a:r>
            <a:endParaRPr lang="en-US" sz="3200" dirty="0">
              <a:solidFill>
                <a:prstClr val="black"/>
              </a:solidFill>
              <a:latin typeface="Times New Roman" panose="02020603050405020304" pitchFamily="18" charset="0"/>
              <a:ea typeface="+mn-ea"/>
              <a:cs typeface="Times New Roman" panose="02020603050405020304" pitchFamily="18" charset="0"/>
            </a:endParaRPr>
          </a:p>
        </p:txBody>
      </p:sp>
      <p:pic>
        <p:nvPicPr>
          <p:cNvPr id="8198" name="Picture 6" descr="Handbook on the Wisdom Books and Psalms">
            <a:extLst>
              <a:ext uri="{FF2B5EF4-FFF2-40B4-BE49-F238E27FC236}">
                <a16:creationId xmlns:a16="http://schemas.microsoft.com/office/drawing/2014/main" id="{1C72317C-02B1-4F3C-B700-C9FCFDA8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3300958" cy="49514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77252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95936" y="388809"/>
            <a:ext cx="5150644" cy="4098301"/>
          </a:xfrm>
          <a:prstGeom prst="rect">
            <a:avLst/>
          </a:prstGeom>
          <a:noFill/>
        </p:spPr>
        <p:txBody>
          <a:bodyPr wrap="square">
            <a:spAutoFit/>
          </a:bodyPr>
          <a:lstStyle/>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أنه لا يدين أيوب</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يعتذر عن أي شيء مما حدث</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يبرر إحساناته</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يقدم تفسيراً ليضعه أيوب في اعتباره</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يقدم كلمة واحدة من التعاطف مع هذا الرجل الحزين.</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يجب على سؤال الألم في هذا العالم</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9218" name="Picture 2">
            <a:extLst>
              <a:ext uri="{FF2B5EF4-FFF2-40B4-BE49-F238E27FC236}">
                <a16:creationId xmlns:a16="http://schemas.microsoft.com/office/drawing/2014/main" id="{487EDBE3-CA78-4137-932E-3583819F6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0406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6023F6-1372-470B-8CF8-C36394547BB7}"/>
              </a:ext>
            </a:extLst>
          </p:cNvPr>
          <p:cNvSpPr txBox="1"/>
          <p:nvPr/>
        </p:nvSpPr>
        <p:spPr>
          <a:xfrm>
            <a:off x="3931711" y="548680"/>
            <a:ext cx="5150644" cy="2645596"/>
          </a:xfrm>
          <a:prstGeom prst="rect">
            <a:avLst/>
          </a:prstGeom>
          <a:noFill/>
        </p:spPr>
        <p:txBody>
          <a:bodyPr wrap="square">
            <a:spAutoFit/>
          </a:bodyPr>
          <a:lstStyle/>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Calibri" panose="020F0502020204030204" pitchFamily="34" charset="0"/>
                <a:cs typeface="Arial" panose="020B0604020202020204" pitchFamily="34" charset="0"/>
              </a:rPr>
              <a:t>لم يفسر اتهامه الشيطان وانخراطه المباشر في خسائر أيوب</a:t>
            </a:r>
            <a:endParaRPr lang="en-US"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57175" indent="-257175" algn="r" defTabSz="685800" rtl="1" fontAlgn="auto">
              <a:lnSpc>
                <a:spcPct val="115000"/>
              </a:lnSpc>
              <a:spcBef>
                <a:spcPts val="900"/>
              </a:spcBef>
              <a:spcAft>
                <a:spcPts val="0"/>
              </a:spcAft>
              <a:buFont typeface="Symbol" panose="05050102010706020507" pitchFamily="18" charset="2"/>
              <a:buChar char=""/>
            </a:pPr>
            <a:r>
              <a:rPr lang="ar-JO" sz="2800" dirty="0">
                <a:solidFill>
                  <a:prstClr val="black"/>
                </a:solidFill>
                <a:latin typeface="Arial" panose="020B0604020202020204" pitchFamily="34" charset="0"/>
                <a:ea typeface="+mn-ea"/>
                <a:cs typeface="Arial" panose="020B0604020202020204" pitchFamily="34" charset="0"/>
              </a:rPr>
              <a:t>لم يفسر لماذا تحدث الأشياء السيئة للأشخاص الجيدين ولماذا تحدث الأشياء الجيدة للأشخاص الأشرار</a:t>
            </a:r>
            <a:endParaRPr lang="en-US" sz="2800" dirty="0">
              <a:solidFill>
                <a:prstClr val="black"/>
              </a:solidFill>
              <a:latin typeface="Arial" panose="020B0604020202020204" pitchFamily="34" charset="0"/>
              <a:ea typeface="+mn-ea"/>
              <a:cs typeface="Arial" panose="020B0604020202020204" pitchFamily="34" charset="0"/>
            </a:endParaRPr>
          </a:p>
        </p:txBody>
      </p:sp>
      <p:pic>
        <p:nvPicPr>
          <p:cNvPr id="4" name="Picture 2">
            <a:extLst>
              <a:ext uri="{FF2B5EF4-FFF2-40B4-BE49-F238E27FC236}">
                <a16:creationId xmlns:a16="http://schemas.microsoft.com/office/drawing/2014/main" id="{0D299AA6-90CA-7446-AD08-E065B969C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3756761" cy="52657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793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294970"/>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 38: 4 – 41: 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lvl="0" algn="r" defTabSz="685800" fontAlgn="auto">
              <a:lnSpc>
                <a:spcPct val="115000"/>
              </a:lnSpc>
              <a:spcBef>
                <a:spcPts val="900"/>
              </a:spcBef>
              <a:spcAft>
                <a:spcPts val="0"/>
              </a:spcAft>
              <a:defRPr/>
            </a:pPr>
            <a:r>
              <a:rPr lang="ar-JO"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تصميمه (38: 4-7)</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lvl="0" algn="r" defTabSz="685800" fontAlgn="auto">
              <a:lnSpc>
                <a:spcPct val="115000"/>
              </a:lnSpc>
              <a:spcBef>
                <a:spcPts val="900"/>
              </a:spcBef>
              <a:spcAft>
                <a:spcPts val="0"/>
              </a:spcAft>
              <a:defRPr/>
            </a:pPr>
            <a:r>
              <a:rPr lang="ar-JO"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سيطرته (38:8-39:30)</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796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rtl="1">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ردنا الصحيح</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هو في الخضوع لله</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(أيوب 42)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1986830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tudy suggests the ocean is soaking up twice as much CO2 as we thought">
            <a:extLst>
              <a:ext uri="{FF2B5EF4-FFF2-40B4-BE49-F238E27FC236}">
                <a16:creationId xmlns:a16="http://schemas.microsoft.com/office/drawing/2014/main" id="{99EF1C88-E785-45FB-8325-22D8C51C07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361" r="13180" b="-1"/>
          <a:stretch/>
        </p:blipFill>
        <p:spPr bwMode="auto">
          <a:xfrm>
            <a:off x="-108520" y="-29521"/>
            <a:ext cx="9252520" cy="6945752"/>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1A0E793-4FA4-44FD-8618-4A964A300EA6}"/>
              </a:ext>
            </a:extLst>
          </p:cNvPr>
          <p:cNvSpPr txBox="1"/>
          <p:nvPr/>
        </p:nvSpPr>
        <p:spPr>
          <a:xfrm>
            <a:off x="2339752" y="4690258"/>
            <a:ext cx="6048672"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اتساع المحيط (٣٨: ٨-١١)</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544464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Microsoft To Shut Down Sunrise Mobile Calendar After Integration Into  Outlook Completes | TechCrunch">
            <a:extLst>
              <a:ext uri="{FF2B5EF4-FFF2-40B4-BE49-F238E27FC236}">
                <a16:creationId xmlns:a16="http://schemas.microsoft.com/office/drawing/2014/main" id="{AC29F92D-A00A-468E-ADCC-B305AFF80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721" b="2359"/>
          <a:stretch/>
        </p:blipFill>
        <p:spPr bwMode="auto">
          <a:xfrm>
            <a:off x="1" y="29782"/>
            <a:ext cx="9144000" cy="6828218"/>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19653B-AD19-4077-815F-0406C28D1530}"/>
              </a:ext>
            </a:extLst>
          </p:cNvPr>
          <p:cNvSpPr txBox="1"/>
          <p:nvPr/>
        </p:nvSpPr>
        <p:spPr>
          <a:xfrm>
            <a:off x="2699792" y="4690258"/>
            <a:ext cx="4802120" cy="675249"/>
          </a:xfrm>
          <a:prstGeom prst="rect">
            <a:avLst/>
          </a:prstGeom>
          <a:solidFill>
            <a:srgbClr val="C00000"/>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شروق الشمس (38: 12-15)</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8389394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eep Blue Sea: Using Deep Learning to Detect Hundreds of Different Plankton  Species | by Rafael Pierre | Towards Data Science">
            <a:extLst>
              <a:ext uri="{FF2B5EF4-FFF2-40B4-BE49-F238E27FC236}">
                <a16:creationId xmlns:a16="http://schemas.microsoft.com/office/drawing/2014/main" id="{3C6B7955-8500-4F43-A032-38D08E1D2E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6132"/>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388C736-5797-4AC8-A0E3-6E80651297D6}"/>
              </a:ext>
            </a:extLst>
          </p:cNvPr>
          <p:cNvSpPr txBox="1"/>
          <p:nvPr/>
        </p:nvSpPr>
        <p:spPr>
          <a:xfrm>
            <a:off x="2894194" y="4690258"/>
            <a:ext cx="5638246"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عمق المحيط</a:t>
            </a:r>
            <a:r>
              <a:rPr lang="ar-JO" sz="3200" b="1" dirty="0">
                <a:solidFill>
                  <a:prstClr val="white"/>
                </a:solidFill>
                <a:latin typeface="Arial" panose="020B0604020202020204" pitchFamily="34" charset="0"/>
                <a:ea typeface="Calibri" panose="020F0502020204030204" pitchFamily="34" charset="0"/>
                <a:cs typeface="Arial" panose="020B0604020202020204" pitchFamily="34" charset="0"/>
              </a:rPr>
              <a:t> (38: 16-17)</a:t>
            </a:r>
            <a:endPar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943800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hy Does Earth Have an Atmosphere? | Live Science">
            <a:extLst>
              <a:ext uri="{FF2B5EF4-FFF2-40B4-BE49-F238E27FC236}">
                <a16:creationId xmlns:a16="http://schemas.microsoft.com/office/drawing/2014/main" id="{9B728058-2230-41D7-8459-662DFAFE42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60" r="13107" b="-1"/>
          <a:stretch/>
        </p:blipFill>
        <p:spPr bwMode="auto">
          <a:xfrm>
            <a:off x="801" y="0"/>
            <a:ext cx="91432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8EB775-4397-49ED-B744-B2F1CF744201}"/>
              </a:ext>
            </a:extLst>
          </p:cNvPr>
          <p:cNvSpPr txBox="1"/>
          <p:nvPr/>
        </p:nvSpPr>
        <p:spPr>
          <a:xfrm>
            <a:off x="1907704" y="4690258"/>
            <a:ext cx="6480720" cy="678327"/>
          </a:xfrm>
          <a:prstGeom prst="rect">
            <a:avLst/>
          </a:prstGeom>
          <a:solidFill>
            <a:schemeClr val="accent1">
              <a:lumMod val="50000"/>
            </a:schemeClr>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ارتفاع السماوات (38: 18-21)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517356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Wet storm will bring a mix of snow and rain this weekend">
            <a:extLst>
              <a:ext uri="{FF2B5EF4-FFF2-40B4-BE49-F238E27FC236}">
                <a16:creationId xmlns:a16="http://schemas.microsoft.com/office/drawing/2014/main" id="{577C6118-9E81-464C-8E64-94B9C7D9E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r="16220" b="-1"/>
          <a:stretch/>
        </p:blipFill>
        <p:spPr bwMode="auto">
          <a:xfrm>
            <a:off x="10185" y="0"/>
            <a:ext cx="9133815" cy="6868387"/>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F03623-BE1D-4B9C-B7C6-5B18CB9121AC}"/>
              </a:ext>
            </a:extLst>
          </p:cNvPr>
          <p:cNvSpPr txBox="1"/>
          <p:nvPr/>
        </p:nvSpPr>
        <p:spPr>
          <a:xfrm>
            <a:off x="1835696" y="4690258"/>
            <a:ext cx="6768752" cy="678327"/>
          </a:xfrm>
          <a:prstGeom prst="rect">
            <a:avLst/>
          </a:prstGeom>
          <a:no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black"/>
                </a:solidFill>
                <a:latin typeface="Arial" panose="020B0604020202020204" pitchFamily="34" charset="0"/>
                <a:ea typeface="Calibri" panose="020F0502020204030204" pitchFamily="34" charset="0"/>
                <a:cs typeface="Arial" panose="020B0604020202020204" pitchFamily="34" charset="0"/>
              </a:rPr>
              <a:t>تساقط الثلج والمطر (38: 22-30)</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01305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ee NASA App Lets You Virtually Tour Space">
            <a:extLst>
              <a:ext uri="{FF2B5EF4-FFF2-40B4-BE49-F238E27FC236}">
                <a16:creationId xmlns:a16="http://schemas.microsoft.com/office/drawing/2014/main" id="{1211863E-6B5D-429B-BD82-A47899D47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100" b="2359"/>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BCD81F6-2172-4EC4-B0CE-F639D801C053}"/>
              </a:ext>
            </a:extLst>
          </p:cNvPr>
          <p:cNvSpPr txBox="1"/>
          <p:nvPr/>
        </p:nvSpPr>
        <p:spPr>
          <a:xfrm>
            <a:off x="197768" y="4941168"/>
            <a:ext cx="8748464" cy="678327"/>
          </a:xfrm>
          <a:prstGeom prst="rect">
            <a:avLst/>
          </a:prstGeom>
          <a:solidFill>
            <a:schemeClr val="tx1"/>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تحرك النجوم والطقس (38: 31-38)</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1753696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aniel 6: Daniel in the Lions' Den - Life, Hope &amp; Truth">
            <a:extLst>
              <a:ext uri="{FF2B5EF4-FFF2-40B4-BE49-F238E27FC236}">
                <a16:creationId xmlns:a16="http://schemas.microsoft.com/office/drawing/2014/main" id="{868AB43D-677F-465C-B0EE-95E7EF03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15" b="2359"/>
          <a:stretch/>
        </p:blipFill>
        <p:spPr bwMode="auto">
          <a:xfrm>
            <a:off x="0" y="0"/>
            <a:ext cx="9144000" cy="6875026"/>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FD80BD-160F-4427-B738-640D21F7FD82}"/>
              </a:ext>
            </a:extLst>
          </p:cNvPr>
          <p:cNvSpPr txBox="1"/>
          <p:nvPr/>
        </p:nvSpPr>
        <p:spPr>
          <a:xfrm>
            <a:off x="1043608" y="4768839"/>
            <a:ext cx="7560840" cy="678327"/>
          </a:xfrm>
          <a:prstGeom prst="rect">
            <a:avLst/>
          </a:prstGeom>
          <a:solidFill>
            <a:schemeClr val="tx1"/>
          </a:solidFill>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إعالة</a:t>
            </a:r>
            <a:r>
              <a:rPr kumimoji="0" lang="ar-JO" sz="36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الحيوانات (38: 39-41)</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904759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55072655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Why Turnout Is Important for Your Horse">
            <a:extLst>
              <a:ext uri="{FF2B5EF4-FFF2-40B4-BE49-F238E27FC236}">
                <a16:creationId xmlns:a16="http://schemas.microsoft.com/office/drawing/2014/main" id="{0A94D78D-F709-42FD-968F-FAB5E54BBD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1" y="0"/>
            <a:ext cx="9144000" cy="685800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D4D299-D349-4000-A89F-DA8396A2044B}"/>
              </a:ext>
            </a:extLst>
          </p:cNvPr>
          <p:cNvSpPr txBox="1"/>
          <p:nvPr/>
        </p:nvSpPr>
        <p:spPr>
          <a:xfrm>
            <a:off x="2247358" y="4768839"/>
            <a:ext cx="5644537" cy="678327"/>
          </a:xfrm>
          <a:prstGeom prst="rect">
            <a:avLst/>
          </a:prstGeom>
          <a:solidFill>
            <a:schemeClr val="tx1"/>
          </a:solidFill>
        </p:spPr>
        <p:txBody>
          <a:bodyPr wrap="square">
            <a:spAutoFit/>
          </a:bodyPr>
          <a:lstStyle/>
          <a:p>
            <a:pPr algn="ctr" defTabSz="685800" fontAlgn="auto">
              <a:lnSpc>
                <a:spcPct val="115000"/>
              </a:lnSpc>
              <a:spcBef>
                <a:spcPts val="900"/>
              </a:spcBef>
              <a:spcAft>
                <a:spcPts val="0"/>
              </a:spcAft>
            </a:pPr>
            <a:r>
              <a:rPr lang="ar-JO" sz="3600" b="1" dirty="0">
                <a:solidFill>
                  <a:prstClr val="white"/>
                </a:solidFill>
                <a:latin typeface="Arial" panose="020B0604020202020204" pitchFamily="34" charset="0"/>
                <a:ea typeface="Calibri" panose="020F0502020204030204" pitchFamily="34" charset="0"/>
                <a:cs typeface="Arial" panose="020B0604020202020204" pitchFamily="34" charset="0"/>
              </a:rPr>
              <a:t>تصميم الحيوانات (39: 1-30)</a:t>
            </a:r>
            <a:endParaRPr lang="en-US" sz="32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223857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12235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اخضع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لعدم فهم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أن تحاول اكتشاف المعاناة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291092" y="195413"/>
            <a:ext cx="3554473" cy="957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58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flection 55: Creation Reflects the Mercy of God - Daily Reflections on  Divine Mercy">
            <a:extLst>
              <a:ext uri="{FF2B5EF4-FFF2-40B4-BE49-F238E27FC236}">
                <a16:creationId xmlns:a16="http://schemas.microsoft.com/office/drawing/2014/main" id="{8A358413-CAE8-4654-A3B3-4388F1E81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49"/>
          <a:stretch/>
        </p:blipFill>
        <p:spPr bwMode="auto">
          <a:xfrm>
            <a:off x="15" y="1"/>
            <a:ext cx="914398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A851F-896B-4E50-BD8B-5543B442DDB1}"/>
              </a:ext>
            </a:extLst>
          </p:cNvPr>
          <p:cNvSpPr txBox="1"/>
          <p:nvPr/>
        </p:nvSpPr>
        <p:spPr>
          <a:xfrm>
            <a:off x="1907704" y="656659"/>
            <a:ext cx="6030987" cy="1294970"/>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marL="0" marR="0" lvl="0" indent="0" algn="ctr" defTabSz="685800" rtl="0" eaLnBrk="1" fontAlgn="auto" latinLnBrk="0" hangingPunct="1">
              <a:lnSpc>
                <a:spcPct val="115000"/>
              </a:lnSpc>
              <a:spcBef>
                <a:spcPts val="900"/>
              </a:spcBef>
              <a:spcAft>
                <a:spcPts val="0"/>
              </a:spcAft>
              <a:buClrTx/>
              <a:buSzTx/>
              <a:buFontTx/>
              <a:buNone/>
              <a:tabLst/>
              <a:defRPr/>
            </a:pPr>
            <a:r>
              <a:rPr kumimoji="0" lang="ar-JO"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(أيوب 38: 4 – 41: 34)</a:t>
            </a:r>
          </a:p>
        </p:txBody>
      </p:sp>
      <p:sp>
        <p:nvSpPr>
          <p:cNvPr id="6" name="TextBox 5">
            <a:extLst>
              <a:ext uri="{FF2B5EF4-FFF2-40B4-BE49-F238E27FC236}">
                <a16:creationId xmlns:a16="http://schemas.microsoft.com/office/drawing/2014/main" id="{A659FDBB-2F89-44C7-88D6-CCE5BC2391AB}"/>
              </a:ext>
            </a:extLst>
          </p:cNvPr>
          <p:cNvSpPr txBox="1"/>
          <p:nvPr/>
        </p:nvSpPr>
        <p:spPr>
          <a:xfrm>
            <a:off x="242888" y="2401789"/>
            <a:ext cx="4061494" cy="548099"/>
          </a:xfrm>
          <a:prstGeom prst="rect">
            <a:avLst/>
          </a:prstGeom>
          <a:solidFill>
            <a:schemeClr val="bg1"/>
          </a:solidFill>
        </p:spPr>
        <p:txBody>
          <a:bodyPr wrap="square">
            <a:spAutoFit/>
          </a:bodyPr>
          <a:lstStyle/>
          <a:p>
            <a:pPr marL="0" marR="0" lvl="0" indent="0" algn="r" defTabSz="685800" rtl="0" eaLnBrk="1" fontAlgn="auto" latinLnBrk="0" hangingPunct="1">
              <a:lnSpc>
                <a:spcPct val="115000"/>
              </a:lnSpc>
              <a:spcBef>
                <a:spcPts val="900"/>
              </a:spcBef>
              <a:spcAft>
                <a:spcPts val="0"/>
              </a:spcAft>
              <a:buClrTx/>
              <a:buSzTx/>
              <a:buFontTx/>
              <a:buNone/>
              <a:tabLst/>
              <a:defRPr/>
            </a:pPr>
            <a:r>
              <a:rPr kumimoji="0" lang="ar-JO"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تصميمه (38: 4-7)</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E197018-7AF6-44D7-A825-EC4C6F4716D9}"/>
              </a:ext>
            </a:extLst>
          </p:cNvPr>
          <p:cNvSpPr txBox="1"/>
          <p:nvPr/>
        </p:nvSpPr>
        <p:spPr>
          <a:xfrm>
            <a:off x="242888" y="3096925"/>
            <a:ext cx="4061494" cy="548099"/>
          </a:xfrm>
          <a:prstGeom prst="rect">
            <a:avLst/>
          </a:prstGeom>
          <a:solidFill>
            <a:schemeClr val="bg1"/>
          </a:solidFill>
        </p:spPr>
        <p:txBody>
          <a:bodyPr wrap="square">
            <a:spAutoFit/>
          </a:bodyPr>
          <a:lstStyle/>
          <a:p>
            <a:pPr marL="0" marR="0" lvl="0" indent="0" algn="r" defTabSz="685800" rtl="0" eaLnBrk="1" fontAlgn="auto" latinLnBrk="0" hangingPunct="1">
              <a:lnSpc>
                <a:spcPct val="115000"/>
              </a:lnSpc>
              <a:spcBef>
                <a:spcPts val="900"/>
              </a:spcBef>
              <a:spcAft>
                <a:spcPts val="0"/>
              </a:spcAft>
              <a:buClrTx/>
              <a:buSzTx/>
              <a:buFontTx/>
              <a:buNone/>
              <a:tabLst/>
              <a:defRPr/>
            </a:pPr>
            <a:r>
              <a:rPr kumimoji="0" lang="ar-JO"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سيطرته (38:8-39:30)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C176496D-DCE5-0008-676A-CA6433ADD45F}"/>
              </a:ext>
            </a:extLst>
          </p:cNvPr>
          <p:cNvSpPr txBox="1"/>
          <p:nvPr/>
        </p:nvSpPr>
        <p:spPr>
          <a:xfrm>
            <a:off x="242888" y="3895875"/>
            <a:ext cx="4061494" cy="613245"/>
          </a:xfrm>
          <a:prstGeom prst="rect">
            <a:avLst/>
          </a:prstGeom>
          <a:solidFill>
            <a:schemeClr val="bg1"/>
          </a:solidFill>
        </p:spPr>
        <p:txBody>
          <a:bodyPr wrap="square">
            <a:spAutoFit/>
          </a:bodyPr>
          <a:lstStyle/>
          <a:p>
            <a:pPr marL="0" marR="0" lvl="0" indent="0" algn="r" defTabSz="685800" rtl="1" eaLnBrk="1" fontAlgn="auto" latinLnBrk="0" hangingPunct="1">
              <a:lnSpc>
                <a:spcPct val="115000"/>
              </a:lnSpc>
              <a:spcBef>
                <a:spcPts val="900"/>
              </a:spcBef>
              <a:spcAft>
                <a:spcPts val="0"/>
              </a:spcAft>
              <a:buClrTx/>
              <a:buSzTx/>
              <a:buFontTx/>
              <a:buNone/>
              <a:tabLst/>
              <a:defRPr/>
            </a:pPr>
            <a:r>
              <a:rPr lang="ar-JO" sz="3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قدرته (40: 6 – 41: 34)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7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animBg="1"/>
    </p:bld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808913" y="190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375-377</a:t>
            </a:r>
            <a:endParaRPr lang="en-US" sz="2400" b="1" dirty="0">
              <a:latin typeface="Arial" panose="020B0604020202020204" pitchFamily="34" charset="0"/>
              <a:cs typeface="Arial" panose="020B0604020202020204" pitchFamily="34" charset="0"/>
            </a:endParaRPr>
          </a:p>
        </p:txBody>
      </p:sp>
      <p:sp>
        <p:nvSpPr>
          <p:cNvPr id="183299" name="Rectangle 3"/>
          <p:cNvSpPr>
            <a:spLocks noGrp="1" noChangeArrowheads="1"/>
          </p:cNvSpPr>
          <p:nvPr>
            <p:ph type="title"/>
          </p:nvPr>
        </p:nvSpPr>
        <p:spPr>
          <a:xfrm>
            <a:off x="990600" y="76200"/>
            <a:ext cx="6400800" cy="838200"/>
          </a:xfrm>
          <a:solidFill>
            <a:srgbClr val="800000"/>
          </a:solidFill>
          <a:ln>
            <a:solidFill>
              <a:schemeClr val="tx1"/>
            </a:solidFill>
            <a:miter lim="800000"/>
            <a:headEnd/>
            <a:tailEnd/>
          </a:ln>
        </p:spPr>
        <p:txBody>
          <a:bodyPr/>
          <a:lstStyle/>
          <a:p>
            <a:pPr eaLnBrk="1" hangingPunct="1">
              <a:tabLst>
                <a:tab pos="3028950" algn="l"/>
              </a:tabLst>
            </a:pPr>
            <a:r>
              <a:rPr lang="ar-JO" altLang="zh-CN" sz="4000" b="1" dirty="0">
                <a:solidFill>
                  <a:srgbClr val="FFFFFF"/>
                </a:solidFill>
                <a:latin typeface="Arial" panose="020B0604020202020204" pitchFamily="34" charset="0"/>
                <a:ea typeface="宋体" charset="0"/>
                <a:cs typeface="Arial" panose="020B0604020202020204" pitchFamily="34" charset="0"/>
              </a:rPr>
              <a:t>الأساطير في أيوب</a:t>
            </a:r>
            <a:endParaRPr lang="en-US" sz="4000" b="1" dirty="0">
              <a:solidFill>
                <a:srgbClr val="FFFFFF"/>
              </a:solidFill>
              <a:latin typeface="Arial" panose="020B0604020202020204" pitchFamily="34" charset="0"/>
              <a:ea typeface="宋体" charset="0"/>
              <a:cs typeface="Arial" panose="020B0604020202020204" pitchFamily="34" charset="0"/>
            </a:endParaRPr>
          </a:p>
        </p:txBody>
      </p:sp>
      <p:sp>
        <p:nvSpPr>
          <p:cNvPr id="183300" name="Text Box 98"/>
          <p:cNvSpPr txBox="1">
            <a:spLocks noChangeArrowheads="1"/>
          </p:cNvSpPr>
          <p:nvPr/>
        </p:nvSpPr>
        <p:spPr bwMode="auto">
          <a:xfrm>
            <a:off x="304800" y="990600"/>
            <a:ext cx="8534400" cy="544513"/>
          </a:xfrm>
          <a:prstGeom prst="rect">
            <a:avLst/>
          </a:prstGeom>
          <a:solidFill>
            <a:srgbClr val="000000"/>
          </a:solidFill>
          <a:ln w="12700" cap="sq">
            <a:solidFill>
              <a:schemeClr val="tx1"/>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JO" altLang="zh-CN" sz="3600" b="1" dirty="0">
                <a:solidFill>
                  <a:srgbClr val="FFFFFF"/>
                </a:solidFill>
                <a:latin typeface="Arial" panose="020B0604020202020204" pitchFamily="34" charset="0"/>
                <a:ea typeface="宋体" charset="0"/>
                <a:cs typeface="Arial" panose="020B0604020202020204" pitchFamily="34" charset="0"/>
              </a:rPr>
              <a:t>لماذا يشير أيوب إلى الأساطير؟</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56420" name="Text Box 100"/>
          <p:cNvSpPr txBox="1">
            <a:spLocks noChangeArrowheads="1"/>
          </p:cNvSpPr>
          <p:nvPr/>
        </p:nvSpPr>
        <p:spPr bwMode="auto">
          <a:xfrm>
            <a:off x="7938" y="1557338"/>
            <a:ext cx="9101137" cy="1877437"/>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90000"/>
              </a:lnSpc>
              <a:spcBef>
                <a:spcPct val="20000"/>
              </a:spcBef>
              <a:buClr>
                <a:schemeClr val="tx2"/>
              </a:buClr>
              <a:buFont typeface="Wingdings" charset="0"/>
              <a:buNone/>
            </a:pPr>
            <a:r>
              <a:rPr lang="ar-JO" altLang="zh-CN" b="1" dirty="0">
                <a:latin typeface="Arial" panose="020B0604020202020204" pitchFamily="34" charset="0"/>
                <a:ea typeface="宋体" charset="0"/>
                <a:cs typeface="Arial" panose="020B0604020202020204" pitchFamily="34" charset="0"/>
              </a:rPr>
              <a:t>تفسير رقم 1</a:t>
            </a:r>
            <a:endParaRPr lang="en-US" altLang="zh-CN" b="1" dirty="0">
              <a:latin typeface="Arial" panose="020B0604020202020204" pitchFamily="34" charset="0"/>
              <a:ea typeface="宋体" charset="0"/>
              <a:cs typeface="Arial" panose="020B0604020202020204" pitchFamily="34" charset="0"/>
            </a:endParaRPr>
          </a:p>
          <a:p>
            <a:pPr algn="r" rtl="1" eaLnBrk="1" hangingPunct="1">
              <a:lnSpc>
                <a:spcPct val="90000"/>
              </a:lnSpc>
              <a:spcBef>
                <a:spcPct val="20000"/>
              </a:spcBef>
              <a:buClr>
                <a:schemeClr val="tx2"/>
              </a:buClr>
              <a:buFont typeface="Wingdings" charset="0"/>
              <a:buChar char="v"/>
            </a:pPr>
            <a:r>
              <a:rPr lang="ar-JO" altLang="zh-CN" b="1" dirty="0">
                <a:latin typeface="Arial" panose="020B0604020202020204" pitchFamily="34" charset="0"/>
                <a:ea typeface="宋体" charset="0"/>
                <a:cs typeface="Arial" panose="020B0604020202020204" pitchFamily="34" charset="0"/>
              </a:rPr>
              <a:t>يختار العديد من المؤلفين التفسير القائل بأن إسرائيل كانت تؤمن في الأصل بمفهوم أسطوري عن الله والذي تطور فيما بعد إلى النظرة المتعالية للرب خلال فترة الملكوت.</a:t>
            </a:r>
          </a:p>
          <a:p>
            <a:pPr algn="r" rtl="1" eaLnBrk="1" hangingPunct="1">
              <a:lnSpc>
                <a:spcPct val="90000"/>
              </a:lnSpc>
              <a:spcBef>
                <a:spcPct val="20000"/>
              </a:spcBef>
              <a:buClr>
                <a:schemeClr val="tx2"/>
              </a:buClr>
              <a:buFont typeface="Wingdings" charset="0"/>
              <a:buChar char="v"/>
            </a:pPr>
            <a:r>
              <a:rPr lang="ar-JO" altLang="zh-CN" b="1" dirty="0">
                <a:latin typeface="Arial" panose="020B0604020202020204" pitchFamily="34" charset="0"/>
                <a:ea typeface="宋体" charset="0"/>
                <a:cs typeface="Arial" panose="020B0604020202020204" pitchFamily="34" charset="0"/>
              </a:rPr>
              <a:t>هذا بمثابة القول بأن أيوب لم يكن يعرف أفضل من ذلك عندما أشار إلى هذه المخلوقات الأسطورية. هذا الرأي يخطئ تمامًا مغزى حديث الرب بأكمله في أيوب 38-41 حيث ذكر أنه هو الله. لقد تُرك أيوب في حالة ذهول لأنه كان يعرف ما هو أفضل من تصديق هذه الخرافات السخيفة (راجع أيوب ٤٠: ٤-٥؛ ٤٢: ٦).</a:t>
            </a:r>
            <a:endParaRPr lang="en-US" b="1" dirty="0">
              <a:latin typeface="Arial" panose="020B0604020202020204" pitchFamily="34" charset="0"/>
              <a:ea typeface="宋体" charset="0"/>
              <a:cs typeface="Arial" panose="020B0604020202020204" pitchFamily="34" charset="0"/>
            </a:endParaRPr>
          </a:p>
        </p:txBody>
      </p:sp>
      <p:sp>
        <p:nvSpPr>
          <p:cNvPr id="56421" name="Text Box 101"/>
          <p:cNvSpPr txBox="1">
            <a:spLocks noChangeArrowheads="1"/>
          </p:cNvSpPr>
          <p:nvPr/>
        </p:nvSpPr>
        <p:spPr bwMode="auto">
          <a:xfrm>
            <a:off x="7938" y="3962400"/>
            <a:ext cx="9101137" cy="2308324"/>
          </a:xfrm>
          <a:prstGeom prst="rect">
            <a:avLst/>
          </a:prstGeom>
          <a:solidFill>
            <a:srgbClr val="FFFFFF"/>
          </a:solidFill>
          <a:ln w="12700" cap="sq">
            <a:solidFill>
              <a:schemeClr val="tx1"/>
            </a:solidFill>
            <a:miter lim="800000"/>
            <a:headEnd/>
            <a:tailEnd/>
          </a:ln>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spcBef>
                <a:spcPct val="20000"/>
              </a:spcBef>
              <a:buClr>
                <a:schemeClr val="tx2"/>
              </a:buClr>
              <a:buFont typeface="Wingdings" charset="0"/>
              <a:buNone/>
            </a:pPr>
            <a:r>
              <a:rPr lang="ar-JO" altLang="zh-CN" b="1" dirty="0">
                <a:latin typeface="Arial" panose="020B0604020202020204" pitchFamily="34" charset="0"/>
                <a:ea typeface="宋体" charset="0"/>
                <a:cs typeface="Arial" panose="020B0604020202020204" pitchFamily="34" charset="0"/>
              </a:rPr>
              <a:t>تفسير رقم 2</a:t>
            </a:r>
            <a:endParaRPr lang="en-US" altLang="zh-CN" b="1" dirty="0">
              <a:solidFill>
                <a:schemeClr val="tx1"/>
              </a:solidFill>
              <a:latin typeface="Arial" panose="020B0604020202020204" pitchFamily="34" charset="0"/>
              <a:ea typeface="宋体" charset="0"/>
              <a:cs typeface="Arial" panose="020B0604020202020204" pitchFamily="34" charset="0"/>
            </a:endParaRPr>
          </a:p>
          <a:p>
            <a:pPr algn="r" eaLnBrk="1" hangingPunct="1">
              <a:lnSpc>
                <a:spcPct val="100000"/>
              </a:lnSpc>
              <a:spcBef>
                <a:spcPct val="20000"/>
              </a:spcBef>
              <a:buClr>
                <a:schemeClr val="tx2"/>
              </a:buClr>
              <a:buFont typeface="Wingdings" charset="0"/>
              <a:buNone/>
            </a:pPr>
            <a:r>
              <a:rPr lang="en-US" altLang="zh-CN" b="1" dirty="0">
                <a:latin typeface="Arial" panose="020B0604020202020204" pitchFamily="34" charset="0"/>
                <a:ea typeface="宋体" charset="0"/>
                <a:cs typeface="Arial" panose="020B0604020202020204" pitchFamily="34" charset="0"/>
              </a:rPr>
              <a:t>	</a:t>
            </a:r>
            <a:r>
              <a:rPr lang="ar-JO" altLang="zh-CN" b="1" dirty="0">
                <a:latin typeface="Arial" panose="020B0604020202020204" pitchFamily="34" charset="0"/>
                <a:ea typeface="宋体" charset="0"/>
                <a:cs typeface="Arial" panose="020B0604020202020204" pitchFamily="34" charset="0"/>
              </a:rPr>
              <a:t>وجهة النظر الثانية المعاكسة يدافع عنها يحزقيل كوفمان في كتابه دين إسرائيل (شيكاغو، 1960). ويؤكد أن العبرانيين كانوا بعيدين جدًا عن كونهم صانعي الأساطير في أي فترة من تاريخهم لدرجة أنهم لم يفهموا حتى طبيعة الأسطورة (أوزالت، 167). ودليله يكمن في تحريم الصلاة للأوثان (إشعياء 44: 9-20)، ولكن هنا زوال وجهة نظره. إذا لم يكن العبرانيون على دراية كاملة بالأسطورة، فإن هذا المقطع سيفقد كل قوته. وهذا التفسير أيضًا لا يفسر وجود التلميحات إلى الأسطورة أيضًا والتي سبق أن تمت الإشارة إليها في أيوب.</a:t>
            </a:r>
            <a:endParaRPr lang="en-US" altLang="zh-CN" b="1" dirty="0">
              <a:latin typeface="Arial" panose="020B0604020202020204" pitchFamily="34" charset="0"/>
              <a:ea typeface="宋体" charset="0"/>
              <a:cs typeface="Arial" panose="020B0604020202020204" pitchFamily="34" charset="0"/>
            </a:endParaRPr>
          </a:p>
        </p:txBody>
      </p:sp>
      <p:sp>
        <p:nvSpPr>
          <p:cNvPr id="56422" name="Text Box 102"/>
          <p:cNvSpPr txBox="1">
            <a:spLocks noChangeArrowheads="1"/>
          </p:cNvSpPr>
          <p:nvPr/>
        </p:nvSpPr>
        <p:spPr bwMode="auto">
          <a:xfrm rot="600000">
            <a:off x="256964" y="2817115"/>
            <a:ext cx="8287115" cy="2382191"/>
          </a:xfrm>
          <a:prstGeom prst="rect">
            <a:avLst/>
          </a:prstGeom>
          <a:solidFill>
            <a:srgbClr val="000000"/>
          </a:solidFill>
          <a:ln w="12700" cap="sq">
            <a:solidFill>
              <a:schemeClr val="tx1"/>
            </a:solidFill>
            <a:miter lim="800000"/>
            <a:headEnd/>
            <a:tailEnd/>
          </a:ln>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spcBef>
                <a:spcPct val="20000"/>
              </a:spcBef>
              <a:buClr>
                <a:schemeClr val="tx2"/>
              </a:buClr>
              <a:buFont typeface="Wingdings" charset="0"/>
              <a:buNone/>
            </a:pPr>
            <a:r>
              <a:rPr lang="ar-JO" altLang="zh-CN" sz="2400" b="1" dirty="0">
                <a:solidFill>
                  <a:srgbClr val="FFFFFF"/>
                </a:solidFill>
                <a:latin typeface="Arial" panose="020B0604020202020204" pitchFamily="34" charset="0"/>
                <a:ea typeface="宋体" charset="0"/>
                <a:cs typeface="Arial" panose="020B0604020202020204" pitchFamily="34" charset="0"/>
              </a:rPr>
              <a:t>تفسير رقم 3</a:t>
            </a:r>
            <a:endParaRPr lang="en-US" altLang="zh-CN" sz="2400" b="1" dirty="0">
              <a:solidFill>
                <a:srgbClr val="FFFFFF"/>
              </a:solidFill>
              <a:latin typeface="Arial" panose="020B0604020202020204" pitchFamily="34" charset="0"/>
              <a:ea typeface="宋体" charset="0"/>
              <a:cs typeface="Arial" panose="020B0604020202020204" pitchFamily="34" charset="0"/>
            </a:endParaRPr>
          </a:p>
          <a:p>
            <a:pPr algn="r" eaLnBrk="1" hangingPunct="1">
              <a:lnSpc>
                <a:spcPct val="100000"/>
              </a:lnSpc>
              <a:spcBef>
                <a:spcPct val="20000"/>
              </a:spcBef>
              <a:buClr>
                <a:schemeClr val="tx2"/>
              </a:buClr>
              <a:buFont typeface="Wingdings" charset="0"/>
              <a:buNone/>
            </a:pPr>
            <a:r>
              <a:rPr lang="ar-JO" altLang="zh-CN" sz="2400" b="1" dirty="0">
                <a:solidFill>
                  <a:srgbClr val="FFFFFF"/>
                </a:solidFill>
                <a:latin typeface="Arial" panose="020B0604020202020204" pitchFamily="34" charset="0"/>
                <a:ea typeface="宋体" charset="0"/>
                <a:cs typeface="Arial" panose="020B0604020202020204" pitchFamily="34" charset="0"/>
              </a:rPr>
              <a:t>الرأي الثالث والأفضل هو أن أيوب استخدم هذه التلميحات الأسطورية فقط لزيادة التأثير في كتاباته. في إشارة إلى استخدام لوياثان في أيوب ٤١: ١-٦ يقول أوزوالت: يبدو أن هناك إذن معنى مزدوج في ذهن الكاتب، إنه يريد الإستفادة من جميع الدلالات العاطفية لاسم لوياثان. إنه يستخدمها على وجه التحديد لكي ينقل على مستوى الشعور كل إيحاءات سيادة الله على الطبيعة (ص 165).</a:t>
            </a:r>
            <a:endParaRPr lang="en-US" sz="2400" b="1" dirty="0">
              <a:solidFill>
                <a:srgbClr val="FFFFFF"/>
              </a:solidFill>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420"/>
                                        </p:tgtEl>
                                        <p:attrNameLst>
                                          <p:attrName>style.visibility</p:attrName>
                                        </p:attrNameLst>
                                      </p:cBhvr>
                                      <p:to>
                                        <p:strVal val="visible"/>
                                      </p:to>
                                    </p:set>
                                    <p:anim calcmode="lin" valueType="num">
                                      <p:cBhvr additive="base">
                                        <p:cTn id="7" dur="500" fill="hold"/>
                                        <p:tgtEl>
                                          <p:spTgt spid="56420"/>
                                        </p:tgtEl>
                                        <p:attrNameLst>
                                          <p:attrName>ppt_x</p:attrName>
                                        </p:attrNameLst>
                                      </p:cBhvr>
                                      <p:tavLst>
                                        <p:tav tm="0">
                                          <p:val>
                                            <p:strVal val="1+#ppt_w/2"/>
                                          </p:val>
                                        </p:tav>
                                        <p:tav tm="100000">
                                          <p:val>
                                            <p:strVal val="#ppt_x"/>
                                          </p:val>
                                        </p:tav>
                                      </p:tavLst>
                                    </p:anim>
                                    <p:anim calcmode="lin" valueType="num">
                                      <p:cBhvr additive="base">
                                        <p:cTn id="8" dur="500" fill="hold"/>
                                        <p:tgtEl>
                                          <p:spTgt spid="564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56421"/>
                                        </p:tgtEl>
                                        <p:attrNameLst>
                                          <p:attrName>style.visibility</p:attrName>
                                        </p:attrNameLst>
                                      </p:cBhvr>
                                      <p:to>
                                        <p:strVal val="visible"/>
                                      </p:to>
                                    </p:set>
                                    <p:anim calcmode="lin" valueType="num">
                                      <p:cBhvr additive="base">
                                        <p:cTn id="13" dur="500" fill="hold"/>
                                        <p:tgtEl>
                                          <p:spTgt spid="56421"/>
                                        </p:tgtEl>
                                        <p:attrNameLst>
                                          <p:attrName>ppt_x</p:attrName>
                                        </p:attrNameLst>
                                      </p:cBhvr>
                                      <p:tavLst>
                                        <p:tav tm="0">
                                          <p:val>
                                            <p:strVal val="1+#ppt_w/2"/>
                                          </p:val>
                                        </p:tav>
                                        <p:tav tm="100000">
                                          <p:val>
                                            <p:strVal val="#ppt_x"/>
                                          </p:val>
                                        </p:tav>
                                      </p:tavLst>
                                    </p:anim>
                                    <p:anim calcmode="lin" valueType="num">
                                      <p:cBhvr additive="base">
                                        <p:cTn id="14" dur="500" fill="hold"/>
                                        <p:tgtEl>
                                          <p:spTgt spid="564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56422"/>
                                        </p:tgtEl>
                                        <p:attrNameLst>
                                          <p:attrName>style.visibility</p:attrName>
                                        </p:attrNameLst>
                                      </p:cBhvr>
                                      <p:to>
                                        <p:strVal val="visible"/>
                                      </p:to>
                                    </p:set>
                                    <p:anim calcmode="lin" valueType="num">
                                      <p:cBhvr>
                                        <p:cTn id="19" dur="1000" fill="hold"/>
                                        <p:tgtEl>
                                          <p:spTgt spid="56422"/>
                                        </p:tgtEl>
                                        <p:attrNameLst>
                                          <p:attrName>ppt_w</p:attrName>
                                        </p:attrNameLst>
                                      </p:cBhvr>
                                      <p:tavLst>
                                        <p:tav tm="0">
                                          <p:val>
                                            <p:fltVal val="0"/>
                                          </p:val>
                                        </p:tav>
                                        <p:tav tm="100000">
                                          <p:val>
                                            <p:strVal val="#ppt_w"/>
                                          </p:val>
                                        </p:tav>
                                      </p:tavLst>
                                    </p:anim>
                                    <p:anim calcmode="lin" valueType="num">
                                      <p:cBhvr>
                                        <p:cTn id="20" dur="1000" fill="hold"/>
                                        <p:tgtEl>
                                          <p:spTgt spid="56422"/>
                                        </p:tgtEl>
                                        <p:attrNameLst>
                                          <p:attrName>ppt_h</p:attrName>
                                        </p:attrNameLst>
                                      </p:cBhvr>
                                      <p:tavLst>
                                        <p:tav tm="0">
                                          <p:val>
                                            <p:fltVal val="0"/>
                                          </p:val>
                                        </p:tav>
                                        <p:tav tm="100000">
                                          <p:val>
                                            <p:strVal val="#ppt_h"/>
                                          </p:val>
                                        </p:tav>
                                      </p:tavLst>
                                    </p:anim>
                                    <p:anim calcmode="lin" valueType="num">
                                      <p:cBhvr>
                                        <p:cTn id="21" dur="1000" fill="hold"/>
                                        <p:tgtEl>
                                          <p:spTgt spid="56422"/>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642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0" grpId="0" animBg="1" autoUpdateAnimBg="0"/>
      <p:bldP spid="56421" grpId="0" animBg="1" autoUpdateAnimBg="0"/>
      <p:bldP spid="56422"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ChangeArrowheads="1"/>
          </p:cNvSpPr>
          <p:nvPr>
            <p:ph type="ctrTitle"/>
          </p:nvPr>
        </p:nvSpPr>
        <p:spPr>
          <a:xfrm>
            <a:off x="1295400" y="1711234"/>
            <a:ext cx="7162800" cy="126056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امتحان نصف الفصل</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لأيوب (38-41)</a:t>
            </a:r>
            <a:br>
              <a:rPr lang="ar-JO" b="1" dirty="0">
                <a:latin typeface="Arial" panose="020B0604020202020204" pitchFamily="34" charset="0"/>
                <a:ea typeface="ＭＳ Ｐゴシック" charset="0"/>
                <a:cs typeface="Arial" panose="020B0604020202020204" pitchFamily="34" charset="0"/>
              </a:rPr>
            </a:br>
            <a:endParaRPr lang="en-US" dirty="0">
              <a:latin typeface="Arial" panose="020B0604020202020204" pitchFamily="34" charset="0"/>
              <a:ea typeface="ＭＳ Ｐゴシック" charset="0"/>
              <a:cs typeface="Arial" panose="020B0604020202020204" pitchFamily="34" charset="0"/>
            </a:endParaRPr>
          </a:p>
        </p:txBody>
      </p:sp>
      <p:sp>
        <p:nvSpPr>
          <p:cNvPr id="179202" name="Rectangle 3"/>
          <p:cNvSpPr>
            <a:spLocks noGrp="1" noChangeArrowheads="1"/>
          </p:cNvSpPr>
          <p:nvPr>
            <p:ph type="subTitle" idx="1"/>
          </p:nvPr>
        </p:nvSpPr>
        <p:spPr>
          <a:xfrm>
            <a:off x="1371600" y="3048000"/>
            <a:ext cx="7239000" cy="1101725"/>
          </a:xfrm>
        </p:spPr>
        <p:txBody>
          <a:bodyPr/>
          <a:lstStyle/>
          <a:p>
            <a:pPr eaLnBrk="1" hangingPunct="1">
              <a:buFont typeface="Wingdings" charset="0"/>
              <a:buNone/>
            </a:pPr>
            <a:r>
              <a:rPr lang="ar-JO" b="1" u="sng" dirty="0">
                <a:latin typeface="Arial" panose="020B0604020202020204" pitchFamily="34" charset="0"/>
                <a:ea typeface="ＭＳ Ｐゴシック" charset="0"/>
                <a:cs typeface="Arial" panose="020B0604020202020204" pitchFamily="34" charset="0"/>
              </a:rPr>
              <a:t>الجزء 1 : (إجابات قصيرة، 38: 1-40: 5)</a:t>
            </a:r>
            <a:r>
              <a:rPr lang="ar-JO" b="1" dirty="0">
                <a:latin typeface="Arial" panose="020B0604020202020204" pitchFamily="34" charset="0"/>
                <a:ea typeface="ＭＳ Ｐゴシック" charset="0"/>
                <a:cs typeface="Arial" panose="020B0604020202020204" pitchFamily="34" charset="0"/>
              </a:rPr>
              <a:t> :</a:t>
            </a: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هل تستطيع الإجابة على سؤال واحد فقط من أسئلتي ؟</a:t>
            </a:r>
            <a:endParaRPr lang="en-US" b="1" dirty="0">
              <a:latin typeface="Arial" panose="020B0604020202020204" pitchFamily="34" charset="0"/>
              <a:ea typeface="ＭＳ Ｐゴシック" charset="0"/>
              <a:cs typeface="Arial" panose="020B0604020202020204" pitchFamily="34" charset="0"/>
            </a:endParaRPr>
          </a:p>
          <a:p>
            <a:pPr algn="l" eaLnBrk="1" hangingPunct="1">
              <a:buFont typeface="Wingdings" charset="0"/>
              <a:buNone/>
            </a:pPr>
            <a:endParaRPr lang="en-US" b="1" dirty="0">
              <a:latin typeface="Arial" panose="020B0604020202020204" pitchFamily="34" charset="0"/>
              <a:ea typeface="ＭＳ Ｐゴシック" charset="0"/>
              <a:cs typeface="Arial" panose="020B0604020202020204" pitchFamily="34" charset="0"/>
            </a:endParaRPr>
          </a:p>
          <a:p>
            <a:pPr eaLnBrk="1" hangingPunct="1">
              <a:buFont typeface="Wingdings" charset="0"/>
              <a:buNone/>
            </a:pPr>
            <a:r>
              <a:rPr lang="ar-JO" b="1" dirty="0">
                <a:latin typeface="Arial" panose="020B0604020202020204" pitchFamily="34" charset="0"/>
                <a:ea typeface="ＭＳ Ｐゴシック" charset="0"/>
                <a:cs typeface="Arial" panose="020B0604020202020204" pitchFamily="34" charset="0"/>
              </a:rPr>
              <a:t>ا</a:t>
            </a:r>
            <a:r>
              <a:rPr lang="ar-JO" b="1" u="sng" dirty="0">
                <a:latin typeface="Arial" panose="020B0604020202020204" pitchFamily="34" charset="0"/>
                <a:ea typeface="ＭＳ Ｐゴシック" charset="0"/>
                <a:cs typeface="Arial" panose="020B0604020202020204" pitchFamily="34" charset="0"/>
              </a:rPr>
              <a:t>لجزء 2 (أسئلة مقالية، 40: 6-41: 34)</a:t>
            </a:r>
            <a:endParaRPr lang="en-US" b="1" u="sng" dirty="0">
              <a:latin typeface="Arial" panose="020B0604020202020204" pitchFamily="34" charset="0"/>
              <a:ea typeface="ＭＳ Ｐゴシック" charset="0"/>
              <a:cs typeface="Arial" panose="020B0604020202020204" pitchFamily="34" charset="0"/>
            </a:endParaRPr>
          </a:p>
        </p:txBody>
      </p:sp>
      <p:sp>
        <p:nvSpPr>
          <p:cNvPr id="179203" name="Rectangle 4"/>
          <p:cNvSpPr>
            <a:spLocks noChangeArrowheads="1"/>
          </p:cNvSpPr>
          <p:nvPr/>
        </p:nvSpPr>
        <p:spPr bwMode="auto">
          <a:xfrm>
            <a:off x="1371600" y="5029200"/>
            <a:ext cx="77724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ماذا تمتلك من صفاتي (40: 6-14) ؟</a:t>
            </a:r>
          </a:p>
          <a:p>
            <a:pPr marL="0" marR="0" lvl="0" indent="0" algn="ctr" defTabSz="914400" rtl="1"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كيف يمكنك أن تتغلب على بهيموث (40: 15-24) ؟</a:t>
            </a:r>
          </a:p>
          <a:p>
            <a:pPr marL="0" marR="0" lvl="0" indent="0" algn="ctr" defTabSz="914400" rtl="1" eaLnBrk="1" fontAlgn="base" latinLnBrk="0" hangingPunct="1">
              <a:lnSpc>
                <a:spcPct val="100000"/>
              </a:lnSpc>
              <a:spcBef>
                <a:spcPct val="20000"/>
              </a:spcBef>
              <a:spcAft>
                <a:spcPct val="0"/>
              </a:spcAft>
              <a:buClrTx/>
              <a:buSzTx/>
              <a:buFont typeface="Wingdings" charset="0"/>
              <a:buChar char="ü"/>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 كيف يمكنك أن تتغلب على لوياثان (41) ؟  </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79204" name="Text Box 5"/>
          <p:cNvSpPr txBox="1">
            <a:spLocks noChangeArrowheads="1"/>
          </p:cNvSpPr>
          <p:nvPr/>
        </p:nvSpPr>
        <p:spPr bwMode="auto">
          <a:xfrm>
            <a:off x="8305800" y="149225"/>
            <a:ext cx="704039" cy="387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42348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latin typeface="Arial" panose="020B0604020202020204" pitchFamily="34" charset="0"/>
                <a:cs typeface="Arial" panose="020B0604020202020204" pitchFamily="34" charset="0"/>
              </a:rPr>
              <a:t>ب</a:t>
            </a:r>
            <a:r>
              <a:rPr lang="ar-JO" sz="3600" b="1" dirty="0">
                <a:solidFill>
                  <a:srgbClr val="FFFF00"/>
                </a:solidFill>
                <a:latin typeface="Arial" panose="020B0604020202020204" pitchFamily="34" charset="0"/>
                <a:cs typeface="Arial" panose="020B0604020202020204" pitchFamily="34" charset="0"/>
              </a:rPr>
              <a:t>هيموث</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يوب ٤٠ : ١٥-١٨</a:t>
            </a:r>
          </a:p>
          <a:p>
            <a:pPr>
              <a:defRPr/>
            </a:pP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15 هوذا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بهيموث</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الذي صنعته معك يأكل العشب مثل البقر.</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16 ها هي قوته في متنيه، وشدته في عضل بطنه.</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17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يخفض ذنبه كأرزة</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عروق فخذيه مضفورة.</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18 عظامه أنابيب نحاس، جرمها حديد ممطول.</a:t>
            </a:r>
          </a:p>
        </p:txBody>
      </p:sp>
    </p:spTree>
    <p:extLst>
      <p:ext uri="{BB962C8B-B14F-4D97-AF65-F5344CB8AC3E}">
        <p14:creationId xmlns:p14="http://schemas.microsoft.com/office/powerpoint/2010/main" val="46706959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بهيموث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يوب ٤٠ : ١٩-٢١</a:t>
            </a:r>
          </a:p>
          <a:p>
            <a:pPr>
              <a:defRPr/>
            </a:pP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 19 هو أول أعمال الله الذي صنعه أعطاه سيفه.</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20 لأن الجبال تخرج له مرعى وجميع وحوش البر تلعب هناك.</a:t>
            </a:r>
          </a:p>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21 تحت السدرات يضطجع في ستر القصب والغمقة.</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٤٠ : ١٥-٢٤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latin typeface="Arial" panose="020B0604020202020204" pitchFamily="34" charset="0"/>
                <a:cs typeface="Arial" panose="020B0604020202020204" pitchFamily="34" charset="0"/>
              </a:rPr>
              <a:t>ب</a:t>
            </a:r>
            <a:r>
              <a:rPr lang="ar-JO" sz="3600" b="1" dirty="0">
                <a:latin typeface="Arial" panose="020B0604020202020204" pitchFamily="34" charset="0"/>
                <a:cs typeface="Arial" panose="020B0604020202020204" pitchFamily="34" charset="0"/>
              </a:rPr>
              <a:t>هيموث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chemeClr val="tx1"/>
              </a:gs>
              <a:gs pos="100000">
                <a:srgbClr val="004B00"/>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٤٠ : ٢٢-٢٤</a:t>
            </a:r>
          </a:p>
          <a:p>
            <a:endParaRPr lang="en-US" dirty="0"/>
          </a:p>
          <a:p>
            <a:r>
              <a:rPr lang="ar-SA" dirty="0"/>
              <a:t> 22 تظلله السدرات بظلها. يحيط به صفصاف السواقي.</a:t>
            </a:r>
          </a:p>
          <a:p>
            <a:r>
              <a:rPr lang="ar-SA" dirty="0"/>
              <a:t>23 هوذا النهر يفيض فلا يفر هو. يطمئن ولو اندفق الأردن في فمه.</a:t>
            </a:r>
          </a:p>
          <a:p>
            <a:r>
              <a:rPr lang="ar-SA" dirty="0"/>
              <a:t>24 هل يؤخذ من أمامه؟ هل يثقب أنفه بخزامة؟</a:t>
            </a:r>
          </a:p>
        </p:txBody>
      </p:sp>
    </p:spTree>
    <p:extLst>
      <p:ext uri="{BB962C8B-B14F-4D97-AF65-F5344CB8AC3E}">
        <p14:creationId xmlns:p14="http://schemas.microsoft.com/office/powerpoint/2010/main" val="1747084148"/>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1" name="Picture 43" descr="dragon2.jpg"/>
          <p:cNvPicPr>
            <a:picLocks noChangeAspect="1"/>
          </p:cNvPicPr>
          <p:nvPr/>
        </p:nvPicPr>
        <p:blipFill>
          <a:blip r:embed="rId2" cstate="screen">
            <a:lum bright="-20000"/>
            <a:extLst>
              <a:ext uri="{28A0092B-C50C-407E-A947-70E740481C1C}">
                <a14:useLocalDpi xmlns:a14="http://schemas.microsoft.com/office/drawing/2010/main"/>
              </a:ext>
            </a:extLst>
          </a:blip>
          <a:srcRect/>
          <a:stretch>
            <a:fillRect/>
          </a:stretch>
        </p:blipFill>
        <p:spPr bwMode="auto">
          <a:xfrm rot="-5400000">
            <a:off x="-481013" y="2386013"/>
            <a:ext cx="2486025"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6406" name="Rectangle 85"/>
          <p:cNvSpPr>
            <a:spLocks noChangeArrowheads="1"/>
          </p:cNvSpPr>
          <p:nvPr/>
        </p:nvSpPr>
        <p:spPr bwMode="auto">
          <a:xfrm>
            <a:off x="28" y="1499501"/>
            <a:ext cx="1491673"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altLang="zh-CN" b="1">
                  <a:solidFill>
                    <a:schemeClr val="tx1"/>
                  </a:solidFill>
                  <a:latin typeface="Arial" panose="020B0604020202020204" pitchFamily="34" charset="0"/>
                  <a:ea typeface="宋体" charset="0"/>
                  <a:cs typeface="Arial" panose="020B0604020202020204" pitchFamily="34" charset="0"/>
                </a:rPr>
                <a:t> </a:t>
              </a:r>
            </a:p>
            <a:p>
              <a:pPr eaLnBrk="0" hangingPunct="0">
                <a:lnSpc>
                  <a:spcPct val="100000"/>
                </a:lnSpc>
              </a:pPr>
              <a:endParaRPr lang="en-US" altLang="zh-CN" b="1">
                <a:solidFill>
                  <a:schemeClr val="tx1"/>
                </a:solidFill>
                <a:latin typeface="Arial" panose="020B0604020202020204" pitchFamily="34" charset="0"/>
                <a:ea typeface="宋体" charset="0"/>
                <a:cs typeface="Arial" panose="020B0604020202020204" pitchFamily="34" charset="0"/>
              </a:endParaRPr>
            </a:p>
          </p:txBody>
        </p:sp>
        <p:sp>
          <p:nvSpPr>
            <p:cNvPr id="186409" name="Rectangle 83"/>
            <p:cNvSpPr>
              <a:spLocks noChangeArrowheads="1"/>
            </p:cNvSpPr>
            <p:nvPr/>
          </p:nvSpPr>
          <p:spPr bwMode="auto">
            <a:xfrm>
              <a:off x="0" y="141"/>
              <a:ext cx="846"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402" name="Rectangle 89"/>
          <p:cNvSpPr>
            <a:spLocks noChangeArrowheads="1"/>
          </p:cNvSpPr>
          <p:nvPr/>
        </p:nvSpPr>
        <p:spPr bwMode="auto">
          <a:xfrm>
            <a:off x="1491701" y="1499501"/>
            <a:ext cx="3452019"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القوة</a:t>
              </a:r>
              <a:endParaRPr lang="en-US" altLang="zh-CN" sz="2400" b="1" dirty="0">
                <a:solidFill>
                  <a:schemeClr val="tx1"/>
                </a:solidFill>
                <a:latin typeface="Arial" panose="020B0604020202020204" pitchFamily="34" charset="0"/>
                <a:ea typeface="宋体" charset="0"/>
                <a:cs typeface="Arial" panose="020B0604020202020204" pitchFamily="34" charset="0"/>
              </a:endParaRPr>
            </a:p>
          </p:txBody>
        </p:sp>
        <p:sp>
          <p:nvSpPr>
            <p:cNvPr id="186405" name="Rectangle 87"/>
            <p:cNvSpPr>
              <a:spLocks noChangeArrowheads="1"/>
            </p:cNvSpPr>
            <p:nvPr/>
          </p:nvSpPr>
          <p:spPr bwMode="auto">
            <a:xfrm>
              <a:off x="846" y="141"/>
              <a:ext cx="1442"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8" name="Rectangle 93"/>
          <p:cNvSpPr>
            <a:spLocks noChangeArrowheads="1"/>
          </p:cNvSpPr>
          <p:nvPr/>
        </p:nvSpPr>
        <p:spPr bwMode="auto">
          <a:xfrm>
            <a:off x="4943720" y="1499501"/>
            <a:ext cx="4200280"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الضعف</a:t>
              </a:r>
              <a:endParaRPr lang="en-US" altLang="zh-CN" sz="2400" b="1" dirty="0">
                <a:solidFill>
                  <a:schemeClr val="tx1"/>
                </a:solidFill>
                <a:latin typeface="Arial" panose="020B0604020202020204" pitchFamily="34" charset="0"/>
                <a:ea typeface="宋体" charset="0"/>
                <a:cs typeface="Arial" panose="020B0604020202020204" pitchFamily="34" charset="0"/>
              </a:endParaRPr>
            </a:p>
          </p:txBody>
        </p:sp>
        <p:sp>
          <p:nvSpPr>
            <p:cNvPr id="186401" name="Rectangle 91"/>
            <p:cNvSpPr>
              <a:spLocks noChangeArrowheads="1"/>
            </p:cNvSpPr>
            <p:nvPr/>
          </p:nvSpPr>
          <p:spPr bwMode="auto">
            <a:xfrm>
              <a:off x="2288" y="141"/>
              <a:ext cx="1756"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3" name="Rectangle 95"/>
          <p:cNvSpPr>
            <a:spLocks noChangeArrowheads="1"/>
          </p:cNvSpPr>
          <p:nvPr/>
        </p:nvSpPr>
        <p:spPr bwMode="auto">
          <a:xfrm>
            <a:off x="-1588" y="3036714"/>
            <a:ext cx="1493856" cy="24622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86394" name="Rectangle 74"/>
          <p:cNvSpPr>
            <a:spLocks noChangeArrowheads="1"/>
          </p:cNvSpPr>
          <p:nvPr/>
        </p:nvSpPr>
        <p:spPr bwMode="auto">
          <a:xfrm>
            <a:off x="178" y="1925964"/>
            <a:ext cx="1599803" cy="2467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altLang="zh-CN" sz="3200" b="1" dirty="0">
                <a:solidFill>
                  <a:srgbClr val="FFFFFF"/>
                </a:solidFill>
                <a:latin typeface="Arial" panose="020B0604020202020204" pitchFamily="34" charset="0"/>
                <a:ea typeface="宋体" charset="0"/>
                <a:cs typeface="Arial" panose="020B0604020202020204" pitchFamily="34" charset="0"/>
              </a:rPr>
              <a:t>وحوش أسطورية</a:t>
            </a:r>
            <a:endParaRPr lang="en-US" altLang="zh-CN" sz="3200" b="1" dirty="0">
              <a:solidFill>
                <a:srgbClr val="FFFFFF"/>
              </a:solidFill>
              <a:latin typeface="Arial" panose="020B0604020202020204" pitchFamily="34" charset="0"/>
              <a:ea typeface="宋体" charset="0"/>
              <a:cs typeface="Arial" panose="020B0604020202020204" pitchFamily="34" charset="0"/>
            </a:endParaRPr>
          </a:p>
        </p:txBody>
      </p:sp>
      <p:sp>
        <p:nvSpPr>
          <p:cNvPr id="186391" name="Rectangle 75"/>
          <p:cNvSpPr>
            <a:spLocks noChangeArrowheads="1"/>
          </p:cNvSpPr>
          <p:nvPr/>
        </p:nvSpPr>
        <p:spPr bwMode="auto">
          <a:xfrm>
            <a:off x="1568306" y="2025356"/>
            <a:ext cx="3298809" cy="4932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بهيموث هو ثور إيل الشرس الذي تغلبت عليه الإلهة الأوغاريتية عنات مع لوياثان.</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eaLnBrk="0" hangingPunct="0">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يشير أيوب إلى وحوش أسطورية أخرى (أنظر الدراسة السابقة)</a:t>
            </a:r>
            <a:endParaRPr lang="en-US" altLang="zh-CN" sz="2800" b="1" dirty="0">
              <a:solidFill>
                <a:schemeClr val="tx1"/>
              </a:solidFill>
              <a:latin typeface="Arial" panose="020B0604020202020204" pitchFamily="34" charset="0"/>
              <a:ea typeface="宋体" charset="0"/>
              <a:cs typeface="Arial" panose="020B0604020202020204" pitchFamily="34" charset="0"/>
            </a:endParaRPr>
          </a:p>
        </p:txBody>
      </p:sp>
      <p:sp>
        <p:nvSpPr>
          <p:cNvPr id="186389" name="Rectangle 76"/>
          <p:cNvSpPr>
            <a:spLocks noChangeArrowheads="1"/>
          </p:cNvSpPr>
          <p:nvPr/>
        </p:nvSpPr>
        <p:spPr bwMode="auto">
          <a:xfrm>
            <a:off x="5020263" y="2025356"/>
            <a:ext cx="4047195" cy="49320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يستطيع ايور رؤية بهيموث (40: 15أ)</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تم صنع بهيموث مع أيوب (40:15ب)</a:t>
            </a: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وصف الله حيوانات حقيقية أخرى</a:t>
            </a:r>
            <a:endParaRPr lang="en-US" altLang="zh-CN" sz="2800" b="1" dirty="0">
              <a:solidFill>
                <a:schemeClr val="tx1"/>
              </a:solidFill>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solidFill>
                  <a:schemeClr val="tx1"/>
                </a:solidFill>
                <a:latin typeface="Arial" panose="020B0604020202020204" pitchFamily="34" charset="0"/>
                <a:ea typeface="宋体" charset="0"/>
                <a:cs typeface="Arial" panose="020B0604020202020204" pitchFamily="34" charset="0"/>
              </a:rPr>
              <a:t>تُترجم كلمة بهيموث إلى الوحوش البرية في يو 1: 20 وهو استخدام غير أسطوري</a:t>
            </a:r>
            <a:endParaRPr lang="en-US" altLang="zh-CN" sz="2800" b="1" dirty="0">
              <a:solidFill>
                <a:schemeClr val="tx1"/>
              </a:solidFill>
              <a:latin typeface="Arial" panose="020B0604020202020204" pitchFamily="34" charset="0"/>
              <a:ea typeface="宋体" charset="0"/>
              <a:cs typeface="Arial" panose="020B0604020202020204" pitchFamily="34" charset="0"/>
            </a:endParaRPr>
          </a:p>
        </p:txBody>
      </p:sp>
      <p:sp>
        <p:nvSpPr>
          <p:cNvPr id="186375" name="Text Box 4"/>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6370" name="Picture 44" descr="AfricanElephant1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67" y="1988840"/>
            <a:ext cx="15240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86373"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6406" name="Rectangle 85"/>
          <p:cNvSpPr>
            <a:spLocks noChangeArrowheads="1"/>
          </p:cNvSpPr>
          <p:nvPr/>
        </p:nvSpPr>
        <p:spPr bwMode="auto">
          <a:xfrm>
            <a:off x="28" y="1499501"/>
            <a:ext cx="1491673"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7" name="Group 84"/>
          <p:cNvGrpSpPr>
            <a:grpSpLocks/>
          </p:cNvGrpSpPr>
          <p:nvPr/>
        </p:nvGrpSpPr>
        <p:grpSpPr bwMode="auto">
          <a:xfrm>
            <a:off x="28" y="1295400"/>
            <a:ext cx="1491673" cy="654424"/>
            <a:chOff x="0" y="0"/>
            <a:chExt cx="846" cy="451"/>
          </a:xfrm>
        </p:grpSpPr>
        <p:sp>
          <p:nvSpPr>
            <p:cNvPr id="186408" name="Rectangle 7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altLang="zh-CN" b="1">
                  <a:latin typeface="Arial" panose="020B0604020202020204" pitchFamily="34" charset="0"/>
                  <a:ea typeface="宋体" charset="0"/>
                  <a:cs typeface="Arial" panose="020B0604020202020204" pitchFamily="34" charset="0"/>
                </a:rPr>
                <a:t> </a:t>
              </a:r>
            </a:p>
            <a:p>
              <a:pPr eaLnBrk="0" hangingPunct="0">
                <a:lnSpc>
                  <a:spcPct val="100000"/>
                </a:lnSpc>
              </a:pPr>
              <a:endParaRPr lang="en-US" altLang="zh-CN" b="1">
                <a:latin typeface="Arial" panose="020B0604020202020204" pitchFamily="34" charset="0"/>
                <a:ea typeface="宋体" charset="0"/>
                <a:cs typeface="Arial" panose="020B0604020202020204" pitchFamily="34" charset="0"/>
              </a:endParaRPr>
            </a:p>
          </p:txBody>
        </p:sp>
        <p:sp>
          <p:nvSpPr>
            <p:cNvPr id="186409" name="Rectangle 83"/>
            <p:cNvSpPr>
              <a:spLocks noChangeArrowheads="1"/>
            </p:cNvSpPr>
            <p:nvPr/>
          </p:nvSpPr>
          <p:spPr bwMode="auto">
            <a:xfrm>
              <a:off x="0" y="141"/>
              <a:ext cx="846"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402" name="Rectangle 89"/>
          <p:cNvSpPr>
            <a:spLocks noChangeArrowheads="1"/>
          </p:cNvSpPr>
          <p:nvPr/>
        </p:nvSpPr>
        <p:spPr bwMode="auto">
          <a:xfrm>
            <a:off x="1491701" y="1499501"/>
            <a:ext cx="3452019"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403" name="Group 88"/>
          <p:cNvGrpSpPr>
            <a:grpSpLocks/>
          </p:cNvGrpSpPr>
          <p:nvPr/>
        </p:nvGrpSpPr>
        <p:grpSpPr bwMode="auto">
          <a:xfrm>
            <a:off x="1491701" y="1295400"/>
            <a:ext cx="3452019" cy="654424"/>
            <a:chOff x="846" y="0"/>
            <a:chExt cx="1442" cy="451"/>
          </a:xfrm>
        </p:grpSpPr>
        <p:sp>
          <p:nvSpPr>
            <p:cNvPr id="186404" name="Rectangle 7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القوة</a:t>
              </a:r>
              <a:endParaRPr lang="en-US" altLang="zh-CN" sz="2400" b="1" dirty="0">
                <a:latin typeface="Arial" panose="020B0604020202020204" pitchFamily="34" charset="0"/>
                <a:ea typeface="宋体" charset="0"/>
                <a:cs typeface="Arial" panose="020B0604020202020204" pitchFamily="34" charset="0"/>
              </a:endParaRPr>
            </a:p>
          </p:txBody>
        </p:sp>
        <p:sp>
          <p:nvSpPr>
            <p:cNvPr id="186405" name="Rectangle 87"/>
            <p:cNvSpPr>
              <a:spLocks noChangeArrowheads="1"/>
            </p:cNvSpPr>
            <p:nvPr/>
          </p:nvSpPr>
          <p:spPr bwMode="auto">
            <a:xfrm>
              <a:off x="846" y="141"/>
              <a:ext cx="1442"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98" name="Rectangle 93"/>
          <p:cNvSpPr>
            <a:spLocks noChangeArrowheads="1"/>
          </p:cNvSpPr>
          <p:nvPr/>
        </p:nvSpPr>
        <p:spPr bwMode="auto">
          <a:xfrm>
            <a:off x="4943720" y="1499501"/>
            <a:ext cx="4200280"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6399" name="Group 92"/>
          <p:cNvGrpSpPr>
            <a:grpSpLocks/>
          </p:cNvGrpSpPr>
          <p:nvPr/>
        </p:nvGrpSpPr>
        <p:grpSpPr bwMode="auto">
          <a:xfrm>
            <a:off x="4943720" y="1295400"/>
            <a:ext cx="4200280" cy="654424"/>
            <a:chOff x="2288" y="0"/>
            <a:chExt cx="1756" cy="451"/>
          </a:xfrm>
        </p:grpSpPr>
        <p:sp>
          <p:nvSpPr>
            <p:cNvPr id="186400" name="Rectangle 7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altLang="zh-CN" sz="2400" b="1" dirty="0">
                  <a:solidFill>
                    <a:srgbClr val="FFFFFF"/>
                  </a:solidFill>
                  <a:latin typeface="Arial" panose="020B0604020202020204" pitchFamily="34" charset="0"/>
                  <a:ea typeface="宋体" charset="0"/>
                  <a:cs typeface="Arial" panose="020B0604020202020204" pitchFamily="34" charset="0"/>
                </a:rPr>
                <a:t>نقاط الضعف</a:t>
              </a:r>
              <a:endParaRPr lang="en-US" altLang="zh-CN" sz="2400" b="1" dirty="0">
                <a:latin typeface="Arial" panose="020B0604020202020204" pitchFamily="34" charset="0"/>
                <a:ea typeface="宋体" charset="0"/>
                <a:cs typeface="Arial" panose="020B0604020202020204" pitchFamily="34" charset="0"/>
              </a:endParaRPr>
            </a:p>
          </p:txBody>
        </p:sp>
        <p:sp>
          <p:nvSpPr>
            <p:cNvPr id="186401" name="Rectangle 91"/>
            <p:cNvSpPr>
              <a:spLocks noChangeArrowheads="1"/>
            </p:cNvSpPr>
            <p:nvPr/>
          </p:nvSpPr>
          <p:spPr bwMode="auto">
            <a:xfrm>
              <a:off x="2288" y="141"/>
              <a:ext cx="1756" cy="17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6387" name="Rectangle 77"/>
          <p:cNvSpPr>
            <a:spLocks noChangeArrowheads="1"/>
          </p:cNvSpPr>
          <p:nvPr/>
        </p:nvSpPr>
        <p:spPr bwMode="auto">
          <a:xfrm>
            <a:off x="24408" y="836712"/>
            <a:ext cx="2315343" cy="305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altLang="zh-CN" sz="3600" b="1" dirty="0">
                <a:latin typeface="Arial" panose="020B0604020202020204" pitchFamily="34" charset="0"/>
                <a:ea typeface="宋体" charset="0"/>
                <a:cs typeface="Arial" panose="020B0604020202020204" pitchFamily="34" charset="0"/>
              </a:rPr>
              <a:t>الفيل</a:t>
            </a:r>
            <a:endParaRPr lang="en-US" altLang="zh-CN" sz="3200" b="1" dirty="0">
              <a:latin typeface="Arial" panose="020B0604020202020204" pitchFamily="34" charset="0"/>
              <a:ea typeface="宋体" charset="0"/>
              <a:cs typeface="Arial" panose="020B0604020202020204" pitchFamily="34" charset="0"/>
            </a:endParaRPr>
          </a:p>
        </p:txBody>
      </p:sp>
      <p:sp>
        <p:nvSpPr>
          <p:cNvPr id="186385" name="Rectangle 78"/>
          <p:cNvSpPr>
            <a:spLocks noChangeArrowheads="1"/>
          </p:cNvSpPr>
          <p:nvPr/>
        </p:nvSpPr>
        <p:spPr bwMode="auto">
          <a:xfrm>
            <a:off x="1568306" y="1988840"/>
            <a:ext cx="3298809"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هاريس، الأكويني، هامش </a:t>
            </a:r>
            <a:r>
              <a:rPr lang="en-US" altLang="zh-CN" sz="2800" b="1" dirty="0">
                <a:latin typeface="Arial" panose="020B0604020202020204" pitchFamily="34" charset="0"/>
                <a:ea typeface="宋体" charset="0"/>
                <a:cs typeface="Arial" panose="020B0604020202020204" pitchFamily="34" charset="0"/>
              </a:rPr>
              <a:t>NIV</a:t>
            </a:r>
          </a:p>
          <a:p>
            <a:pPr>
              <a:lnSpc>
                <a:spcPct val="100000"/>
              </a:lnSpc>
            </a:pPr>
            <a:endParaRPr lang="en-US" altLang="zh-CN" sz="2800" b="1" dirty="0">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يأكل المزروعات     (40: 15أ، 20)</a:t>
            </a:r>
            <a:endParaRPr lang="en-US" altLang="zh-CN" sz="2800" b="1" dirty="0">
              <a:latin typeface="Arial" panose="020B0604020202020204" pitchFamily="34" charset="0"/>
              <a:ea typeface="宋体" charset="0"/>
              <a:cs typeface="Arial" panose="020B0604020202020204" pitchFamily="34" charset="0"/>
            </a:endParaRPr>
          </a:p>
          <a:p>
            <a:pPr marL="355600" indent="-355600">
              <a:lnSpc>
                <a:spcPct val="100000"/>
              </a:lnSpc>
              <a:buFont typeface="Wingdings" charset="0"/>
              <a:buChar char="Ø"/>
            </a:pPr>
            <a:endParaRPr lang="en-US" altLang="zh-CN" sz="2800" b="1" dirty="0">
              <a:latin typeface="Arial" panose="020B0604020202020204" pitchFamily="34" charset="0"/>
              <a:ea typeface="宋体" charset="0"/>
              <a:cs typeface="Arial" panose="020B0604020202020204" pitchFamily="34" charset="0"/>
            </a:endParaRPr>
          </a:p>
          <a:p>
            <a:pPr marL="355600" indent="-35560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يشمل الموطن كلا من الأرض (40 :15ب، 29أ) والماء (40: 21-23)</a:t>
            </a:r>
            <a:endParaRPr lang="en-US" altLang="zh-CN" sz="2800" b="1" dirty="0">
              <a:latin typeface="Arial" panose="020B0604020202020204" pitchFamily="34" charset="0"/>
              <a:ea typeface="宋体" charset="0"/>
              <a:cs typeface="Arial" panose="020B0604020202020204" pitchFamily="34" charset="0"/>
            </a:endParaRPr>
          </a:p>
        </p:txBody>
      </p:sp>
      <p:sp>
        <p:nvSpPr>
          <p:cNvPr id="186383" name="Rectangle 79"/>
          <p:cNvSpPr>
            <a:spLocks noChangeArrowheads="1"/>
          </p:cNvSpPr>
          <p:nvPr/>
        </p:nvSpPr>
        <p:spPr bwMode="auto">
          <a:xfrm>
            <a:off x="5020263" y="1988840"/>
            <a:ext cx="4047195"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73050" indent="-27305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يتمايل الذيل مثل شجرة الأرز (40: 17 أ) وهو ليس الجذع أو فرع شجرة الأرز أو الذيل الذي ينحني للأسفل (لا يتمايل) أو يتصلب كشيء صلب </a:t>
            </a:r>
            <a:endParaRPr lang="en-US" altLang="zh-CN" sz="2800" b="1" dirty="0">
              <a:latin typeface="Arial" panose="020B0604020202020204" pitchFamily="34" charset="0"/>
              <a:ea typeface="宋体" charset="0"/>
              <a:cs typeface="Arial" panose="020B0604020202020204" pitchFamily="34" charset="0"/>
            </a:endParaRPr>
          </a:p>
          <a:p>
            <a:pPr marL="273050" indent="-273050">
              <a:lnSpc>
                <a:spcPct val="100000"/>
              </a:lnSpc>
              <a:buFont typeface="Wingdings" charset="0"/>
              <a:buChar char="Ø"/>
            </a:pPr>
            <a:endParaRPr lang="en-US" altLang="zh-CN" sz="2800" b="1" dirty="0">
              <a:latin typeface="Arial" panose="020B0604020202020204" pitchFamily="34" charset="0"/>
              <a:ea typeface="宋体" charset="0"/>
              <a:cs typeface="Arial" panose="020B0604020202020204" pitchFamily="34" charset="0"/>
            </a:endParaRPr>
          </a:p>
          <a:p>
            <a:pPr marL="273050" indent="-273050" algn="r" rtl="1">
              <a:lnSpc>
                <a:spcPct val="100000"/>
              </a:lnSpc>
              <a:buFont typeface="Wingdings" charset="0"/>
              <a:buChar char="Ø"/>
            </a:pPr>
            <a:r>
              <a:rPr lang="ar-JO" altLang="zh-CN" sz="2800" b="1" dirty="0">
                <a:latin typeface="Arial" panose="020B0604020202020204" pitchFamily="34" charset="0"/>
                <a:ea typeface="宋体" charset="0"/>
                <a:cs typeface="Arial" panose="020B0604020202020204" pitchFamily="34" charset="0"/>
              </a:rPr>
              <a:t>يمتلك بطن بهيموث عضلات قوية (40: 16 ب) لكن قوة الفيل تكمن في ساقيه</a:t>
            </a:r>
            <a:endParaRPr lang="en-US" altLang="zh-CN" sz="2800" b="1" dirty="0">
              <a:latin typeface="Arial" panose="020B0604020202020204" pitchFamily="34" charset="0"/>
              <a:ea typeface="宋体"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47663" y="2492896"/>
            <a:ext cx="3529967" cy="4392488"/>
          </a:xfrm>
          <a:prstGeom prst="rect">
            <a:avLst/>
          </a:prstGeom>
        </p:spPr>
      </p:pic>
      <p:sp>
        <p:nvSpPr>
          <p:cNvPr id="22" name="Text Box 4">
            <a:extLst>
              <a:ext uri="{FF2B5EF4-FFF2-40B4-BE49-F238E27FC236}">
                <a16:creationId xmlns:a16="http://schemas.microsoft.com/office/drawing/2014/main" id="{21DA6E12-56E9-398B-4602-B74D3F827454}"/>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47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7394" name="Picture 45" descr="BUFFALO-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75" y="1219200"/>
            <a:ext cx="1920875"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154"/>
              <a:ext cx="1442" cy="143"/>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7423" name="Rectangle 119"/>
              <p:cNvSpPr>
                <a:spLocks noChangeArrowheads="1"/>
              </p:cNvSpPr>
              <p:nvPr/>
            </p:nvSpPr>
            <p:spPr bwMode="auto">
              <a:xfrm>
                <a:off x="846" y="154"/>
                <a:ext cx="1442" cy="143"/>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154"/>
              <a:ext cx="1756" cy="143"/>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7419" name="Rectangle 123"/>
              <p:cNvSpPr>
                <a:spLocks noChangeArrowheads="1"/>
              </p:cNvSpPr>
              <p:nvPr/>
            </p:nvSpPr>
            <p:spPr bwMode="auto">
              <a:xfrm>
                <a:off x="2288" y="154"/>
                <a:ext cx="1756" cy="143"/>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7402" name="Rectangle 109"/>
          <p:cNvSpPr>
            <a:spLocks noChangeArrowheads="1"/>
          </p:cNvSpPr>
          <p:nvPr/>
        </p:nvSpPr>
        <p:spPr bwMode="auto">
          <a:xfrm>
            <a:off x="0" y="4263679"/>
            <a:ext cx="1762125" cy="1181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3600" b="1" dirty="0">
                <a:solidFill>
                  <a:schemeClr val="tx1"/>
                </a:solidFill>
                <a:latin typeface="Arial" panose="020B0604020202020204" pitchFamily="34" charset="0"/>
                <a:cs typeface="Arial" panose="020B0604020202020204" pitchFamily="34" charset="0"/>
              </a:rPr>
              <a:t>الجاموس</a:t>
            </a:r>
            <a:endParaRPr lang="en-US" sz="3600" b="1" dirty="0">
              <a:solidFill>
                <a:schemeClr val="tx1"/>
              </a:solidFill>
              <a:latin typeface="Arial" panose="020B0604020202020204" pitchFamily="34" charset="0"/>
              <a:cs typeface="Arial" panose="020B0604020202020204" pitchFamily="34" charset="0"/>
            </a:endParaRPr>
          </a:p>
        </p:txBody>
      </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هارتلي وكوروير</a:t>
            </a:r>
          </a:p>
          <a:p>
            <a:pPr algn="r" rtl="1">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في فلسطين عام 2000 ق.م. كانت الجواميس تتجول في إسرائيل</a:t>
            </a:r>
          </a:p>
          <a:p>
            <a:pPr algn="r" rtl="1" eaLnBrk="0" hangingPunct="0">
              <a:lnSpc>
                <a:spcPct val="100000"/>
              </a:lnSpc>
            </a:pPr>
            <a:endParaRPr lang="ar-JO"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يشمل الموطن كلاً من الأرض (40 :15ب، 29أ) والماء (40: 21-23)</a:t>
            </a:r>
            <a:endParaRPr lang="en-US" sz="2800" b="1" dirty="0">
              <a:solidFill>
                <a:schemeClr val="tx1"/>
              </a:solidFill>
              <a:latin typeface="Arial" panose="020B0604020202020204" pitchFamily="34" charset="0"/>
              <a:cs typeface="Arial" panose="020B0604020202020204" pitchFamily="34" charset="0"/>
            </a:endParaRP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يتمايل الذيل مثل الأرزة   (40: 17 أ)</a:t>
            </a:r>
          </a:p>
          <a:p>
            <a:pPr algn="r" rtl="1">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يساوي هارتلي الذيل بالأعضاء التناسلية الذكرية والفخذين بالخصيتين لكنه هو نفسه يعترف بأن هذه المعاني كانت مميزة فقط في اللغة العبرية اللاحقة وفي الترجوم على التوالي.</a:t>
            </a:r>
            <a:endParaRPr lang="en-US" sz="2800" b="1" dirty="0">
              <a:solidFill>
                <a:schemeClr val="tx1"/>
              </a:solidFill>
              <a:latin typeface="Arial" panose="020B0604020202020204" pitchFamily="34" charset="0"/>
              <a:cs typeface="Arial" panose="020B0604020202020204" pitchFamily="34"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19" name="Text Box 4">
            <a:extLst>
              <a:ext uri="{FF2B5EF4-FFF2-40B4-BE49-F238E27FC236}">
                <a16:creationId xmlns:a16="http://schemas.microsoft.com/office/drawing/2014/main" id="{B983E048-8F98-1659-5F2F-B0762E18A92C}"/>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7396" name="Rectangle 3"/>
          <p:cNvSpPr>
            <a:spLocks noGrp="1" noChangeArrowheads="1"/>
          </p:cNvSpPr>
          <p:nvPr>
            <p:ph type="title"/>
          </p:nvPr>
        </p:nvSpPr>
        <p:spPr>
          <a:xfrm>
            <a:off x="0" y="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7414" name="Group 122"/>
          <p:cNvGrpSpPr>
            <a:grpSpLocks/>
          </p:cNvGrpSpPr>
          <p:nvPr/>
        </p:nvGrpSpPr>
        <p:grpSpPr bwMode="auto">
          <a:xfrm>
            <a:off x="1917700" y="1219200"/>
            <a:ext cx="3254375" cy="774305"/>
            <a:chOff x="846" y="0"/>
            <a:chExt cx="1442" cy="451"/>
          </a:xfrm>
        </p:grpSpPr>
        <p:sp>
          <p:nvSpPr>
            <p:cNvPr id="187420" name="Rectangle 121"/>
            <p:cNvSpPr>
              <a:spLocks noChangeArrowheads="1"/>
            </p:cNvSpPr>
            <p:nvPr/>
          </p:nvSpPr>
          <p:spPr bwMode="auto">
            <a:xfrm>
              <a:off x="846" y="154"/>
              <a:ext cx="1442" cy="143"/>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21" name="Group 120"/>
            <p:cNvGrpSpPr>
              <a:grpSpLocks/>
            </p:cNvGrpSpPr>
            <p:nvPr/>
          </p:nvGrpSpPr>
          <p:grpSpPr bwMode="auto">
            <a:xfrm>
              <a:off x="846" y="0"/>
              <a:ext cx="1442" cy="451"/>
              <a:chOff x="846" y="0"/>
              <a:chExt cx="1442" cy="451"/>
            </a:xfrm>
          </p:grpSpPr>
          <p:sp>
            <p:nvSpPr>
              <p:cNvPr id="187422" name="Rectangle 107"/>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87423" name="Rectangle 119"/>
              <p:cNvSpPr>
                <a:spLocks noChangeArrowheads="1"/>
              </p:cNvSpPr>
              <p:nvPr/>
            </p:nvSpPr>
            <p:spPr bwMode="auto">
              <a:xfrm>
                <a:off x="846" y="154"/>
                <a:ext cx="1442" cy="143"/>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7415" name="Group 126"/>
          <p:cNvGrpSpPr>
            <a:grpSpLocks/>
          </p:cNvGrpSpPr>
          <p:nvPr/>
        </p:nvGrpSpPr>
        <p:grpSpPr bwMode="auto">
          <a:xfrm>
            <a:off x="5172075" y="1219200"/>
            <a:ext cx="3962400" cy="774305"/>
            <a:chOff x="2288" y="0"/>
            <a:chExt cx="1756" cy="451"/>
          </a:xfrm>
        </p:grpSpPr>
        <p:sp>
          <p:nvSpPr>
            <p:cNvPr id="187416" name="Rectangle 125"/>
            <p:cNvSpPr>
              <a:spLocks noChangeArrowheads="1"/>
            </p:cNvSpPr>
            <p:nvPr/>
          </p:nvSpPr>
          <p:spPr bwMode="auto">
            <a:xfrm>
              <a:off x="2288" y="154"/>
              <a:ext cx="1756" cy="143"/>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7417" name="Group 124"/>
            <p:cNvGrpSpPr>
              <a:grpSpLocks/>
            </p:cNvGrpSpPr>
            <p:nvPr/>
          </p:nvGrpSpPr>
          <p:grpSpPr bwMode="auto">
            <a:xfrm>
              <a:off x="2288" y="0"/>
              <a:ext cx="1756" cy="451"/>
              <a:chOff x="2288" y="0"/>
              <a:chExt cx="1756" cy="451"/>
            </a:xfrm>
          </p:grpSpPr>
          <p:sp>
            <p:nvSpPr>
              <p:cNvPr id="187418" name="Rectangle 108"/>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87419" name="Rectangle 123"/>
              <p:cNvSpPr>
                <a:spLocks noChangeArrowheads="1"/>
              </p:cNvSpPr>
              <p:nvPr/>
            </p:nvSpPr>
            <p:spPr bwMode="auto">
              <a:xfrm>
                <a:off x="2288" y="154"/>
                <a:ext cx="1756" cy="143"/>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7412" name="Rectangle 110"/>
          <p:cNvSpPr>
            <a:spLocks noChangeArrowheads="1"/>
          </p:cNvSpPr>
          <p:nvPr/>
        </p:nvSpPr>
        <p:spPr bwMode="auto">
          <a:xfrm>
            <a:off x="1989919" y="1993505"/>
            <a:ext cx="3109937"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lvl="0" indent="-228600" algn="r" rtl="1">
              <a:lnSpc>
                <a:spcPct val="100000"/>
              </a:lnSpc>
              <a:buFont typeface="Wingdings" charset="0"/>
              <a:buChar char="Ø"/>
            </a:pPr>
            <a:r>
              <a:rPr lang="ar-JO" sz="2800" b="1" dirty="0">
                <a:latin typeface="Arial" panose="020B0604020202020204" pitchFamily="34" charset="0"/>
                <a:cs typeface="Arial" panose="020B0604020202020204" pitchFamily="34" charset="0"/>
              </a:rPr>
              <a:t>يُعرّفه نورثروب بأنه وحيد القرن العملاق عديم القرون ويُسمى بالوتشيثريوم</a:t>
            </a:r>
          </a:p>
          <a:p>
            <a:pPr lvl="0">
              <a:lnSpc>
                <a:spcPct val="100000"/>
              </a:lnSpc>
            </a:pPr>
            <a:endParaRPr lang="en-US" sz="2800" b="1" dirty="0">
              <a:latin typeface="Arial" panose="020B0604020202020204" pitchFamily="34" charset="0"/>
              <a:cs typeface="Arial" panose="020B0604020202020204" pitchFamily="34" charset="0"/>
            </a:endParaRPr>
          </a:p>
          <a:p>
            <a:pPr marL="228600" lvl="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تشير النصوص في أيوب إلى أنه عاش في عصر جليدي مما أدى إلى انقراضه</a:t>
            </a:r>
            <a:endParaRPr lang="en-US" sz="2800" b="1" dirty="0">
              <a:latin typeface="Arial" panose="020B0604020202020204" pitchFamily="34" charset="0"/>
              <a:cs typeface="Arial" panose="020B0604020202020204" pitchFamily="34" charset="0"/>
            </a:endParaRPr>
          </a:p>
        </p:txBody>
      </p:sp>
      <p:sp>
        <p:nvSpPr>
          <p:cNvPr id="187410" name="Rectangle 111"/>
          <p:cNvSpPr>
            <a:spLocks noChangeArrowheads="1"/>
          </p:cNvSpPr>
          <p:nvPr/>
        </p:nvSpPr>
        <p:spPr bwMode="auto">
          <a:xfrm>
            <a:off x="5244283" y="1993505"/>
            <a:ext cx="3817985" cy="4864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يتمايل الذيل مثل الأرزة   (40: 17 أ)</a:t>
            </a:r>
          </a:p>
          <a:p>
            <a:pPr>
              <a:lnSpc>
                <a:spcPct val="100000"/>
              </a:lnSpc>
            </a:pP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لم يعلق نورثروب على حجم ذيل وحيد القرن، لذا يجب على المرء أن يفترض أنه يشبه الذيل الصغير لوحيد القرن الحديث.</a:t>
            </a:r>
            <a:endParaRPr lang="en-US" sz="2800" b="1" dirty="0">
              <a:solidFill>
                <a:schemeClr val="tx1"/>
              </a:solidFill>
              <a:latin typeface="Arial" panose="020B0604020202020204" pitchFamily="34" charset="0"/>
              <a:cs typeface="Arial" panose="020B0604020202020204" pitchFamily="34" charset="0"/>
            </a:endParaRPr>
          </a:p>
        </p:txBody>
      </p:sp>
      <p:sp>
        <p:nvSpPr>
          <p:cNvPr id="187399"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pic>
        <p:nvPicPr>
          <p:cNvPr id="19" name="Picture 44" descr="Rhinocero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3" y="1268760"/>
            <a:ext cx="1905000" cy="2389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112"/>
          <p:cNvSpPr>
            <a:spLocks noChangeArrowheads="1"/>
          </p:cNvSpPr>
          <p:nvPr/>
        </p:nvSpPr>
        <p:spPr bwMode="auto">
          <a:xfrm>
            <a:off x="-2493" y="586616"/>
            <a:ext cx="2342245" cy="682144"/>
          </a:xfrm>
          <a:prstGeom prst="rect">
            <a:avLst/>
          </a:prstGeom>
          <a:noFill/>
          <a:ln w="12700" cap="sq">
            <a:noFill/>
            <a:miter lim="800000"/>
            <a:headEnd/>
            <a:tailEnd/>
          </a:ln>
        </p:spPr>
        <p:txBody>
          <a:bodyPr lIns="0" tIns="0" rIns="0" bIns="0" anchor="ctr" anchorCtr="1"/>
          <a:lstStyle/>
          <a:p>
            <a:pPr>
              <a:lnSpc>
                <a:spcPct val="100000"/>
              </a:lnSpc>
              <a:defRPr/>
            </a:pPr>
            <a:r>
              <a:rPr lang="ar-JO"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وحيد القرن</a:t>
            </a:r>
            <a:endParaRPr lang="en-US" sz="32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A417F0DE-5E67-E373-F52B-857ECF0EA549}"/>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9119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التطبيق</a:t>
            </a:r>
            <a:endPar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endParaRP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خلال المعاناة الصالحة</a:t>
            </a:r>
            <a:endPar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1. لا تتساءل حول سبب المأزق الذي يحدث لك</a:t>
            </a:r>
            <a:r>
              <a:rPr kumimoji="0" lang="en-US" altLang="zh-CN"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a:t>
            </a:r>
          </a:p>
          <a:p>
            <a:pPr marL="457200" marR="0" lvl="0" indent="-457200" algn="r" defTabSz="914400" rtl="1" eaLnBrk="1" fontAlgn="base" latinLnBrk="0" hangingPunct="1">
              <a:lnSpc>
                <a:spcPct val="90000"/>
              </a:lnSpc>
              <a:spcBef>
                <a:spcPct val="20000"/>
              </a:spcBef>
              <a:spcAft>
                <a:spcPct val="0"/>
              </a:spcAft>
              <a:buClr>
                <a:srgbClr val="6699FF"/>
              </a:buClr>
              <a:buSzTx/>
              <a:buFontTx/>
              <a:buNone/>
              <a:tabLst/>
              <a:defRPr/>
            </a:pPr>
            <a:r>
              <a:rPr kumimoji="0" lang="ar-JO"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2. اخضع لله بالثقة في حكمته</a:t>
            </a:r>
            <a:endParaRPr kumimoji="0" lang="en-US" sz="36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Arial" panose="020B0604020202020204" pitchFamily="34" charset="0"/>
                <a:ea typeface="ＭＳ Ｐゴシック" charset="0"/>
                <a:cs typeface="Arial" panose="020B0604020202020204" pitchFamily="34" charset="0"/>
              </a:rPr>
              <a:t>Application</a:t>
            </a:r>
          </a:p>
        </p:txBody>
      </p:sp>
    </p:spTree>
    <p:extLst>
      <p:ext uri="{BB962C8B-B14F-4D97-AF65-F5344CB8AC3E}">
        <p14:creationId xmlns:p14="http://schemas.microsoft.com/office/powerpoint/2010/main" val="800471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8" name="Picture 45" descr="280MuskOx.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803400"/>
            <a:ext cx="19050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8455" name="Rectangle 68"/>
          <p:cNvSpPr>
            <a:spLocks noChangeArrowheads="1"/>
          </p:cNvSpPr>
          <p:nvPr/>
        </p:nvSpPr>
        <p:spPr bwMode="auto">
          <a:xfrm>
            <a:off x="9525" y="1404858"/>
            <a:ext cx="1908175"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latin typeface="Arial" panose="020B0604020202020204" pitchFamily="34" charset="0"/>
                  <a:cs typeface="Arial" panose="020B0604020202020204" pitchFamily="34" charset="0"/>
                </a:rPr>
                <a:t> </a:t>
              </a:r>
            </a:p>
            <a:p>
              <a:pP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88458" name="Rectangle 66"/>
            <p:cNvSpPr>
              <a:spLocks noChangeArrowheads="1"/>
            </p:cNvSpPr>
            <p:nvPr/>
          </p:nvSpPr>
          <p:spPr bwMode="auto">
            <a:xfrm>
              <a:off x="0" y="102"/>
              <a:ext cx="846"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51" name="Rectangle 72"/>
          <p:cNvSpPr>
            <a:spLocks noChangeArrowheads="1"/>
          </p:cNvSpPr>
          <p:nvPr/>
        </p:nvSpPr>
        <p:spPr bwMode="auto">
          <a:xfrm>
            <a:off x="1917700" y="1404858"/>
            <a:ext cx="3254375"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8454" name="Rectangle 70"/>
            <p:cNvSpPr>
              <a:spLocks noChangeArrowheads="1"/>
            </p:cNvSpPr>
            <p:nvPr/>
          </p:nvSpPr>
          <p:spPr bwMode="auto">
            <a:xfrm>
              <a:off x="846" y="102"/>
              <a:ext cx="1442"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47" name="Rectangle 76"/>
          <p:cNvSpPr>
            <a:spLocks noChangeArrowheads="1"/>
          </p:cNvSpPr>
          <p:nvPr/>
        </p:nvSpPr>
        <p:spPr bwMode="auto">
          <a:xfrm>
            <a:off x="5172075" y="1404858"/>
            <a:ext cx="3962400"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8450" name="Rectangle 74"/>
            <p:cNvSpPr>
              <a:spLocks noChangeArrowheads="1"/>
            </p:cNvSpPr>
            <p:nvPr/>
          </p:nvSpPr>
          <p:spPr bwMode="auto">
            <a:xfrm>
              <a:off x="2288" y="102"/>
              <a:ext cx="1756"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31100" name="Rectangle 60"/>
          <p:cNvSpPr>
            <a:spLocks noChangeArrowheads="1"/>
          </p:cNvSpPr>
          <p:nvPr/>
        </p:nvSpPr>
        <p:spPr bwMode="auto">
          <a:xfrm>
            <a:off x="0" y="2056457"/>
            <a:ext cx="1599587" cy="2493922"/>
          </a:xfrm>
          <a:prstGeom prst="rect">
            <a:avLst/>
          </a:prstGeom>
          <a:noFill/>
          <a:ln w="12700" cap="sq">
            <a:noFill/>
            <a:miter lim="800000"/>
            <a:headEnd/>
            <a:tailEnd/>
          </a:ln>
        </p:spPr>
        <p:txBody>
          <a:bodyPr lIns="0" tIns="0" rIns="0" bIns="0" anchor="ctr" anchorCtr="1"/>
          <a:lstStyle/>
          <a:p>
            <a:pPr>
              <a:lnSpc>
                <a:spcPct val="100000"/>
              </a:lnSpc>
              <a:defRPr/>
            </a:pPr>
            <a:r>
              <a:rPr lang="ar-JO" sz="2400" b="1" i="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الثور</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8443" name="Rectangle 86"/>
          <p:cNvSpPr>
            <a:spLocks noChangeArrowheads="1"/>
          </p:cNvSpPr>
          <p:nvPr/>
        </p:nvSpPr>
        <p:spPr bwMode="auto">
          <a:xfrm>
            <a:off x="9024" y="3028379"/>
            <a:ext cx="1908676" cy="24622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88440" name="Rectangle 61"/>
          <p:cNvSpPr>
            <a:spLocks noChangeArrowheads="1"/>
          </p:cNvSpPr>
          <p:nvPr/>
        </p:nvSpPr>
        <p:spPr bwMode="auto">
          <a:xfrm>
            <a:off x="1905000" y="1752600"/>
            <a:ext cx="3194857"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يقول كينير ويلسون إنه يشبه الثور ويساوي بينه وبين لوياثان</a:t>
            </a: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بهيموث تعني الوحوش أو الماشية.</a:t>
            </a:r>
            <a:endParaRPr lang="en-US" sz="2400" b="1" dirty="0">
              <a:solidFill>
                <a:schemeClr val="tx1"/>
              </a:solidFill>
              <a:latin typeface="Arial" panose="020B0604020202020204" pitchFamily="34" charset="0"/>
              <a:cs typeface="Arial" panose="020B0604020202020204" pitchFamily="34" charset="0"/>
            </a:endParaRP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يأكل العشب كثور         (40: 15ب)</a:t>
            </a:r>
            <a:endParaRPr lang="en-US" sz="2400" b="1" dirty="0">
              <a:solidFill>
                <a:schemeClr val="tx1"/>
              </a:solidFill>
              <a:latin typeface="Arial" panose="020B0604020202020204" pitchFamily="34" charset="0"/>
              <a:cs typeface="Arial" panose="020B0604020202020204" pitchFamily="34" charset="0"/>
            </a:endParaRPr>
          </a:p>
          <a:p>
            <a:pPr marL="171450" indent="-17145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تضحك الماشية عليه – من يجب أن يضحك بصوت أعلى من الحيوانات من نوعه وأنواعه؟ (40 :20)</a:t>
            </a:r>
            <a:endParaRPr lang="en-US" sz="2400" b="1" dirty="0">
              <a:solidFill>
                <a:schemeClr val="tx1"/>
              </a:solidFill>
              <a:latin typeface="Arial" panose="020B0604020202020204" pitchFamily="34" charset="0"/>
              <a:cs typeface="Arial" panose="020B0604020202020204" pitchFamily="34" charset="0"/>
            </a:endParaRPr>
          </a:p>
        </p:txBody>
      </p:sp>
      <p:sp>
        <p:nvSpPr>
          <p:cNvPr id="188438" name="Rectangle 62"/>
          <p:cNvSpPr>
            <a:spLocks noChangeArrowheads="1"/>
          </p:cNvSpPr>
          <p:nvPr/>
        </p:nvSpPr>
        <p:spPr bwMode="auto">
          <a:xfrm>
            <a:off x="5244283" y="1752600"/>
            <a:ext cx="381798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يتمايل الذيل مثل الأرزة          (40: 17 أ)</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بهيموث (الجمع المشدد) يصعه في فئة مختلفة عن الثور العادي</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الآية 20 تعني جميع الحيوانات تلعب بالقرب منه. إنه يفترض وجود كلمة يرفع بيضاوية الشكل هنا بناءً على نفس القطع الناقص في 41:25، والذي يترجمه رفع صوته بدلاً من يرتفع جسده بالكامل إلى الأعلى.</a:t>
            </a:r>
            <a:endParaRPr lang="en-US" sz="2400" b="1" dirty="0">
              <a:solidFill>
                <a:schemeClr val="tx1"/>
              </a:solidFill>
              <a:latin typeface="Arial" panose="020B0604020202020204" pitchFamily="34" charset="0"/>
              <a:cs typeface="Arial" panose="020B0604020202020204" pitchFamily="34" charset="0"/>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2" name="Text Box 4">
            <a:extLst>
              <a:ext uri="{FF2B5EF4-FFF2-40B4-BE49-F238E27FC236}">
                <a16:creationId xmlns:a16="http://schemas.microsoft.com/office/drawing/2014/main" id="{0DB4E468-7F8B-32F0-6F8D-D10AFF9E0A41}"/>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8419" name="Picture 44" descr="hippopotam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700808"/>
            <a:ext cx="1905000" cy="227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0" name="Rectangle 3"/>
          <p:cNvSpPr>
            <a:spLocks noGrp="1" noChangeArrowheads="1"/>
          </p:cNvSpPr>
          <p:nvPr>
            <p:ph type="title"/>
          </p:nvPr>
        </p:nvSpPr>
        <p:spPr>
          <a:xfrm>
            <a:off x="0" y="76200"/>
            <a:ext cx="81534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88455" name="Rectangle 68"/>
          <p:cNvSpPr>
            <a:spLocks noChangeArrowheads="1"/>
          </p:cNvSpPr>
          <p:nvPr/>
        </p:nvSpPr>
        <p:spPr bwMode="auto">
          <a:xfrm>
            <a:off x="9525" y="1404858"/>
            <a:ext cx="1908175"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6" name="Group 67"/>
          <p:cNvGrpSpPr>
            <a:grpSpLocks/>
          </p:cNvGrpSpPr>
          <p:nvPr/>
        </p:nvGrpSpPr>
        <p:grpSpPr bwMode="auto">
          <a:xfrm>
            <a:off x="9525" y="1303338"/>
            <a:ext cx="1908175" cy="449262"/>
            <a:chOff x="0" y="0"/>
            <a:chExt cx="846" cy="451"/>
          </a:xfrm>
        </p:grpSpPr>
        <p:sp>
          <p:nvSpPr>
            <p:cNvPr id="188457" name="Rectangle 54"/>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latin typeface="Arial" panose="020B0604020202020204" pitchFamily="34" charset="0"/>
                  <a:cs typeface="Arial" panose="020B0604020202020204" pitchFamily="34" charset="0"/>
                </a:rPr>
                <a:t> </a:t>
              </a:r>
            </a:p>
            <a:p>
              <a:pPr eaLnBrk="0" hangingPunct="0">
                <a:lnSpc>
                  <a:spcPct val="100000"/>
                </a:lnSpc>
              </a:pPr>
              <a:endParaRPr lang="en-US" sz="1800" b="1">
                <a:latin typeface="Arial" panose="020B0604020202020204" pitchFamily="34" charset="0"/>
                <a:cs typeface="Arial" panose="020B0604020202020204" pitchFamily="34" charset="0"/>
              </a:endParaRPr>
            </a:p>
          </p:txBody>
        </p:sp>
        <p:sp>
          <p:nvSpPr>
            <p:cNvPr id="188458" name="Rectangle 66"/>
            <p:cNvSpPr>
              <a:spLocks noChangeArrowheads="1"/>
            </p:cNvSpPr>
            <p:nvPr/>
          </p:nvSpPr>
          <p:spPr bwMode="auto">
            <a:xfrm>
              <a:off x="0" y="102"/>
              <a:ext cx="846"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51" name="Rectangle 72"/>
          <p:cNvSpPr>
            <a:spLocks noChangeArrowheads="1"/>
          </p:cNvSpPr>
          <p:nvPr/>
        </p:nvSpPr>
        <p:spPr bwMode="auto">
          <a:xfrm>
            <a:off x="1917700" y="1404858"/>
            <a:ext cx="3254375"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52" name="Group 71"/>
          <p:cNvGrpSpPr>
            <a:grpSpLocks/>
          </p:cNvGrpSpPr>
          <p:nvPr/>
        </p:nvGrpSpPr>
        <p:grpSpPr bwMode="auto">
          <a:xfrm>
            <a:off x="1917700" y="1303338"/>
            <a:ext cx="3254375" cy="449262"/>
            <a:chOff x="846" y="0"/>
            <a:chExt cx="1442" cy="451"/>
          </a:xfrm>
        </p:grpSpPr>
        <p:sp>
          <p:nvSpPr>
            <p:cNvPr id="188453" name="Rectangle 5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88454" name="Rectangle 70"/>
            <p:cNvSpPr>
              <a:spLocks noChangeArrowheads="1"/>
            </p:cNvSpPr>
            <p:nvPr/>
          </p:nvSpPr>
          <p:spPr bwMode="auto">
            <a:xfrm>
              <a:off x="846" y="102"/>
              <a:ext cx="1442"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88447" name="Rectangle 76"/>
          <p:cNvSpPr>
            <a:spLocks noChangeArrowheads="1"/>
          </p:cNvSpPr>
          <p:nvPr/>
        </p:nvSpPr>
        <p:spPr bwMode="auto">
          <a:xfrm>
            <a:off x="5172075" y="1404858"/>
            <a:ext cx="3962400" cy="24622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8448" name="Group 75"/>
          <p:cNvGrpSpPr>
            <a:grpSpLocks/>
          </p:cNvGrpSpPr>
          <p:nvPr/>
        </p:nvGrpSpPr>
        <p:grpSpPr bwMode="auto">
          <a:xfrm>
            <a:off x="5172075" y="1303338"/>
            <a:ext cx="3962400" cy="449262"/>
            <a:chOff x="2288" y="0"/>
            <a:chExt cx="1756" cy="451"/>
          </a:xfrm>
        </p:grpSpPr>
        <p:sp>
          <p:nvSpPr>
            <p:cNvPr id="188449" name="Rectangle 56"/>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88450" name="Rectangle 74"/>
            <p:cNvSpPr>
              <a:spLocks noChangeArrowheads="1"/>
            </p:cNvSpPr>
            <p:nvPr/>
          </p:nvSpPr>
          <p:spPr bwMode="auto">
            <a:xfrm>
              <a:off x="2288" y="102"/>
              <a:ext cx="1756" cy="24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sp>
        <p:nvSpPr>
          <p:cNvPr id="131092" name="Rectangle 63"/>
          <p:cNvSpPr>
            <a:spLocks noChangeArrowheads="1"/>
          </p:cNvSpPr>
          <p:nvPr/>
        </p:nvSpPr>
        <p:spPr bwMode="auto">
          <a:xfrm>
            <a:off x="0" y="2983897"/>
            <a:ext cx="1906419" cy="990211"/>
          </a:xfrm>
          <a:prstGeom prst="rect">
            <a:avLst/>
          </a:prstGeom>
          <a:noFill/>
          <a:ln w="12700" cap="sq">
            <a:noFill/>
            <a:miter lim="800000"/>
            <a:headEnd/>
            <a:tailEnd/>
          </a:ln>
        </p:spPr>
        <p:txBody>
          <a:bodyPr lIns="0" tIns="0" rIns="0" bIns="0" anchor="ctr" anchorCtr="1"/>
          <a:lstStyle/>
          <a:p>
            <a:pPr>
              <a:lnSpc>
                <a:spcPct val="100000"/>
              </a:lnSpc>
              <a:defRPr/>
            </a:pPr>
            <a:r>
              <a:rPr lang="ar-JO" sz="2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فرس النهر</a:t>
            </a:r>
            <a:endParaRPr lang="en-US" sz="2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88434" name="Rectangle 64"/>
          <p:cNvSpPr>
            <a:spLocks noChangeArrowheads="1"/>
          </p:cNvSpPr>
          <p:nvPr/>
        </p:nvSpPr>
        <p:spPr bwMode="auto">
          <a:xfrm>
            <a:off x="1989919" y="1800200"/>
            <a:ext cx="3109937" cy="5157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زوك، درايفر، هوامش </a:t>
            </a:r>
            <a:r>
              <a:rPr lang="en-US" sz="2400" b="1" dirty="0">
                <a:latin typeface="Arial" panose="020B0604020202020204" pitchFamily="34" charset="0"/>
                <a:cs typeface="Arial" panose="020B0604020202020204" pitchFamily="34" charset="0"/>
              </a:rPr>
              <a:t>NASB/NIV</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القوة (40: 16-19)، عادات الأكل العاشبة (40: 15ب، 20)، الحياة في المستنقعات (40: 20-23)</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تظهر الشراسة عند محاولة الإمساك به من العينين أو الأنف عندما تظهر أجزاء الرأس فقط فوق الماء (40:24)</a:t>
            </a:r>
            <a:endParaRPr lang="en-US" sz="2400" b="1" dirty="0">
              <a:latin typeface="Arial" panose="020B0604020202020204" pitchFamily="34" charset="0"/>
              <a:cs typeface="Arial" panose="020B0604020202020204" pitchFamily="34" charset="0"/>
            </a:endParaRPr>
          </a:p>
        </p:txBody>
      </p:sp>
      <p:sp>
        <p:nvSpPr>
          <p:cNvPr id="188432" name="Rectangle 65"/>
          <p:cNvSpPr>
            <a:spLocks noChangeArrowheads="1"/>
          </p:cNvSpPr>
          <p:nvPr/>
        </p:nvSpPr>
        <p:spPr bwMode="auto">
          <a:xfrm>
            <a:off x="5244283" y="1800200"/>
            <a:ext cx="3817985" cy="5157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يتمايل الذيل مثل الأرزة          (40: 17 أ)</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يعترف زوك (أحد المدافعين عن فرس النهر) أن ذيل فرس النهر يتصلب عندما يكون خائفًا (ب ك س</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1: 771-72)</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وفي المقابل فإن بهيموث لا يعرف الخوف (40: 23).</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لم يكن من الممكن القبض على الحيوان أو قتله (40: 24)، ولكن تم ضرب فرس النهر بالحربة بخطافات شائكة في مصر.</a:t>
            </a:r>
            <a:endParaRPr lang="en-US" sz="2400" b="1" dirty="0">
              <a:latin typeface="Arial" panose="020B0604020202020204" pitchFamily="34" charset="0"/>
              <a:cs typeface="Arial" panose="020B0604020202020204" pitchFamily="34" charset="0"/>
            </a:endParaRPr>
          </a:p>
        </p:txBody>
      </p:sp>
      <p:sp>
        <p:nvSpPr>
          <p:cNvPr id="18842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1" name="Text Box 4">
            <a:extLst>
              <a:ext uri="{FF2B5EF4-FFF2-40B4-BE49-F238E27FC236}">
                <a16:creationId xmlns:a16="http://schemas.microsoft.com/office/drawing/2014/main" id="{D025371D-6057-7E79-A1ED-EFDAC41B1446}"/>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231549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4716016" y="980728"/>
            <a:ext cx="4427984" cy="4248472"/>
          </a:xfrm>
          <a:noFill/>
          <a:ln>
            <a:noFill/>
          </a:ln>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كان الأرز       أكبر شجرة       في الشرق الأوسط</a:t>
            </a:r>
            <a:endParaRPr lang="en-US" sz="5400" b="1" dirty="0">
              <a:solidFill>
                <a:srgbClr val="FFFFFF"/>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51520" y="260648"/>
            <a:ext cx="4394200" cy="6235700"/>
          </a:xfrm>
          <a:prstGeom prst="rect">
            <a:avLst/>
          </a:prstGeom>
        </p:spPr>
      </p:pic>
    </p:spTree>
    <p:extLst>
      <p:ext uri="{BB962C8B-B14F-4D97-AF65-F5344CB8AC3E}">
        <p14:creationId xmlns:p14="http://schemas.microsoft.com/office/powerpoint/2010/main" val="1572603199"/>
      </p:ext>
    </p:extLst>
  </p:cSld>
  <p:clrMapOvr>
    <a:masterClrMapping/>
  </p:clrMapOvr>
  <p:transition spd="med">
    <p:randomBar dir="vert"/>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683568" y="5157192"/>
            <a:ext cx="7776864" cy="1656184"/>
          </a:xfrm>
          <a:solidFill>
            <a:schemeClr val="tx1"/>
          </a:solidFill>
          <a:ln>
            <a:noFill/>
          </a:ln>
        </p:spPr>
        <p:txBody>
          <a:bodyPr/>
          <a:lstStyle/>
          <a:p>
            <a:pPr eaLnBrk="1" hangingPunct="1">
              <a:defRPr/>
            </a:pPr>
            <a:r>
              <a:rPr lang="ar-JO" sz="5400" b="1" dirty="0">
                <a:solidFill>
                  <a:srgbClr val="FFFFFF"/>
                </a:solidFill>
                <a:latin typeface="Arial" panose="020B0604020202020204" pitchFamily="34" charset="0"/>
                <a:cs typeface="Arial" panose="020B0604020202020204" pitchFamily="34" charset="0"/>
              </a:rPr>
              <a:t>ذيل الفيل </a:t>
            </a:r>
            <a:r>
              <a:rPr lang="ar-JO" sz="5400" b="1" dirty="0">
                <a:solidFill>
                  <a:srgbClr val="FFFF00"/>
                </a:solidFill>
                <a:latin typeface="Arial" panose="020B0604020202020204" pitchFamily="34" charset="0"/>
                <a:cs typeface="Arial" panose="020B0604020202020204" pitchFamily="34" charset="0"/>
              </a:rPr>
              <a:t>ليس</a:t>
            </a:r>
            <a:r>
              <a:rPr lang="ar-JO" sz="5400" b="1" dirty="0">
                <a:solidFill>
                  <a:srgbClr val="FFFFFF"/>
                </a:solidFill>
                <a:latin typeface="Arial" panose="020B0604020202020204" pitchFamily="34" charset="0"/>
                <a:cs typeface="Arial" panose="020B0604020202020204" pitchFamily="34" charset="0"/>
              </a:rPr>
              <a:t> كالارز</a:t>
            </a:r>
            <a:endParaRPr lang="en-US" sz="5400" b="1" dirty="0">
              <a:solidFill>
                <a:srgbClr val="FFFFFF"/>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03648" y="116632"/>
            <a:ext cx="6350000" cy="5080000"/>
          </a:xfrm>
          <a:prstGeom prst="rect">
            <a:avLst/>
          </a:prstGeom>
        </p:spPr>
      </p:pic>
    </p:spTree>
    <p:extLst>
      <p:ext uri="{BB962C8B-B14F-4D97-AF65-F5344CB8AC3E}">
        <p14:creationId xmlns:p14="http://schemas.microsoft.com/office/powerpoint/2010/main" val="5551362"/>
      </p:ext>
    </p:extLst>
  </p:cSld>
  <p:clrMapOvr>
    <a:masterClrMapping/>
  </p:clrMapOvr>
  <p:transition spd="med">
    <p:randomBar dir="vert"/>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3568" y="476672"/>
            <a:ext cx="7968885" cy="5976664"/>
          </a:xfrm>
          <a:prstGeom prst="rect">
            <a:avLst/>
          </a:prstGeom>
        </p:spPr>
      </p:pic>
      <p:sp>
        <p:nvSpPr>
          <p:cNvPr id="445442" name="Rectangle 2"/>
          <p:cNvSpPr>
            <a:spLocks noGrp="1" noChangeArrowheads="1"/>
          </p:cNvSpPr>
          <p:nvPr>
            <p:ph type="title"/>
          </p:nvPr>
        </p:nvSpPr>
        <p:spPr>
          <a:xfrm>
            <a:off x="683568" y="4797152"/>
            <a:ext cx="7776864" cy="1656184"/>
          </a:xfrm>
          <a:solidFill>
            <a:schemeClr val="tx1"/>
          </a:solidFill>
          <a:ln>
            <a:noFill/>
          </a:ln>
        </p:spPr>
        <p:txBody>
          <a:bodyPr/>
          <a:lstStyle/>
          <a:p>
            <a:pPr eaLnBrk="1" hangingPunct="1">
              <a:defRPr/>
            </a:pPr>
            <a:r>
              <a:rPr lang="ar-JO" sz="5400" b="1" dirty="0">
                <a:solidFill>
                  <a:srgbClr val="FFFF00"/>
                </a:solidFill>
                <a:latin typeface="Arial" panose="020B0604020202020204" pitchFamily="34" charset="0"/>
                <a:cs typeface="Arial" panose="020B0604020202020204" pitchFamily="34" charset="0"/>
              </a:rPr>
              <a:t>ليس</a:t>
            </a:r>
            <a:r>
              <a:rPr lang="ar-JO" sz="5400" b="1" dirty="0">
                <a:solidFill>
                  <a:schemeClr val="bg1"/>
                </a:solidFill>
                <a:latin typeface="Arial" panose="020B0604020202020204" pitchFamily="34" charset="0"/>
                <a:cs typeface="Arial" panose="020B0604020202020204" pitchFamily="34" charset="0"/>
              </a:rPr>
              <a:t> مثل شجرة أرز على فرس النهر أيضًا</a:t>
            </a:r>
            <a:endParaRPr lang="en-US" sz="5400" b="1" dirty="0">
              <a:solidFill>
                <a:schemeClr val="bg1"/>
              </a:solidFill>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4083160"/>
      </p:ext>
    </p:extLst>
  </p:cSld>
  <p:clrMapOvr>
    <a:masterClrMapping/>
  </p:clrMapOvr>
  <p:transition spd="med">
    <p:randomBar dir="vert"/>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A0D"/>
        </a:solidFill>
        <a:effectLst/>
      </p:bgPr>
    </p:bg>
    <p:spTree>
      <p:nvGrpSpPr>
        <p:cNvPr id="1" name=""/>
        <p:cNvGrpSpPr/>
        <p:nvPr/>
      </p:nvGrpSpPr>
      <p:grpSpPr>
        <a:xfrm>
          <a:off x="0" y="0"/>
          <a:ext cx="0" cy="0"/>
          <a:chOff x="0" y="0"/>
          <a:chExt cx="0" cy="0"/>
        </a:xfrm>
      </p:grpSpPr>
      <p:pic>
        <p:nvPicPr>
          <p:cNvPr id="185348" name="Picture 6" descr="BehemothCWpg136.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78361" y="-21477"/>
            <a:ext cx="1083276" cy="1362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Connector 27"/>
          <p:cNvCxnSpPr/>
          <p:nvPr/>
        </p:nvCxnSpPr>
        <p:spPr bwMode="auto">
          <a:xfrm>
            <a:off x="5436096" y="3645024"/>
            <a:ext cx="0" cy="3096344"/>
          </a:xfrm>
          <a:prstGeom prst="line">
            <a:avLst/>
          </a:prstGeom>
          <a:noFill/>
          <a:ln w="38100" cap="sq" cmpd="sng" algn="ctr">
            <a:solidFill>
              <a:schemeClr val="tx1"/>
            </a:solidFill>
            <a:prstDash val="solid"/>
            <a:round/>
            <a:headEnd type="none" w="med" len="med"/>
            <a:tailEnd type="none" w="med" len="med"/>
          </a:ln>
          <a:effectLst/>
        </p:spPr>
      </p:cxnSp>
      <p:sp>
        <p:nvSpPr>
          <p:cNvPr id="185347" name="Rectangle 12"/>
          <p:cNvSpPr>
            <a:spLocks noChangeArrowheads="1"/>
          </p:cNvSpPr>
          <p:nvPr/>
        </p:nvSpPr>
        <p:spPr bwMode="auto">
          <a:xfrm>
            <a:off x="5867400" y="3581400"/>
            <a:ext cx="2819400" cy="685800"/>
          </a:xfrm>
          <a:prstGeom prst="rect">
            <a:avLst/>
          </a:prstGeom>
          <a:solidFill>
            <a:srgbClr val="800000"/>
          </a:solidFill>
          <a:ln w="9525">
            <a:solidFill>
              <a:schemeClr val="tx1"/>
            </a:solidFill>
            <a:miter lim="800000"/>
            <a:headEnd/>
            <a:tailEnd/>
          </a:ln>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800" b="1" dirty="0">
                <a:solidFill>
                  <a:srgbClr val="FFFFFF"/>
                </a:solidFill>
                <a:latin typeface="Arial Black" charset="0"/>
                <a:ea typeface="宋体" charset="0"/>
                <a:cs typeface="Arial" panose="020B0604020202020204" pitchFamily="34" charset="0"/>
              </a:rPr>
              <a:t>أيوب 40: 15-17</a:t>
            </a:r>
            <a:endParaRPr kumimoji="0" lang="en-US" sz="2800" b="0" i="0" u="none" strike="noStrike" kern="1200" cap="none" spc="0" normalizeH="0" baseline="0" noProof="0" dirty="0">
              <a:ln>
                <a:noFill/>
              </a:ln>
              <a:solidFill>
                <a:srgbClr val="FFFFFF"/>
              </a:solidFill>
              <a:effectLst/>
              <a:uLnTx/>
              <a:uFillTx/>
              <a:latin typeface="Arial Black" charset="0"/>
              <a:ea typeface="宋体" charset="0"/>
              <a:cs typeface="Arial" panose="020B0604020202020204" pitchFamily="34" charset="0"/>
            </a:endParaRPr>
          </a:p>
        </p:txBody>
      </p:sp>
      <p:sp>
        <p:nvSpPr>
          <p:cNvPr id="185350" name="Rectangle 3"/>
          <p:cNvSpPr>
            <a:spLocks noGrp="1" noChangeArrowheads="1"/>
          </p:cNvSpPr>
          <p:nvPr>
            <p:ph type="title"/>
          </p:nvPr>
        </p:nvSpPr>
        <p:spPr>
          <a:xfrm>
            <a:off x="5404049" y="828232"/>
            <a:ext cx="3733800" cy="2286000"/>
          </a:xfrm>
          <a:solidFill>
            <a:srgbClr val="800000"/>
          </a:solidFill>
          <a:ln>
            <a:solidFill>
              <a:schemeClr val="tx1"/>
            </a:solidFill>
            <a:miter lim="800000"/>
            <a:headEnd/>
            <a:tailEnd/>
          </a:ln>
        </p:spPr>
        <p:txBody>
          <a:bodyPr/>
          <a:lstStyle/>
          <a:p>
            <a:pPr eaLnBrk="1" hangingPunct="1"/>
            <a:r>
              <a:rPr lang="ar-JO" altLang="zh-CN" sz="4000" b="1" dirty="0">
                <a:solidFill>
                  <a:srgbClr val="FFFFFF"/>
                </a:solidFill>
                <a:latin typeface="Arial Black" charset="0"/>
                <a:ea typeface="宋体" charset="0"/>
                <a:cs typeface="Arial" panose="020B0604020202020204" pitchFamily="34" charset="0"/>
              </a:rPr>
              <a:t>ما هو         بهيموث؟</a:t>
            </a:r>
            <a:endParaRPr lang="en-US" sz="4000" dirty="0">
              <a:solidFill>
                <a:srgbClr val="FFFFFF"/>
              </a:solidFill>
              <a:latin typeface="Arial Black" charset="0"/>
              <a:ea typeface="宋体" charset="0"/>
              <a:cs typeface="Arial" panose="020B0604020202020204" pitchFamily="34" charset="0"/>
            </a:endParaRPr>
          </a:p>
        </p:txBody>
      </p:sp>
      <p:sp>
        <p:nvSpPr>
          <p:cNvPr id="185353" name="Text Box 2"/>
          <p:cNvSpPr txBox="1">
            <a:spLocks noChangeArrowheads="1"/>
          </p:cNvSpPr>
          <p:nvPr/>
        </p:nvSpPr>
        <p:spPr bwMode="auto">
          <a:xfrm>
            <a:off x="8233883" y="24791"/>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cs typeface="Arial" charset="0"/>
              </a:rPr>
              <a:t>369</a:t>
            </a:r>
            <a:endParaRPr kumimoji="0" lang="en-US" sz="2400" b="1" i="0" u="none" strike="noStrike" kern="1200" cap="none" spc="0" normalizeH="0" baseline="0" noProof="0" dirty="0">
              <a:ln>
                <a:noFill/>
              </a:ln>
              <a:solidFill>
                <a:srgbClr val="FFFFFF"/>
              </a:solidFill>
              <a:effectLst/>
              <a:uLnTx/>
              <a:uFillTx/>
              <a:latin typeface="Arial" charset="0"/>
              <a:cs typeface="Arial" charset="0"/>
            </a:endParaRPr>
          </a:p>
        </p:txBody>
      </p:sp>
      <p:grpSp>
        <p:nvGrpSpPr>
          <p:cNvPr id="40" name="Group 39">
            <a:extLst>
              <a:ext uri="{FF2B5EF4-FFF2-40B4-BE49-F238E27FC236}">
                <a16:creationId xmlns:a16="http://schemas.microsoft.com/office/drawing/2014/main" id="{064F1A33-10E8-21B2-C23F-5AFB8215D5D9}"/>
              </a:ext>
            </a:extLst>
          </p:cNvPr>
          <p:cNvGrpSpPr/>
          <p:nvPr/>
        </p:nvGrpSpPr>
        <p:grpSpPr>
          <a:xfrm>
            <a:off x="0" y="38867"/>
            <a:ext cx="2776446" cy="3586816"/>
            <a:chOff x="0" y="0"/>
            <a:chExt cx="2776446" cy="3586816"/>
          </a:xfrm>
        </p:grpSpPr>
        <p:grpSp>
          <p:nvGrpSpPr>
            <p:cNvPr id="6" name="Group 5">
              <a:extLst>
                <a:ext uri="{FF2B5EF4-FFF2-40B4-BE49-F238E27FC236}">
                  <a16:creationId xmlns:a16="http://schemas.microsoft.com/office/drawing/2014/main" id="{9895286F-9337-2CFB-428F-805E69F0D38C}"/>
                </a:ext>
              </a:extLst>
            </p:cNvPr>
            <p:cNvGrpSpPr/>
            <p:nvPr/>
          </p:nvGrpSpPr>
          <p:grpSpPr>
            <a:xfrm>
              <a:off x="0" y="0"/>
              <a:ext cx="2776446" cy="3586816"/>
              <a:chOff x="5719482" y="-13801"/>
              <a:chExt cx="2776446" cy="3586816"/>
            </a:xfrm>
          </p:grpSpPr>
          <p:pic>
            <p:nvPicPr>
              <p:cNvPr id="31" name="Picture 6" descr="BehemothCWpg136.jpg">
                <a:extLst>
                  <a:ext uri="{FF2B5EF4-FFF2-40B4-BE49-F238E27FC236}">
                    <a16:creationId xmlns:a16="http://schemas.microsoft.com/office/drawing/2014/main" id="{517CCEC6-821F-B18E-78A7-36B71A86A686}"/>
                  </a:ext>
                </a:extLst>
              </p:cNvPr>
              <p:cNvPicPr>
                <a:picLocks noChangeAspect="1"/>
              </p:cNvPicPr>
              <p:nvPr/>
            </p:nvPicPr>
            <p:blipFill rotWithShape="1">
              <a:blip r:embed="rId2">
                <a:extLst>
                  <a:ext uri="{28A0092B-C50C-407E-A947-70E740481C1C}">
                    <a14:useLocalDpi xmlns:a14="http://schemas.microsoft.com/office/drawing/2010/main"/>
                  </a:ext>
                </a:extLst>
              </a:blip>
              <a:srcRect r="49394" b="48011"/>
              <a:stretch/>
            </p:blipFill>
            <p:spPr bwMode="auto">
              <a:xfrm>
                <a:off x="5719482" y="-13801"/>
                <a:ext cx="2776446" cy="3586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B0F76299-E9F0-A2FD-F563-36B0118579EC}"/>
                  </a:ext>
                </a:extLst>
              </p:cNvPr>
              <p:cNvSpPr/>
              <p:nvPr/>
            </p:nvSpPr>
            <p:spPr bwMode="auto">
              <a:xfrm>
                <a:off x="7319366" y="1903070"/>
                <a:ext cx="9970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6" name="Rectangle 35">
                <a:extLst>
                  <a:ext uri="{FF2B5EF4-FFF2-40B4-BE49-F238E27FC236}">
                    <a16:creationId xmlns:a16="http://schemas.microsoft.com/office/drawing/2014/main" id="{92863EB5-AFD6-CFB4-E977-4240953839C7}"/>
                  </a:ext>
                </a:extLst>
              </p:cNvPr>
              <p:cNvSpPr/>
              <p:nvPr/>
            </p:nvSpPr>
            <p:spPr bwMode="auto">
              <a:xfrm>
                <a:off x="6007514" y="1716193"/>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5" name="Rectangle 34">
                <a:extLst>
                  <a:ext uri="{FF2B5EF4-FFF2-40B4-BE49-F238E27FC236}">
                    <a16:creationId xmlns:a16="http://schemas.microsoft.com/office/drawing/2014/main" id="{22EE5826-A105-4159-FA0C-009DBB34B06E}"/>
                  </a:ext>
                </a:extLst>
              </p:cNvPr>
              <p:cNvSpPr/>
              <p:nvPr/>
            </p:nvSpPr>
            <p:spPr bwMode="auto">
              <a:xfrm>
                <a:off x="5796136" y="1759070"/>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11" name="Rectangle 10"/>
              <p:cNvSpPr/>
              <p:nvPr/>
            </p:nvSpPr>
            <p:spPr bwMode="auto">
              <a:xfrm>
                <a:off x="5796136" y="1831078"/>
                <a:ext cx="505253"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38" name="Rectangle 37">
                <a:extLst>
                  <a:ext uri="{FF2B5EF4-FFF2-40B4-BE49-F238E27FC236}">
                    <a16:creationId xmlns:a16="http://schemas.microsoft.com/office/drawing/2014/main" id="{AC34DB03-0BC0-65BB-99B8-00115C510B9D}"/>
                  </a:ext>
                </a:extLst>
              </p:cNvPr>
              <p:cNvSpPr/>
              <p:nvPr/>
            </p:nvSpPr>
            <p:spPr bwMode="auto">
              <a:xfrm>
                <a:off x="5796136" y="462925"/>
                <a:ext cx="2562460" cy="1325275"/>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7" name="TextBox 6"/>
            <p:cNvSpPr txBox="1"/>
            <p:nvPr/>
          </p:nvSpPr>
          <p:spPr>
            <a:xfrm>
              <a:off x="107504" y="618637"/>
              <a:ext cx="2520280" cy="1077218"/>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a:cs typeface="Arial"/>
                </a:rPr>
                <a:t>هوذا بهيموث الذي صنعته معك يأكل العشب مثل البقر. ها هي قوته في متنيه، وشدته في عضل بطنه. </a:t>
              </a:r>
              <a:r>
                <a:rPr kumimoji="0" lang="ar-JO" sz="1600" b="1" i="0" u="none" strike="noStrike" kern="1200" cap="none" spc="0" normalizeH="0" baseline="0" noProof="0" dirty="0">
                  <a:ln>
                    <a:noFill/>
                  </a:ln>
                  <a:solidFill>
                    <a:srgbClr val="FF0000"/>
                  </a:solidFill>
                  <a:effectLst/>
                  <a:uLnTx/>
                  <a:uFillTx/>
                  <a:latin typeface="Arial"/>
                  <a:cs typeface="Arial"/>
                </a:rPr>
                <a:t>يخفض ذنبه كأرزة</a:t>
              </a:r>
              <a:r>
                <a:rPr kumimoji="0" lang="ar-JO" sz="1600" b="1" i="0" u="none" strike="noStrike" kern="1200" cap="none" spc="0" normalizeH="0" baseline="0" noProof="0" dirty="0">
                  <a:ln>
                    <a:noFill/>
                  </a:ln>
                  <a:solidFill>
                    <a:srgbClr val="000000"/>
                  </a:solidFill>
                  <a:effectLst/>
                  <a:uLnTx/>
                  <a:uFillTx/>
                  <a:latin typeface="Arial"/>
                  <a:cs typeface="Arial"/>
                </a:rPr>
                <a:t>. عروق فخذيه مضفورة.</a:t>
              </a:r>
              <a:endParaRPr kumimoji="0" lang="en-US" sz="1600" b="1" i="0" u="none" strike="noStrike" kern="1200" cap="none" spc="0" normalizeH="0" baseline="0" noProof="0" dirty="0">
                <a:ln>
                  <a:noFill/>
                </a:ln>
                <a:solidFill>
                  <a:srgbClr val="000000"/>
                </a:solidFill>
                <a:effectLst/>
                <a:uLnTx/>
                <a:uFillTx/>
                <a:latin typeface="Arial"/>
                <a:cs typeface="Arial"/>
              </a:endParaRPr>
            </a:p>
          </p:txBody>
        </p:sp>
        <p:sp>
          <p:nvSpPr>
            <p:cNvPr id="24" name="TextBox 23"/>
            <p:cNvSpPr txBox="1"/>
            <p:nvPr/>
          </p:nvSpPr>
          <p:spPr>
            <a:xfrm>
              <a:off x="1043608" y="1844824"/>
              <a:ext cx="1548680" cy="246221"/>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cs typeface="Arial"/>
                </a:rPr>
                <a:t>أيوب 40: 15-17</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grpSp>
      <p:grpSp>
        <p:nvGrpSpPr>
          <p:cNvPr id="52" name="Group 51">
            <a:extLst>
              <a:ext uri="{FF2B5EF4-FFF2-40B4-BE49-F238E27FC236}">
                <a16:creationId xmlns:a16="http://schemas.microsoft.com/office/drawing/2014/main" id="{E3A1E44D-F250-18BC-229A-AB380C3BB751}"/>
              </a:ext>
            </a:extLst>
          </p:cNvPr>
          <p:cNvGrpSpPr/>
          <p:nvPr/>
        </p:nvGrpSpPr>
        <p:grpSpPr>
          <a:xfrm>
            <a:off x="2268579" y="3553676"/>
            <a:ext cx="3136667" cy="3284149"/>
            <a:chOff x="2268579" y="3514809"/>
            <a:chExt cx="3136667" cy="3284149"/>
          </a:xfrm>
        </p:grpSpPr>
        <p:grpSp>
          <p:nvGrpSpPr>
            <p:cNvPr id="27" name="Group 26">
              <a:extLst>
                <a:ext uri="{FF2B5EF4-FFF2-40B4-BE49-F238E27FC236}">
                  <a16:creationId xmlns:a16="http://schemas.microsoft.com/office/drawing/2014/main" id="{7B5755FB-09FC-A032-4E28-9440A58712D4}"/>
                </a:ext>
              </a:extLst>
            </p:cNvPr>
            <p:cNvGrpSpPr/>
            <p:nvPr/>
          </p:nvGrpSpPr>
          <p:grpSpPr>
            <a:xfrm>
              <a:off x="2268579" y="3514809"/>
              <a:ext cx="3136667" cy="3284149"/>
              <a:chOff x="7988061" y="3501008"/>
              <a:chExt cx="3136667" cy="3284149"/>
            </a:xfrm>
          </p:grpSpPr>
          <p:pic>
            <p:nvPicPr>
              <p:cNvPr id="34" name="Picture 6" descr="BehemothCWpg136.jpg">
                <a:extLst>
                  <a:ext uri="{FF2B5EF4-FFF2-40B4-BE49-F238E27FC236}">
                    <a16:creationId xmlns:a16="http://schemas.microsoft.com/office/drawing/2014/main" id="{E628135F-F26B-5525-2DB3-97D10BC339C1}"/>
                  </a:ext>
                </a:extLst>
              </p:cNvPr>
              <p:cNvPicPr>
                <a:picLocks noChangeAspect="1"/>
              </p:cNvPicPr>
              <p:nvPr/>
            </p:nvPicPr>
            <p:blipFill rotWithShape="1">
              <a:blip r:embed="rId2">
                <a:extLst>
                  <a:ext uri="{28A0092B-C50C-407E-A947-70E740481C1C}">
                    <a14:useLocalDpi xmlns:a14="http://schemas.microsoft.com/office/drawing/2010/main"/>
                  </a:ext>
                </a:extLst>
              </a:blip>
              <a:srcRect l="42828" t="52399" b="1"/>
              <a:stretch/>
            </p:blipFill>
            <p:spPr bwMode="auto">
              <a:xfrm>
                <a:off x="7988061" y="3501008"/>
                <a:ext cx="313666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F67E022D-194A-1606-8FF2-25EAE4D05881}"/>
                  </a:ext>
                </a:extLst>
              </p:cNvPr>
              <p:cNvSpPr/>
              <p:nvPr/>
            </p:nvSpPr>
            <p:spPr bwMode="auto">
              <a:xfrm>
                <a:off x="10476656" y="4221088"/>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9" name="Rectangle 48">
                <a:extLst>
                  <a:ext uri="{FF2B5EF4-FFF2-40B4-BE49-F238E27FC236}">
                    <a16:creationId xmlns:a16="http://schemas.microsoft.com/office/drawing/2014/main" id="{A1FB29E1-46B8-D1EB-002E-F96999B6C371}"/>
                  </a:ext>
                </a:extLst>
              </p:cNvPr>
              <p:cNvSpPr/>
              <p:nvPr/>
            </p:nvSpPr>
            <p:spPr bwMode="auto">
              <a:xfrm>
                <a:off x="10476656" y="449537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50" name="Rectangle 49">
                <a:extLst>
                  <a:ext uri="{FF2B5EF4-FFF2-40B4-BE49-F238E27FC236}">
                    <a16:creationId xmlns:a16="http://schemas.microsoft.com/office/drawing/2014/main" id="{FDD087B7-BA2C-19A0-8338-E10B75D22D7C}"/>
                  </a:ext>
                </a:extLst>
              </p:cNvPr>
              <p:cNvSpPr/>
              <p:nvPr/>
            </p:nvSpPr>
            <p:spPr bwMode="auto">
              <a:xfrm>
                <a:off x="10476656" y="4350724"/>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51" name="Rectangle 50">
                <a:extLst>
                  <a:ext uri="{FF2B5EF4-FFF2-40B4-BE49-F238E27FC236}">
                    <a16:creationId xmlns:a16="http://schemas.microsoft.com/office/drawing/2014/main" id="{2C3A5D11-F4C8-CE85-2B56-0701F879C356}"/>
                  </a:ext>
                </a:extLst>
              </p:cNvPr>
              <p:cNvSpPr/>
              <p:nvPr/>
            </p:nvSpPr>
            <p:spPr bwMode="auto">
              <a:xfrm rot="17446757">
                <a:off x="10179112" y="4299969"/>
                <a:ext cx="563650"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6" name="TextBox 25"/>
            <p:cNvSpPr txBox="1"/>
            <p:nvPr/>
          </p:nvSpPr>
          <p:spPr>
            <a:xfrm>
              <a:off x="4572000" y="4293096"/>
              <a:ext cx="792088" cy="240066"/>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lang="ar-JO" sz="1200" b="1" dirty="0">
                  <a:latin typeface="Arial"/>
                  <a:cs typeface="Arial"/>
                </a:rPr>
                <a:t>ذيل كأرزة</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grpSp>
      <p:grpSp>
        <p:nvGrpSpPr>
          <p:cNvPr id="46" name="Group 45">
            <a:extLst>
              <a:ext uri="{FF2B5EF4-FFF2-40B4-BE49-F238E27FC236}">
                <a16:creationId xmlns:a16="http://schemas.microsoft.com/office/drawing/2014/main" id="{8D41DB92-A41D-5403-A6C2-7BD47E1F4DE3}"/>
              </a:ext>
            </a:extLst>
          </p:cNvPr>
          <p:cNvGrpSpPr/>
          <p:nvPr/>
        </p:nvGrpSpPr>
        <p:grpSpPr>
          <a:xfrm>
            <a:off x="-1598" y="3562059"/>
            <a:ext cx="2328407" cy="3284149"/>
            <a:chOff x="-1598" y="3523192"/>
            <a:chExt cx="2328407" cy="3284149"/>
          </a:xfrm>
        </p:grpSpPr>
        <p:grpSp>
          <p:nvGrpSpPr>
            <p:cNvPr id="39" name="Group 38">
              <a:extLst>
                <a:ext uri="{FF2B5EF4-FFF2-40B4-BE49-F238E27FC236}">
                  <a16:creationId xmlns:a16="http://schemas.microsoft.com/office/drawing/2014/main" id="{0DDD2194-3320-95C2-C3C4-71A660DD1E99}"/>
                </a:ext>
              </a:extLst>
            </p:cNvPr>
            <p:cNvGrpSpPr/>
            <p:nvPr/>
          </p:nvGrpSpPr>
          <p:grpSpPr>
            <a:xfrm>
              <a:off x="-1598" y="3523192"/>
              <a:ext cx="2328407" cy="3284149"/>
              <a:chOff x="5717884" y="3509391"/>
              <a:chExt cx="2328407" cy="3284149"/>
            </a:xfrm>
          </p:grpSpPr>
          <p:pic>
            <p:nvPicPr>
              <p:cNvPr id="33" name="Picture 6" descr="BehemothCWpg136.jpg">
                <a:extLst>
                  <a:ext uri="{FF2B5EF4-FFF2-40B4-BE49-F238E27FC236}">
                    <a16:creationId xmlns:a16="http://schemas.microsoft.com/office/drawing/2014/main" id="{345ED279-371B-E060-8FD4-7B64DD658950}"/>
                  </a:ext>
                </a:extLst>
              </p:cNvPr>
              <p:cNvPicPr>
                <a:picLocks noChangeAspect="1"/>
              </p:cNvPicPr>
              <p:nvPr/>
            </p:nvPicPr>
            <p:blipFill rotWithShape="1">
              <a:blip r:embed="rId2">
                <a:extLst>
                  <a:ext uri="{28A0092B-C50C-407E-A947-70E740481C1C}">
                    <a14:useLocalDpi xmlns:a14="http://schemas.microsoft.com/office/drawing/2010/main"/>
                  </a:ext>
                </a:extLst>
              </a:blip>
              <a:srcRect l="1" t="52399" r="57560" b="1"/>
              <a:stretch/>
            </p:blipFill>
            <p:spPr bwMode="auto">
              <a:xfrm>
                <a:off x="5717884" y="3509391"/>
                <a:ext cx="2328407" cy="3284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 name="Rectangle 46">
                <a:extLst>
                  <a:ext uri="{FF2B5EF4-FFF2-40B4-BE49-F238E27FC236}">
                    <a16:creationId xmlns:a16="http://schemas.microsoft.com/office/drawing/2014/main" id="{E03C7589-90EC-BA45-A1B7-C4F279295632}"/>
                  </a:ext>
                </a:extLst>
              </p:cNvPr>
              <p:cNvSpPr/>
              <p:nvPr/>
            </p:nvSpPr>
            <p:spPr bwMode="auto">
              <a:xfrm>
                <a:off x="5875548" y="3677672"/>
                <a:ext cx="2080828" cy="673051"/>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9" name="TextBox 28"/>
            <p:cNvSpPr txBox="1"/>
            <p:nvPr/>
          </p:nvSpPr>
          <p:spPr>
            <a:xfrm>
              <a:off x="144217" y="3716839"/>
              <a:ext cx="2087510" cy="609398"/>
            </a:xfrm>
            <a:prstGeom prst="rect">
              <a:avLst/>
            </a:prstGeom>
            <a:noFill/>
          </p:spPr>
          <p:txBody>
            <a:bodyPr wrap="square" rtlCol="0">
              <a:spAutoFit/>
            </a:bodyPr>
            <a:lstStyle/>
            <a:p>
              <a:pPr marL="0" marR="0" lvl="0" indent="0" algn="r" defTabSz="914400" rtl="1" eaLnBrk="1" fontAlgn="base" latinLnBrk="0" hangingPunct="1">
                <a:lnSpc>
                  <a:spcPct val="80000"/>
                </a:lnSpc>
                <a:spcBef>
                  <a:spcPct val="0"/>
                </a:spcBef>
                <a:spcAft>
                  <a:spcPct val="0"/>
                </a:spcAft>
                <a:buClrTx/>
                <a:buSzTx/>
                <a:buFontTx/>
                <a:buNone/>
                <a:tabLst/>
                <a:defRPr/>
              </a:pPr>
              <a:r>
                <a:rPr kumimoji="0" lang="en-SG" sz="1400" b="1" i="0" u="none" strike="noStrike" kern="1200" cap="none" spc="0" normalizeH="0" baseline="0" noProof="0" dirty="0">
                  <a:ln>
                    <a:noFill/>
                  </a:ln>
                  <a:solidFill>
                    <a:srgbClr val="000000"/>
                  </a:solidFill>
                  <a:effectLst/>
                  <a:uLnTx/>
                  <a:uFillTx/>
                  <a:latin typeface="Arial"/>
                  <a:cs typeface="Arial"/>
                </a:rPr>
                <a:t>* </a:t>
              </a:r>
              <a:r>
                <a:rPr kumimoji="0" lang="ar-JO" sz="1400" b="1" i="0" u="none" strike="noStrike" kern="1200" cap="none" spc="0" normalizeH="0" baseline="0" noProof="0" dirty="0">
                  <a:ln>
                    <a:noFill/>
                  </a:ln>
                  <a:solidFill>
                    <a:srgbClr val="000000"/>
                  </a:solidFill>
                  <a:effectLst/>
                  <a:uLnTx/>
                  <a:uFillTx/>
                  <a:latin typeface="Arial"/>
                  <a:cs typeface="Arial"/>
                </a:rPr>
                <a:t>حاشية</a:t>
              </a:r>
              <a:endParaRPr kumimoji="0" lang="en-SG" sz="1400" b="1" i="0" u="none" strike="noStrike" kern="1200" cap="none" spc="0" normalizeH="0" baseline="0" noProof="0" dirty="0">
                <a:ln>
                  <a:noFill/>
                </a:ln>
                <a:solidFill>
                  <a:srgbClr val="000000"/>
                </a:solidFill>
                <a:effectLst/>
                <a:uLnTx/>
                <a:uFillTx/>
                <a:latin typeface="Arial"/>
                <a:cs typeface="Arial"/>
              </a:endParaRP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a:cs typeface="Arial"/>
                </a:rPr>
                <a:t>من المحتمل أن يكون بيموث فيلًا أو فرس النهر.</a:t>
              </a:r>
              <a:endParaRPr kumimoji="0" lang="en-US" sz="1400" b="1" i="0" u="none" strike="noStrike" kern="1200" cap="none" spc="0" normalizeH="0" baseline="0" noProof="0" dirty="0">
                <a:ln>
                  <a:noFill/>
                </a:ln>
                <a:solidFill>
                  <a:srgbClr val="000000"/>
                </a:solidFill>
                <a:effectLst/>
                <a:uLnTx/>
                <a:uFillTx/>
                <a:latin typeface="Arial"/>
                <a:cs typeface="Arial"/>
              </a:endParaRPr>
            </a:p>
          </p:txBody>
        </p:sp>
      </p:grpSp>
      <p:grpSp>
        <p:nvGrpSpPr>
          <p:cNvPr id="45" name="Group 44">
            <a:extLst>
              <a:ext uri="{FF2B5EF4-FFF2-40B4-BE49-F238E27FC236}">
                <a16:creationId xmlns:a16="http://schemas.microsoft.com/office/drawing/2014/main" id="{B373E731-E22A-6A53-3072-FBCC9AB8DB38}"/>
              </a:ext>
            </a:extLst>
          </p:cNvPr>
          <p:cNvGrpSpPr/>
          <p:nvPr/>
        </p:nvGrpSpPr>
        <p:grpSpPr>
          <a:xfrm>
            <a:off x="2776265" y="38867"/>
            <a:ext cx="2659831" cy="3586817"/>
            <a:chOff x="2776265" y="0"/>
            <a:chExt cx="2659831" cy="3586817"/>
          </a:xfrm>
        </p:grpSpPr>
        <p:grpSp>
          <p:nvGrpSpPr>
            <p:cNvPr id="23" name="Group 22">
              <a:extLst>
                <a:ext uri="{FF2B5EF4-FFF2-40B4-BE49-F238E27FC236}">
                  <a16:creationId xmlns:a16="http://schemas.microsoft.com/office/drawing/2014/main" id="{6595305A-70A3-E872-ED48-581A2A5411C4}"/>
                </a:ext>
              </a:extLst>
            </p:cNvPr>
            <p:cNvGrpSpPr/>
            <p:nvPr/>
          </p:nvGrpSpPr>
          <p:grpSpPr>
            <a:xfrm>
              <a:off x="2776265" y="0"/>
              <a:ext cx="2628981" cy="3586817"/>
              <a:chOff x="8495747" y="-13801"/>
              <a:chExt cx="2628981" cy="3586817"/>
            </a:xfrm>
          </p:grpSpPr>
          <p:pic>
            <p:nvPicPr>
              <p:cNvPr id="32" name="Picture 6" descr="BehemothCWpg136.jpg">
                <a:extLst>
                  <a:ext uri="{FF2B5EF4-FFF2-40B4-BE49-F238E27FC236}">
                    <a16:creationId xmlns:a16="http://schemas.microsoft.com/office/drawing/2014/main" id="{ADF6F30B-F4D8-9E4F-CBB4-B669E68F130E}"/>
                  </a:ext>
                </a:extLst>
              </p:cNvPr>
              <p:cNvPicPr>
                <a:picLocks noChangeAspect="1"/>
              </p:cNvPicPr>
              <p:nvPr/>
            </p:nvPicPr>
            <p:blipFill rotWithShape="1">
              <a:blip r:embed="rId2">
                <a:extLst>
                  <a:ext uri="{28A0092B-C50C-407E-A947-70E740481C1C}">
                    <a14:useLocalDpi xmlns:a14="http://schemas.microsoft.com/office/drawing/2010/main"/>
                  </a:ext>
                </a:extLst>
              </a:blip>
              <a:srcRect l="52082" b="48011"/>
              <a:stretch/>
            </p:blipFill>
            <p:spPr bwMode="auto">
              <a:xfrm>
                <a:off x="8495747" y="-13801"/>
                <a:ext cx="2628981" cy="358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Rectangle 42">
                <a:extLst>
                  <a:ext uri="{FF2B5EF4-FFF2-40B4-BE49-F238E27FC236}">
                    <a16:creationId xmlns:a16="http://schemas.microsoft.com/office/drawing/2014/main" id="{8FDD0D47-B0FF-6980-A526-2DD96B9EED19}"/>
                  </a:ext>
                </a:extLst>
              </p:cNvPr>
              <p:cNvSpPr/>
              <p:nvPr/>
            </p:nvSpPr>
            <p:spPr bwMode="auto">
              <a:xfrm>
                <a:off x="9091437" y="543196"/>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1" name="Rectangle 40">
                <a:extLst>
                  <a:ext uri="{FF2B5EF4-FFF2-40B4-BE49-F238E27FC236}">
                    <a16:creationId xmlns:a16="http://schemas.microsoft.com/office/drawing/2014/main" id="{467AFF4A-5789-4679-09AA-CA652FD0344F}"/>
                  </a:ext>
                </a:extLst>
              </p:cNvPr>
              <p:cNvSpPr/>
              <p:nvPr/>
            </p:nvSpPr>
            <p:spPr bwMode="auto">
              <a:xfrm>
                <a:off x="8904894" y="433104"/>
                <a:ext cx="851682"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2" name="Rectangle 41">
                <a:extLst>
                  <a:ext uri="{FF2B5EF4-FFF2-40B4-BE49-F238E27FC236}">
                    <a16:creationId xmlns:a16="http://schemas.microsoft.com/office/drawing/2014/main" id="{C501EAE5-11E4-044F-97B0-8446F7B24A8C}"/>
                  </a:ext>
                </a:extLst>
              </p:cNvPr>
              <p:cNvSpPr/>
              <p:nvPr/>
            </p:nvSpPr>
            <p:spPr bwMode="auto">
              <a:xfrm>
                <a:off x="9003614" y="620688"/>
                <a:ext cx="680954" cy="157762"/>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44" name="Rectangle 43">
                <a:extLst>
                  <a:ext uri="{FF2B5EF4-FFF2-40B4-BE49-F238E27FC236}">
                    <a16:creationId xmlns:a16="http://schemas.microsoft.com/office/drawing/2014/main" id="{4D49D980-CD91-EDF8-3847-67E83C40135C}"/>
                  </a:ext>
                </a:extLst>
              </p:cNvPr>
              <p:cNvSpPr/>
              <p:nvPr/>
            </p:nvSpPr>
            <p:spPr bwMode="auto">
              <a:xfrm>
                <a:off x="10160820" y="3017758"/>
                <a:ext cx="891900" cy="339233"/>
              </a:xfrm>
              <a:prstGeom prst="rect">
                <a:avLst/>
              </a:prstGeom>
              <a:solidFill>
                <a:srgbClr val="E2E4F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5" name="TextBox 24"/>
            <p:cNvSpPr txBox="1"/>
            <p:nvPr/>
          </p:nvSpPr>
          <p:spPr>
            <a:xfrm>
              <a:off x="3187269" y="462575"/>
              <a:ext cx="864096" cy="240066"/>
            </a:xfrm>
            <a:prstGeom prst="rect">
              <a:avLst/>
            </a:prstGeom>
            <a:noFill/>
          </p:spPr>
          <p:txBody>
            <a:bodyPr wrap="square" rtlCol="0">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a:cs typeface="Arial"/>
                </a:rPr>
                <a:t>ذيل كأرزة</a:t>
              </a:r>
              <a:endParaRPr kumimoji="0" lang="en-US" sz="1200" b="1" i="0" u="none" strike="noStrike" kern="1200" cap="none" spc="0" normalizeH="0" baseline="0" noProof="0" dirty="0">
                <a:ln>
                  <a:noFill/>
                </a:ln>
                <a:solidFill>
                  <a:srgbClr val="000000"/>
                </a:solidFill>
                <a:effectLst/>
                <a:uLnTx/>
                <a:uFillTx/>
                <a:latin typeface="Arial"/>
                <a:cs typeface="Arial"/>
              </a:endParaRPr>
            </a:p>
          </p:txBody>
        </p:sp>
        <p:sp>
          <p:nvSpPr>
            <p:cNvPr id="30" name="TextBox 29"/>
            <p:cNvSpPr txBox="1"/>
            <p:nvPr/>
          </p:nvSpPr>
          <p:spPr>
            <a:xfrm>
              <a:off x="4355976" y="3068960"/>
              <a:ext cx="1080120" cy="348813"/>
            </a:xfrm>
            <a:prstGeom prst="rect">
              <a:avLst/>
            </a:prstGeom>
            <a:noFill/>
          </p:spPr>
          <p:txBody>
            <a:bodyPr wrap="square"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lang="ar-JO" b="1" dirty="0">
                  <a:latin typeface="Arial"/>
                  <a:cs typeface="Arial"/>
                </a:rPr>
                <a:t>رائع</a:t>
              </a:r>
              <a:endParaRPr kumimoji="0" lang="en-US" sz="2000" b="1" u="none" strike="noStrike" kern="1200" cap="none" spc="0" normalizeH="0" baseline="0" noProof="0" dirty="0">
                <a:ln>
                  <a:noFill/>
                </a:ln>
                <a:solidFill>
                  <a:srgbClr val="000000"/>
                </a:solidFill>
                <a:effectLst/>
                <a:uLnTx/>
                <a:uFillTx/>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linds(horizont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blinds(horizontal)">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linds(horizont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linds(horizontal)">
                                      <p:cBhvr>
                                        <p:cTn id="2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584200"/>
            <a:ext cx="9144000" cy="5678412"/>
          </a:xfrm>
          <a:prstGeom prst="rect">
            <a:avLst/>
          </a:prstGeom>
        </p:spPr>
      </p:pic>
      <p:sp>
        <p:nvSpPr>
          <p:cNvPr id="445442" name="Rectangle 2"/>
          <p:cNvSpPr>
            <a:spLocks noGrp="1" noChangeArrowheads="1"/>
          </p:cNvSpPr>
          <p:nvPr>
            <p:ph type="title"/>
          </p:nvPr>
        </p:nvSpPr>
        <p:spPr>
          <a:xfrm>
            <a:off x="323528" y="1124744"/>
            <a:ext cx="4104456" cy="1124744"/>
          </a:xfrm>
          <a:noFill/>
        </p:spPr>
        <p:txBody>
          <a:bodyPr/>
          <a:lstStyle/>
          <a:p>
            <a:pPr algn="r" eaLnBrk="1" hangingPunct="1">
              <a:defRPr/>
            </a:pPr>
            <a:r>
              <a:rPr lang="ar-JO" sz="4000" b="1" dirty="0">
                <a:solidFill>
                  <a:schemeClr val="tx1"/>
                </a:solidFill>
                <a:latin typeface="Arial"/>
                <a:cs typeface="Arial"/>
              </a:rPr>
              <a:t>يخفض ذنبه كأرزة</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Tree>
    <p:extLst>
      <p:ext uri="{BB962C8B-B14F-4D97-AF65-F5344CB8AC3E}">
        <p14:creationId xmlns:p14="http://schemas.microsoft.com/office/powerpoint/2010/main" val="1682354352"/>
      </p:ext>
    </p:extLst>
  </p:cSld>
  <p:clrMapOvr>
    <a:masterClrMapping/>
  </p:clrMapOvr>
  <p:transition spd="med">
    <p:randomBar dir="ver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9144000" cy="685800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Parallelogram 3"/>
            <p:cNvSpPr/>
            <p:nvPr/>
          </p:nvSpPr>
          <p:spPr bwMode="auto">
            <a:xfrm rot="1511404">
              <a:off x="3986161" y="1220158"/>
              <a:ext cx="1008112" cy="856045"/>
            </a:xfrm>
            <a:prstGeom prst="parallelogram">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0" y="1340768"/>
              <a:ext cx="4499992" cy="79208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
        <p:nvSpPr>
          <p:cNvPr id="445442" name="Rectangle 2"/>
          <p:cNvSpPr>
            <a:spLocks noGrp="1" noChangeArrowheads="1"/>
          </p:cNvSpPr>
          <p:nvPr>
            <p:ph type="title"/>
          </p:nvPr>
        </p:nvSpPr>
        <p:spPr>
          <a:xfrm>
            <a:off x="0" y="1124744"/>
            <a:ext cx="4427984" cy="1124744"/>
          </a:xfrm>
          <a:noFill/>
        </p:spPr>
        <p:txBody>
          <a:bodyPr/>
          <a:lstStyle/>
          <a:p>
            <a:pPr algn="r" eaLnBrk="1" hangingPunct="1">
              <a:defRPr/>
            </a:pPr>
            <a:r>
              <a:rPr lang="ar-SA" sz="5400" b="1" dirty="0">
                <a:solidFill>
                  <a:schemeClr val="tx1"/>
                </a:solidFill>
                <a:latin typeface="Arial"/>
                <a:cs typeface="Arial"/>
              </a:rPr>
              <a:t>يخفض ذنبه كأرزة</a:t>
            </a:r>
            <a:endParaRPr lang="en-US" sz="54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2049447312"/>
      </p:ext>
    </p:extLst>
  </p:cSld>
  <p:clrMapOvr>
    <a:masterClrMapping/>
  </p:clrMapOvr>
  <p:transition spd="med">
    <p:randomBar dir="vert"/>
  </p:transition>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7424"/>
            <a:ext cx="9144000" cy="6858000"/>
          </a:xfrm>
          <a:prstGeom prst="rect">
            <a:avLst/>
          </a:prstGeom>
        </p:spPr>
      </p:pic>
      <p:sp>
        <p:nvSpPr>
          <p:cNvPr id="445442" name="Rectangle 2"/>
          <p:cNvSpPr>
            <a:spLocks noGrp="1" noChangeArrowheads="1"/>
          </p:cNvSpPr>
          <p:nvPr>
            <p:ph type="title"/>
          </p:nvPr>
        </p:nvSpPr>
        <p:spPr>
          <a:xfrm>
            <a:off x="-36512" y="1035496"/>
            <a:ext cx="6048672" cy="1124744"/>
          </a:xfrm>
          <a:solidFill>
            <a:srgbClr val="FFFFFF"/>
          </a:solidFill>
        </p:spPr>
        <p:txBody>
          <a:bodyPr/>
          <a:lstStyle/>
          <a:p>
            <a:pPr eaLnBrk="1" hangingPunct="1">
              <a:defRPr/>
            </a:pPr>
            <a:r>
              <a:rPr lang="ar-JO" sz="4000" b="1" dirty="0">
                <a:solidFill>
                  <a:schemeClr val="tx1"/>
                </a:solidFill>
                <a:latin typeface="Arial"/>
                <a:cs typeface="Arial"/>
              </a:rPr>
              <a:t>أكثر شبهاً بأن يخفض ذنبه كأرزة</a:t>
            </a:r>
            <a:endParaRPr lang="en-US" sz="4000" b="1" dirty="0">
              <a:solidFill>
                <a:schemeClr val="tx1"/>
              </a:solidFill>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Tree>
    <p:extLst>
      <p:ext uri="{BB962C8B-B14F-4D97-AF65-F5344CB8AC3E}">
        <p14:creationId xmlns:p14="http://schemas.microsoft.com/office/powerpoint/2010/main" val="798095560"/>
      </p:ext>
    </p:extLst>
  </p:cSld>
  <p:clrMapOvr>
    <a:masterClrMapping/>
  </p:clrMapOvr>
  <p:transition spd="med">
    <p:randomBar dir="vert"/>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bwMode="auto">
          <a:xfrm>
            <a:off x="1259632" y="1628800"/>
            <a:ext cx="7920880" cy="338554"/>
          </a:xfrm>
          <a:prstGeom prst="rect">
            <a:avLst/>
          </a:prstGeom>
          <a:solidFill>
            <a:schemeClr val="tx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panose="020B0604020202020204" pitchFamily="34" charset="0"/>
              <a:ea typeface="Times New Roman" pitchFamily="-105"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048321" y="2961655"/>
            <a:ext cx="7095679" cy="3888432"/>
          </a:xfrm>
          <a:prstGeom prst="rect">
            <a:avLst/>
          </a:prstGeom>
        </p:spPr>
      </p:pic>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72"/>
              <a:ext cx="1442" cy="307"/>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9467" name="Rectangle 54"/>
              <p:cNvSpPr>
                <a:spLocks noChangeArrowheads="1"/>
              </p:cNvSpPr>
              <p:nvPr/>
            </p:nvSpPr>
            <p:spPr bwMode="auto">
              <a:xfrm>
                <a:off x="846" y="72"/>
                <a:ext cx="1442" cy="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49" name="Group 61"/>
          <p:cNvGrpSpPr>
            <a:grpSpLocks/>
          </p:cNvGrpSpPr>
          <p:nvPr/>
        </p:nvGrpSpPr>
        <p:grpSpPr bwMode="auto">
          <a:xfrm>
            <a:off x="4833939" y="1314450"/>
            <a:ext cx="4310064" cy="361950"/>
            <a:chOff x="2288" y="0"/>
            <a:chExt cx="1756" cy="451"/>
          </a:xfrm>
        </p:grpSpPr>
        <p:sp>
          <p:nvSpPr>
            <p:cNvPr id="189460" name="Rectangle 60"/>
            <p:cNvSpPr>
              <a:spLocks noChangeArrowheads="1"/>
            </p:cNvSpPr>
            <p:nvPr/>
          </p:nvSpPr>
          <p:spPr bwMode="auto">
            <a:xfrm>
              <a:off x="2288" y="72"/>
              <a:ext cx="1756" cy="307"/>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9463" name="Rectangle 58"/>
              <p:cNvSpPr>
                <a:spLocks noChangeArrowheads="1"/>
              </p:cNvSpPr>
              <p:nvPr/>
            </p:nvSpPr>
            <p:spPr bwMode="auto">
              <a:xfrm>
                <a:off x="2288" y="72"/>
                <a:ext cx="1756" cy="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52" name="Group 65"/>
          <p:cNvGrpSpPr>
            <a:grpSpLocks/>
          </p:cNvGrpSpPr>
          <p:nvPr/>
        </p:nvGrpSpPr>
        <p:grpSpPr bwMode="auto">
          <a:xfrm>
            <a:off x="-39113" y="2925617"/>
            <a:ext cx="1334513" cy="3925340"/>
            <a:chOff x="-32" y="915"/>
            <a:chExt cx="878" cy="1458"/>
          </a:xfrm>
        </p:grpSpPr>
        <p:sp>
          <p:nvSpPr>
            <p:cNvPr id="189456" name="Rectangle 64"/>
            <p:cNvSpPr>
              <a:spLocks noChangeArrowheads="1"/>
            </p:cNvSpPr>
            <p:nvPr/>
          </p:nvSpPr>
          <p:spPr bwMode="auto">
            <a:xfrm>
              <a:off x="0" y="1621"/>
              <a:ext cx="846" cy="91"/>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57" name="Group 63"/>
            <p:cNvGrpSpPr>
              <a:grpSpLocks/>
            </p:cNvGrpSpPr>
            <p:nvPr/>
          </p:nvGrpSpPr>
          <p:grpSpPr bwMode="auto">
            <a:xfrm>
              <a:off x="-32" y="915"/>
              <a:ext cx="878" cy="1458"/>
              <a:chOff x="-32" y="915"/>
              <a:chExt cx="878" cy="1458"/>
            </a:xfrm>
          </p:grpSpPr>
          <p:sp>
            <p:nvSpPr>
              <p:cNvPr id="189458" name="Rectangle 48"/>
              <p:cNvSpPr>
                <a:spLocks noChangeArrowheads="1"/>
              </p:cNvSpPr>
              <p:nvPr/>
            </p:nvSpPr>
            <p:spPr bwMode="auto">
              <a:xfrm>
                <a:off x="-32" y="915"/>
                <a:ext cx="846" cy="1458"/>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آكل   النباتات</a:t>
                </a:r>
                <a:endParaRPr lang="en-US" sz="2400" b="1" dirty="0">
                  <a:solidFill>
                    <a:schemeClr val="tx1"/>
                  </a:solidFill>
                  <a:latin typeface="Arial" panose="020B0604020202020204" pitchFamily="34" charset="0"/>
                  <a:cs typeface="Arial" panose="020B0604020202020204" pitchFamily="34" charset="0"/>
                </a:endParaRPr>
              </a:p>
            </p:txBody>
          </p:sp>
          <p:sp>
            <p:nvSpPr>
              <p:cNvPr id="189459" name="Rectangle 62"/>
              <p:cNvSpPr>
                <a:spLocks noChangeArrowheads="1"/>
              </p:cNvSpPr>
              <p:nvPr/>
            </p:nvSpPr>
            <p:spPr bwMode="auto">
              <a:xfrm>
                <a:off x="0" y="1366"/>
                <a:ext cx="846" cy="9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9454" name="Rectangle 49"/>
          <p:cNvSpPr>
            <a:spLocks noChangeArrowheads="1"/>
          </p:cNvSpPr>
          <p:nvPr/>
        </p:nvSpPr>
        <p:spPr bwMode="auto">
          <a:xfrm>
            <a:off x="1763688" y="1988840"/>
            <a:ext cx="7380312" cy="100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يحدد كامبل وويتكومب... أباتوصور؛ ويقول آخرون ديبلودوكس أو براكيوصور</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34" name="Rectangle 49"/>
          <p:cNvSpPr>
            <a:spLocks noChangeArrowheads="1"/>
          </p:cNvSpPr>
          <p:nvPr/>
        </p:nvSpPr>
        <p:spPr bwMode="auto">
          <a:xfrm>
            <a:off x="3275856" y="3212976"/>
            <a:ext cx="5858619" cy="10114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فقط هذه النظرة تشرح أنه الذيل يتمايل كأرزة (40: 17)</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35" name="Rectangle 49"/>
          <p:cNvSpPr>
            <a:spLocks noChangeArrowheads="1"/>
          </p:cNvSpPr>
          <p:nvPr/>
        </p:nvSpPr>
        <p:spPr bwMode="auto">
          <a:xfrm>
            <a:off x="2048320" y="4581128"/>
            <a:ext cx="6700143" cy="1561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إن القوة الهائلة للديناصورات تناسب بهيموث أكثر من أي حيوان (40:18) في حقويه وبطنه (40:16) والذي بالتأكيد لا يمكن للإنسان أن يحاربه (40:24).</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26" name="Text Box 4">
            <a:extLst>
              <a:ext uri="{FF2B5EF4-FFF2-40B4-BE49-F238E27FC236}">
                <a16:creationId xmlns:a16="http://schemas.microsoft.com/office/drawing/2014/main" id="{5C522CAB-8FA1-C6CE-F80B-3E50612CBEF8}"/>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56490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الفهم</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53589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3262515401"/>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59632" y="1089369"/>
            <a:ext cx="7884368" cy="5797256"/>
          </a:xfrm>
          <a:prstGeom prst="rect">
            <a:avLst/>
          </a:prstGeom>
        </p:spPr>
      </p:pic>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620688"/>
            <a:ext cx="2012300" cy="2376264"/>
          </a:xfrm>
          <a:prstGeom prst="rect">
            <a:avLst/>
          </a:prstGeom>
        </p:spPr>
      </p:pic>
      <p:sp>
        <p:nvSpPr>
          <p:cNvPr id="189442" name="Rectangle 3"/>
          <p:cNvSpPr>
            <a:spLocks noGrp="1" noChangeArrowheads="1"/>
          </p:cNvSpPr>
          <p:nvPr>
            <p:ph type="title"/>
          </p:nvPr>
        </p:nvSpPr>
        <p:spPr>
          <a:xfrm>
            <a:off x="0" y="76200"/>
            <a:ext cx="80772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89448" name="Group 57"/>
          <p:cNvGrpSpPr>
            <a:grpSpLocks/>
          </p:cNvGrpSpPr>
          <p:nvPr/>
        </p:nvGrpSpPr>
        <p:grpSpPr bwMode="auto">
          <a:xfrm>
            <a:off x="1295400" y="1314450"/>
            <a:ext cx="3538538" cy="361950"/>
            <a:chOff x="846" y="0"/>
            <a:chExt cx="1442" cy="451"/>
          </a:xfrm>
        </p:grpSpPr>
        <p:sp>
          <p:nvSpPr>
            <p:cNvPr id="189464" name="Rectangle 56"/>
            <p:cNvSpPr>
              <a:spLocks noChangeArrowheads="1"/>
            </p:cNvSpPr>
            <p:nvPr/>
          </p:nvSpPr>
          <p:spPr bwMode="auto">
            <a:xfrm>
              <a:off x="846" y="72"/>
              <a:ext cx="1442" cy="307"/>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5" name="Group 55"/>
            <p:cNvGrpSpPr>
              <a:grpSpLocks/>
            </p:cNvGrpSpPr>
            <p:nvPr/>
          </p:nvGrpSpPr>
          <p:grpSpPr bwMode="auto">
            <a:xfrm>
              <a:off x="846" y="0"/>
              <a:ext cx="1442" cy="451"/>
              <a:chOff x="846" y="0"/>
              <a:chExt cx="1442" cy="451"/>
            </a:xfrm>
          </p:grpSpPr>
          <p:sp>
            <p:nvSpPr>
              <p:cNvPr id="18946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89467" name="Rectangle 54"/>
              <p:cNvSpPr>
                <a:spLocks noChangeArrowheads="1"/>
              </p:cNvSpPr>
              <p:nvPr/>
            </p:nvSpPr>
            <p:spPr bwMode="auto">
              <a:xfrm>
                <a:off x="846" y="72"/>
                <a:ext cx="1442" cy="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49" name="Group 61"/>
          <p:cNvGrpSpPr>
            <a:grpSpLocks/>
          </p:cNvGrpSpPr>
          <p:nvPr/>
        </p:nvGrpSpPr>
        <p:grpSpPr bwMode="auto">
          <a:xfrm>
            <a:off x="4833938" y="1314450"/>
            <a:ext cx="4310063" cy="361950"/>
            <a:chOff x="2288" y="0"/>
            <a:chExt cx="1756" cy="451"/>
          </a:xfrm>
        </p:grpSpPr>
        <p:sp>
          <p:nvSpPr>
            <p:cNvPr id="189460" name="Rectangle 60"/>
            <p:cNvSpPr>
              <a:spLocks noChangeArrowheads="1"/>
            </p:cNvSpPr>
            <p:nvPr/>
          </p:nvSpPr>
          <p:spPr bwMode="auto">
            <a:xfrm>
              <a:off x="2288" y="72"/>
              <a:ext cx="1756" cy="307"/>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61" name="Group 59"/>
            <p:cNvGrpSpPr>
              <a:grpSpLocks/>
            </p:cNvGrpSpPr>
            <p:nvPr/>
          </p:nvGrpSpPr>
          <p:grpSpPr bwMode="auto">
            <a:xfrm>
              <a:off x="2288" y="0"/>
              <a:ext cx="1756" cy="451"/>
              <a:chOff x="2288" y="0"/>
              <a:chExt cx="1756" cy="451"/>
            </a:xfrm>
          </p:grpSpPr>
          <p:sp>
            <p:nvSpPr>
              <p:cNvPr id="18946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89463" name="Rectangle 58"/>
              <p:cNvSpPr>
                <a:spLocks noChangeArrowheads="1"/>
              </p:cNvSpPr>
              <p:nvPr/>
            </p:nvSpPr>
            <p:spPr bwMode="auto">
              <a:xfrm>
                <a:off x="2288" y="72"/>
                <a:ext cx="1756" cy="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89452" name="Group 65"/>
          <p:cNvGrpSpPr>
            <a:grpSpLocks/>
          </p:cNvGrpSpPr>
          <p:nvPr/>
        </p:nvGrpSpPr>
        <p:grpSpPr bwMode="auto">
          <a:xfrm>
            <a:off x="9525" y="2925996"/>
            <a:ext cx="1285875" cy="3926534"/>
            <a:chOff x="0" y="915"/>
            <a:chExt cx="846" cy="1458"/>
          </a:xfrm>
        </p:grpSpPr>
        <p:sp>
          <p:nvSpPr>
            <p:cNvPr id="189456" name="Rectangle 64"/>
            <p:cNvSpPr>
              <a:spLocks noChangeArrowheads="1"/>
            </p:cNvSpPr>
            <p:nvPr/>
          </p:nvSpPr>
          <p:spPr bwMode="auto">
            <a:xfrm>
              <a:off x="0" y="1621"/>
              <a:ext cx="846" cy="91"/>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89457" name="Group 63"/>
            <p:cNvGrpSpPr>
              <a:grpSpLocks/>
            </p:cNvGrpSpPr>
            <p:nvPr/>
          </p:nvGrpSpPr>
          <p:grpSpPr bwMode="auto">
            <a:xfrm>
              <a:off x="0" y="915"/>
              <a:ext cx="846" cy="1458"/>
              <a:chOff x="0" y="915"/>
              <a:chExt cx="846" cy="1458"/>
            </a:xfrm>
          </p:grpSpPr>
          <p:sp>
            <p:nvSpPr>
              <p:cNvPr id="189458" name="Rectangle 48"/>
              <p:cNvSpPr>
                <a:spLocks noChangeArrowheads="1"/>
              </p:cNvSpPr>
              <p:nvPr/>
            </p:nvSpPr>
            <p:spPr bwMode="auto">
              <a:xfrm>
                <a:off x="32" y="915"/>
                <a:ext cx="782" cy="1458"/>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آكل  النباتات</a:t>
                </a:r>
                <a:endParaRPr lang="en-US" sz="2400" b="1" dirty="0">
                  <a:solidFill>
                    <a:schemeClr val="tx1"/>
                  </a:solidFill>
                  <a:latin typeface="Arial" panose="020B0604020202020204" pitchFamily="34" charset="0"/>
                  <a:cs typeface="Arial" panose="020B0604020202020204" pitchFamily="34" charset="0"/>
                </a:endParaRPr>
              </a:p>
            </p:txBody>
          </p:sp>
          <p:sp>
            <p:nvSpPr>
              <p:cNvPr id="189459" name="Rectangle 62"/>
              <p:cNvSpPr>
                <a:spLocks noChangeArrowheads="1"/>
              </p:cNvSpPr>
              <p:nvPr/>
            </p:nvSpPr>
            <p:spPr bwMode="auto">
              <a:xfrm>
                <a:off x="0" y="1366"/>
                <a:ext cx="846" cy="91"/>
              </a:xfrm>
              <a:prstGeom prst="rect">
                <a:avLst/>
              </a:prstGeom>
              <a:noFill/>
              <a:ln w="7" cap="sq">
                <a:no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89454" name="Rectangle 49"/>
          <p:cNvSpPr>
            <a:spLocks noChangeArrowheads="1"/>
          </p:cNvSpPr>
          <p:nvPr/>
        </p:nvSpPr>
        <p:spPr bwMode="auto">
          <a:xfrm>
            <a:off x="1907132" y="1917416"/>
            <a:ext cx="7249739" cy="1151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الإسم بهيموث (٤٠: ١٥ أ) في حد ذاته هو جمع مكثف للقوة التي لا مثيل لها.</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8944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378</a:t>
            </a:r>
            <a:endParaRPr lang="en-US" sz="2400" b="1" dirty="0">
              <a:latin typeface="Arial" panose="020B0604020202020204" pitchFamily="34" charset="0"/>
              <a:cs typeface="Arial" panose="020B0604020202020204" pitchFamily="34" charset="0"/>
            </a:endParaRPr>
          </a:p>
        </p:txBody>
      </p:sp>
      <p:sp>
        <p:nvSpPr>
          <p:cNvPr id="28" name="Rectangle 49"/>
          <p:cNvSpPr>
            <a:spLocks noChangeArrowheads="1"/>
          </p:cNvSpPr>
          <p:nvPr/>
        </p:nvSpPr>
        <p:spPr bwMode="auto">
          <a:xfrm>
            <a:off x="1331640" y="3541440"/>
            <a:ext cx="7691438" cy="1868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355600" indent="-355600" algn="r" rtl="1">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فلماذا نرضى بحيوان أضعف من الديناصورات مثل الفيل أو وحيد القرن أو الجاموس أو الثور أو فرس النهر؟ كل هذه المخلوقات تفشل بالمقارنة معه ...</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24" name="Text Box 4">
            <a:extLst>
              <a:ext uri="{FF2B5EF4-FFF2-40B4-BE49-F238E27FC236}">
                <a16:creationId xmlns:a16="http://schemas.microsoft.com/office/drawing/2014/main" id="{773630A5-BA2D-1643-53E4-031AFEF6129E}"/>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٤٠ : ١٥-٢٤) ب</a:t>
            </a:r>
            <a:r>
              <a:rPr lang="ar-JO" altLang="zh-CN" sz="3200" b="1" dirty="0">
                <a:solidFill>
                  <a:srgbClr val="FFFFFF"/>
                </a:solidFill>
                <a:latin typeface="Arial" panose="020B0604020202020204" pitchFamily="34" charset="0"/>
                <a:cs typeface="Arial" panose="020B0604020202020204" pitchFamily="34" charset="0"/>
              </a:rPr>
              <a:t>هيموث</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526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9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4" grpId="0"/>
      <p:bldP spid="28"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50171" cy="6883495"/>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الأباتوصور </a:t>
            </a:r>
            <a:br>
              <a:rPr lang="ar-JO" sz="3200" b="1" dirty="0">
                <a:solidFill>
                  <a:schemeClr val="bg1"/>
                </a:solidFill>
                <a:effectLst>
                  <a:glow rad="228600">
                    <a:schemeClr val="tx1"/>
                  </a:glow>
                </a:effectLst>
                <a:latin typeface="Arial"/>
                <a:cs typeface="Arial"/>
              </a:rPr>
            </a:br>
            <a:r>
              <a:rPr lang="ar-JO" sz="3200" b="1" dirty="0">
                <a:solidFill>
                  <a:schemeClr val="bg1"/>
                </a:solidFill>
                <a:effectLst>
                  <a:glow rad="228600">
                    <a:schemeClr val="tx1"/>
                  </a:glow>
                </a:effectLst>
                <a:latin typeface="Arial"/>
                <a:cs typeface="Arial"/>
              </a:rPr>
              <a:t>( نوع من الديناصورات)</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4355976" y="5445224"/>
            <a:ext cx="435597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وزنها 35 طناً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وقياسها 120 قدماً </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03365712"/>
      </p:ext>
    </p:extLst>
  </p:cSld>
  <p:clrMapOvr>
    <a:masterClrMapping/>
  </p:clrMapOvr>
  <p:transition spd="med">
    <p:randomBar dir="vert"/>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196752"/>
            <a:ext cx="9172655" cy="5661248"/>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الديبلودوكس</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379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8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أيضاً قياسها 120 قدماً</a:t>
            </a: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344683808"/>
      </p:ext>
    </p:extLst>
  </p:cSld>
  <p:clrMapOvr>
    <a:masterClrMapping/>
  </p:clrMapOvr>
  <p:transition spd="med">
    <p:randomBar dir="vert"/>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7950"/>
            <a:ext cx="9144000" cy="6923334"/>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eaLnBrk="1" hangingPunct="1">
              <a:defRPr/>
            </a:pPr>
            <a:r>
              <a:rPr lang="ar-JO" sz="3200" b="1" dirty="0">
                <a:solidFill>
                  <a:schemeClr val="bg1"/>
                </a:solidFill>
                <a:effectLst>
                  <a:glow rad="228600">
                    <a:schemeClr val="tx1"/>
                  </a:glow>
                </a:effectLst>
                <a:latin typeface="Arial"/>
                <a:cs typeface="Arial"/>
              </a:rPr>
              <a:t>البراكيوصور</a:t>
            </a:r>
            <a:endParaRPr lang="en-US" sz="32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
        <p:nvSpPr>
          <p:cNvPr id="7" name="Rectangle 2"/>
          <p:cNvSpPr txBox="1">
            <a:spLocks noChangeArrowheads="1"/>
          </p:cNvSpPr>
          <p:nvPr/>
        </p:nvSpPr>
        <p:spPr bwMode="auto">
          <a:xfrm>
            <a:off x="3275856" y="5445224"/>
            <a:ext cx="5436096" cy="11247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ar-JO" sz="3200" b="1" dirty="0">
                <a:solidFill>
                  <a:schemeClr val="bg1"/>
                </a:solidFill>
                <a:effectLst>
                  <a:glow rad="228600">
                    <a:schemeClr val="tx1"/>
                  </a:glow>
                </a:effectLst>
                <a:latin typeface="Arial"/>
                <a:cs typeface="Arial"/>
              </a:rPr>
              <a:t>85 قدماً لكنه أثقل</a:t>
            </a:r>
          </a:p>
          <a:p>
            <a:pPr eaLnBrk="1" hangingPunct="1">
              <a:defRPr/>
            </a:pPr>
            <a:r>
              <a:rPr lang="ar-JO" sz="3200" b="1" dirty="0">
                <a:solidFill>
                  <a:schemeClr val="bg1"/>
                </a:solidFill>
                <a:effectLst>
                  <a:glow rad="228600">
                    <a:schemeClr val="tx1"/>
                  </a:glow>
                </a:effectLst>
                <a:latin typeface="Arial"/>
                <a:cs typeface="Arial"/>
              </a:rPr>
              <a:t>يزن 50 طناً</a:t>
            </a:r>
            <a:endParaRPr lang="en-US" sz="3200" b="1" dirty="0">
              <a:solidFill>
                <a:schemeClr val="bg1"/>
              </a:solidFill>
              <a:effectLst>
                <a:glow rad="228600">
                  <a:schemeClr val="tx1"/>
                </a:glow>
              </a:effectLst>
              <a:latin typeface="Arial"/>
              <a:cs typeface="Arial"/>
            </a:endParaRPr>
          </a:p>
        </p:txBody>
      </p:sp>
    </p:spTree>
    <p:extLst>
      <p:ext uri="{BB962C8B-B14F-4D97-AF65-F5344CB8AC3E}">
        <p14:creationId xmlns:p14="http://schemas.microsoft.com/office/powerpoint/2010/main" val="3066504543"/>
      </p:ext>
    </p:extLst>
  </p:cSld>
  <p:clrMapOvr>
    <a:masterClrMapping/>
  </p:clrMapOvr>
  <p:transition spd="med">
    <p:randomBar dir="vert"/>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ar-JO" altLang="zh-CN" sz="3600" b="1" dirty="0">
                <a:solidFill>
                  <a:srgbClr val="FFFFFF"/>
                </a:solidFill>
                <a:effectLst>
                  <a:outerShdw blurRad="38100" dist="38100" dir="2700000" algn="tl">
                    <a:srgbClr val="000000"/>
                  </a:outerShdw>
                </a:effectLst>
                <a:latin typeface="Arial Black" charset="0"/>
                <a:ea typeface="宋体" charset="0"/>
                <a:cs typeface="Arial" panose="020B0604020202020204" pitchFamily="34" charset="0"/>
              </a:rPr>
              <a:t>الديناصورات في سفر أيوب</a:t>
            </a:r>
            <a:endParaRPr lang="en-US" sz="3600" b="1" dirty="0">
              <a:solidFill>
                <a:srgbClr val="FFFFFF"/>
              </a:solidFill>
              <a:effectLst>
                <a:outerShdw blurRad="38100" dist="38100" dir="2700000" algn="tl">
                  <a:srgbClr val="000000"/>
                </a:outerShdw>
              </a:effectLst>
              <a:latin typeface="Arial Black" charset="0"/>
              <a:ea typeface="宋体" charset="0"/>
              <a:cs typeface="Arial" panose="020B0604020202020204" pitchFamily="34"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1400" b="1">
                      <a:solidFill>
                        <a:schemeClr val="tx1"/>
                      </a:solidFill>
                    </a:rPr>
                    <a:t> </a:t>
                  </a:r>
                </a:p>
                <a:p>
                  <a:pPr algn="ctr" eaLnBrk="0" hangingPunct="0">
                    <a:lnSpc>
                      <a:spcPct val="100000"/>
                    </a:lnSpc>
                  </a:pPr>
                  <a:endParaRPr lang="en-US" sz="1400" b="1">
                    <a:solidFill>
                      <a:schemeClr val="tx1"/>
                    </a:solidFill>
                  </a:endParaRPr>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ar-JO" sz="2800" b="1" i="1" dirty="0">
                      <a:solidFill>
                        <a:srgbClr val="FFFFFF"/>
                      </a:solidFill>
                      <a:effectLst>
                        <a:outerShdw blurRad="38100" dist="38100" dir="2700000" algn="tl">
                          <a:srgbClr val="000000"/>
                        </a:outerShdw>
                      </a:effectLst>
                      <a:cs typeface="Times New Roman" charset="0"/>
                    </a:rPr>
                    <a:t>أباتوصور</a:t>
                  </a:r>
                  <a:endParaRPr lang="en-US" sz="2800" b="1" dirty="0">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إن موطن بهيموث</a:t>
                  </a:r>
                  <a:r>
                    <a:rPr lang="en-US" sz="2800" b="1" dirty="0">
                      <a:solidFill>
                        <a:schemeClr val="tx1"/>
                      </a:solidFill>
                      <a:latin typeface="Arial" panose="020B0604020202020204" pitchFamily="34" charset="0"/>
                      <a:cs typeface="Arial" panose="020B0604020202020204" pitchFamily="34" charset="0"/>
                    </a:rPr>
                    <a:t> </a:t>
                  </a:r>
                  <a:r>
                    <a:rPr lang="ar-JO" sz="2800" b="1" dirty="0">
                      <a:solidFill>
                        <a:schemeClr val="tx1"/>
                      </a:solidFill>
                      <a:latin typeface="Arial" panose="020B0604020202020204" pitchFamily="34" charset="0"/>
                      <a:cs typeface="Arial" panose="020B0604020202020204" pitchFamily="34" charset="0"/>
                    </a:rPr>
                    <a:t>هو أفضل وصف لموطن الديناصورات آكلة النباتات. عاش هذا النوع من الديناصورات على الأرض (40:20أ) وفي الماء (40:20ب-23).</a:t>
                  </a:r>
                </a:p>
                <a:p>
                  <a:pPr marL="228600" indent="-228600" algn="r" rtl="1">
                    <a:lnSpc>
                      <a:spcPct val="100000"/>
                    </a:lnSpc>
                    <a:buFont typeface="Wingdings" charset="0"/>
                    <a:buChar char="Ø"/>
                  </a:pPr>
                  <a:r>
                    <a:rPr lang="ar-JO" altLang="ja-JP" sz="2800" b="1" dirty="0">
                      <a:solidFill>
                        <a:schemeClr val="tx1"/>
                      </a:solidFill>
                      <a:latin typeface="Arial" panose="020B0604020202020204" pitchFamily="34" charset="0"/>
                      <a:cs typeface="Arial" panose="020B0604020202020204" pitchFamily="34" charset="0"/>
                    </a:rPr>
                    <a:t>على الرغم من حجم بهيموث الضخم لكن الحيوانات الأخرى تستطيع اللعب بقربه (40: 20ب) لأنه كان آكل أعشاب، كل من الديناصورات الثلاثة الموصوفة سابقاً آكل أعشاب </a:t>
                  </a:r>
                  <a:r>
                    <a:rPr lang="en-US" altLang="ja-JP" sz="2800" b="1" dirty="0">
                      <a:solidFill>
                        <a:schemeClr val="tx1"/>
                      </a:solidFill>
                      <a:latin typeface="Arial" panose="020B0604020202020204" pitchFamily="34" charset="0"/>
                      <a:cs typeface="Arial" panose="020B0604020202020204" pitchFamily="34" charset="0"/>
                    </a:rPr>
                    <a:t> </a:t>
                  </a: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أفضل وصف للديناصورات هو الحيوانات الكبيرة بما يكفي بحيث لا تخاف من النهر الهائج (40:23) ولكنها لا تزال قادرة على إخفاء أجسادها تحت الماء، حتى تحت شجرة اللوتس (40:22).</a:t>
                  </a:r>
                  <a:endParaRPr lang="en-US" sz="2800" b="1" dirty="0">
                    <a:solidFill>
                      <a:schemeClr val="tx1"/>
                    </a:solidFill>
                    <a:latin typeface="Arial" panose="020B0604020202020204" pitchFamily="34" charset="0"/>
                    <a:cs typeface="Arial" panose="020B0604020202020204" pitchFamily="34" charset="0"/>
                  </a:endParaRP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378</a:t>
            </a:r>
            <a:endParaRPr lang="en-US" sz="2400" b="1" dirty="0">
              <a:latin typeface="Arial" charset="0"/>
              <a:cs typeface="Arial" charset="0"/>
            </a:endParaRPr>
          </a:p>
        </p:txBody>
      </p:sp>
      <p:sp>
        <p:nvSpPr>
          <p:cNvPr id="30" name="Text Box 4">
            <a:extLst>
              <a:ext uri="{FF2B5EF4-FFF2-40B4-BE49-F238E27FC236}">
                <a16:creationId xmlns:a16="http://schemas.microsoft.com/office/drawing/2014/main" id="{BD1C81B2-098C-B2BF-520C-E168087B103B}"/>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charset="0"/>
                <a:cs typeface="Arial" charset="0"/>
              </a:rPr>
              <a:t> (</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٤٠ : ١٥-٢٤) ب</a:t>
            </a:r>
            <a:r>
              <a:rPr lang="ar-JO" altLang="zh-CN" sz="3200" b="1" dirty="0">
                <a:solidFill>
                  <a:srgbClr val="FFFFFF"/>
                </a:solidFill>
                <a:latin typeface="Arial" charset="0"/>
                <a:cs typeface="Arial" charset="0"/>
              </a:rPr>
              <a:t>هيموث</a:t>
            </a:r>
            <a:endParaRPr lang="en-US" sz="3200" b="1" dirty="0">
              <a:solidFill>
                <a:srgbClr val="FFFFFF"/>
              </a:solidFill>
              <a:latin typeface="Arial" charset="0"/>
              <a:cs typeface="Arial"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0466" name="Picture 30" descr="image_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95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3"/>
          <p:cNvSpPr>
            <a:spLocks noGrp="1" noChangeArrowheads="1"/>
          </p:cNvSpPr>
          <p:nvPr>
            <p:ph type="title"/>
          </p:nvPr>
        </p:nvSpPr>
        <p:spPr>
          <a:xfrm>
            <a:off x="0" y="76200"/>
            <a:ext cx="8077200" cy="609600"/>
          </a:xfrm>
          <a:solidFill>
            <a:srgbClr val="800000"/>
          </a:solidFill>
          <a:ln>
            <a:solidFill>
              <a:schemeClr val="tx1"/>
            </a:solidFill>
          </a:ln>
        </p:spPr>
        <p:txBody>
          <a:bodyPr/>
          <a:lstStyle/>
          <a:p>
            <a:pPr eaLnBrk="1" hangingPunct="1">
              <a:tabLst>
                <a:tab pos="3028950" algn="l"/>
              </a:tabLst>
              <a:defRPr/>
            </a:pPr>
            <a:r>
              <a:rPr lang="ar-JO" altLang="zh-CN" sz="3600" b="1" dirty="0">
                <a:solidFill>
                  <a:srgbClr val="FFFFFF"/>
                </a:solidFill>
                <a:effectLst>
                  <a:outerShdw blurRad="38100" dist="38100" dir="2700000" algn="tl">
                    <a:srgbClr val="000000"/>
                  </a:outerShdw>
                </a:effectLst>
                <a:latin typeface="Arial Black" charset="0"/>
                <a:ea typeface="宋体" charset="0"/>
                <a:cs typeface="宋体" charset="0"/>
              </a:rPr>
              <a:t>الديناصورات في سفر أيوب</a:t>
            </a:r>
            <a:endParaRPr lang="en-US" sz="3600" b="1" dirty="0">
              <a:solidFill>
                <a:srgbClr val="FFFFFF"/>
              </a:solidFill>
              <a:effectLst>
                <a:outerShdw blurRad="38100" dist="38100" dir="2700000" algn="tl">
                  <a:srgbClr val="000000"/>
                </a:outerShdw>
              </a:effectLst>
              <a:latin typeface="Arial Black" charset="0"/>
              <a:ea typeface="宋体" charset="0"/>
              <a:cs typeface="宋体" charset="0"/>
            </a:endParaRPr>
          </a:p>
        </p:txBody>
      </p:sp>
      <p:grpSp>
        <p:nvGrpSpPr>
          <p:cNvPr id="190468" name="Group 5"/>
          <p:cNvGrpSpPr>
            <a:grpSpLocks/>
          </p:cNvGrpSpPr>
          <p:nvPr/>
        </p:nvGrpSpPr>
        <p:grpSpPr bwMode="auto">
          <a:xfrm>
            <a:off x="0" y="1295400"/>
            <a:ext cx="9144000" cy="5562600"/>
            <a:chOff x="0" y="816"/>
            <a:chExt cx="5760" cy="3504"/>
          </a:xfrm>
        </p:grpSpPr>
        <p:grpSp>
          <p:nvGrpSpPr>
            <p:cNvPr id="190471" name="Group 6"/>
            <p:cNvGrpSpPr>
              <a:grpSpLocks/>
            </p:cNvGrpSpPr>
            <p:nvPr/>
          </p:nvGrpSpPr>
          <p:grpSpPr bwMode="auto">
            <a:xfrm>
              <a:off x="6" y="822"/>
              <a:ext cx="810" cy="228"/>
              <a:chOff x="0" y="0"/>
              <a:chExt cx="846" cy="451"/>
            </a:xfrm>
          </p:grpSpPr>
          <p:sp>
            <p:nvSpPr>
              <p:cNvPr id="190490"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91" name="Group 8"/>
              <p:cNvGrpSpPr>
                <a:grpSpLocks/>
              </p:cNvGrpSpPr>
              <p:nvPr/>
            </p:nvGrpSpPr>
            <p:grpSpPr bwMode="auto">
              <a:xfrm>
                <a:off x="0" y="0"/>
                <a:ext cx="846" cy="451"/>
                <a:chOff x="0" y="0"/>
                <a:chExt cx="846" cy="451"/>
              </a:xfrm>
            </p:grpSpPr>
            <p:sp>
              <p:nvSpPr>
                <p:cNvPr id="190492"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1400" b="1"/>
                    <a:t> </a:t>
                  </a:r>
                </a:p>
                <a:p>
                  <a:pPr algn="ctr" eaLnBrk="0" hangingPunct="0">
                    <a:lnSpc>
                      <a:spcPct val="100000"/>
                    </a:lnSpc>
                  </a:pPr>
                  <a:endParaRPr lang="en-US" sz="1400" b="1"/>
                </a:p>
              </p:txBody>
            </p:sp>
            <p:sp>
              <p:nvSpPr>
                <p:cNvPr id="190493"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2" name="Group 11"/>
            <p:cNvGrpSpPr>
              <a:grpSpLocks/>
            </p:cNvGrpSpPr>
            <p:nvPr/>
          </p:nvGrpSpPr>
          <p:grpSpPr bwMode="auto">
            <a:xfrm>
              <a:off x="816" y="828"/>
              <a:ext cx="2229" cy="228"/>
              <a:chOff x="846" y="0"/>
              <a:chExt cx="1442" cy="451"/>
            </a:xfrm>
          </p:grpSpPr>
          <p:sp>
            <p:nvSpPr>
              <p:cNvPr id="190486" name="Rectangle 12"/>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7" name="Group 13"/>
              <p:cNvGrpSpPr>
                <a:grpSpLocks/>
              </p:cNvGrpSpPr>
              <p:nvPr/>
            </p:nvGrpSpPr>
            <p:grpSpPr bwMode="auto">
              <a:xfrm>
                <a:off x="846" y="0"/>
                <a:ext cx="1442" cy="451"/>
                <a:chOff x="846" y="0"/>
                <a:chExt cx="1442" cy="451"/>
              </a:xfrm>
            </p:grpSpPr>
            <p:sp>
              <p:nvSpPr>
                <p:cNvPr id="190488" name="Rectangle 14"/>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0489" name="Rectangle 15"/>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3" name="Group 16"/>
            <p:cNvGrpSpPr>
              <a:grpSpLocks/>
            </p:cNvGrpSpPr>
            <p:nvPr/>
          </p:nvGrpSpPr>
          <p:grpSpPr bwMode="auto">
            <a:xfrm>
              <a:off x="3045" y="828"/>
              <a:ext cx="2715" cy="228"/>
              <a:chOff x="2288" y="0"/>
              <a:chExt cx="1756" cy="451"/>
            </a:xfrm>
          </p:grpSpPr>
          <p:sp>
            <p:nvSpPr>
              <p:cNvPr id="190482" name="Rectangle 17"/>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0483" name="Group 18"/>
              <p:cNvGrpSpPr>
                <a:grpSpLocks/>
              </p:cNvGrpSpPr>
              <p:nvPr/>
            </p:nvGrpSpPr>
            <p:grpSpPr bwMode="auto">
              <a:xfrm>
                <a:off x="2288" y="0"/>
                <a:ext cx="1756" cy="451"/>
                <a:chOff x="2288" y="0"/>
                <a:chExt cx="1756" cy="451"/>
              </a:xfrm>
            </p:grpSpPr>
            <p:sp>
              <p:nvSpPr>
                <p:cNvPr id="190484" name="Rectangle 19"/>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0485" name="Rectangle 20"/>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0474" name="Group 21"/>
            <p:cNvGrpSpPr>
              <a:grpSpLocks/>
            </p:cNvGrpSpPr>
            <p:nvPr/>
          </p:nvGrpSpPr>
          <p:grpSpPr bwMode="auto">
            <a:xfrm>
              <a:off x="6" y="1056"/>
              <a:ext cx="5754" cy="3264"/>
              <a:chOff x="6" y="1486"/>
              <a:chExt cx="5754" cy="2834"/>
            </a:xfrm>
          </p:grpSpPr>
          <p:grpSp>
            <p:nvGrpSpPr>
              <p:cNvPr id="190476" name="Group 24"/>
              <p:cNvGrpSpPr>
                <a:grpSpLocks/>
              </p:cNvGrpSpPr>
              <p:nvPr/>
            </p:nvGrpSpPr>
            <p:grpSpPr bwMode="auto">
              <a:xfrm>
                <a:off x="6" y="1486"/>
                <a:ext cx="810" cy="2828"/>
                <a:chOff x="0" y="451"/>
                <a:chExt cx="846" cy="1922"/>
              </a:xfrm>
            </p:grpSpPr>
            <p:sp>
              <p:nvSpPr>
                <p:cNvPr id="133137" name="Rectangle 25"/>
                <p:cNvSpPr>
                  <a:spLocks noChangeArrowheads="1"/>
                </p:cNvSpPr>
                <p:nvPr/>
              </p:nvSpPr>
              <p:spPr bwMode="auto">
                <a:xfrm>
                  <a:off x="15" y="451"/>
                  <a:ext cx="781" cy="1922"/>
                </a:xfrm>
                <a:prstGeom prst="rect">
                  <a:avLst/>
                </a:prstGeom>
                <a:noFill/>
                <a:ln w="12700" cap="sq">
                  <a:noFill/>
                  <a:miter lim="800000"/>
                  <a:headEnd/>
                  <a:tailEnd/>
                </a:ln>
              </p:spPr>
              <p:txBody>
                <a:bodyPr lIns="0" tIns="0" rIns="0" bIns="0" anchor="ctr" anchorCtr="1"/>
                <a:lstStyle/>
                <a:p>
                  <a:pPr algn="ctr">
                    <a:lnSpc>
                      <a:spcPct val="100000"/>
                    </a:lnSpc>
                    <a:defRPr/>
                  </a:pPr>
                  <a:r>
                    <a:rPr lang="ar-JO" sz="2800" b="1" i="1" dirty="0">
                      <a:solidFill>
                        <a:srgbClr val="FFFFFF"/>
                      </a:solidFill>
                      <a:effectLst>
                        <a:outerShdw blurRad="38100" dist="38100" dir="2700000" algn="tl">
                          <a:srgbClr val="000000"/>
                        </a:outerShdw>
                      </a:effectLst>
                      <a:cs typeface="Times New Roman" charset="0"/>
                    </a:rPr>
                    <a:t>أباتوصور</a:t>
                  </a:r>
                  <a:endParaRPr lang="en-US" sz="2800" b="1" dirty="0">
                    <a:solidFill>
                      <a:srgbClr val="FFFFFF"/>
                    </a:solidFill>
                    <a:effectLst>
                      <a:outerShdw blurRad="38100" dist="38100" dir="2700000" algn="tl">
                        <a:srgbClr val="000000"/>
                      </a:outerShdw>
                    </a:effectLst>
                    <a:cs typeface="Times New Roman" charset="0"/>
                  </a:endParaRPr>
                </a:p>
              </p:txBody>
            </p:sp>
            <p:sp>
              <p:nvSpPr>
                <p:cNvPr id="190481" name="Rectangle 26"/>
                <p:cNvSpPr>
                  <a:spLocks noChangeArrowheads="1"/>
                </p:cNvSpPr>
                <p:nvPr/>
              </p:nvSpPr>
              <p:spPr bwMode="auto">
                <a:xfrm>
                  <a:off x="0" y="451"/>
                  <a:ext cx="846"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nvGrpSpPr>
              <p:cNvPr id="190477" name="Group 27"/>
              <p:cNvGrpSpPr>
                <a:grpSpLocks/>
              </p:cNvGrpSpPr>
              <p:nvPr/>
            </p:nvGrpSpPr>
            <p:grpSpPr bwMode="auto">
              <a:xfrm>
                <a:off x="816" y="1492"/>
                <a:ext cx="4944" cy="2828"/>
                <a:chOff x="846" y="451"/>
                <a:chExt cx="3198" cy="1922"/>
              </a:xfrm>
            </p:grpSpPr>
            <p:sp>
              <p:nvSpPr>
                <p:cNvPr id="190478" name="Rectangle 28"/>
                <p:cNvSpPr>
                  <a:spLocks noChangeArrowheads="1"/>
                </p:cNvSpPr>
                <p:nvPr/>
              </p:nvSpPr>
              <p:spPr bwMode="auto">
                <a:xfrm>
                  <a:off x="878" y="451"/>
                  <a:ext cx="3134" cy="1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نقطة الضعف الوحيدة المحتملة في هذا الرأي هي أن المرء يجادل بأن كتاب أيوب شعري الشكل وبالتالي لا ينبغي أن يؤخذ حرفياً. ومع ذلك فإن أسئلة الله الأخرى وأوصافه للحيوانات الأخرى في السياق (أيوب 38-39) تؤخذ على محمل الجد، فلماذا لا يفعل ذلك هنا أيضًا؟</a:t>
                  </a:r>
                </a:p>
                <a:p>
                  <a:pPr eaLnBrk="0" hangingPunct="0">
                    <a:lnSpc>
                      <a:spcPct val="100000"/>
                    </a:lnSpc>
                  </a:pPr>
                  <a:endParaRPr lang="en-US" altLang="ja-JP" sz="28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بالنسبة لمشاكل أن يعيش الإنسان والديناصورات معاً في نفس الوقت، أنظر إلى ملاحظات مسح العهد القديم، 2: 76-82</a:t>
                  </a:r>
                  <a:endParaRPr lang="en-US" sz="2800" b="1" dirty="0">
                    <a:latin typeface="Arial" panose="020B0604020202020204" pitchFamily="34" charset="0"/>
                    <a:cs typeface="Arial" panose="020B0604020202020204" pitchFamily="34" charset="0"/>
                  </a:endParaRPr>
                </a:p>
              </p:txBody>
            </p:sp>
            <p:sp>
              <p:nvSpPr>
                <p:cNvPr id="190479" name="Rectangle 29"/>
                <p:cNvSpPr>
                  <a:spLocks noChangeArrowheads="1"/>
                </p:cNvSpPr>
                <p:nvPr/>
              </p:nvSpPr>
              <p:spPr bwMode="auto">
                <a:xfrm>
                  <a:off x="846" y="451"/>
                  <a:ext cx="3198" cy="1922"/>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0475" name="Rectangle 30"/>
            <p:cNvSpPr>
              <a:spLocks noChangeArrowheads="1"/>
            </p:cNvSpPr>
            <p:nvPr/>
          </p:nvSpPr>
          <p:spPr bwMode="auto">
            <a:xfrm>
              <a:off x="0" y="816"/>
              <a:ext cx="5760" cy="3504"/>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047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378</a:t>
            </a:r>
            <a:endParaRPr lang="en-US" sz="2400" b="1" dirty="0">
              <a:latin typeface="Arial" charset="0"/>
              <a:cs typeface="Arial" charset="0"/>
            </a:endParaRPr>
          </a:p>
        </p:txBody>
      </p:sp>
      <p:sp>
        <p:nvSpPr>
          <p:cNvPr id="30" name="Text Box 4">
            <a:extLst>
              <a:ext uri="{FF2B5EF4-FFF2-40B4-BE49-F238E27FC236}">
                <a16:creationId xmlns:a16="http://schemas.microsoft.com/office/drawing/2014/main" id="{78C6568D-8FD2-B3C2-53CF-4DD12A1D4E0E}"/>
              </a:ext>
            </a:extLst>
          </p:cNvPr>
          <p:cNvSpPr txBox="1">
            <a:spLocks noChangeArrowheads="1"/>
          </p:cNvSpPr>
          <p:nvPr/>
        </p:nvSpPr>
        <p:spPr bwMode="auto">
          <a:xfrm>
            <a:off x="2362200" y="762000"/>
            <a:ext cx="5257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spcBef>
                <a:spcPct val="50000"/>
              </a:spcBef>
            </a:pPr>
            <a:r>
              <a:rPr lang="ar-SA" altLang="zh-CN" sz="3200" b="1" dirty="0">
                <a:solidFill>
                  <a:srgbClr val="FFFFFF"/>
                </a:solidFill>
                <a:latin typeface="Arial" charset="0"/>
                <a:cs typeface="Arial" charset="0"/>
              </a:rPr>
              <a:t> (</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٤٠ : ١٥-٢٤) ب</a:t>
            </a:r>
            <a:r>
              <a:rPr lang="ar-JO" altLang="zh-CN" sz="3200" b="1" dirty="0">
                <a:solidFill>
                  <a:srgbClr val="FFFFFF"/>
                </a:solidFill>
                <a:latin typeface="Arial" charset="0"/>
                <a:cs typeface="Arial" charset="0"/>
              </a:rPr>
              <a:t>هيموث</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10620793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98589986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1490" name="Picture 6" descr="leviatha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441575" y="0"/>
            <a:ext cx="6702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Text Box 2"/>
          <p:cNvSpPr txBox="1">
            <a:spLocks noChangeArrowheads="1"/>
          </p:cNvSpPr>
          <p:nvPr/>
        </p:nvSpPr>
        <p:spPr bwMode="auto">
          <a:xfrm>
            <a:off x="8213725" y="44450"/>
            <a:ext cx="8953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369   379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083" name="Rectangle 3"/>
          <p:cNvSpPr>
            <a:spLocks noGrp="1" noChangeArrowheads="1"/>
          </p:cNvSpPr>
          <p:nvPr>
            <p:ph type="title"/>
          </p:nvPr>
        </p:nvSpPr>
        <p:spPr>
          <a:xfrm>
            <a:off x="0" y="0"/>
            <a:ext cx="4572000" cy="1752600"/>
          </a:xfrm>
          <a:solidFill>
            <a:srgbClr val="800000"/>
          </a:solidFill>
          <a:ln>
            <a:solidFill>
              <a:schemeClr val="tx1"/>
            </a:solidFill>
          </a:ln>
        </p:spPr>
        <p:txBody>
          <a:bodyPr/>
          <a:lstStyle/>
          <a:p>
            <a:pPr eaLnBrk="1" hangingPunct="1">
              <a:defRPr/>
            </a:pPr>
            <a: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ما هو</a:t>
            </a:r>
            <a:b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br>
            <a:r>
              <a:rPr lang="ar-JO" altLang="zh-CN"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لوياثان ؟</a:t>
            </a:r>
            <a:endParaRPr lang="en-US"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
        <p:nvSpPr>
          <p:cNvPr id="46092" name="Rectangle 12"/>
          <p:cNvSpPr>
            <a:spLocks noChangeArrowheads="1"/>
          </p:cNvSpPr>
          <p:nvPr/>
        </p:nvSpPr>
        <p:spPr bwMode="auto">
          <a:xfrm>
            <a:off x="304800" y="5791200"/>
            <a:ext cx="2819400" cy="685800"/>
          </a:xfrm>
          <a:prstGeom prst="rect">
            <a:avLst/>
          </a:prstGeom>
          <a:solidFill>
            <a:srgbClr val="800000"/>
          </a:solidFill>
          <a:ln w="9525">
            <a:solidFill>
              <a:schemeClr val="tx1"/>
            </a:solid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أيوب 41</a:t>
            </a:r>
            <a:endPar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92522759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a:t>
            </a: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يوب ٤١ : ١-٣</a:t>
            </a:r>
          </a:p>
          <a:p>
            <a:pPr>
              <a:defRPr/>
            </a:pP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أتصطاد </a:t>
            </a:r>
            <a:r>
              <a:rPr lang="ar-SA" sz="40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لوياثان</a:t>
            </a: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بشص أو تضغط لسانه بحبل؟</a:t>
            </a: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أتضع أسلة في خطمه أم تثقب فكه بخزامة؟</a:t>
            </a:r>
          </a:p>
          <a:p>
            <a:pPr algn="r">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 أيكثر التضرعات إليك أم يتكلم معك باللين؟</a:t>
            </a:r>
          </a:p>
        </p:txBody>
      </p:sp>
    </p:spTree>
    <p:extLst>
      <p:ext uri="{BB962C8B-B14F-4D97-AF65-F5344CB8AC3E}">
        <p14:creationId xmlns:p14="http://schemas.microsoft.com/office/powerpoint/2010/main" val="130646213"/>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٤-٦</a:t>
            </a:r>
          </a:p>
          <a:p>
            <a:pPr algn="r"/>
            <a:endParaRPr lang="en-US" dirty="0"/>
          </a:p>
          <a:p>
            <a:pPr algn="r"/>
            <a:r>
              <a:rPr lang="ar-SA" dirty="0"/>
              <a:t>4 هل يقطع معك عهدا</a:t>
            </a:r>
            <a:r>
              <a:rPr lang="ar-JO" dirty="0"/>
              <a:t>ً</a:t>
            </a:r>
            <a:r>
              <a:rPr lang="ar-SA" dirty="0"/>
              <a:t> فتتخذه عبدا</a:t>
            </a:r>
            <a:r>
              <a:rPr lang="ar-JO" dirty="0"/>
              <a:t>ً</a:t>
            </a:r>
            <a:r>
              <a:rPr lang="ar-SA" dirty="0"/>
              <a:t> مؤبدا</a:t>
            </a:r>
            <a:r>
              <a:rPr lang="ar-JO" dirty="0"/>
              <a:t>ً</a:t>
            </a:r>
            <a:r>
              <a:rPr lang="ar-SA" dirty="0"/>
              <a:t>؟</a:t>
            </a:r>
          </a:p>
          <a:p>
            <a:pPr algn="r"/>
            <a:r>
              <a:rPr lang="ar-SA" dirty="0"/>
              <a:t>5 أتلعب معه كالعصفور أو تربطه لأجل فتياتك؟</a:t>
            </a:r>
          </a:p>
          <a:p>
            <a:pPr algn="r"/>
            <a:r>
              <a:rPr lang="ar-SA" dirty="0"/>
              <a:t>6 هل تحفر جماعة الصيادين لأجله حفرة، أو </a:t>
            </a:r>
            <a:endParaRPr lang="ar-JO" dirty="0"/>
          </a:p>
          <a:p>
            <a:pPr algn="r"/>
            <a:r>
              <a:rPr lang="ar-JO" dirty="0"/>
              <a:t>    </a:t>
            </a:r>
            <a:r>
              <a:rPr lang="ar-SA" dirty="0"/>
              <a:t>يقسمونه بين الكنعانيين؟</a:t>
            </a:r>
          </a:p>
        </p:txBody>
      </p:sp>
    </p:spTree>
    <p:extLst>
      <p:ext uri="{BB962C8B-B14F-4D97-AF65-F5344CB8AC3E}">
        <p14:creationId xmlns:p14="http://schemas.microsoft.com/office/powerpoint/2010/main" val="12261007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ctrTitle"/>
          </p:nvPr>
        </p:nvSpPr>
        <p:spPr>
          <a:xfrm>
            <a:off x="0" y="957352"/>
            <a:ext cx="9144000" cy="1862048"/>
          </a:xfrm>
        </p:spPr>
        <p:txBody>
          <a:bodyPr/>
          <a:lstStyle/>
          <a:p>
            <a:pPr eaLnBrk="1" hangingPunct="1"/>
            <a:r>
              <a:rPr lang="ar-SA" sz="11500" dirty="0">
                <a:latin typeface="Arial" panose="020B0604020202020204" pitchFamily="34" charset="0"/>
                <a:cs typeface="Arial" panose="020B0604020202020204" pitchFamily="34" charset="0"/>
              </a:rPr>
              <a:t>الحكمة والشعر</a:t>
            </a:r>
            <a:endParaRPr lang="en-US" sz="66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02DB6F2-4AF1-72A9-5B77-49CF68508E63}"/>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fade thruBlk="1"/>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٧-١٠</a:t>
            </a:r>
          </a:p>
          <a:p>
            <a:endParaRPr lang="en-US" dirty="0"/>
          </a:p>
          <a:p>
            <a:pPr algn="r"/>
            <a:r>
              <a:rPr lang="ar-JO" dirty="0"/>
              <a:t>7</a:t>
            </a:r>
            <a:r>
              <a:rPr lang="ar-SA" dirty="0"/>
              <a:t> أتملأ جلده حرابا</a:t>
            </a:r>
            <a:r>
              <a:rPr lang="ar-JO" dirty="0"/>
              <a:t>ً</a:t>
            </a:r>
            <a:r>
              <a:rPr lang="ar-SA" dirty="0"/>
              <a:t> ورأسه بإلال السمك؟</a:t>
            </a:r>
          </a:p>
          <a:p>
            <a:pPr algn="r"/>
            <a:r>
              <a:rPr lang="ar-SA" dirty="0"/>
              <a:t>8 ضع يدك عليه لا تعد تذكر القتال</a:t>
            </a:r>
          </a:p>
          <a:p>
            <a:pPr algn="r"/>
            <a:r>
              <a:rPr lang="ar-SA" dirty="0"/>
              <a:t>9 هوذا الرجاء به كاذب ألا يكب أيضا</a:t>
            </a:r>
            <a:r>
              <a:rPr lang="ar-JO" dirty="0"/>
              <a:t>ً</a:t>
            </a:r>
            <a:r>
              <a:rPr lang="ar-SA" dirty="0"/>
              <a:t> برؤيته؟</a:t>
            </a:r>
          </a:p>
          <a:p>
            <a:pPr algn="r"/>
            <a:r>
              <a:rPr lang="ar-SA" dirty="0"/>
              <a:t>10 ليس من شجاع يوقظه فمن يقف إذا بوجهي؟</a:t>
            </a:r>
          </a:p>
        </p:txBody>
      </p:sp>
    </p:spTree>
    <p:extLst>
      <p:ext uri="{BB962C8B-B14F-4D97-AF65-F5344CB8AC3E}">
        <p14:creationId xmlns:p14="http://schemas.microsoft.com/office/powerpoint/2010/main" val="2299580586"/>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96752"/>
            <a:ext cx="9144000"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١١-١٣</a:t>
            </a:r>
          </a:p>
          <a:p>
            <a:pPr algn="r" rtl="1"/>
            <a:endParaRPr lang="en-US"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11 من تقدمني فأوفيه؟ ما تحت كل السماوات هو لي.</a:t>
            </a:r>
          </a:p>
          <a:p>
            <a:pPr algn="r" rtl="1"/>
            <a:r>
              <a:rPr lang="ar-JO" sz="4000" dirty="0">
                <a:latin typeface="Arial" panose="020B0604020202020204" pitchFamily="34" charset="0"/>
                <a:cs typeface="Arial" panose="020B0604020202020204" pitchFamily="34" charset="0"/>
              </a:rPr>
              <a:t>12 لا أسكت عن أعضائه وخبر قوته وبهجة عدته.</a:t>
            </a:r>
          </a:p>
          <a:p>
            <a:pPr algn="r" rtl="1"/>
            <a:r>
              <a:rPr lang="ar-JO" sz="4000" dirty="0">
                <a:latin typeface="Arial" panose="020B0604020202020204" pitchFamily="34" charset="0"/>
                <a:cs typeface="Arial" panose="020B0604020202020204" pitchFamily="34" charset="0"/>
              </a:rPr>
              <a:t>13 من يكشف وجه لبسه ومن يدنو من مثنى لجمته؟</a:t>
            </a:r>
            <a:endParaRPr lang="ar-S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163139"/>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196752"/>
            <a:ext cx="8748464"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dirty="0"/>
              <a:t>أ</a:t>
            </a:r>
            <a:r>
              <a:rPr lang="ar-SA" dirty="0"/>
              <a:t>يوب ٤١ : ١٤-١٧</a:t>
            </a:r>
          </a:p>
          <a:p>
            <a:endParaRPr lang="en-US" dirty="0"/>
          </a:p>
          <a:p>
            <a:pPr algn="r" rtl="1"/>
            <a:r>
              <a:rPr lang="ar-SA" dirty="0"/>
              <a:t>14 من يفتح مصراعي فمه؟ دائرة أسنانه مرعبة.</a:t>
            </a:r>
          </a:p>
          <a:p>
            <a:pPr algn="r" rtl="1"/>
            <a:r>
              <a:rPr lang="ar-SA" dirty="0"/>
              <a:t>15 فخره مجان مانعة محكمة مضغوطة بخاتم.</a:t>
            </a:r>
          </a:p>
          <a:p>
            <a:pPr algn="r" rtl="1"/>
            <a:r>
              <a:rPr lang="ar-SA" dirty="0"/>
              <a:t>16 الواحد يمس الآخر فالريح لا تدخل بينها.</a:t>
            </a:r>
          </a:p>
          <a:p>
            <a:pPr algn="r" rtl="1"/>
            <a:r>
              <a:rPr lang="ar-SA" dirty="0"/>
              <a:t>17 كل منها ملتصق بصاحبه متلكدة لا تنفصل.</a:t>
            </a:r>
          </a:p>
        </p:txBody>
      </p:sp>
    </p:spTree>
    <p:extLst>
      <p:ext uri="{BB962C8B-B14F-4D97-AF65-F5344CB8AC3E}">
        <p14:creationId xmlns:p14="http://schemas.microsoft.com/office/powerpoint/2010/main" val="228463007"/>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١٨-٢١</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18 عطاسه يبعث نورا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وعيناه كهدب الصبح.</a:t>
            </a:r>
          </a:p>
          <a:p>
            <a:pPr algn="r" rtl="1"/>
            <a:r>
              <a:rPr lang="ar-SA" sz="4000" dirty="0">
                <a:latin typeface="Arial" panose="020B0604020202020204" pitchFamily="34" charset="0"/>
                <a:cs typeface="Arial" panose="020B0604020202020204" pitchFamily="34" charset="0"/>
              </a:rPr>
              <a:t>19 من فمه تخرج مصابيح شرار نار تتطاير منه.</a:t>
            </a:r>
          </a:p>
          <a:p>
            <a:pPr algn="r" rtl="1"/>
            <a:r>
              <a:rPr lang="ar-SA" sz="4000" dirty="0">
                <a:latin typeface="Arial" panose="020B0604020202020204" pitchFamily="34" charset="0"/>
                <a:cs typeface="Arial" panose="020B0604020202020204" pitchFamily="34" charset="0"/>
              </a:rPr>
              <a:t>20 من منخريه يخرج دخان كأنه من قدر منفوخ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أو من مرجل.</a:t>
            </a:r>
          </a:p>
          <a:p>
            <a:pPr algn="r" rtl="1"/>
            <a:r>
              <a:rPr lang="ar-SA" sz="4000" dirty="0">
                <a:latin typeface="Arial" panose="020B0604020202020204" pitchFamily="34" charset="0"/>
                <a:cs typeface="Arial" panose="020B0604020202020204" pitchFamily="34" charset="0"/>
              </a:rPr>
              <a:t>21 نفسه يشعل جمرا</a:t>
            </a:r>
            <a:r>
              <a:rPr lang="ar-JO" sz="4000" dirty="0">
                <a:latin typeface="Arial" panose="020B0604020202020204" pitchFamily="34" charset="0"/>
                <a:cs typeface="Arial" panose="020B0604020202020204" pitchFamily="34" charset="0"/>
              </a:rPr>
              <a:t>ً</a:t>
            </a:r>
            <a:r>
              <a:rPr lang="ar-SA" sz="4000" dirty="0">
                <a:latin typeface="Arial" panose="020B0604020202020204" pitchFamily="34" charset="0"/>
                <a:cs typeface="Arial" panose="020B0604020202020204" pitchFamily="34" charset="0"/>
              </a:rPr>
              <a:t> ولهيب يخرج من فيه.</a:t>
            </a:r>
          </a:p>
        </p:txBody>
      </p:sp>
    </p:spTree>
    <p:extLst>
      <p:ext uri="{BB962C8B-B14F-4D97-AF65-F5344CB8AC3E}">
        <p14:creationId xmlns:p14="http://schemas.microsoft.com/office/powerpoint/2010/main" val="108880253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٢٢-٢٤</a:t>
            </a:r>
          </a:p>
          <a:p>
            <a:pPr algn="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22 في عنقه تبيت القوة وأمامه يدوس الهول.</a:t>
            </a:r>
          </a:p>
          <a:p>
            <a:pPr algn="r" rtl="1"/>
            <a:r>
              <a:rPr lang="ar-SA" sz="4000" dirty="0">
                <a:latin typeface="Arial" panose="020B0604020202020204" pitchFamily="34" charset="0"/>
                <a:cs typeface="Arial" panose="020B0604020202020204" pitchFamily="34" charset="0"/>
              </a:rPr>
              <a:t>23 مطاوي لحمه متلاصقة مسبوكة عليه لا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تتحرك.</a:t>
            </a:r>
          </a:p>
          <a:p>
            <a:pPr algn="r" rtl="1"/>
            <a:r>
              <a:rPr lang="ar-SA" sz="4000" dirty="0">
                <a:latin typeface="Arial" panose="020B0604020202020204" pitchFamily="34" charset="0"/>
                <a:cs typeface="Arial" panose="020B0604020202020204" pitchFamily="34" charset="0"/>
              </a:rPr>
              <a:t>24 قلبه صلب كالحجر وقاس كالرحى.</a:t>
            </a:r>
          </a:p>
        </p:txBody>
      </p:sp>
    </p:spTree>
    <p:extLst>
      <p:ext uri="{BB962C8B-B14F-4D97-AF65-F5344CB8AC3E}">
        <p14:creationId xmlns:p14="http://schemas.microsoft.com/office/powerpoint/2010/main" val="345793485"/>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latin typeface="Arial" panose="020B0604020202020204" pitchFamily="34" charset="0"/>
                <a:cs typeface="Arial" panose="020B0604020202020204" pitchFamily="34" charset="0"/>
              </a:rPr>
              <a:t>أ</a:t>
            </a:r>
            <a:r>
              <a:rPr lang="ar-SA" sz="3600" b="1" dirty="0">
                <a:latin typeface="Arial" panose="020B0604020202020204" pitchFamily="34" charset="0"/>
                <a:cs typeface="Arial" panose="020B0604020202020204" pitchFamily="34" charset="0"/>
              </a:rPr>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51520" y="1196752"/>
            <a:ext cx="8568952"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٢٥-٢٧</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25 عند نهوضه تفزع الأقوياء من المخاوف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يتيهون</a:t>
            </a:r>
          </a:p>
          <a:p>
            <a:pPr algn="r" rtl="1"/>
            <a:r>
              <a:rPr lang="ar-SA" sz="4000" dirty="0">
                <a:latin typeface="Arial" panose="020B0604020202020204" pitchFamily="34" charset="0"/>
                <a:cs typeface="Arial" panose="020B0604020202020204" pitchFamily="34" charset="0"/>
              </a:rPr>
              <a:t>26 سيف الذي يلحقه لا يقوم ولا رمح ولا مزراق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ولا درع.</a:t>
            </a:r>
          </a:p>
          <a:p>
            <a:pPr algn="r" rtl="1"/>
            <a:r>
              <a:rPr lang="ar-SA" sz="4000" dirty="0">
                <a:latin typeface="Arial" panose="020B0604020202020204" pitchFamily="34" charset="0"/>
                <a:cs typeface="Arial" panose="020B0604020202020204" pitchFamily="34" charset="0"/>
              </a:rPr>
              <a:t>27 يحسب الحديد كالتبن والنحاس كالعود النخر.</a:t>
            </a:r>
          </a:p>
        </p:txBody>
      </p:sp>
    </p:spTree>
    <p:extLst>
      <p:ext uri="{BB962C8B-B14F-4D97-AF65-F5344CB8AC3E}">
        <p14:creationId xmlns:p14="http://schemas.microsoft.com/office/powerpoint/2010/main" val="46548700"/>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٢٨-٣٠</a:t>
            </a:r>
            <a:endParaRPr lang="ar-JO" sz="4000" dirty="0">
              <a:latin typeface="Arial" panose="020B0604020202020204" pitchFamily="34" charset="0"/>
              <a:cs typeface="Arial" panose="020B0604020202020204" pitchFamily="34" charset="0"/>
            </a:endParaRPr>
          </a:p>
          <a:p>
            <a:pPr rtl="1"/>
            <a:endParaRPr lang="ar-SA"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28 لا يستفزه نبل القوس حجارة المقلاع ترجع </a:t>
            </a:r>
          </a:p>
          <a:p>
            <a:pPr algn="r" rtl="1"/>
            <a:r>
              <a:rPr lang="ar-JO" sz="4000" dirty="0">
                <a:latin typeface="Arial" panose="020B0604020202020204" pitchFamily="34" charset="0"/>
                <a:cs typeface="Arial" panose="020B0604020202020204" pitchFamily="34" charset="0"/>
              </a:rPr>
              <a:t>     عنه كالقش.</a:t>
            </a:r>
          </a:p>
          <a:p>
            <a:pPr algn="r" rtl="1"/>
            <a:r>
              <a:rPr lang="ar-JO" sz="4000" dirty="0">
                <a:latin typeface="Arial" panose="020B0604020202020204" pitchFamily="34" charset="0"/>
                <a:cs typeface="Arial" panose="020B0604020202020204" pitchFamily="34" charset="0"/>
              </a:rPr>
              <a:t>29 يحسب المقمعة كقش ويضحك على اهتزاز </a:t>
            </a:r>
          </a:p>
          <a:p>
            <a:pPr algn="r" rtl="1"/>
            <a:r>
              <a:rPr lang="ar-JO" sz="4000" dirty="0">
                <a:latin typeface="Arial" panose="020B0604020202020204" pitchFamily="34" charset="0"/>
                <a:cs typeface="Arial" panose="020B0604020202020204" pitchFamily="34" charset="0"/>
              </a:rPr>
              <a:t>     الرمح.</a:t>
            </a:r>
          </a:p>
          <a:p>
            <a:pPr algn="r" rtl="1"/>
            <a:r>
              <a:rPr lang="ar-JO" sz="4000" dirty="0">
                <a:latin typeface="Arial" panose="020B0604020202020204" pitchFamily="34" charset="0"/>
                <a:cs typeface="Arial" panose="020B0604020202020204" pitchFamily="34" charset="0"/>
              </a:rPr>
              <a:t>30 تحته قطع خزف حادة يمدد نورجاً على الطين.</a:t>
            </a:r>
            <a:endParaRPr lang="ar-SA"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0924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٣١-٣٢</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31 يجعل العمق يغلي كالقدر ويجعل البحر كقدر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عطارة.</a:t>
            </a:r>
          </a:p>
          <a:p>
            <a:pPr algn="r" rtl="1"/>
            <a:r>
              <a:rPr lang="ar-SA" sz="4000" dirty="0">
                <a:latin typeface="Arial" panose="020B0604020202020204" pitchFamily="34" charset="0"/>
                <a:cs typeface="Arial" panose="020B0604020202020204" pitchFamily="34" charset="0"/>
              </a:rPr>
              <a:t>32 يضيء السبيل وراءه فيحسب اللج أشيب.</a:t>
            </a:r>
          </a:p>
        </p:txBody>
      </p:sp>
    </p:spTree>
    <p:extLst>
      <p:ext uri="{BB962C8B-B14F-4D97-AF65-F5344CB8AC3E}">
        <p14:creationId xmlns:p14="http://schemas.microsoft.com/office/powerpoint/2010/main" val="1655969201"/>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Times New Roman"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t>أ</a:t>
            </a:r>
            <a:r>
              <a:rPr lang="ar-SA" sz="3600" b="1" dirty="0"/>
              <a:t>يوب ٤١ : ١-٣٤</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و</a:t>
            </a:r>
            <a:r>
              <a:rPr lang="ar-SA"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ياثان</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95536" y="1196752"/>
            <a:ext cx="8352928" cy="5040560"/>
          </a:xfrm>
          <a:prstGeom prst="rect">
            <a:avLst/>
          </a:prstGeom>
          <a:gradFill flip="none" rotWithShape="1">
            <a:gsLst>
              <a:gs pos="0">
                <a:srgbClr val="800000"/>
              </a:gs>
              <a:gs pos="100000">
                <a:schemeClr val="tx1"/>
              </a:gs>
            </a:gsLst>
            <a:path path="rect">
              <a:fillToRect l="50000" t="50000" r="50000" b="50000"/>
            </a:path>
            <a:tileRect/>
          </a:gra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hangingPunct="0">
              <a:defRPr sz="3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rtl="1"/>
            <a:r>
              <a:rPr lang="ar-JO" sz="4000" dirty="0">
                <a:latin typeface="Arial" panose="020B0604020202020204" pitchFamily="34" charset="0"/>
                <a:cs typeface="Arial" panose="020B0604020202020204" pitchFamily="34" charset="0"/>
              </a:rPr>
              <a:t>أ</a:t>
            </a:r>
            <a:r>
              <a:rPr lang="ar-SA" sz="4000" dirty="0">
                <a:latin typeface="Arial" panose="020B0604020202020204" pitchFamily="34" charset="0"/>
                <a:cs typeface="Arial" panose="020B0604020202020204" pitchFamily="34" charset="0"/>
              </a:rPr>
              <a:t>يوب ٤١ : ٣٣-٣٤</a:t>
            </a:r>
          </a:p>
          <a:p>
            <a:pPr rtl="1"/>
            <a:endParaRPr lang="en-US" sz="4000" dirty="0">
              <a:latin typeface="Arial" panose="020B0604020202020204" pitchFamily="34" charset="0"/>
              <a:cs typeface="Arial" panose="020B0604020202020204" pitchFamily="34" charset="0"/>
            </a:endParaRPr>
          </a:p>
          <a:p>
            <a:pPr algn="r" rtl="1"/>
            <a:r>
              <a:rPr lang="ar-SA" sz="4000" dirty="0">
                <a:latin typeface="Arial" panose="020B0604020202020204" pitchFamily="34" charset="0"/>
                <a:cs typeface="Arial" panose="020B0604020202020204" pitchFamily="34" charset="0"/>
              </a:rPr>
              <a:t>33 ليس له في الأرض نظير صنع لعدم الخوف.</a:t>
            </a:r>
          </a:p>
          <a:p>
            <a:pPr algn="r" rtl="1"/>
            <a:r>
              <a:rPr lang="ar-SA" sz="4000" dirty="0">
                <a:latin typeface="Arial" panose="020B0604020202020204" pitchFamily="34" charset="0"/>
                <a:cs typeface="Arial" panose="020B0604020202020204" pitchFamily="34" charset="0"/>
              </a:rPr>
              <a:t>34 يشرف على كل متعال هو ملك على كل بني </a:t>
            </a:r>
            <a:endParaRPr lang="ar-JO" sz="4000" dirty="0">
              <a:latin typeface="Arial" panose="020B0604020202020204" pitchFamily="34" charset="0"/>
              <a:cs typeface="Arial" panose="020B0604020202020204" pitchFamily="34" charset="0"/>
            </a:endParaRPr>
          </a:p>
          <a:p>
            <a:pPr algn="r" rtl="1"/>
            <a:r>
              <a:rPr lang="ar-JO" sz="4000" dirty="0">
                <a:latin typeface="Arial" panose="020B0604020202020204" pitchFamily="34" charset="0"/>
                <a:cs typeface="Arial" panose="020B0604020202020204" pitchFamily="34" charset="0"/>
              </a:rPr>
              <a:t>     </a:t>
            </a:r>
            <a:r>
              <a:rPr lang="ar-SA" sz="4000" dirty="0">
                <a:latin typeface="Arial" panose="020B0604020202020204" pitchFamily="34" charset="0"/>
                <a:cs typeface="Arial" panose="020B0604020202020204" pitchFamily="34" charset="0"/>
              </a:rPr>
              <a:t>الكبرياء.</a:t>
            </a:r>
          </a:p>
        </p:txBody>
      </p:sp>
    </p:spTree>
    <p:extLst>
      <p:ext uri="{BB962C8B-B14F-4D97-AF65-F5344CB8AC3E}">
        <p14:creationId xmlns:p14="http://schemas.microsoft.com/office/powerpoint/2010/main" val="2579627913"/>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sp>
        <p:nvSpPr>
          <p:cNvPr id="192517" name="Text Box 4"/>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grpSp>
        <p:nvGrpSpPr>
          <p:cNvPr id="192518" name="Group 73"/>
          <p:cNvGrpSpPr>
            <a:grpSpLocks/>
          </p:cNvGrpSpPr>
          <p:nvPr/>
        </p:nvGrpSpPr>
        <p:grpSpPr bwMode="auto">
          <a:xfrm>
            <a:off x="0" y="1371600"/>
            <a:ext cx="9144000" cy="5486400"/>
            <a:chOff x="0" y="864"/>
            <a:chExt cx="5760" cy="3456"/>
          </a:xfrm>
        </p:grpSpPr>
        <p:grpSp>
          <p:nvGrpSpPr>
            <p:cNvPr id="192520" name="Group 71"/>
            <p:cNvGrpSpPr>
              <a:grpSpLocks/>
            </p:cNvGrpSpPr>
            <p:nvPr/>
          </p:nvGrpSpPr>
          <p:grpSpPr bwMode="auto">
            <a:xfrm>
              <a:off x="6" y="870"/>
              <a:ext cx="5748" cy="282"/>
              <a:chOff x="6" y="870"/>
              <a:chExt cx="5748" cy="724"/>
            </a:xfrm>
          </p:grpSpPr>
          <p:grpSp>
            <p:nvGrpSpPr>
              <p:cNvPr id="192544" name="Group 43"/>
              <p:cNvGrpSpPr>
                <a:grpSpLocks/>
              </p:cNvGrpSpPr>
              <p:nvPr/>
            </p:nvGrpSpPr>
            <p:grpSpPr bwMode="auto">
              <a:xfrm>
                <a:off x="6" y="870"/>
                <a:ext cx="1202" cy="724"/>
                <a:chOff x="0" y="0"/>
                <a:chExt cx="846" cy="451"/>
              </a:xfrm>
            </p:grpSpPr>
            <p:sp>
              <p:nvSpPr>
                <p:cNvPr id="192555" name="Rectangle 4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6" name="Group 41"/>
                <p:cNvGrpSpPr>
                  <a:grpSpLocks/>
                </p:cNvGrpSpPr>
                <p:nvPr/>
              </p:nvGrpSpPr>
              <p:grpSpPr bwMode="auto">
                <a:xfrm>
                  <a:off x="0" y="0"/>
                  <a:ext cx="846" cy="451"/>
                  <a:chOff x="0" y="0"/>
                  <a:chExt cx="846" cy="451"/>
                </a:xfrm>
              </p:grpSpPr>
              <p:sp>
                <p:nvSpPr>
                  <p:cNvPr id="192557" name="Rectangle 31"/>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800" b="1">
                        <a:solidFill>
                          <a:schemeClr val="tx1"/>
                        </a:solidFill>
                      </a:rPr>
                      <a:t> </a:t>
                    </a:r>
                  </a:p>
                  <a:p>
                    <a:pPr eaLnBrk="0" hangingPunct="0">
                      <a:lnSpc>
                        <a:spcPct val="100000"/>
                      </a:lnSpc>
                    </a:pPr>
                    <a:endParaRPr lang="en-US" sz="1800" b="1">
                      <a:solidFill>
                        <a:schemeClr val="tx1"/>
                      </a:solidFill>
                    </a:endParaRPr>
                  </a:p>
                </p:txBody>
              </p:sp>
              <p:sp>
                <p:nvSpPr>
                  <p:cNvPr id="192558" name="Rectangle 4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2545" name="Group 47"/>
              <p:cNvGrpSpPr>
                <a:grpSpLocks/>
              </p:cNvGrpSpPr>
              <p:nvPr/>
            </p:nvGrpSpPr>
            <p:grpSpPr bwMode="auto">
              <a:xfrm>
                <a:off x="1208" y="870"/>
                <a:ext cx="2050" cy="724"/>
                <a:chOff x="846" y="0"/>
                <a:chExt cx="1442" cy="451"/>
              </a:xfrm>
            </p:grpSpPr>
            <p:sp>
              <p:nvSpPr>
                <p:cNvPr id="192551" name="Rectangle 4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2554" name="Rectangle 4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2546" name="Group 51"/>
              <p:cNvGrpSpPr>
                <a:grpSpLocks/>
              </p:cNvGrpSpPr>
              <p:nvPr/>
            </p:nvGrpSpPr>
            <p:grpSpPr bwMode="auto">
              <a:xfrm>
                <a:off x="3258" y="870"/>
                <a:ext cx="2496" cy="724"/>
                <a:chOff x="2288" y="0"/>
                <a:chExt cx="1756" cy="451"/>
              </a:xfrm>
            </p:grpSpPr>
            <p:sp>
              <p:nvSpPr>
                <p:cNvPr id="192547" name="Rectangle 5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2550" name="Rectangle 4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192521" name="Group 55"/>
            <p:cNvGrpSpPr>
              <a:grpSpLocks/>
            </p:cNvGrpSpPr>
            <p:nvPr/>
          </p:nvGrpSpPr>
          <p:grpSpPr bwMode="auto">
            <a:xfrm>
              <a:off x="1" y="1152"/>
              <a:ext cx="1206" cy="1584"/>
              <a:chOff x="-3" y="451"/>
              <a:chExt cx="849" cy="890"/>
            </a:xfrm>
          </p:grpSpPr>
          <p:sp>
            <p:nvSpPr>
              <p:cNvPr id="192540" name="Rectangle 54"/>
              <p:cNvSpPr>
                <a:spLocks noChangeArrowheads="1"/>
              </p:cNvSpPr>
              <p:nvPr/>
            </p:nvSpPr>
            <p:spPr bwMode="auto">
              <a:xfrm>
                <a:off x="0" y="451"/>
                <a:ext cx="846" cy="890"/>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2541" name="Group 53"/>
              <p:cNvGrpSpPr>
                <a:grpSpLocks/>
              </p:cNvGrpSpPr>
              <p:nvPr/>
            </p:nvGrpSpPr>
            <p:grpSpPr bwMode="auto">
              <a:xfrm>
                <a:off x="-3" y="451"/>
                <a:ext cx="849" cy="890"/>
                <a:chOff x="-3" y="451"/>
                <a:chExt cx="849" cy="890"/>
              </a:xfrm>
            </p:grpSpPr>
            <p:sp>
              <p:nvSpPr>
                <p:cNvPr id="192542" name="Rectangle 34"/>
                <p:cNvSpPr>
                  <a:spLocks noChangeArrowheads="1"/>
                </p:cNvSpPr>
                <p:nvPr/>
              </p:nvSpPr>
              <p:spPr bwMode="auto">
                <a:xfrm>
                  <a:off x="-3" y="451"/>
                  <a:ext cx="845" cy="89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en-US" sz="2400" b="1" dirty="0">
                      <a:solidFill>
                        <a:schemeClr val="tx1"/>
                      </a:solidFill>
                      <a:latin typeface="Arial" panose="020B0604020202020204" pitchFamily="34" charset="0"/>
                      <a:cs typeface="Arial" panose="020B0604020202020204" pitchFamily="34" charset="0"/>
                    </a:rPr>
                    <a:t> </a:t>
                  </a:r>
                  <a:r>
                    <a:rPr lang="ar-JO" sz="2400" b="1" dirty="0">
                      <a:solidFill>
                        <a:schemeClr val="tx1"/>
                      </a:solidFill>
                      <a:latin typeface="Arial" panose="020B0604020202020204" pitchFamily="34" charset="0"/>
                      <a:cs typeface="Arial" panose="020B0604020202020204" pitchFamily="34" charset="0"/>
                    </a:rPr>
                    <a:t>وحش بحري غامض</a:t>
                  </a:r>
                  <a:endParaRPr lang="en-US" sz="2400" b="1" dirty="0">
                    <a:solidFill>
                      <a:schemeClr val="tx1"/>
                    </a:solidFill>
                    <a:latin typeface="Arial" panose="020B0604020202020204" pitchFamily="34" charset="0"/>
                    <a:cs typeface="Arial" panose="020B0604020202020204" pitchFamily="34" charset="0"/>
                  </a:endParaRPr>
                </a:p>
              </p:txBody>
            </p:sp>
            <p:sp>
              <p:nvSpPr>
                <p:cNvPr id="192543" name="Rectangle 52"/>
                <p:cNvSpPr>
                  <a:spLocks noChangeArrowheads="1"/>
                </p:cNvSpPr>
                <p:nvPr/>
              </p:nvSpPr>
              <p:spPr bwMode="auto">
                <a:xfrm>
                  <a:off x="0" y="451"/>
                  <a:ext cx="846" cy="890"/>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sp>
          <p:nvSpPr>
            <p:cNvPr id="192538" name="Rectangle 35"/>
            <p:cNvSpPr>
              <a:spLocks noChangeArrowheads="1"/>
            </p:cNvSpPr>
            <p:nvPr/>
          </p:nvSpPr>
          <p:spPr bwMode="auto">
            <a:xfrm>
              <a:off x="1213" y="1152"/>
              <a:ext cx="2000" cy="1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روالد، خاريس، سميك، بوب، تورسيناي مارتينز وماكنزي</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من المحتمل أن يكون الوحش ذو الرؤوس السبعة لوتان موجوداً في الشعر الأوغاريتي</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تشير نصوص أخرى إلى لوياثان كوحش أسطوري له سبعة رؤوس (أي 3: 8، مز 74: 14)</a:t>
              </a:r>
              <a:endParaRPr lang="en-US" sz="2400" b="1" dirty="0">
                <a:solidFill>
                  <a:schemeClr val="tx1"/>
                </a:solidFill>
                <a:latin typeface="Arial" panose="020B0604020202020204" pitchFamily="34" charset="0"/>
                <a:cs typeface="Arial" panose="020B0604020202020204" pitchFamily="34" charset="0"/>
              </a:endParaRPr>
            </a:p>
          </p:txBody>
        </p:sp>
        <p:sp>
          <p:nvSpPr>
            <p:cNvPr id="192536" name="Rectangle 36"/>
            <p:cNvSpPr>
              <a:spLocks noChangeArrowheads="1"/>
            </p:cNvSpPr>
            <p:nvPr/>
          </p:nvSpPr>
          <p:spPr bwMode="auto">
            <a:xfrm>
              <a:off x="3303" y="1154"/>
              <a:ext cx="2405" cy="3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لوياثان في أيوب 41 هو حيوان حقيقي في الوصف التفصيلي لجسمه (41: 1-3، 12-17، 22-25، 30، 33)، شراسته (41: 1-34)، وموطنه المائي (41: 1، 7، 30-32).</a:t>
              </a:r>
            </a:p>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يصف السياق السابق حيوانات حرفية (خصوصاً تلك التي صنعتها معك 40 :15 أ)</a:t>
              </a:r>
            </a:p>
            <a:p>
              <a:pPr marL="228600" indent="-228600" algn="r" rtl="1">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ماذا سيثبت الله لأيوب بشأن قدرته على مخلوق خيالي؟</a:t>
              </a:r>
              <a:endParaRPr lang="en-US" sz="2400" b="1" dirty="0">
                <a:solidFill>
                  <a:schemeClr val="tx1"/>
                </a:solidFill>
                <a:latin typeface="Arial" panose="020B0604020202020204" pitchFamily="34" charset="0"/>
                <a:cs typeface="Arial" panose="020B0604020202020204" pitchFamily="34" charset="0"/>
              </a:endParaRPr>
            </a:p>
          </p:txBody>
        </p:sp>
        <p:sp>
          <p:nvSpPr>
            <p:cNvPr id="192527" name="Rectangle 69"/>
            <p:cNvSpPr>
              <a:spLocks noChangeArrowheads="1"/>
            </p:cNvSpPr>
            <p:nvPr/>
          </p:nvSpPr>
          <p:spPr bwMode="auto">
            <a:xfrm>
              <a:off x="0" y="864"/>
              <a:ext cx="5760" cy="3456"/>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pic>
        <p:nvPicPr>
          <p:cNvPr id="192519" name="Picture 44" descr="8-leviathan-a.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71600"/>
            <a:ext cx="19050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3702050"/>
            <a:ext cx="26955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340</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grpSp>
        <p:nvGrpSpPr>
          <p:cNvPr id="2" name="Group 20"/>
          <p:cNvGrpSpPr>
            <a:grpSpLocks/>
          </p:cNvGrpSpPr>
          <p:nvPr/>
        </p:nvGrpSpPr>
        <p:grpSpPr bwMode="auto">
          <a:xfrm>
            <a:off x="381000" y="349250"/>
            <a:ext cx="2362200" cy="6248400"/>
            <a:chOff x="192" y="96"/>
            <a:chExt cx="1488" cy="3936"/>
          </a:xfrm>
        </p:grpSpPr>
        <p:sp>
          <p:nvSpPr>
            <p:cNvPr id="94218"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يشوع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قضاة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راعوث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صموئيل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ملوك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1 </a:t>
              </a:r>
              <a:r>
                <a:rPr kumimoji="0" lang="ar-JO"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2 </a:t>
              </a:r>
              <a:r>
                <a:rPr kumimoji="0" lang="ar-JO"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خبار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عزرا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نحميا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ستير</a:t>
              </a:r>
            </a:p>
          </p:txBody>
        </p:sp>
        <p:sp>
          <p:nvSpPr>
            <p:cNvPr id="107531" name="Rectangle 5"/>
            <p:cNvSpPr>
              <a:spLocks noChangeArrowheads="1"/>
            </p:cNvSpPr>
            <p:nvPr/>
          </p:nvSpPr>
          <p:spPr bwMode="auto">
            <a:xfrm>
              <a:off x="192"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تكوين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خروج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لاويين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تثنية</a:t>
              </a:r>
            </a:p>
          </p:txBody>
        </p:sp>
        <p:sp>
          <p:nvSpPr>
            <p:cNvPr id="107532" name="Rectangle 9"/>
            <p:cNvSpPr>
              <a:spLocks noChangeArrowheads="1"/>
            </p:cNvSpPr>
            <p:nvPr/>
          </p:nvSpPr>
          <p:spPr bwMode="auto">
            <a:xfrm>
              <a:off x="432" y="96"/>
              <a:ext cx="1056"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التاريخ</a:t>
              </a:r>
              <a:endParaRPr kumimoji="0" lang="en-US"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endParaRPr>
            </a:p>
          </p:txBody>
        </p:sp>
      </p:grpSp>
      <p:grpSp>
        <p:nvGrpSpPr>
          <p:cNvPr id="3" name="Group 21"/>
          <p:cNvGrpSpPr>
            <a:grpSpLocks/>
          </p:cNvGrpSpPr>
          <p:nvPr/>
        </p:nvGrpSpPr>
        <p:grpSpPr bwMode="auto">
          <a:xfrm>
            <a:off x="6553200" y="349250"/>
            <a:ext cx="2362200" cy="6248400"/>
            <a:chOff x="4128" y="96"/>
            <a:chExt cx="1488" cy="3936"/>
          </a:xfrm>
        </p:grpSpPr>
        <p:sp>
          <p:nvSpPr>
            <p:cNvPr id="107527" name="Rectangle 6"/>
            <p:cNvSpPr>
              <a:spLocks noChangeArrowheads="1"/>
            </p:cNvSpPr>
            <p:nvPr/>
          </p:nvSpPr>
          <p:spPr bwMode="auto">
            <a:xfrm>
              <a:off x="4128" y="336"/>
              <a:ext cx="1488" cy="1152"/>
            </a:xfrm>
            <a:prstGeom prst="rect">
              <a:avLst/>
            </a:prstGeom>
            <a:solidFill>
              <a:schemeClr val="accent3">
                <a:lumMod val="85000"/>
              </a:schemeClr>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أ</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شعياء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200" dirty="0">
                  <a:latin typeface="Arial" charset="0"/>
                  <a:cs typeface="Arial" charset="0"/>
                </a:rPr>
                <a:t>إ</a:t>
              </a: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رميا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مراثي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حزقيال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دانيال</a:t>
              </a:r>
            </a:p>
          </p:txBody>
        </p:sp>
        <p:sp>
          <p:nvSpPr>
            <p:cNvPr id="1075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هوشع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يوئيل</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عوبديا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يونان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ميخا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ناحوم</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حبقوق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صفنيا</a:t>
              </a:r>
              <a:endPar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حجى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زكريا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ملاخي</a:t>
              </a:r>
            </a:p>
          </p:txBody>
        </p:sp>
        <p:sp>
          <p:nvSpPr>
            <p:cNvPr id="107529" name="Rectangle 10"/>
            <p:cNvSpPr>
              <a:spLocks noChangeArrowheads="1"/>
            </p:cNvSpPr>
            <p:nvPr/>
          </p:nvSpPr>
          <p:spPr bwMode="auto">
            <a:xfrm>
              <a:off x="4320" y="96"/>
              <a:ext cx="1200" cy="288"/>
            </a:xfrm>
            <a:prstGeom prst="rect">
              <a:avLst/>
            </a:prstGeom>
            <a:solidFill>
              <a:srgbClr val="004B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cs typeface="Arial" charset="0"/>
                </a:rPr>
                <a:t>النبوة</a:t>
              </a:r>
            </a:p>
          </p:txBody>
        </p:sp>
      </p:grpSp>
      <p:sp>
        <p:nvSpPr>
          <p:cNvPr id="136196" name="Rectangle 4"/>
          <p:cNvSpPr>
            <a:spLocks noChangeArrowheads="1"/>
          </p:cNvSpPr>
          <p:nvPr/>
        </p:nvSpPr>
        <p:spPr bwMode="auto">
          <a:xfrm>
            <a:off x="2895600" y="404813"/>
            <a:ext cx="3505200" cy="3276600"/>
          </a:xfrm>
          <a:prstGeom prst="rect">
            <a:avLst/>
          </a:pr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FF0066"/>
                </a:solidFill>
                <a:effectLst/>
                <a:uLnTx/>
                <a:uFillTx/>
                <a:latin typeface="Arial" charset="0"/>
                <a:ea typeface="ＭＳ Ｐゴシック" charset="0"/>
                <a:cs typeface="Arial" charset="0"/>
              </a:rPr>
              <a:t>الشعر</a:t>
            </a:r>
            <a:endParaRPr kumimoji="0" lang="en-US" sz="3200" b="0" i="0" u="none" strike="noStrike" kern="1200" cap="none" spc="0" normalizeH="0" baseline="0" noProof="0" dirty="0">
              <a:ln>
                <a:noFill/>
              </a:ln>
              <a:solidFill>
                <a:srgbClr val="FF0066"/>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3333FF"/>
                </a:solidFill>
                <a:latin typeface="Arial"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يوب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مزامير</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dirty="0">
                <a:solidFill>
                  <a:srgbClr val="3333FF"/>
                </a:solidFill>
                <a:latin typeface="Arial" charset="0"/>
                <a:cs typeface="Arial" charset="0"/>
              </a:rPr>
              <a:t>أ</a:t>
            </a: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مثال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3333FF"/>
                </a:solidFill>
                <a:effectLst/>
                <a:uLnTx/>
                <a:uFillTx/>
                <a:latin typeface="Arial" charset="0"/>
                <a:ea typeface="ＭＳ Ｐゴシック" charset="0"/>
                <a:cs typeface="Arial" charset="0"/>
              </a:rPr>
              <a:t>جامعة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نش</a:t>
            </a:r>
            <a:r>
              <a:rPr kumimoji="0" lang="ar-JO"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يد الأنشاد</a:t>
            </a:r>
            <a:endParaRPr kumimoji="0" lang="ar-SA"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2514" name="Picture 45" descr="whal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07703" y="1772816"/>
            <a:ext cx="3456385" cy="50851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81708"/>
            <a:ext cx="1899127" cy="6203676"/>
          </a:xfrm>
          <a:prstGeom prst="rect">
            <a:avLst/>
          </a:prstGeom>
        </p:spPr>
      </p:pic>
      <p:pic>
        <p:nvPicPr>
          <p:cNvPr id="4" name="Picture 3"/>
          <p:cNvPicPr>
            <a:picLocks noChangeAspect="1"/>
          </p:cNvPicPr>
          <p:nvPr/>
        </p:nvPicPr>
        <p:blipFill>
          <a:blip r:embed="rId4"/>
          <a:stretch>
            <a:fillRect/>
          </a:stretch>
        </p:blipFill>
        <p:spPr>
          <a:xfrm>
            <a:off x="5220971" y="4896544"/>
            <a:ext cx="3959541" cy="234888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0072" y="1772816"/>
            <a:ext cx="4007965" cy="3312368"/>
          </a:xfrm>
          <a:prstGeom prst="rect">
            <a:avLst/>
          </a:prstGeom>
        </p:spPr>
      </p:pic>
      <p:sp>
        <p:nvSpPr>
          <p:cNvPr id="1925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379</a:t>
            </a:r>
            <a:endParaRPr lang="en-US" sz="2400" b="1" dirty="0">
              <a:latin typeface="Arial" panose="020B0604020202020204" pitchFamily="34" charset="0"/>
              <a:cs typeface="Arial" panose="020B0604020202020204" pitchFamily="34" charset="0"/>
            </a:endParaRPr>
          </a:p>
        </p:txBody>
      </p:sp>
      <p:sp>
        <p:nvSpPr>
          <p:cNvPr id="19251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grpSp>
        <p:nvGrpSpPr>
          <p:cNvPr id="192545" name="Group 47"/>
          <p:cNvGrpSpPr>
            <a:grpSpLocks/>
          </p:cNvGrpSpPr>
          <p:nvPr/>
        </p:nvGrpSpPr>
        <p:grpSpPr bwMode="auto">
          <a:xfrm>
            <a:off x="1917700" y="1381127"/>
            <a:ext cx="3254375" cy="447675"/>
            <a:chOff x="846" y="0"/>
            <a:chExt cx="1442" cy="451"/>
          </a:xfrm>
        </p:grpSpPr>
        <p:sp>
          <p:nvSpPr>
            <p:cNvPr id="192551" name="Rectangle 46"/>
            <p:cNvSpPr>
              <a:spLocks noChangeArrowheads="1"/>
            </p:cNvSpPr>
            <p:nvPr/>
          </p:nvSpPr>
          <p:spPr bwMode="auto">
            <a:xfrm>
              <a:off x="846" y="101"/>
              <a:ext cx="1442" cy="248"/>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92552" name="Group 45"/>
            <p:cNvGrpSpPr>
              <a:grpSpLocks/>
            </p:cNvGrpSpPr>
            <p:nvPr/>
          </p:nvGrpSpPr>
          <p:grpSpPr bwMode="auto">
            <a:xfrm>
              <a:off x="846" y="0"/>
              <a:ext cx="1442" cy="451"/>
              <a:chOff x="846" y="0"/>
              <a:chExt cx="1442" cy="451"/>
            </a:xfrm>
          </p:grpSpPr>
          <p:sp>
            <p:nvSpPr>
              <p:cNvPr id="192553" name="Rectangle 32"/>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2554" name="Rectangle 44"/>
              <p:cNvSpPr>
                <a:spLocks noChangeArrowheads="1"/>
              </p:cNvSpPr>
              <p:nvPr/>
            </p:nvSpPr>
            <p:spPr bwMode="auto">
              <a:xfrm>
                <a:off x="846" y="101"/>
                <a:ext cx="1442" cy="248"/>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grpSp>
        <p:nvGrpSpPr>
          <p:cNvPr id="192546" name="Group 51"/>
          <p:cNvGrpSpPr>
            <a:grpSpLocks/>
          </p:cNvGrpSpPr>
          <p:nvPr/>
        </p:nvGrpSpPr>
        <p:grpSpPr bwMode="auto">
          <a:xfrm>
            <a:off x="5172075" y="1381127"/>
            <a:ext cx="3962400" cy="447675"/>
            <a:chOff x="2288" y="0"/>
            <a:chExt cx="1756" cy="451"/>
          </a:xfrm>
        </p:grpSpPr>
        <p:sp>
          <p:nvSpPr>
            <p:cNvPr id="192547" name="Rectangle 50"/>
            <p:cNvSpPr>
              <a:spLocks noChangeArrowheads="1"/>
            </p:cNvSpPr>
            <p:nvPr/>
          </p:nvSpPr>
          <p:spPr bwMode="auto">
            <a:xfrm>
              <a:off x="2288" y="101"/>
              <a:ext cx="1756" cy="248"/>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nvGrpSpPr>
            <p:cNvPr id="192548" name="Group 49"/>
            <p:cNvGrpSpPr>
              <a:grpSpLocks/>
            </p:cNvGrpSpPr>
            <p:nvPr/>
          </p:nvGrpSpPr>
          <p:grpSpPr bwMode="auto">
            <a:xfrm>
              <a:off x="2288" y="0"/>
              <a:ext cx="1756" cy="451"/>
              <a:chOff x="2288" y="0"/>
              <a:chExt cx="1756" cy="451"/>
            </a:xfrm>
          </p:grpSpPr>
          <p:sp>
            <p:nvSpPr>
              <p:cNvPr id="192549" name="Rectangle 33"/>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2550" name="Rectangle 48"/>
              <p:cNvSpPr>
                <a:spLocks noChangeArrowheads="1"/>
              </p:cNvSpPr>
              <p:nvPr/>
            </p:nvSpPr>
            <p:spPr bwMode="auto">
              <a:xfrm>
                <a:off x="2288" y="101"/>
                <a:ext cx="1756" cy="248"/>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grpSp>
      </p:grpSp>
      <p:sp>
        <p:nvSpPr>
          <p:cNvPr id="192532" name="Rectangle 62"/>
          <p:cNvSpPr>
            <a:spLocks noChangeArrowheads="1"/>
          </p:cNvSpPr>
          <p:nvPr/>
        </p:nvSpPr>
        <p:spPr bwMode="auto">
          <a:xfrm>
            <a:off x="9525" y="5477833"/>
            <a:ext cx="190817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latin typeface="Arial" panose="020B0604020202020204" pitchFamily="34" charset="0"/>
              <a:cs typeface="Arial" panose="020B0604020202020204" pitchFamily="34" charset="0"/>
            </a:endParaRPr>
          </a:p>
        </p:txBody>
      </p:sp>
      <p:sp>
        <p:nvSpPr>
          <p:cNvPr id="134164" name="Rectangle 37"/>
          <p:cNvSpPr>
            <a:spLocks noChangeArrowheads="1"/>
          </p:cNvSpPr>
          <p:nvPr/>
        </p:nvSpPr>
        <p:spPr bwMode="auto">
          <a:xfrm>
            <a:off x="18547" y="547689"/>
            <a:ext cx="1745777" cy="719213"/>
          </a:xfrm>
          <a:prstGeom prst="rect">
            <a:avLst/>
          </a:prstGeom>
          <a:noFill/>
          <a:ln w="12700" cap="sq">
            <a:noFill/>
            <a:miter lim="800000"/>
            <a:headEnd/>
            <a:tailEnd/>
          </a:ln>
        </p:spPr>
        <p:txBody>
          <a:bodyPr lIns="0" tIns="0" rIns="0" bIns="0" anchor="ctr" anchorCtr="1"/>
          <a:lstStyle/>
          <a:p>
            <a:pPr>
              <a:lnSpc>
                <a:spcPct val="100000"/>
              </a:lnSpc>
              <a:defRPr/>
            </a:pPr>
            <a:r>
              <a:rPr lang="ar-JO"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الحوت</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2530" name="Rectangle 38"/>
          <p:cNvSpPr>
            <a:spLocks noChangeArrowheads="1"/>
          </p:cNvSpPr>
          <p:nvPr/>
        </p:nvSpPr>
        <p:spPr bwMode="auto">
          <a:xfrm>
            <a:off x="1998663" y="1844677"/>
            <a:ext cx="3109913" cy="50117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درايفر، الأكويني، نيب</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الطبيعة المائية      (41: 1، 7)</a:t>
            </a: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بالتوازي في مزمور 104: 26 الذي يشير إلى البحر حيث تذهب السفن ذهاباً وإياباً ولوياثان الذي كونته ليلعب هناك.</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192528" name="Rectangle 39"/>
          <p:cNvSpPr>
            <a:spLocks noChangeArrowheads="1"/>
          </p:cNvSpPr>
          <p:nvPr/>
        </p:nvSpPr>
        <p:spPr bwMode="auto">
          <a:xfrm>
            <a:off x="5243513" y="1844677"/>
            <a:ext cx="3817938" cy="5013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altLang="ja-JP"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 لا أسكت عن أعضائه     (41: 12)</a:t>
            </a:r>
            <a:endParaRPr lang="en-US" altLang="ja-JP"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الجوانب السفلية الخشنة تترك أثراً في الوحل (41 :30) ولا ينطبق على الحوت</a:t>
            </a:r>
          </a:p>
          <a:p>
            <a:pPr marL="228600" indent="-228600" algn="r" rtl="1" eaLnBrk="0" hangingPunct="0">
              <a:lnSpc>
                <a:spcPct val="100000"/>
              </a:lnSpc>
              <a:buFont typeface="Wingdings" charset="0"/>
              <a:buChar char="Ø"/>
            </a:pPr>
            <a:r>
              <a:rPr lang="ar-JO"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rPr>
              <a:t>يستبعد أيوب الشراسة في أيوب 41: 9-11 من مناقشته (الحيتان ليست شرسة مثل اللوياثان).</a:t>
            </a:r>
            <a:endParaRPr lang="en-US" sz="2800" b="1" dirty="0">
              <a:solidFill>
                <a:srgbClr val="FFFFFF"/>
              </a:solidFill>
              <a:effectLst>
                <a:glow rad="228600">
                  <a:schemeClr val="tx1">
                    <a:alpha val="75000"/>
                  </a:schemeClr>
                </a:glow>
              </a:effectLst>
              <a:latin typeface="Arial" panose="020B0604020202020204" pitchFamily="34" charset="0"/>
              <a:cs typeface="Arial" panose="020B0604020202020204" pitchFamily="34" charset="0"/>
            </a:endParaRPr>
          </a:p>
        </p:txBody>
      </p:sp>
      <p:sp>
        <p:nvSpPr>
          <p:cNvPr id="23" name="Text Box 4">
            <a:extLst>
              <a:ext uri="{FF2B5EF4-FFF2-40B4-BE49-F238E27FC236}">
                <a16:creationId xmlns:a16="http://schemas.microsoft.com/office/drawing/2014/main" id="{387BFEA8-0F54-E872-EDBB-B78F3A907996}"/>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panose="020B0604020202020204" pitchFamily="34" charset="0"/>
                <a:cs typeface="Arial" panose="020B0604020202020204" pitchFamily="34" charset="0"/>
              </a:rPr>
              <a:t> ل</a:t>
            </a:r>
            <a:r>
              <a:rPr lang="ar-JO" altLang="zh-CN" sz="3200" b="1" dirty="0">
                <a:solidFill>
                  <a:srgbClr val="FFFFFF"/>
                </a:solidFill>
                <a:latin typeface="Arial" panose="020B0604020202020204" pitchFamily="34" charset="0"/>
                <a:cs typeface="Arial" panose="020B0604020202020204" pitchFamily="34" charset="0"/>
              </a:rPr>
              <a:t>و</a:t>
            </a:r>
            <a:r>
              <a:rPr lang="ar-SA" altLang="zh-CN" sz="3200" b="1" dirty="0">
                <a:solidFill>
                  <a:srgbClr val="FFFFFF"/>
                </a:solidFill>
                <a:latin typeface="Arial" panose="020B0604020202020204" pitchFamily="34" charset="0"/>
                <a:cs typeface="Arial" panose="020B0604020202020204" pitchFamily="34" charset="0"/>
              </a:rPr>
              <a:t>ياثان</a:t>
            </a:r>
            <a:r>
              <a:rPr lang="en-US" altLang="zh-CN" sz="3200" b="1" dirty="0">
                <a:solidFill>
                  <a:srgbClr val="FFFFFF"/>
                </a:solidFill>
                <a:latin typeface="Arial" panose="020B0604020202020204" pitchFamily="34" charset="0"/>
                <a:cs typeface="Arial" panose="020B0604020202020204" pitchFamily="34" charset="0"/>
              </a:rPr>
              <a:t> </a:t>
            </a:r>
            <a:r>
              <a:rPr lang="ar-SA" altLang="zh-CN" sz="3200" b="1" dirty="0">
                <a:solidFill>
                  <a:srgbClr val="FFFFFF"/>
                </a:solidFill>
                <a:latin typeface="Arial" panose="020B0604020202020204" pitchFamily="34" charset="0"/>
                <a:cs typeface="Arial" panose="020B0604020202020204" pitchFamily="34" charset="0"/>
              </a:rPr>
              <a:t>(</a:t>
            </a:r>
            <a:r>
              <a:rPr lang="ar-JO" altLang="zh-CN" sz="3200" b="1" dirty="0">
                <a:solidFill>
                  <a:srgbClr val="FFFFFF"/>
                </a:solidFill>
                <a:latin typeface="Arial" panose="020B0604020202020204" pitchFamily="34" charset="0"/>
                <a:cs typeface="Arial" panose="020B0604020202020204" pitchFamily="34" charset="0"/>
              </a:rPr>
              <a:t>أ</a:t>
            </a:r>
            <a:r>
              <a:rPr lang="ar-SA" altLang="zh-CN" sz="3200" b="1" dirty="0">
                <a:solidFill>
                  <a:srgbClr val="FFFFFF"/>
                </a:solidFill>
                <a:latin typeface="Arial" panose="020B0604020202020204" pitchFamily="34" charset="0"/>
                <a:cs typeface="Arial" panose="020B0604020202020204" pitchFamily="34" charset="0"/>
              </a:rPr>
              <a:t>يوب ٤١ : ١-٣٤)</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27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30"/>
                                        </p:tgtEl>
                                        <p:attrNameLst>
                                          <p:attrName>style.visibility</p:attrName>
                                        </p:attrNameLst>
                                      </p:cBhvr>
                                      <p:to>
                                        <p:strVal val="visible"/>
                                      </p:to>
                                    </p:set>
                                    <p:animEffect transition="in" filter="blinds(horizontal)">
                                      <p:cBhvr>
                                        <p:cTn id="7" dur="500"/>
                                        <p:tgtEl>
                                          <p:spTgt spid="1925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28"/>
                                        </p:tgtEl>
                                        <p:attrNameLst>
                                          <p:attrName>style.visibility</p:attrName>
                                        </p:attrNameLst>
                                      </p:cBhvr>
                                      <p:to>
                                        <p:strVal val="visible"/>
                                      </p:to>
                                    </p:set>
                                    <p:animEffect transition="in" filter="blinds(horizontal)">
                                      <p:cBhvr>
                                        <p:cTn id="12" dur="500"/>
                                        <p:tgtEl>
                                          <p:spTgt spid="192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30" grpId="0"/>
      <p:bldP spid="192528" grpId="0"/>
    </p:bld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pic>
        <p:nvPicPr>
          <p:cNvPr id="193540" name="Picture 45" descr="SeaworldDolphinPetting.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19200"/>
            <a:ext cx="19050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93541" name="Group 86"/>
          <p:cNvGrpSpPr>
            <a:grpSpLocks/>
          </p:cNvGrpSpPr>
          <p:nvPr/>
        </p:nvGrpSpPr>
        <p:grpSpPr bwMode="auto">
          <a:xfrm>
            <a:off x="0" y="1211263"/>
            <a:ext cx="9144000" cy="5646737"/>
            <a:chOff x="0" y="763"/>
            <a:chExt cx="5760" cy="3557"/>
          </a:xfrm>
        </p:grpSpPr>
        <p:grpSp>
          <p:nvGrpSpPr>
            <p:cNvPr id="193544" name="Group 61"/>
            <p:cNvGrpSpPr>
              <a:grpSpLocks/>
            </p:cNvGrpSpPr>
            <p:nvPr/>
          </p:nvGrpSpPr>
          <p:grpSpPr bwMode="auto">
            <a:xfrm>
              <a:off x="1208" y="768"/>
              <a:ext cx="2050" cy="240"/>
              <a:chOff x="846" y="0"/>
              <a:chExt cx="1442" cy="451"/>
            </a:xfrm>
          </p:grpSpPr>
          <p:sp>
            <p:nvSpPr>
              <p:cNvPr id="193568" name="Rectangle 60"/>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9" name="Group 59"/>
              <p:cNvGrpSpPr>
                <a:grpSpLocks/>
              </p:cNvGrpSpPr>
              <p:nvPr/>
            </p:nvGrpSpPr>
            <p:grpSpPr bwMode="auto">
              <a:xfrm>
                <a:off x="846" y="0"/>
                <a:ext cx="1442" cy="451"/>
                <a:chOff x="846" y="0"/>
                <a:chExt cx="1442" cy="451"/>
              </a:xfrm>
            </p:grpSpPr>
            <p:sp>
              <p:nvSpPr>
                <p:cNvPr id="19357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3545" name="Group 65"/>
            <p:cNvGrpSpPr>
              <a:grpSpLocks/>
            </p:cNvGrpSpPr>
            <p:nvPr/>
          </p:nvGrpSpPr>
          <p:grpSpPr bwMode="auto">
            <a:xfrm>
              <a:off x="3258" y="768"/>
              <a:ext cx="2496" cy="240"/>
              <a:chOff x="2288" y="0"/>
              <a:chExt cx="1756"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sp>
            <p:nvSpPr>
              <p:cNvPr id="19356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grpSp>
        <p:grpSp>
          <p:nvGrpSpPr>
            <p:cNvPr id="193546" name="Group 85"/>
            <p:cNvGrpSpPr>
              <a:grpSpLocks/>
            </p:cNvGrpSpPr>
            <p:nvPr/>
          </p:nvGrpSpPr>
          <p:grpSpPr bwMode="auto">
            <a:xfrm>
              <a:off x="0" y="1011"/>
              <a:ext cx="5708" cy="2192"/>
              <a:chOff x="0" y="1342"/>
              <a:chExt cx="5708" cy="1969"/>
            </a:xfrm>
          </p:grpSpPr>
          <p:sp>
            <p:nvSpPr>
              <p:cNvPr id="157708" name="Rectangle 48"/>
              <p:cNvSpPr>
                <a:spLocks noChangeArrowheads="1"/>
              </p:cNvSpPr>
              <p:nvPr/>
            </p:nvSpPr>
            <p:spPr bwMode="auto">
              <a:xfrm>
                <a:off x="0" y="1426"/>
                <a:ext cx="1199" cy="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defRPr/>
                </a:pPr>
                <a:r>
                  <a:rPr lang="ar-JO" sz="4800" b="1" dirty="0">
                    <a:solidFill>
                      <a:schemeClr val="tx1"/>
                    </a:solidFill>
                    <a:effectLst>
                      <a:glow rad="139700">
                        <a:srgbClr val="FFFFFF">
                          <a:alpha val="88000"/>
                        </a:srgbClr>
                      </a:glow>
                    </a:effectLst>
                    <a:latin typeface="Arial" panose="020B0604020202020204" pitchFamily="34" charset="0"/>
                    <a:cs typeface="Arial" panose="020B0604020202020204" pitchFamily="34" charset="0"/>
                  </a:rPr>
                  <a:t>الدلفين</a:t>
                </a:r>
                <a:endParaRPr lang="en-US" sz="4800" b="1" dirty="0">
                  <a:solidFill>
                    <a:srgbClr val="FFFFFF"/>
                  </a:solidFill>
                  <a:effectLst>
                    <a:glow rad="139700">
                      <a:schemeClr val="tx1">
                        <a:alpha val="88000"/>
                      </a:schemeClr>
                    </a:glow>
                  </a:effectLst>
                  <a:latin typeface="Arial" panose="020B0604020202020204" pitchFamily="34" charset="0"/>
                  <a:cs typeface="Arial" panose="020B0604020202020204" pitchFamily="34" charset="0"/>
                </a:endParaRPr>
              </a:p>
            </p:txBody>
          </p:sp>
          <p:sp>
            <p:nvSpPr>
              <p:cNvPr id="193562" name="Rectangle 49"/>
              <p:cNvSpPr>
                <a:spLocks noChangeArrowheads="1"/>
              </p:cNvSpPr>
              <p:nvPr/>
            </p:nvSpPr>
            <p:spPr bwMode="auto">
              <a:xfrm>
                <a:off x="1253" y="1342"/>
                <a:ext cx="1959" cy="1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إيرمانز (دراسات في أيوب، 27ح)</a:t>
                </a:r>
                <a:endParaRPr lang="en-US"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نفس دعم مقترح الحوت أعلاه</a:t>
                </a:r>
                <a:endParaRPr lang="en-US" sz="2800" b="1" dirty="0">
                  <a:solidFill>
                    <a:schemeClr val="tx1"/>
                  </a:solidFill>
                  <a:latin typeface="Arial" panose="020B0604020202020204" pitchFamily="34" charset="0"/>
                  <a:cs typeface="Arial" panose="020B0604020202020204" pitchFamily="34" charset="0"/>
                </a:endParaRPr>
              </a:p>
            </p:txBody>
          </p:sp>
          <p:sp>
            <p:nvSpPr>
              <p:cNvPr id="193560" name="Rectangle 50"/>
              <p:cNvSpPr>
                <a:spLocks noChangeArrowheads="1"/>
              </p:cNvSpPr>
              <p:nvPr/>
            </p:nvSpPr>
            <p:spPr bwMode="auto">
              <a:xfrm>
                <a:off x="3303" y="1342"/>
                <a:ext cx="2405" cy="19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كل نقص في وجهة نظر الحيتان المذكورة أعلاه له وزن أكبر عند تطبيقه على الدلفين</a:t>
                </a:r>
                <a:endParaRPr lang="en-US" sz="2800" b="1" dirty="0">
                  <a:solidFill>
                    <a:schemeClr val="tx1"/>
                  </a:solidFill>
                  <a:latin typeface="Arial" panose="020B0604020202020204" pitchFamily="34" charset="0"/>
                  <a:cs typeface="Arial" panose="020B0604020202020204" pitchFamily="34" charset="0"/>
                </a:endParaRPr>
              </a:p>
            </p:txBody>
          </p:sp>
        </p:grpSp>
        <p:sp>
          <p:nvSpPr>
            <p:cNvPr id="193547" name="Rectangle 83"/>
            <p:cNvSpPr>
              <a:spLocks noChangeArrowheads="1"/>
            </p:cNvSpPr>
            <p:nvPr/>
          </p:nvSpPr>
          <p:spPr bwMode="auto">
            <a:xfrm>
              <a:off x="0" y="763"/>
              <a:ext cx="5760" cy="3557"/>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54644" y="3573016"/>
            <a:ext cx="4779950" cy="3303959"/>
          </a:xfrm>
          <a:prstGeom prst="rect">
            <a:avLst/>
          </a:prstGeom>
        </p:spPr>
      </p:pic>
      <p:pic>
        <p:nvPicPr>
          <p:cNvPr id="2" name="Picture 1"/>
          <p:cNvPicPr>
            <a:picLocks noChangeAspect="1"/>
          </p:cNvPicPr>
          <p:nvPr/>
        </p:nvPicPr>
        <p:blipFill>
          <a:blip r:embed="rId5"/>
          <a:stretch>
            <a:fillRect/>
          </a:stretch>
        </p:blipFill>
        <p:spPr>
          <a:xfrm>
            <a:off x="107504" y="2949582"/>
            <a:ext cx="4778896" cy="3935802"/>
          </a:xfrm>
          <a:prstGeom prst="rect">
            <a:avLst/>
          </a:prstGeom>
        </p:spPr>
      </p:pic>
      <p:sp>
        <p:nvSpPr>
          <p:cNvPr id="22" name="Text Box 4">
            <a:extLst>
              <a:ext uri="{FF2B5EF4-FFF2-40B4-BE49-F238E27FC236}">
                <a16:creationId xmlns:a16="http://schemas.microsoft.com/office/drawing/2014/main" id="{74F457F0-2BF1-EF92-BDEF-DFC66D3B9E6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latin typeface="Arial" panose="020B0604020202020204" pitchFamily="34" charset="0"/>
                    <a:cs typeface="Arial" panose="020B0604020202020204" pitchFamily="34" charset="0"/>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800" b="1" dirty="0">
                    <a:latin typeface="Arial" panose="020B0604020202020204" pitchFamily="34" charset="0"/>
                    <a:cs typeface="Arial" panose="020B0604020202020204" pitchFamily="34" charset="0"/>
                  </a:rPr>
                  <a:t>التمساح</a:t>
                </a:r>
                <a:endParaRPr lang="en-US" sz="2800" b="1" dirty="0">
                  <a:latin typeface="Arial" panose="020B0604020202020204" pitchFamily="34" charset="0"/>
                  <a:cs typeface="Arial" panose="020B0604020202020204" pitchFamily="34" charset="0"/>
                </a:endParaRP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معظم المفسرين: آرتشر، زوك، سميك، دورم، فريهوف، ديليتش، باين، إليسون، بودنهايمر</a:t>
                </a: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فك شرس (41: 2، 5، 14)</a:t>
                </a:r>
                <a:endParaRPr lang="en-US" sz="2400" b="1" dirty="0">
                  <a:latin typeface="Arial" panose="020B0604020202020204" pitchFamily="34" charset="0"/>
                  <a:cs typeface="Arial" panose="020B0604020202020204" pitchFamily="34" charset="0"/>
                </a:endParaRPr>
              </a:p>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صيده صعب (41: 6)</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جلد خشن (41: 13-17، 23)</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قشور (41: 15-17)</a:t>
                </a:r>
                <a:endParaRPr lang="en-US" sz="2400" b="1" dirty="0">
                  <a:latin typeface="Arial" panose="020B0604020202020204" pitchFamily="34" charset="0"/>
                  <a:cs typeface="Arial" panose="020B0604020202020204" pitchFamily="34" charset="0"/>
                </a:endParaRP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a:lnSpc>
                    <a:spcPct val="100000"/>
                  </a:lnSpc>
                  <a:buFont typeface="Wingdings" charset="0"/>
                  <a:buChar char="Ø"/>
                </a:pPr>
                <a:r>
                  <a:rPr lang="ar-JO" sz="2400" b="1" dirty="0">
                    <a:latin typeface="Arial" panose="020B0604020202020204" pitchFamily="34" charset="0"/>
                    <a:cs typeface="Arial" panose="020B0604020202020204" pitchFamily="34" charset="0"/>
                  </a:rPr>
                  <a:t>التماسيح ليس لها أطراف قوية (41:12)</a:t>
                </a:r>
                <a:endParaRPr lang="en-US" sz="2400" b="1" dirty="0">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يعترف زوك بإمكانية طعن التماسيح بالحراب (</a:t>
                </a:r>
                <a:r>
                  <a:rPr lang="en-US" sz="2400" b="1" dirty="0">
                    <a:latin typeface="Arial" panose="020B0604020202020204" pitchFamily="34" charset="0"/>
                    <a:cs typeface="Arial" panose="020B0604020202020204" pitchFamily="34" charset="0"/>
                  </a:rPr>
                  <a:t>, 771</a:t>
                </a:r>
                <a:r>
                  <a:rPr lang="ar-JO" sz="2400" b="1" dirty="0">
                    <a:latin typeface="Arial" panose="020B0604020202020204" pitchFamily="34" charset="0"/>
                    <a:cs typeface="Arial" panose="020B0604020202020204" pitchFamily="34" charset="0"/>
                  </a:rPr>
                  <a:t>ب ك س</a:t>
                </a:r>
                <a:r>
                  <a:rPr lang="en-US"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ولكن ليس اللوياثان (41: 7، 26-29)</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لوياثان كبير جداً بحيث لا يستطيع التاجر أن يبيعه (41: 6)؛ يبيع التجار جلود التماسيح اليوم</a:t>
                </a:r>
              </a:p>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جميع الحيوانات المذكورة في كلام الله قبل بهيموث ولوياثان (38:39-39:30) هي حيوانات فلسطينية، ولكن تم العثور على التمساح في الغالب في مصر وربما يكون غير مألوف لأيوب.</a:t>
                </a:r>
                <a:endParaRPr lang="en-US" sz="2400" b="1" dirty="0">
                  <a:latin typeface="Arial" panose="020B0604020202020204" pitchFamily="34" charset="0"/>
                  <a:cs typeface="Arial" panose="020B0604020202020204" pitchFamily="34" charset="0"/>
                </a:endParaRPr>
              </a:p>
            </p:txBody>
          </p:sp>
        </p:gr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21" name="Text Box 4">
            <a:extLst>
              <a:ext uri="{FF2B5EF4-FFF2-40B4-BE49-F238E27FC236}">
                <a16:creationId xmlns:a16="http://schemas.microsoft.com/office/drawing/2014/main" id="{01778610-E331-9CDD-202D-34CD696BE678}"/>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462960286"/>
      </p:ext>
    </p:extLst>
  </p:cSld>
  <p:clrMapOvr>
    <a:overrideClrMapping bg1="lt1" tx1="dk1" bg2="lt2" tx2="dk2" accent1="accent1" accent2="accent2" accent3="accent3" accent4="accent4" accent5="accent5" accent6="accent6" hlink="hlink" folHlink="folHlink"/>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3538" name="Picture 46" descr="crocodil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2696"/>
            <a:ext cx="1905000" cy="6165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3541" name="Group 86"/>
          <p:cNvGrpSpPr>
            <a:grpSpLocks/>
          </p:cNvGrpSpPr>
          <p:nvPr/>
        </p:nvGrpSpPr>
        <p:grpSpPr bwMode="auto">
          <a:xfrm>
            <a:off x="0" y="620713"/>
            <a:ext cx="9134476" cy="6122983"/>
            <a:chOff x="0" y="391"/>
            <a:chExt cx="5754" cy="3857"/>
          </a:xfrm>
        </p:grpSpPr>
        <p:grpSp>
          <p:nvGrpSpPr>
            <p:cNvPr id="193544" name="Group 61"/>
            <p:cNvGrpSpPr>
              <a:grpSpLocks/>
            </p:cNvGrpSpPr>
            <p:nvPr/>
          </p:nvGrpSpPr>
          <p:grpSpPr bwMode="auto">
            <a:xfrm>
              <a:off x="1208" y="768"/>
              <a:ext cx="1854" cy="240"/>
              <a:chOff x="846" y="0"/>
              <a:chExt cx="1304" cy="451"/>
            </a:xfrm>
          </p:grpSpPr>
          <p:sp>
            <p:nvSpPr>
              <p:cNvPr id="193568" name="Rectangle 60"/>
              <p:cNvSpPr>
                <a:spLocks noChangeArrowheads="1"/>
              </p:cNvSpPr>
              <p:nvPr/>
            </p:nvSpPr>
            <p:spPr bwMode="auto">
              <a:xfrm>
                <a:off x="846" y="0"/>
                <a:ext cx="1304"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lIns="0" tIns="0" rIns="0" bIns="0" anchor="ctr" anchorCtr="1">
                <a:spAutoFit/>
              </a:bodyPr>
              <a:lstStyle/>
              <a:p>
                <a:endParaRPr lang="en-US"/>
              </a:p>
            </p:txBody>
          </p:sp>
          <p:grpSp>
            <p:nvGrpSpPr>
              <p:cNvPr id="193569" name="Group 59"/>
              <p:cNvGrpSpPr>
                <a:grpSpLocks/>
              </p:cNvGrpSpPr>
              <p:nvPr/>
            </p:nvGrpSpPr>
            <p:grpSpPr bwMode="auto">
              <a:xfrm>
                <a:off x="846" y="0"/>
                <a:ext cx="1304" cy="451"/>
                <a:chOff x="846" y="0"/>
                <a:chExt cx="1304" cy="451"/>
              </a:xfrm>
            </p:grpSpPr>
            <p:sp>
              <p:nvSpPr>
                <p:cNvPr id="193570" name="Rectangle 46"/>
                <p:cNvSpPr>
                  <a:spLocks noChangeArrowheads="1"/>
                </p:cNvSpPr>
                <p:nvPr/>
              </p:nvSpPr>
              <p:spPr bwMode="auto">
                <a:xfrm>
                  <a:off x="878" y="0"/>
                  <a:ext cx="127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3571" name="Rectangle 58"/>
                <p:cNvSpPr>
                  <a:spLocks noChangeArrowheads="1"/>
                </p:cNvSpPr>
                <p:nvPr/>
              </p:nvSpPr>
              <p:spPr bwMode="auto">
                <a:xfrm>
                  <a:off x="846" y="0"/>
                  <a:ext cx="1304"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5" name="Group 65"/>
            <p:cNvGrpSpPr>
              <a:grpSpLocks/>
            </p:cNvGrpSpPr>
            <p:nvPr/>
          </p:nvGrpSpPr>
          <p:grpSpPr bwMode="auto">
            <a:xfrm>
              <a:off x="3106" y="768"/>
              <a:ext cx="2648" cy="240"/>
              <a:chOff x="2181" y="0"/>
              <a:chExt cx="1863" cy="451"/>
            </a:xfrm>
          </p:grpSpPr>
          <p:sp>
            <p:nvSpPr>
              <p:cNvPr id="193564" name="Rectangle 64"/>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3565" name="Group 63"/>
              <p:cNvGrpSpPr>
                <a:grpSpLocks/>
              </p:cNvGrpSpPr>
              <p:nvPr/>
            </p:nvGrpSpPr>
            <p:grpSpPr bwMode="auto">
              <a:xfrm>
                <a:off x="2181" y="0"/>
                <a:ext cx="1863" cy="451"/>
                <a:chOff x="2181" y="0"/>
                <a:chExt cx="1863" cy="451"/>
              </a:xfrm>
            </p:grpSpPr>
            <p:sp>
              <p:nvSpPr>
                <p:cNvPr id="193566" name="Rectangle 47"/>
                <p:cNvSpPr>
                  <a:spLocks noChangeArrowheads="1"/>
                </p:cNvSpPr>
                <p:nvPr/>
              </p:nvSpPr>
              <p:spPr bwMode="auto">
                <a:xfrm>
                  <a:off x="2181" y="0"/>
                  <a:ext cx="1831"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3567" name="Rectangle 62"/>
                <p:cNvSpPr>
                  <a:spLocks noChangeArrowheads="1"/>
                </p:cNvSpPr>
                <p:nvPr/>
              </p:nvSpPr>
              <p:spPr bwMode="auto">
                <a:xfrm>
                  <a:off x="2182" y="0"/>
                  <a:ext cx="186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nchor="ctr" anchorCtr="1">
                  <a:spAutoFit/>
                </a:bodyPr>
                <a:lstStyle/>
                <a:p>
                  <a:endParaRPr lang="en-US"/>
                </a:p>
              </p:txBody>
            </p:sp>
          </p:grpSp>
        </p:grpSp>
        <p:grpSp>
          <p:nvGrpSpPr>
            <p:cNvPr id="193546" name="Group 85"/>
            <p:cNvGrpSpPr>
              <a:grpSpLocks/>
            </p:cNvGrpSpPr>
            <p:nvPr/>
          </p:nvGrpSpPr>
          <p:grpSpPr bwMode="auto">
            <a:xfrm>
              <a:off x="0" y="391"/>
              <a:ext cx="5731" cy="3857"/>
              <a:chOff x="0" y="783"/>
              <a:chExt cx="5731" cy="3459"/>
            </a:xfrm>
          </p:grpSpPr>
          <p:sp>
            <p:nvSpPr>
              <p:cNvPr id="193559" name="Rectangle 51"/>
              <p:cNvSpPr>
                <a:spLocks noChangeArrowheads="1"/>
              </p:cNvSpPr>
              <p:nvPr/>
            </p:nvSpPr>
            <p:spPr bwMode="auto">
              <a:xfrm>
                <a:off x="0" y="783"/>
                <a:ext cx="1111"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800" b="1" dirty="0">
                    <a:solidFill>
                      <a:schemeClr val="tx1"/>
                    </a:solidFill>
                    <a:latin typeface="Arial" panose="020B0604020202020204" pitchFamily="34" charset="0"/>
                    <a:cs typeface="Arial" panose="020B0604020202020204" pitchFamily="34" charset="0"/>
                  </a:rPr>
                  <a:t>التمساح</a:t>
                </a:r>
                <a:endParaRPr lang="en-US" sz="2800" b="1" dirty="0">
                  <a:solidFill>
                    <a:schemeClr val="tx1"/>
                  </a:solidFill>
                  <a:latin typeface="Arial" panose="020B0604020202020204" pitchFamily="34" charset="0"/>
                  <a:cs typeface="Arial" panose="020B0604020202020204" pitchFamily="34" charset="0"/>
                </a:endParaRPr>
              </a:p>
            </p:txBody>
          </p:sp>
          <p:sp>
            <p:nvSpPr>
              <p:cNvPr id="193556" name="Rectangle 52"/>
              <p:cNvSpPr>
                <a:spLocks noChangeArrowheads="1"/>
              </p:cNvSpPr>
              <p:nvPr/>
            </p:nvSpPr>
            <p:spPr bwMode="auto">
              <a:xfrm>
                <a:off x="1202" y="1353"/>
                <a:ext cx="1808" cy="2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400" b="1" dirty="0">
                    <a:latin typeface="Arial" panose="020B0604020202020204" pitchFamily="34" charset="0"/>
                    <a:cs typeface="Arial" panose="020B0604020202020204" pitchFamily="34" charset="0"/>
                  </a:rPr>
                  <a:t>حركات بشعة لعينيه وأنفه وفمه (41: 18-21)</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الجوانب السفلية المتعرجة (41:30)</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يستيقظ في الماء      (41: 32)</a:t>
                </a:r>
                <a:endParaRPr lang="en-US" sz="24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لوياثان يوازي وحش التانين (مز 74: 13ب-14أ)، الذي يشير إلى تمساح مصر في حزقيال 29: 3-5 (ديليتش، 365).</a:t>
                </a:r>
                <a:endParaRPr lang="en-US" sz="2400" b="1" dirty="0">
                  <a:solidFill>
                    <a:schemeClr val="tx1"/>
                  </a:solidFill>
                  <a:latin typeface="Arial" panose="020B0604020202020204" pitchFamily="34" charset="0"/>
                  <a:cs typeface="Arial" panose="020B0604020202020204" pitchFamily="34" charset="0"/>
                </a:endParaRPr>
              </a:p>
            </p:txBody>
          </p:sp>
          <p:sp>
            <p:nvSpPr>
              <p:cNvPr id="193554" name="Rectangle 53"/>
              <p:cNvSpPr>
                <a:spLocks noChangeArrowheads="1"/>
              </p:cNvSpPr>
              <p:nvPr/>
            </p:nvSpPr>
            <p:spPr bwMode="auto">
              <a:xfrm>
                <a:off x="3010" y="1353"/>
                <a:ext cx="2721" cy="2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تشمل معاني التانين الثعبان والتنين ووحش البحر ولكن ليس التمساح أبداً. ويشير عموماً إلى تنين أسطوري (راجع أي ٧: ١٢). كما أن التوازي لا يساوي بين الوحشين على أية حال بل يقارن فقط بين خصائصهما الشرسة المشتركة.</a:t>
                </a:r>
              </a:p>
              <a:p>
                <a:pPr marL="228600" indent="-228600" algn="r" rtl="1" eaLnBrk="0" hangingPunct="0">
                  <a:lnSpc>
                    <a:spcPct val="100000"/>
                  </a:lnSpc>
                  <a:buFont typeface="Wingdings" charset="0"/>
                  <a:buChar char="Ø"/>
                </a:pPr>
                <a:r>
                  <a:rPr lang="ar-JO" sz="2400" b="1" dirty="0">
                    <a:solidFill>
                      <a:schemeClr val="tx1"/>
                    </a:solidFill>
                    <a:latin typeface="Arial" panose="020B0604020202020204" pitchFamily="34" charset="0"/>
                    <a:cs typeface="Arial" panose="020B0604020202020204" pitchFamily="34" charset="0"/>
                  </a:rPr>
                  <a:t>ربما لا يكون هذا التانين (حز 29: 3-5) أسطورياً ولكنه رمزي لفرعون الذي يتباهى بخلق النيل.</a:t>
                </a:r>
                <a:endParaRPr lang="en-US" sz="2400" b="1" dirty="0">
                  <a:solidFill>
                    <a:schemeClr val="tx1"/>
                  </a:solidFill>
                  <a:latin typeface="Arial" panose="020B0604020202020204" pitchFamily="34" charset="0"/>
                  <a:cs typeface="Arial" panose="020B0604020202020204" pitchFamily="34" charset="0"/>
                </a:endParaRPr>
              </a:p>
            </p:txBody>
          </p:sp>
        </p:grpSp>
      </p:grpSp>
      <p:sp>
        <p:nvSpPr>
          <p:cNvPr id="193543"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21" name="Text Box 4">
            <a:extLst>
              <a:ext uri="{FF2B5EF4-FFF2-40B4-BE49-F238E27FC236}">
                <a16:creationId xmlns:a16="http://schemas.microsoft.com/office/drawing/2014/main" id="{023D5AE8-2917-5D1B-EF2D-59DCA3101EDF}"/>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1905513401"/>
      </p:ext>
    </p:extLst>
  </p:cSld>
  <p:clrMapOvr>
    <a:overrideClrMapping bg1="lt1" tx1="dk1" bg2="lt2" tx2="dk2" accent1="accent1" accent2="accent2" accent3="accent3" accent4="accent4" accent5="accent5" accent6="accent6" hlink="hlink" folHlink="folHlink"/>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en-US" sz="3200" b="1" dirty="0">
                <a:solidFill>
                  <a:schemeClr val="bg1"/>
                </a:solidFill>
                <a:effectLst>
                  <a:glow rad="228600">
                    <a:schemeClr val="tx1"/>
                  </a:glow>
                </a:effectLst>
                <a:latin typeface="Arial"/>
                <a:cs typeface="Arial"/>
              </a:rPr>
              <a:t>Tyrannosaurus Rex</a:t>
            </a: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pic>
        <p:nvPicPr>
          <p:cNvPr id="2" name="Picture 1"/>
          <p:cNvPicPr>
            <a:picLocks noChangeAspect="1"/>
          </p:cNvPicPr>
          <p:nvPr/>
        </p:nvPicPr>
        <p:blipFill>
          <a:blip r:embed="rId3"/>
          <a:stretch>
            <a:fillRect/>
          </a:stretch>
        </p:blipFill>
        <p:spPr>
          <a:xfrm>
            <a:off x="323528" y="620688"/>
            <a:ext cx="8363738" cy="5616624"/>
          </a:xfrm>
          <a:prstGeom prst="rect">
            <a:avLst/>
          </a:prstGeom>
        </p:spPr>
      </p:pic>
    </p:spTree>
    <p:extLst>
      <p:ext uri="{BB962C8B-B14F-4D97-AF65-F5344CB8AC3E}">
        <p14:creationId xmlns:p14="http://schemas.microsoft.com/office/powerpoint/2010/main" val="2135815761"/>
      </p:ext>
    </p:extLst>
  </p:cSld>
  <p:clrMapOvr>
    <a:masterClrMapping/>
  </p:clrMapOvr>
  <p:transition spd="med">
    <p:randomBar dir="vert"/>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5586"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5587" name="Group 73"/>
          <p:cNvGrpSpPr>
            <a:grpSpLocks/>
          </p:cNvGrpSpPr>
          <p:nvPr/>
        </p:nvGrpSpPr>
        <p:grpSpPr bwMode="auto">
          <a:xfrm>
            <a:off x="-76200" y="1219200"/>
            <a:ext cx="9220200" cy="5638800"/>
            <a:chOff x="-48" y="768"/>
            <a:chExt cx="5808" cy="3552"/>
          </a:xfrm>
        </p:grpSpPr>
        <p:grpSp>
          <p:nvGrpSpPr>
            <p:cNvPr id="195591" name="Group 53"/>
            <p:cNvGrpSpPr>
              <a:grpSpLocks/>
            </p:cNvGrpSpPr>
            <p:nvPr/>
          </p:nvGrpSpPr>
          <p:grpSpPr bwMode="auto">
            <a:xfrm>
              <a:off x="6" y="773"/>
              <a:ext cx="762" cy="235"/>
              <a:chOff x="0" y="0"/>
              <a:chExt cx="846" cy="451"/>
            </a:xfrm>
          </p:grpSpPr>
          <p:sp>
            <p:nvSpPr>
              <p:cNvPr id="195612"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13" name="Group 51"/>
              <p:cNvGrpSpPr>
                <a:grpSpLocks/>
              </p:cNvGrpSpPr>
              <p:nvPr/>
            </p:nvGrpSpPr>
            <p:grpSpPr bwMode="auto">
              <a:xfrm>
                <a:off x="0" y="0"/>
                <a:ext cx="846" cy="451"/>
                <a:chOff x="0" y="0"/>
                <a:chExt cx="846" cy="451"/>
              </a:xfrm>
            </p:grpSpPr>
            <p:sp>
              <p:nvSpPr>
                <p:cNvPr id="195614"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5615"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592" name="Group 72"/>
            <p:cNvGrpSpPr>
              <a:grpSpLocks/>
            </p:cNvGrpSpPr>
            <p:nvPr/>
          </p:nvGrpSpPr>
          <p:grpSpPr bwMode="auto">
            <a:xfrm>
              <a:off x="768" y="773"/>
              <a:ext cx="4986" cy="235"/>
              <a:chOff x="1208" y="773"/>
              <a:chExt cx="4546" cy="235"/>
            </a:xfrm>
          </p:grpSpPr>
          <p:grpSp>
            <p:nvGrpSpPr>
              <p:cNvPr id="195602" name="Group 57"/>
              <p:cNvGrpSpPr>
                <a:grpSpLocks/>
              </p:cNvGrpSpPr>
              <p:nvPr/>
            </p:nvGrpSpPr>
            <p:grpSpPr bwMode="auto">
              <a:xfrm>
                <a:off x="1208" y="773"/>
                <a:ext cx="2050" cy="235"/>
                <a:chOff x="846" y="0"/>
                <a:chExt cx="1442" cy="451"/>
              </a:xfrm>
            </p:grpSpPr>
            <p:sp>
              <p:nvSpPr>
                <p:cNvPr id="195608"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9" name="Group 55"/>
                <p:cNvGrpSpPr>
                  <a:grpSpLocks/>
                </p:cNvGrpSpPr>
                <p:nvPr/>
              </p:nvGrpSpPr>
              <p:grpSpPr bwMode="auto">
                <a:xfrm>
                  <a:off x="846" y="0"/>
                  <a:ext cx="1442" cy="451"/>
                  <a:chOff x="846" y="0"/>
                  <a:chExt cx="1442" cy="451"/>
                </a:xfrm>
              </p:grpSpPr>
              <p:sp>
                <p:nvSpPr>
                  <p:cNvPr id="195610"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195611"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603" name="Group 61"/>
              <p:cNvGrpSpPr>
                <a:grpSpLocks/>
              </p:cNvGrpSpPr>
              <p:nvPr/>
            </p:nvGrpSpPr>
            <p:grpSpPr bwMode="auto">
              <a:xfrm>
                <a:off x="3258" y="773"/>
                <a:ext cx="2496" cy="235"/>
                <a:chOff x="2288" y="0"/>
                <a:chExt cx="1756" cy="451"/>
              </a:xfrm>
            </p:grpSpPr>
            <p:sp>
              <p:nvSpPr>
                <p:cNvPr id="195604"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605" name="Group 59"/>
                <p:cNvGrpSpPr>
                  <a:grpSpLocks/>
                </p:cNvGrpSpPr>
                <p:nvPr/>
              </p:nvGrpSpPr>
              <p:grpSpPr bwMode="auto">
                <a:xfrm>
                  <a:off x="2288" y="0"/>
                  <a:ext cx="1756" cy="451"/>
                  <a:chOff x="2288" y="0"/>
                  <a:chExt cx="1756" cy="451"/>
                </a:xfrm>
              </p:grpSpPr>
              <p:sp>
                <p:nvSpPr>
                  <p:cNvPr id="195606"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195607"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195593" name="Group 65"/>
            <p:cNvGrpSpPr>
              <a:grpSpLocks/>
            </p:cNvGrpSpPr>
            <p:nvPr/>
          </p:nvGrpSpPr>
          <p:grpSpPr bwMode="auto">
            <a:xfrm>
              <a:off x="-48" y="1008"/>
              <a:ext cx="816" cy="3307"/>
              <a:chOff x="-60" y="451"/>
              <a:chExt cx="906" cy="2524"/>
            </a:xfrm>
          </p:grpSpPr>
          <p:sp>
            <p:nvSpPr>
              <p:cNvPr id="195598"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5599" name="Group 63"/>
              <p:cNvGrpSpPr>
                <a:grpSpLocks/>
              </p:cNvGrpSpPr>
              <p:nvPr/>
            </p:nvGrpSpPr>
            <p:grpSpPr bwMode="auto">
              <a:xfrm>
                <a:off x="-60" y="451"/>
                <a:ext cx="906" cy="2524"/>
                <a:chOff x="-60" y="451"/>
                <a:chExt cx="906" cy="2524"/>
              </a:xfrm>
            </p:grpSpPr>
            <p:sp>
              <p:nvSpPr>
                <p:cNvPr id="195600"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البحري</a:t>
                  </a:r>
                  <a:endParaRPr lang="en-US" sz="2400" b="1" dirty="0">
                    <a:solidFill>
                      <a:schemeClr val="tx1"/>
                    </a:solidFill>
                    <a:latin typeface="Arial" panose="020B0604020202020204" pitchFamily="34" charset="0"/>
                    <a:cs typeface="Arial" panose="020B0604020202020204" pitchFamily="34" charset="0"/>
                  </a:endParaRPr>
                </a:p>
              </p:txBody>
            </p:sp>
            <p:sp>
              <p:nvSpPr>
                <p:cNvPr id="195601"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5594" name="Group 67"/>
            <p:cNvGrpSpPr>
              <a:grpSpLocks/>
            </p:cNvGrpSpPr>
            <p:nvPr/>
          </p:nvGrpSpPr>
          <p:grpSpPr bwMode="auto">
            <a:xfrm>
              <a:off x="768" y="1008"/>
              <a:ext cx="4986" cy="3307"/>
              <a:chOff x="846" y="451"/>
              <a:chExt cx="3198" cy="2524"/>
            </a:xfrm>
          </p:grpSpPr>
          <p:sp>
            <p:nvSpPr>
              <p:cNvPr id="195596" name="Rectangle 49"/>
              <p:cNvSpPr>
                <a:spLocks noChangeArrowheads="1"/>
              </p:cNvSpPr>
              <p:nvPr/>
            </p:nvSpPr>
            <p:spPr bwMode="auto">
              <a:xfrm>
                <a:off x="878" y="590"/>
                <a:ext cx="3134" cy="2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ديناصور بحري آكل للحوم (مثل تيرانوصور ريكس، ألوصور، أو أنكيلوصور)</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في حين تم ضرب تمساح بالحربة (راجع 41: 7، 26) فمن الذي يجرؤ على محاولة طعن الديناصور ريكس أو أي ديناصور بحري آخر (41: 29)؟</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لوياثان له أهمية كبيرة مرتبطة بأطرافه (41: 12).</a:t>
                </a:r>
              </a:p>
              <a:p>
                <a:pPr marL="228600" indent="-228600" algn="r" rtl="1">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إنه ينهض ويرعب (41 :25) وهو ما يمكن أن يفعله الديناصور ريكس أو ديناصور مشابه بالوقوف على رجليه الخلفيتين (لا ينطبق ذلك على التماسيح التي لا يمكنها النظر إلى الأسفل على الآخرين).</a:t>
                </a:r>
                <a:endParaRPr lang="en-US" sz="2800" b="1" dirty="0">
                  <a:solidFill>
                    <a:schemeClr val="tx1"/>
                  </a:solidFill>
                  <a:latin typeface="Arial" panose="020B0604020202020204" pitchFamily="34" charset="0"/>
                  <a:cs typeface="Arial" panose="020B0604020202020204" pitchFamily="34" charset="0"/>
                </a:endParaRPr>
              </a:p>
            </p:txBody>
          </p:sp>
          <p:sp>
            <p:nvSpPr>
              <p:cNvPr id="195597"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5595"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pic>
        <p:nvPicPr>
          <p:cNvPr id="195589"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32" name="Text Box 4">
            <a:extLst>
              <a:ext uri="{FF2B5EF4-FFF2-40B4-BE49-F238E27FC236}">
                <a16:creationId xmlns:a16="http://schemas.microsoft.com/office/drawing/2014/main" id="{7F6FF9DF-8D34-19B9-A5D7-49BA2D789F43}"/>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6611" name="Rectangle 32"/>
          <p:cNvSpPr>
            <a:spLocks noChangeArrowheads="1"/>
          </p:cNvSpPr>
          <p:nvPr/>
        </p:nvSpPr>
        <p:spPr bwMode="auto">
          <a:xfrm>
            <a:off x="1219200" y="1600200"/>
            <a:ext cx="7924800" cy="5257800"/>
          </a:xfrm>
          <a:prstGeom prst="rect">
            <a:avLst/>
          </a:prstGeom>
          <a:solidFill>
            <a:srgbClr val="E9E2B6"/>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endParaRPr lang="en-US"/>
          </a:p>
        </p:txBody>
      </p:sp>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grpSp>
        <p:nvGrpSpPr>
          <p:cNvPr id="196613" name="Group 5"/>
          <p:cNvGrpSpPr>
            <a:grpSpLocks/>
          </p:cNvGrpSpPr>
          <p:nvPr/>
        </p:nvGrpSpPr>
        <p:grpSpPr bwMode="auto">
          <a:xfrm>
            <a:off x="0" y="1219200"/>
            <a:ext cx="9144000" cy="5638800"/>
            <a:chOff x="0" y="768"/>
            <a:chExt cx="5760" cy="3552"/>
          </a:xfrm>
        </p:grpSpPr>
        <p:grpSp>
          <p:nvGrpSpPr>
            <p:cNvPr id="196616" name="Group 6"/>
            <p:cNvGrpSpPr>
              <a:grpSpLocks/>
            </p:cNvGrpSpPr>
            <p:nvPr/>
          </p:nvGrpSpPr>
          <p:grpSpPr bwMode="auto">
            <a:xfrm>
              <a:off x="6" y="773"/>
              <a:ext cx="762" cy="235"/>
              <a:chOff x="0" y="0"/>
              <a:chExt cx="846" cy="451"/>
            </a:xfrm>
          </p:grpSpPr>
          <p:sp>
            <p:nvSpPr>
              <p:cNvPr id="196633" name="Rectangle 7"/>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4" name="Group 8"/>
              <p:cNvGrpSpPr>
                <a:grpSpLocks/>
              </p:cNvGrpSpPr>
              <p:nvPr/>
            </p:nvGrpSpPr>
            <p:grpSpPr bwMode="auto">
              <a:xfrm>
                <a:off x="0" y="0"/>
                <a:ext cx="846" cy="451"/>
                <a:chOff x="0" y="0"/>
                <a:chExt cx="846" cy="451"/>
              </a:xfrm>
            </p:grpSpPr>
            <p:sp>
              <p:nvSpPr>
                <p:cNvPr id="196635" name="Rectangle 9"/>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196636" name="Rectangle 1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6617" name="Group 11"/>
            <p:cNvGrpSpPr>
              <a:grpSpLocks/>
            </p:cNvGrpSpPr>
            <p:nvPr/>
          </p:nvGrpSpPr>
          <p:grpSpPr bwMode="auto">
            <a:xfrm>
              <a:off x="768" y="773"/>
              <a:ext cx="4986" cy="235"/>
              <a:chOff x="1208" y="773"/>
              <a:chExt cx="4546" cy="235"/>
            </a:xfrm>
          </p:grpSpPr>
          <p:grpSp>
            <p:nvGrpSpPr>
              <p:cNvPr id="196623" name="Group 12"/>
              <p:cNvGrpSpPr>
                <a:grpSpLocks/>
              </p:cNvGrpSpPr>
              <p:nvPr/>
            </p:nvGrpSpPr>
            <p:grpSpPr bwMode="auto">
              <a:xfrm>
                <a:off x="1208" y="773"/>
                <a:ext cx="2050" cy="235"/>
                <a:chOff x="846" y="0"/>
                <a:chExt cx="1442" cy="451"/>
              </a:xfrm>
            </p:grpSpPr>
            <p:sp>
              <p:nvSpPr>
                <p:cNvPr id="196629" name="Rectangle 13"/>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30" name="Group 14"/>
                <p:cNvGrpSpPr>
                  <a:grpSpLocks/>
                </p:cNvGrpSpPr>
                <p:nvPr/>
              </p:nvGrpSpPr>
              <p:grpSpPr bwMode="auto">
                <a:xfrm>
                  <a:off x="846" y="0"/>
                  <a:ext cx="1442" cy="451"/>
                  <a:chOff x="846" y="0"/>
                  <a:chExt cx="1442" cy="451"/>
                </a:xfrm>
              </p:grpSpPr>
              <p:sp>
                <p:nvSpPr>
                  <p:cNvPr id="196631" name="Rectangle 15"/>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Strengths</a:t>
                    </a:r>
                    <a:endParaRPr lang="en-US" sz="2400" b="1">
                      <a:solidFill>
                        <a:schemeClr val="tx1"/>
                      </a:solidFill>
                    </a:endParaRPr>
                  </a:p>
                </p:txBody>
              </p:sp>
              <p:sp>
                <p:nvSpPr>
                  <p:cNvPr id="196632" name="Rectangle 16"/>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196624" name="Group 17"/>
              <p:cNvGrpSpPr>
                <a:grpSpLocks/>
              </p:cNvGrpSpPr>
              <p:nvPr/>
            </p:nvGrpSpPr>
            <p:grpSpPr bwMode="auto">
              <a:xfrm>
                <a:off x="3258" y="773"/>
                <a:ext cx="2496" cy="235"/>
                <a:chOff x="2288" y="0"/>
                <a:chExt cx="1756" cy="451"/>
              </a:xfrm>
            </p:grpSpPr>
            <p:sp>
              <p:nvSpPr>
                <p:cNvPr id="196625" name="Rectangle 18"/>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196626" name="Group 19"/>
                <p:cNvGrpSpPr>
                  <a:grpSpLocks/>
                </p:cNvGrpSpPr>
                <p:nvPr/>
              </p:nvGrpSpPr>
              <p:grpSpPr bwMode="auto">
                <a:xfrm>
                  <a:off x="2288" y="0"/>
                  <a:ext cx="1756" cy="451"/>
                  <a:chOff x="2288" y="0"/>
                  <a:chExt cx="1756" cy="451"/>
                </a:xfrm>
              </p:grpSpPr>
              <p:sp>
                <p:nvSpPr>
                  <p:cNvPr id="196627" name="Rectangle 20"/>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2400" b="1">
                        <a:solidFill>
                          <a:srgbClr val="FFFFFF"/>
                        </a:solidFill>
                      </a:rPr>
                      <a:t>Weaknesses</a:t>
                    </a:r>
                    <a:endParaRPr lang="en-US" sz="2400" b="1">
                      <a:solidFill>
                        <a:schemeClr val="tx1"/>
                      </a:solidFill>
                    </a:endParaRPr>
                  </a:p>
                </p:txBody>
              </p:sp>
              <p:sp>
                <p:nvSpPr>
                  <p:cNvPr id="196628" name="Rectangle 21"/>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sp>
          <p:nvSpPr>
            <p:cNvPr id="196618" name="Rectangle 26"/>
            <p:cNvSpPr>
              <a:spLocks noChangeArrowheads="1"/>
            </p:cNvSpPr>
            <p:nvPr/>
          </p:nvSpPr>
          <p:spPr bwMode="auto">
            <a:xfrm>
              <a:off x="6" y="1008"/>
              <a:ext cx="762" cy="3307"/>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nvGrpSpPr>
            <p:cNvPr id="196619" name="Group 27"/>
            <p:cNvGrpSpPr>
              <a:grpSpLocks/>
            </p:cNvGrpSpPr>
            <p:nvPr/>
          </p:nvGrpSpPr>
          <p:grpSpPr bwMode="auto">
            <a:xfrm>
              <a:off x="768" y="1008"/>
              <a:ext cx="4986" cy="3307"/>
              <a:chOff x="846" y="451"/>
              <a:chExt cx="3198" cy="2524"/>
            </a:xfrm>
          </p:grpSpPr>
          <p:sp>
            <p:nvSpPr>
              <p:cNvPr id="196621" name="Rectangle 29"/>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sp>
            <p:nvSpPr>
              <p:cNvPr id="196622" name="Rectangle 28"/>
              <p:cNvSpPr>
                <a:spLocks noChangeArrowheads="1"/>
              </p:cNvSpPr>
              <p:nvPr/>
            </p:nvSpPr>
            <p:spPr bwMode="auto">
              <a:xfrm>
                <a:off x="878" y="451"/>
                <a:ext cx="3134" cy="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endParaRPr>
              </a:p>
            </p:txBody>
          </p:sp>
        </p:grpSp>
        <p:sp>
          <p:nvSpPr>
            <p:cNvPr id="196620" name="Rectangle 30"/>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grpSp>
        <p:nvGrpSpPr>
          <p:cNvPr id="56" name="Group 73"/>
          <p:cNvGrpSpPr>
            <a:grpSpLocks/>
          </p:cNvGrpSpPr>
          <p:nvPr/>
        </p:nvGrpSpPr>
        <p:grpSpPr bwMode="auto">
          <a:xfrm>
            <a:off x="-76200" y="1219200"/>
            <a:ext cx="9220200" cy="5638800"/>
            <a:chOff x="-48" y="768"/>
            <a:chExt cx="5808" cy="3552"/>
          </a:xfrm>
        </p:grpSpPr>
        <p:grpSp>
          <p:nvGrpSpPr>
            <p:cNvPr id="57" name="Group 53"/>
            <p:cNvGrpSpPr>
              <a:grpSpLocks/>
            </p:cNvGrpSpPr>
            <p:nvPr/>
          </p:nvGrpSpPr>
          <p:grpSpPr bwMode="auto">
            <a:xfrm>
              <a:off x="6" y="773"/>
              <a:ext cx="762" cy="235"/>
              <a:chOff x="0" y="0"/>
              <a:chExt cx="846" cy="451"/>
            </a:xfrm>
          </p:grpSpPr>
          <p:sp>
            <p:nvSpPr>
              <p:cNvPr id="78" name="Rectangle 52"/>
              <p:cNvSpPr>
                <a:spLocks noChangeArrowheads="1"/>
              </p:cNvSpPr>
              <p:nvPr/>
            </p:nvSpPr>
            <p:spPr bwMode="auto">
              <a:xfrm>
                <a:off x="0" y="0"/>
                <a:ext cx="84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9" name="Group 51"/>
              <p:cNvGrpSpPr>
                <a:grpSpLocks/>
              </p:cNvGrpSpPr>
              <p:nvPr/>
            </p:nvGrpSpPr>
            <p:grpSpPr bwMode="auto">
              <a:xfrm>
                <a:off x="0" y="0"/>
                <a:ext cx="846" cy="451"/>
                <a:chOff x="0" y="0"/>
                <a:chExt cx="846" cy="451"/>
              </a:xfrm>
            </p:grpSpPr>
            <p:sp>
              <p:nvSpPr>
                <p:cNvPr id="80" name="Rectangle 45"/>
                <p:cNvSpPr>
                  <a:spLocks noChangeArrowheads="1"/>
                </p:cNvSpPr>
                <p:nvPr/>
              </p:nvSpPr>
              <p:spPr bwMode="auto">
                <a:xfrm>
                  <a:off x="32" y="0"/>
                  <a:ext cx="78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en-US" sz="1200" b="1">
                      <a:solidFill>
                        <a:schemeClr val="tx1"/>
                      </a:solidFill>
                    </a:rPr>
                    <a:t> </a:t>
                  </a:r>
                </a:p>
                <a:p>
                  <a:pPr eaLnBrk="0" hangingPunct="0">
                    <a:lnSpc>
                      <a:spcPct val="100000"/>
                    </a:lnSpc>
                  </a:pPr>
                  <a:endParaRPr lang="en-US" sz="1200" b="1">
                    <a:solidFill>
                      <a:schemeClr val="tx1"/>
                    </a:solidFill>
                  </a:endParaRPr>
                </a:p>
              </p:txBody>
            </p:sp>
            <p:sp>
              <p:nvSpPr>
                <p:cNvPr id="81" name="Rectangle 50"/>
                <p:cNvSpPr>
                  <a:spLocks noChangeArrowheads="1"/>
                </p:cNvSpPr>
                <p:nvPr/>
              </p:nvSpPr>
              <p:spPr bwMode="auto">
                <a:xfrm>
                  <a:off x="0" y="0"/>
                  <a:ext cx="84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58" name="Group 72"/>
            <p:cNvGrpSpPr>
              <a:grpSpLocks/>
            </p:cNvGrpSpPr>
            <p:nvPr/>
          </p:nvGrpSpPr>
          <p:grpSpPr bwMode="auto">
            <a:xfrm>
              <a:off x="768" y="773"/>
              <a:ext cx="4986" cy="235"/>
              <a:chOff x="1208" y="773"/>
              <a:chExt cx="4546" cy="235"/>
            </a:xfrm>
          </p:grpSpPr>
          <p:grpSp>
            <p:nvGrpSpPr>
              <p:cNvPr id="68" name="Group 57"/>
              <p:cNvGrpSpPr>
                <a:grpSpLocks/>
              </p:cNvGrpSpPr>
              <p:nvPr/>
            </p:nvGrpSpPr>
            <p:grpSpPr bwMode="auto">
              <a:xfrm>
                <a:off x="1208" y="773"/>
                <a:ext cx="2050" cy="235"/>
                <a:chOff x="846" y="0"/>
                <a:chExt cx="1442" cy="451"/>
              </a:xfrm>
            </p:grpSpPr>
            <p:sp>
              <p:nvSpPr>
                <p:cNvPr id="74" name="Rectangle 56"/>
                <p:cNvSpPr>
                  <a:spLocks noChangeArrowheads="1"/>
                </p:cNvSpPr>
                <p:nvPr/>
              </p:nvSpPr>
              <p:spPr bwMode="auto">
                <a:xfrm>
                  <a:off x="846" y="0"/>
                  <a:ext cx="144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5" name="Group 55"/>
                <p:cNvGrpSpPr>
                  <a:grpSpLocks/>
                </p:cNvGrpSpPr>
                <p:nvPr/>
              </p:nvGrpSpPr>
              <p:grpSpPr bwMode="auto">
                <a:xfrm>
                  <a:off x="846" y="0"/>
                  <a:ext cx="1442" cy="451"/>
                  <a:chOff x="846" y="0"/>
                  <a:chExt cx="1442" cy="451"/>
                </a:xfrm>
              </p:grpSpPr>
              <p:sp>
                <p:nvSpPr>
                  <p:cNvPr id="76" name="Rectangle 46"/>
                  <p:cNvSpPr>
                    <a:spLocks noChangeArrowheads="1"/>
                  </p:cNvSpPr>
                  <p:nvPr/>
                </p:nvSpPr>
                <p:spPr bwMode="auto">
                  <a:xfrm>
                    <a:off x="878" y="0"/>
                    <a:ext cx="1378"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القوة</a:t>
                    </a:r>
                    <a:endParaRPr lang="en-US" sz="2400" b="1" dirty="0">
                      <a:solidFill>
                        <a:schemeClr val="tx1"/>
                      </a:solidFill>
                      <a:latin typeface="Arial" panose="020B0604020202020204" pitchFamily="34" charset="0"/>
                      <a:cs typeface="Arial" panose="020B0604020202020204" pitchFamily="34" charset="0"/>
                    </a:endParaRPr>
                  </a:p>
                </p:txBody>
              </p:sp>
              <p:sp>
                <p:nvSpPr>
                  <p:cNvPr id="77" name="Rectangle 54"/>
                  <p:cNvSpPr>
                    <a:spLocks noChangeArrowheads="1"/>
                  </p:cNvSpPr>
                  <p:nvPr/>
                </p:nvSpPr>
                <p:spPr bwMode="auto">
                  <a:xfrm>
                    <a:off x="846" y="0"/>
                    <a:ext cx="1442"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69" name="Group 61"/>
              <p:cNvGrpSpPr>
                <a:grpSpLocks/>
              </p:cNvGrpSpPr>
              <p:nvPr/>
            </p:nvGrpSpPr>
            <p:grpSpPr bwMode="auto">
              <a:xfrm>
                <a:off x="3258" y="773"/>
                <a:ext cx="2496" cy="235"/>
                <a:chOff x="2288" y="0"/>
                <a:chExt cx="1756" cy="451"/>
              </a:xfrm>
            </p:grpSpPr>
            <p:sp>
              <p:nvSpPr>
                <p:cNvPr id="70" name="Rectangle 60"/>
                <p:cNvSpPr>
                  <a:spLocks noChangeArrowheads="1"/>
                </p:cNvSpPr>
                <p:nvPr/>
              </p:nvSpPr>
              <p:spPr bwMode="auto">
                <a:xfrm>
                  <a:off x="2288" y="0"/>
                  <a:ext cx="1756"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71" name="Group 59"/>
                <p:cNvGrpSpPr>
                  <a:grpSpLocks/>
                </p:cNvGrpSpPr>
                <p:nvPr/>
              </p:nvGrpSpPr>
              <p:grpSpPr bwMode="auto">
                <a:xfrm>
                  <a:off x="2288" y="0"/>
                  <a:ext cx="1756" cy="451"/>
                  <a:chOff x="2288" y="0"/>
                  <a:chExt cx="1756" cy="451"/>
                </a:xfrm>
              </p:grpSpPr>
              <p:sp>
                <p:nvSpPr>
                  <p:cNvPr id="72" name="Rectangle 47"/>
                  <p:cNvSpPr>
                    <a:spLocks noChangeArrowheads="1"/>
                  </p:cNvSpPr>
                  <p:nvPr/>
                </p:nvSpPr>
                <p:spPr bwMode="auto">
                  <a:xfrm>
                    <a:off x="2320" y="0"/>
                    <a:ext cx="1692" cy="451"/>
                  </a:xfrm>
                  <a:prstGeom prst="rect">
                    <a:avLst/>
                  </a:prstGeom>
                  <a:solidFill>
                    <a:srgbClr val="666666"/>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nSpc>
                        <a:spcPct val="100000"/>
                      </a:lnSpc>
                    </a:pPr>
                    <a:r>
                      <a:rPr lang="ar-JO" sz="2400" b="1" dirty="0">
                        <a:solidFill>
                          <a:srgbClr val="FFFFFF"/>
                        </a:solidFill>
                        <a:latin typeface="Arial" panose="020B0604020202020204" pitchFamily="34" charset="0"/>
                        <a:cs typeface="Arial" panose="020B0604020202020204" pitchFamily="34" charset="0"/>
                      </a:rPr>
                      <a:t>نقاط الضعف</a:t>
                    </a:r>
                    <a:endParaRPr lang="en-US" sz="2400" b="1" dirty="0">
                      <a:solidFill>
                        <a:schemeClr val="tx1"/>
                      </a:solidFill>
                      <a:latin typeface="Arial" panose="020B0604020202020204" pitchFamily="34" charset="0"/>
                      <a:cs typeface="Arial" panose="020B0604020202020204" pitchFamily="34" charset="0"/>
                    </a:endParaRPr>
                  </a:p>
                </p:txBody>
              </p:sp>
              <p:sp>
                <p:nvSpPr>
                  <p:cNvPr id="73" name="Rectangle 58"/>
                  <p:cNvSpPr>
                    <a:spLocks noChangeArrowheads="1"/>
                  </p:cNvSpPr>
                  <p:nvPr/>
                </p:nvSpPr>
                <p:spPr bwMode="auto">
                  <a:xfrm>
                    <a:off x="2288" y="0"/>
                    <a:ext cx="1756" cy="451"/>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grpSp>
          <p:nvGrpSpPr>
            <p:cNvPr id="59" name="Group 65"/>
            <p:cNvGrpSpPr>
              <a:grpSpLocks/>
            </p:cNvGrpSpPr>
            <p:nvPr/>
          </p:nvGrpSpPr>
          <p:grpSpPr bwMode="auto">
            <a:xfrm>
              <a:off x="-48" y="1008"/>
              <a:ext cx="816" cy="3307"/>
              <a:chOff x="-60" y="451"/>
              <a:chExt cx="906" cy="2524"/>
            </a:xfrm>
          </p:grpSpPr>
          <p:sp>
            <p:nvSpPr>
              <p:cNvPr id="64" name="Rectangle 64"/>
              <p:cNvSpPr>
                <a:spLocks noChangeArrowheads="1"/>
              </p:cNvSpPr>
              <p:nvPr/>
            </p:nvSpPr>
            <p:spPr bwMode="auto">
              <a:xfrm>
                <a:off x="0" y="451"/>
                <a:ext cx="846" cy="2524"/>
              </a:xfrm>
              <a:prstGeom prst="rect">
                <a:avLst/>
              </a:prstGeom>
              <a:solidFill>
                <a:srgbClr val="B2B2B2"/>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spAutoFit/>
              </a:bodyPr>
              <a:lstStyle/>
              <a:p>
                <a:endParaRPr lang="en-US"/>
              </a:p>
            </p:txBody>
          </p:sp>
          <p:grpSp>
            <p:nvGrpSpPr>
              <p:cNvPr id="65" name="Group 63"/>
              <p:cNvGrpSpPr>
                <a:grpSpLocks/>
              </p:cNvGrpSpPr>
              <p:nvPr/>
            </p:nvGrpSpPr>
            <p:grpSpPr bwMode="auto">
              <a:xfrm>
                <a:off x="-60" y="451"/>
                <a:ext cx="906" cy="2524"/>
                <a:chOff x="-60" y="451"/>
                <a:chExt cx="906" cy="2524"/>
              </a:xfrm>
            </p:grpSpPr>
            <p:sp>
              <p:nvSpPr>
                <p:cNvPr id="66" name="Rectangle 48"/>
                <p:cNvSpPr>
                  <a:spLocks noChangeArrowheads="1"/>
                </p:cNvSpPr>
                <p:nvPr/>
              </p:nvSpPr>
              <p:spPr bwMode="auto">
                <a:xfrm>
                  <a:off x="-60" y="451"/>
                  <a:ext cx="906" cy="2524"/>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algn="ctr">
                    <a:lnSpc>
                      <a:spcPct val="100000"/>
                    </a:lnSpc>
                  </a:pPr>
                  <a:r>
                    <a:rPr lang="ar-JO" sz="2400" b="1" dirty="0">
                      <a:solidFill>
                        <a:schemeClr val="tx1"/>
                      </a:solidFill>
                      <a:latin typeface="Arial" panose="020B0604020202020204" pitchFamily="34" charset="0"/>
                      <a:cs typeface="Arial" panose="020B0604020202020204" pitchFamily="34" charset="0"/>
                    </a:rPr>
                    <a:t>الديناصور البحري</a:t>
                  </a:r>
                  <a:endParaRPr lang="en-US" sz="2400" b="1" dirty="0">
                    <a:solidFill>
                      <a:schemeClr val="tx1"/>
                    </a:solidFill>
                    <a:latin typeface="Arial" panose="020B0604020202020204" pitchFamily="34" charset="0"/>
                    <a:cs typeface="Arial" panose="020B0604020202020204" pitchFamily="34" charset="0"/>
                  </a:endParaRPr>
                </a:p>
              </p:txBody>
            </p:sp>
            <p:sp>
              <p:nvSpPr>
                <p:cNvPr id="67" name="Rectangle 62"/>
                <p:cNvSpPr>
                  <a:spLocks noChangeArrowheads="1"/>
                </p:cNvSpPr>
                <p:nvPr/>
              </p:nvSpPr>
              <p:spPr bwMode="auto">
                <a:xfrm>
                  <a:off x="0" y="451"/>
                  <a:ext cx="846"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grpSp>
        <p:grpSp>
          <p:nvGrpSpPr>
            <p:cNvPr id="60" name="Group 67"/>
            <p:cNvGrpSpPr>
              <a:grpSpLocks/>
            </p:cNvGrpSpPr>
            <p:nvPr/>
          </p:nvGrpSpPr>
          <p:grpSpPr bwMode="auto">
            <a:xfrm>
              <a:off x="768" y="1008"/>
              <a:ext cx="4986" cy="3307"/>
              <a:chOff x="846" y="451"/>
              <a:chExt cx="3198" cy="2524"/>
            </a:xfrm>
          </p:grpSpPr>
          <p:sp>
            <p:nvSpPr>
              <p:cNvPr id="62" name="Rectangle 49"/>
              <p:cNvSpPr>
                <a:spLocks noChangeArrowheads="1"/>
              </p:cNvSpPr>
              <p:nvPr/>
            </p:nvSpPr>
            <p:spPr bwMode="auto">
              <a:xfrm>
                <a:off x="878" y="451"/>
                <a:ext cx="3134" cy="25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eaLnBrk="0" hangingPunct="0">
                  <a:lnSpc>
                    <a:spcPct val="100000"/>
                  </a:lnSpc>
                </a:pPr>
                <a:endParaRPr lang="en-US" altLang="ja-JP"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altLang="ja-JP" sz="2800" b="1" dirty="0">
                    <a:solidFill>
                      <a:schemeClr val="tx1"/>
                    </a:solidFill>
                    <a:latin typeface="Arial" panose="020B0604020202020204" pitchFamily="34" charset="0"/>
                    <a:cs typeface="Arial" panose="020B0604020202020204" pitchFamily="34" charset="0"/>
                  </a:rPr>
                  <a:t>ضخامة حجمه حيث يشرف على كل متعالٍ وهو ملك على كل بني الكبرياء (41: 33-34) التمساح ليس ملك الوحوش مقارنة بالتيرانوصور ريكس.</a:t>
                </a:r>
                <a:endParaRPr lang="en-US" altLang="ja-JP" sz="2800" b="1" dirty="0">
                  <a:solidFill>
                    <a:schemeClr val="tx1"/>
                  </a:solidFill>
                  <a:latin typeface="Arial" panose="020B0604020202020204" pitchFamily="34" charset="0"/>
                  <a:cs typeface="Arial" panose="020B0604020202020204" pitchFamily="34" charset="0"/>
                </a:endParaRPr>
              </a:p>
              <a:p>
                <a:pPr marL="228600" indent="-228600" algn="r" rtl="1" eaLnBrk="0" hangingPunct="0">
                  <a:lnSpc>
                    <a:spcPct val="100000"/>
                  </a:lnSpc>
                  <a:buFont typeface="Wingdings" charset="0"/>
                  <a:buChar char="Ø"/>
                </a:pPr>
                <a:r>
                  <a:rPr lang="ar-JO" sz="2800" b="1" dirty="0">
                    <a:solidFill>
                      <a:schemeClr val="tx1"/>
                    </a:solidFill>
                    <a:latin typeface="Arial" panose="020B0604020202020204" pitchFamily="34" charset="0"/>
                    <a:cs typeface="Arial" panose="020B0604020202020204" pitchFamily="34" charset="0"/>
                  </a:rPr>
                  <a:t>ربما كان الديناصور ريكس أشرس حيوان عاش على الإطلاق. كان طول رأسه حوالي 4 أقدام وله أسنان حادة ومسننة. كان يقف من 18 إلى 20 قدماً وطوله 50 قدماً. ربما كان وزنه 8 أطنان. كانت قدماه الخلفيتان الضخمتان قادرتين على حمل هذا الوزن الهائل، وكان ذيله الطويل بمثابة توازن له. لا يوجد حيوان مفترس في يومنا هذا بما في ذلك الأسد والنمر بهذا الحجم والقوة والشراسة.</a:t>
                </a:r>
                <a:endParaRPr lang="en-US" sz="2800" b="1" dirty="0">
                  <a:solidFill>
                    <a:schemeClr val="tx1"/>
                  </a:solidFill>
                  <a:latin typeface="Arial" panose="020B0604020202020204" pitchFamily="34" charset="0"/>
                  <a:cs typeface="Arial" panose="020B0604020202020204" pitchFamily="34" charset="0"/>
                </a:endParaRPr>
              </a:p>
            </p:txBody>
          </p:sp>
          <p:sp>
            <p:nvSpPr>
              <p:cNvPr id="63" name="Rectangle 66"/>
              <p:cNvSpPr>
                <a:spLocks noChangeArrowheads="1"/>
              </p:cNvSpPr>
              <p:nvPr/>
            </p:nvSpPr>
            <p:spPr bwMode="auto">
              <a:xfrm>
                <a:off x="846" y="451"/>
                <a:ext cx="3198" cy="2524"/>
              </a:xfrm>
              <a:prstGeom prst="rect">
                <a:avLst/>
              </a:prstGeom>
              <a:noFill/>
              <a:ln w="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sp>
          <p:nvSpPr>
            <p:cNvPr id="61" name="Rectangle 69"/>
            <p:cNvSpPr>
              <a:spLocks noChangeArrowheads="1"/>
            </p:cNvSpPr>
            <p:nvPr/>
          </p:nvSpPr>
          <p:spPr bwMode="auto">
            <a:xfrm>
              <a:off x="0" y="768"/>
              <a:ext cx="5760" cy="3552"/>
            </a:xfrm>
            <a:prstGeom prst="rect">
              <a:avLst/>
            </a:prstGeom>
            <a:noFill/>
            <a:ln w="14287" cap="sq">
              <a:solidFill>
                <a:srgbClr val="A0A0A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spAutoFit/>
            </a:bodyPr>
            <a:lstStyle/>
            <a:p>
              <a:endParaRPr lang="en-US"/>
            </a:p>
          </p:txBody>
        </p:sp>
      </p:grpSp>
      <p:pic>
        <p:nvPicPr>
          <p:cNvPr id="82" name="Picture 32" descr="Tyrannosaurus Rex01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00200"/>
            <a:ext cx="1219200" cy="2312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Text Box 4">
            <a:extLst>
              <a:ext uri="{FF2B5EF4-FFF2-40B4-BE49-F238E27FC236}">
                <a16:creationId xmlns:a16="http://schemas.microsoft.com/office/drawing/2014/main" id="{582878E8-D0F1-CB3C-5D76-821DCAF1892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68" y="156"/>
            <a:ext cx="9299762" cy="6857843"/>
          </a:xfrm>
          <a:prstGeom prst="rect">
            <a:avLst/>
          </a:prstGeom>
        </p:spPr>
      </p:pic>
      <p:sp>
        <p:nvSpPr>
          <p:cNvPr id="445442" name="Rectangle 2"/>
          <p:cNvSpPr>
            <a:spLocks noGrp="1" noChangeArrowheads="1"/>
          </p:cNvSpPr>
          <p:nvPr>
            <p:ph type="title"/>
          </p:nvPr>
        </p:nvSpPr>
        <p:spPr>
          <a:xfrm>
            <a:off x="288032" y="288032"/>
            <a:ext cx="4355976" cy="1124744"/>
          </a:xfrm>
          <a:noFill/>
        </p:spPr>
        <p:txBody>
          <a:bodyPr/>
          <a:lstStyle/>
          <a:p>
            <a:pPr algn="l" eaLnBrk="1" hangingPunct="1">
              <a:defRPr/>
            </a:pPr>
            <a:r>
              <a:rPr lang="ar-SA" sz="4800" b="1" dirty="0">
                <a:solidFill>
                  <a:schemeClr val="bg1"/>
                </a:solidFill>
                <a:effectLst>
                  <a:glow rad="228600">
                    <a:schemeClr val="tx1"/>
                  </a:glow>
                </a:effectLst>
                <a:latin typeface="Arial"/>
                <a:cs typeface="Arial"/>
              </a:rPr>
              <a:t>الديناصور ريكس</a:t>
            </a:r>
            <a:endParaRPr lang="en-US" sz="4800" b="1" dirty="0">
              <a:solidFill>
                <a:schemeClr val="bg1"/>
              </a:solidFill>
              <a:effectLst>
                <a:glow rad="228600">
                  <a:schemeClr val="tx1"/>
                </a:glow>
              </a:effectLst>
              <a:latin typeface="Arial"/>
              <a:cs typeface="Arial"/>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en-US" sz="2400" b="1">
                <a:solidFill>
                  <a:schemeClr val="bg1"/>
                </a:solidFill>
                <a:latin typeface="Arial" charset="0"/>
                <a:cs typeface="Arial" charset="0"/>
              </a:rPr>
              <a:t>379</a:t>
            </a:r>
          </a:p>
        </p:txBody>
      </p:sp>
    </p:spTree>
    <p:extLst>
      <p:ext uri="{BB962C8B-B14F-4D97-AF65-F5344CB8AC3E}">
        <p14:creationId xmlns:p14="http://schemas.microsoft.com/office/powerpoint/2010/main" val="500512324"/>
      </p:ext>
    </p:extLst>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1175"/>
            <a:ext cx="9144000" cy="6225953"/>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Black" charset="0"/>
                <a:ea typeface="宋体" charset="0"/>
                <a:cs typeface="宋体" charset="0"/>
              </a:rPr>
              <a:t>الديناصورات في سفر أيوب؟</a:t>
            </a:r>
            <a:endParaRPr lang="en-US" sz="3600" b="1" dirty="0">
              <a:solidFill>
                <a:srgbClr val="FFFFFF"/>
              </a:solidFill>
              <a:latin typeface="Arial Black" charset="0"/>
              <a:ea typeface="宋体" charset="0"/>
              <a:cs typeface="宋体" charset="0"/>
            </a:endParaRPr>
          </a:p>
        </p:txBody>
      </p:sp>
      <p:sp>
        <p:nvSpPr>
          <p:cNvPr id="196622" name="Rectangle 28"/>
          <p:cNvSpPr>
            <a:spLocks noChangeArrowheads="1"/>
          </p:cNvSpPr>
          <p:nvPr/>
        </p:nvSpPr>
        <p:spPr bwMode="auto">
          <a:xfrm>
            <a:off x="14869" y="1124744"/>
            <a:ext cx="3549019" cy="5616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ctr" anchorCtr="1"/>
          <a:lstStyle/>
          <a:p>
            <a:pPr marL="228600" indent="-228600" algn="r" rtl="1" eaLnBrk="0" hangingPunct="0">
              <a:lnSpc>
                <a:spcPct val="100000"/>
              </a:lnSpc>
              <a:buFont typeface="Wingdings" charset="0"/>
              <a:buChar char="Ø"/>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إن استنشاق النار والدخان (41: 18-21) غالباً ما يُعتبر رمزياً، ولكنه قد يكون حرفياً. لا يمكننا أن نعرف من عظام الديناصورات ما إذا كان بإمكانهم التنفس بهذه الطريقة. بعض الخنافس والأسماك تفعل ذلك لذلك من الممكن أن تكون بعض الديناصورات قد أصدرت دخاناً ونيراناً.</a:t>
            </a:r>
            <a:endParaRPr lang="en-US" altLang="ja-JP"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379</a:t>
            </a:r>
            <a:endParaRPr lang="en-US" sz="2400" b="1" dirty="0">
              <a:latin typeface="Arial" charset="0"/>
              <a:cs typeface="Arial" charset="0"/>
            </a:endParaRPr>
          </a:p>
        </p:txBody>
      </p:sp>
      <p:sp>
        <p:nvSpPr>
          <p:cNvPr id="7" name="Text Box 4">
            <a:extLst>
              <a:ext uri="{FF2B5EF4-FFF2-40B4-BE49-F238E27FC236}">
                <a16:creationId xmlns:a16="http://schemas.microsoft.com/office/drawing/2014/main" id="{582226C5-71C4-6476-7FE6-DD43538F1DCE}"/>
              </a:ext>
            </a:extLst>
          </p:cNvPr>
          <p:cNvSpPr txBox="1">
            <a:spLocks noChangeArrowheads="1"/>
          </p:cNvSpPr>
          <p:nvPr/>
        </p:nvSpPr>
        <p:spPr bwMode="auto">
          <a:xfrm>
            <a:off x="1752600" y="685800"/>
            <a:ext cx="4876800" cy="486287"/>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rtl="1" eaLnBrk="1" hangingPunct="1">
              <a:spcBef>
                <a:spcPct val="50000"/>
              </a:spcBef>
            </a:pPr>
            <a:r>
              <a:rPr lang="ar-SA" altLang="zh-CN" sz="3200" b="1" dirty="0">
                <a:solidFill>
                  <a:srgbClr val="FFFFFF"/>
                </a:solidFill>
                <a:latin typeface="Arial" charset="0"/>
                <a:cs typeface="Arial" charset="0"/>
              </a:rPr>
              <a:t> ل</a:t>
            </a:r>
            <a:r>
              <a:rPr lang="ar-JO" altLang="zh-CN" sz="3200" b="1" dirty="0">
                <a:solidFill>
                  <a:srgbClr val="FFFFFF"/>
                </a:solidFill>
                <a:latin typeface="Arial" charset="0"/>
                <a:cs typeface="Arial" charset="0"/>
              </a:rPr>
              <a:t>و</a:t>
            </a:r>
            <a:r>
              <a:rPr lang="ar-SA" altLang="zh-CN" sz="3200" b="1" dirty="0">
                <a:solidFill>
                  <a:srgbClr val="FFFFFF"/>
                </a:solidFill>
                <a:latin typeface="Arial" charset="0"/>
                <a:cs typeface="Arial" charset="0"/>
              </a:rPr>
              <a:t>ياثان</a:t>
            </a:r>
            <a:r>
              <a:rPr lang="en-US" altLang="zh-CN" sz="3200" b="1" dirty="0">
                <a:solidFill>
                  <a:srgbClr val="FFFFFF"/>
                </a:solidFill>
                <a:latin typeface="Arial" charset="0"/>
                <a:cs typeface="Arial" charset="0"/>
              </a:rPr>
              <a:t> </a:t>
            </a:r>
            <a:r>
              <a:rPr lang="ar-SA" altLang="zh-CN" sz="3200" b="1" dirty="0">
                <a:solidFill>
                  <a:srgbClr val="FFFFFF"/>
                </a:solidFill>
                <a:latin typeface="Arial" charset="0"/>
                <a:cs typeface="Arial" charset="0"/>
              </a:rPr>
              <a:t>(</a:t>
            </a:r>
            <a:r>
              <a:rPr lang="ar-JO" altLang="zh-CN" sz="3200" b="1" dirty="0">
                <a:solidFill>
                  <a:srgbClr val="FFFFFF"/>
                </a:solidFill>
                <a:latin typeface="Arial" charset="0"/>
                <a:cs typeface="Arial" charset="0"/>
              </a:rPr>
              <a:t>أ</a:t>
            </a:r>
            <a:r>
              <a:rPr lang="ar-SA" altLang="zh-CN" sz="3200" b="1" dirty="0">
                <a:solidFill>
                  <a:srgbClr val="FFFFFF"/>
                </a:solidFill>
                <a:latin typeface="Arial" charset="0"/>
                <a:cs typeface="Arial" charset="0"/>
              </a:rPr>
              <a:t>يوب ٤١ : ١-٣٤)</a:t>
            </a:r>
            <a:endParaRPr lang="en-US" sz="3200" b="1" dirty="0">
              <a:solidFill>
                <a:srgbClr val="FFFFFF"/>
              </a:solidFill>
              <a:latin typeface="Arial" charset="0"/>
              <a:cs typeface="Arial" charset="0"/>
            </a:endParaRPr>
          </a:p>
        </p:txBody>
      </p:sp>
    </p:spTree>
    <p:extLst>
      <p:ext uri="{BB962C8B-B14F-4D97-AF65-F5344CB8AC3E}">
        <p14:creationId xmlns:p14="http://schemas.microsoft.com/office/powerpoint/2010/main" val="367524281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6268" y="3284984"/>
            <a:ext cx="7988300" cy="3573016"/>
          </a:xfrm>
          <a:prstGeom prst="rect">
            <a:avLst/>
          </a:prstGeom>
        </p:spPr>
      </p:pic>
      <p:sp>
        <p:nvSpPr>
          <p:cNvPr id="196612" name="Rectangle 3"/>
          <p:cNvSpPr>
            <a:spLocks noGrp="1" noChangeArrowheads="1"/>
          </p:cNvSpPr>
          <p:nvPr>
            <p:ph type="title"/>
          </p:nvPr>
        </p:nvSpPr>
        <p:spPr>
          <a:xfrm>
            <a:off x="0" y="76200"/>
            <a:ext cx="8229600" cy="609600"/>
          </a:xfrm>
          <a:solidFill>
            <a:srgbClr val="800000"/>
          </a:solidFill>
          <a:ln>
            <a:solidFill>
              <a:schemeClr val="tx1"/>
            </a:solidFill>
            <a:miter lim="800000"/>
            <a:headEnd/>
            <a:tailEnd/>
          </a:ln>
        </p:spPr>
        <p:txBody>
          <a:bodyPr/>
          <a:lstStyle/>
          <a:p>
            <a:pPr eaLnBrk="1" hangingPunct="1">
              <a:tabLst>
                <a:tab pos="3028950" algn="l"/>
              </a:tabLst>
            </a:pPr>
            <a:r>
              <a:rPr lang="ar-JO" altLang="zh-CN" sz="3600" b="1" dirty="0">
                <a:solidFill>
                  <a:srgbClr val="FFFFFF"/>
                </a:solidFill>
                <a:latin typeface="Arial" panose="020B0604020202020204" pitchFamily="34" charset="0"/>
                <a:ea typeface="宋体" charset="0"/>
                <a:cs typeface="Arial" panose="020B0604020202020204" pitchFamily="34" charset="0"/>
              </a:rPr>
              <a:t>الديناصورات في سفر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
        <p:nvSpPr>
          <p:cNvPr id="196622" name="Rectangle 28"/>
          <p:cNvSpPr>
            <a:spLocks noChangeArrowheads="1"/>
          </p:cNvSpPr>
          <p:nvPr/>
        </p:nvSpPr>
        <p:spPr bwMode="auto">
          <a:xfrm>
            <a:off x="0" y="692696"/>
            <a:ext cx="9055272" cy="24048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0" tIns="0" rIns="0" bIns="0" anchor="t" anchorCtr="1"/>
          <a:lstStyle/>
          <a:p>
            <a:pPr marL="228600" indent="-228600" algn="r" rtl="1" eaLnBrk="0" hangingPunct="0">
              <a:lnSpc>
                <a:spcPct val="100000"/>
              </a:lnSpc>
              <a:buFont typeface="Wingdings" charset="0"/>
              <a:buChar char="Ø"/>
            </a:pPr>
            <a:r>
              <a:rPr lang="ar-JO" sz="2800" b="1" dirty="0">
                <a:latin typeface="Arial" panose="020B0604020202020204" pitchFamily="34" charset="0"/>
                <a:cs typeface="Arial" panose="020B0604020202020204" pitchFamily="34" charset="0"/>
              </a:rPr>
              <a:t>تأكل تنانين كومودو الإندونيسية التي يبلغ طولها 9 أقدام جثث الحيوانات الأخرى الميتة (مثل الماعز). إن الأسلوب الذي تستخدمه تنانين كومودو البالغة في وقت تناول الطعام يشبه أسلوب المجرفة الكهربائية... مع أسنانها ذات الحواف المنشارية المثبتة في فكين ضخمين، فإنها تمزق أجزاء كاملة من الجثث وتثبتها بالأسفل - العظام والشعر والديدان وكل شيء (ناشيونال جيوغرافيك، ديسمبر 68، 976-77).</a:t>
            </a:r>
            <a:endParaRPr lang="en-US" altLang="ja-JP" sz="2800" b="1" dirty="0">
              <a:latin typeface="Arial" panose="020B0604020202020204" pitchFamily="34" charset="0"/>
              <a:cs typeface="Arial" panose="020B0604020202020204" pitchFamily="34" charset="0"/>
            </a:endParaRPr>
          </a:p>
        </p:txBody>
      </p:sp>
      <p:sp>
        <p:nvSpPr>
          <p:cNvPr id="196615"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379</a:t>
            </a:r>
            <a:endParaRPr lang="en-US" sz="24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51520" y="3573016"/>
            <a:ext cx="3810000" cy="2540000"/>
          </a:xfrm>
          <a:prstGeom prst="rect">
            <a:avLst/>
          </a:prstGeom>
          <a:ln w="76200" cmpd="sng">
            <a:solidFill>
              <a:srgbClr val="FFFFFF"/>
            </a:solidFill>
          </a:ln>
        </p:spPr>
      </p:pic>
    </p:spTree>
    <p:extLst>
      <p:ext uri="{BB962C8B-B14F-4D97-AF65-F5344CB8AC3E}">
        <p14:creationId xmlns:p14="http://schemas.microsoft.com/office/powerpoint/2010/main" val="3214231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5" descr="bv30149"/>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338748" y="-171400"/>
            <a:ext cx="9735284" cy="7211656"/>
          </a:xfrm>
          <a:noFill/>
        </p:spPr>
      </p:pic>
      <p:sp>
        <p:nvSpPr>
          <p:cNvPr id="161807" name="Text Box 15"/>
          <p:cNvSpPr txBox="1">
            <a:spLocks noChangeArrowheads="1"/>
          </p:cNvSpPr>
          <p:nvPr/>
        </p:nvSpPr>
        <p:spPr bwMode="auto">
          <a:xfrm>
            <a:off x="4722204" y="1824776"/>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محتويات الكتابة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08" name="Text Box 16"/>
          <p:cNvSpPr txBox="1">
            <a:spLocks noChangeArrowheads="1"/>
          </p:cNvSpPr>
          <p:nvPr/>
        </p:nvSpPr>
        <p:spPr bwMode="auto">
          <a:xfrm>
            <a:off x="434928" y="1824776"/>
            <a:ext cx="3091132"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نمط الكتابة</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2404" name="Text Box 20"/>
          <p:cNvSpPr txBox="1">
            <a:spLocks noChangeArrowheads="1"/>
          </p:cNvSpPr>
          <p:nvPr/>
        </p:nvSpPr>
        <p:spPr bwMode="auto">
          <a:xfrm>
            <a:off x="8001000" y="188640"/>
            <a:ext cx="76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351</a:t>
            </a:r>
            <a:endParaRPr kumimoji="0" lang="en-US" sz="2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1" name="WordArt 29"/>
          <p:cNvSpPr>
            <a:spLocks noChangeArrowheads="1" noChangeShapeType="1" noTextEdit="1"/>
          </p:cNvSpPr>
          <p:nvPr/>
        </p:nvSpPr>
        <p:spPr bwMode="auto">
          <a:xfrm>
            <a:off x="667072" y="1068948"/>
            <a:ext cx="6629400" cy="9620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5400" b="1" i="1" u="none" strike="noStrike" kern="10" cap="none" spc="0" normalizeH="0" baseline="0" noProof="0" dirty="0">
                <a:ln w="9525">
                  <a:solidFill>
                    <a:srgbClr val="000000"/>
                  </a:solidFill>
                  <a:round/>
                  <a:headEnd/>
                  <a:tailEnd/>
                </a:ln>
                <a:solidFill>
                  <a:srgbClr val="FFFFFF"/>
                </a:solidFill>
                <a:effectLst/>
                <a:uLnTx/>
                <a:uFillTx/>
                <a:latin typeface="Arial Black"/>
                <a:ea typeface="Arial Black"/>
                <a:cs typeface="Arial Black"/>
              </a:rPr>
              <a:t>الحكمة </a:t>
            </a:r>
            <a:r>
              <a:rPr kumimoji="0" lang="ar-JO"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rPr>
              <a:t>مقابل الشعر</a:t>
            </a:r>
            <a:endParaRPr kumimoji="0" lang="en-US" sz="5400" b="1" i="1" u="none" strike="noStrike" kern="10" cap="none" spc="0" normalizeH="0" baseline="0" noProof="0" dirty="0">
              <a:ln w="9525">
                <a:solidFill>
                  <a:srgbClr val="000000"/>
                </a:solidFill>
                <a:round/>
                <a:headEnd/>
                <a:tailEnd/>
              </a:ln>
              <a:solidFill>
                <a:srgbClr val="FFFF00"/>
              </a:solidFill>
              <a:effectLst/>
              <a:uLnTx/>
              <a:uFillTx/>
              <a:latin typeface="Arial Black"/>
              <a:ea typeface="Arial Black"/>
              <a:cs typeface="Arial Black"/>
            </a:endParaRPr>
          </a:p>
        </p:txBody>
      </p:sp>
      <p:sp>
        <p:nvSpPr>
          <p:cNvPr id="161823" name="AutoShape 31"/>
          <p:cNvSpPr>
            <a:spLocks noChangeArrowheads="1"/>
          </p:cNvSpPr>
          <p:nvPr/>
        </p:nvSpPr>
        <p:spPr bwMode="auto">
          <a:xfrm rot="10800000">
            <a:off x="4096072" y="203161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24" name="Text Box 32"/>
          <p:cNvSpPr txBox="1">
            <a:spLocks noChangeArrowheads="1"/>
          </p:cNvSpPr>
          <p:nvPr/>
        </p:nvSpPr>
        <p:spPr bwMode="auto">
          <a:xfrm>
            <a:off x="4722204" y="2597752"/>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مبدأ نعيش بموجبه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5" name="Text Box 33"/>
          <p:cNvSpPr txBox="1">
            <a:spLocks noChangeArrowheads="1"/>
          </p:cNvSpPr>
          <p:nvPr/>
        </p:nvSpPr>
        <p:spPr bwMode="auto">
          <a:xfrm>
            <a:off x="-283940" y="2597752"/>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تكرار الفكرة</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6" name="AutoShape 34"/>
          <p:cNvSpPr>
            <a:spLocks noChangeArrowheads="1"/>
          </p:cNvSpPr>
          <p:nvPr/>
        </p:nvSpPr>
        <p:spPr bwMode="auto">
          <a:xfrm rot="10800000">
            <a:off x="4096072" y="2839656"/>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27" name="Text Box 35"/>
          <p:cNvSpPr txBox="1">
            <a:spLocks noChangeArrowheads="1"/>
          </p:cNvSpPr>
          <p:nvPr/>
        </p:nvSpPr>
        <p:spPr bwMode="auto">
          <a:xfrm>
            <a:off x="4722204" y="3277433"/>
            <a:ext cx="3810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000" dirty="0">
                <a:solidFill>
                  <a:srgbClr val="FFFFFF"/>
                </a:solidFill>
                <a:latin typeface="Arial" panose="020B0604020202020204" pitchFamily="34" charset="0"/>
                <a:cs typeface="Arial" panose="020B0604020202020204" pitchFamily="34" charset="0"/>
              </a:rPr>
              <a:t>المنطق (الحجة، الذكاء، الفكر)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28" name="Text Box 36"/>
          <p:cNvSpPr txBox="1">
            <a:spLocks noChangeArrowheads="1"/>
          </p:cNvSpPr>
          <p:nvPr/>
        </p:nvSpPr>
        <p:spPr bwMode="auto">
          <a:xfrm>
            <a:off x="75494" y="3510627"/>
            <a:ext cx="3450566"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الكائن كاملاً</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29" name="AutoShape 37"/>
          <p:cNvSpPr>
            <a:spLocks noChangeArrowheads="1"/>
          </p:cNvSpPr>
          <p:nvPr/>
        </p:nvSpPr>
        <p:spPr bwMode="auto">
          <a:xfrm rot="10800000">
            <a:off x="4096072" y="3636639"/>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30" name="Text Box 38"/>
          <p:cNvSpPr txBox="1">
            <a:spLocks noChangeArrowheads="1"/>
          </p:cNvSpPr>
          <p:nvPr/>
        </p:nvSpPr>
        <p:spPr bwMode="auto">
          <a:xfrm>
            <a:off x="4722204" y="4667863"/>
            <a:ext cx="3810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 أمثال، جامعة</a:t>
            </a:r>
            <a:endPar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1831" name="Text Box 39"/>
          <p:cNvSpPr txBox="1">
            <a:spLocks noChangeArrowheads="1"/>
          </p:cNvSpPr>
          <p:nvPr/>
        </p:nvSpPr>
        <p:spPr bwMode="auto">
          <a:xfrm>
            <a:off x="194964" y="4437031"/>
            <a:ext cx="3331096"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ar-JO" sz="3000" dirty="0">
                <a:solidFill>
                  <a:srgbClr val="FFFF00"/>
                </a:solidFill>
                <a:latin typeface="Arial" panose="020B0604020202020204" pitchFamily="34" charset="0"/>
                <a:cs typeface="Arial" panose="020B0604020202020204" pitchFamily="34" charset="0"/>
              </a:rPr>
              <a:t>أيوب، أمثال، جامعة، مزامير، نشيد الأنشاد</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2" name="AutoShape 40"/>
          <p:cNvSpPr>
            <a:spLocks noChangeArrowheads="1"/>
          </p:cNvSpPr>
          <p:nvPr/>
        </p:nvSpPr>
        <p:spPr bwMode="auto">
          <a:xfrm rot="10800000">
            <a:off x="4096072" y="4788767"/>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161833" name="Text Box 41"/>
          <p:cNvSpPr txBox="1">
            <a:spLocks noChangeArrowheads="1"/>
          </p:cNvSpPr>
          <p:nvPr/>
        </p:nvSpPr>
        <p:spPr bwMode="auto">
          <a:xfrm>
            <a:off x="4740932" y="5543905"/>
            <a:ext cx="3810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صنف أصغر </a:t>
            </a:r>
            <a:r>
              <a:rPr kumimoji="0" lang="ar-JO" sz="3000" b="1"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مجموعة فرعية</a:t>
            </a:r>
            <a:r>
              <a:rPr kumimoji="0" lang="en-US" sz="3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161834" name="Text Box 42"/>
          <p:cNvSpPr txBox="1">
            <a:spLocks noChangeArrowheads="1"/>
          </p:cNvSpPr>
          <p:nvPr/>
        </p:nvSpPr>
        <p:spPr bwMode="auto">
          <a:xfrm>
            <a:off x="75494" y="5777099"/>
            <a:ext cx="3450566"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99CCFF"/>
                </a:solidFill>
                <a:latin typeface="Arial" charset="0"/>
                <a:ea typeface="ＭＳ Ｐゴシック" charset="0"/>
                <a:cs typeface="ＭＳ Ｐゴシック" charset="0"/>
              </a:defRPr>
            </a:lvl1pPr>
            <a:lvl2pPr marL="742950" indent="-285750" eaLnBrk="0" hangingPunct="0">
              <a:defRPr sz="2800" b="1">
                <a:solidFill>
                  <a:srgbClr val="99CCFF"/>
                </a:solidFill>
                <a:latin typeface="Arial" charset="0"/>
                <a:ea typeface="ＭＳ Ｐゴシック" charset="0"/>
              </a:defRPr>
            </a:lvl2pPr>
            <a:lvl3pPr marL="1143000" indent="-228600" eaLnBrk="0" hangingPunct="0">
              <a:defRPr sz="2800" b="1">
                <a:solidFill>
                  <a:srgbClr val="99CCFF"/>
                </a:solidFill>
                <a:latin typeface="Arial" charset="0"/>
                <a:ea typeface="ＭＳ Ｐゴシック" charset="0"/>
              </a:defRPr>
            </a:lvl3pPr>
            <a:lvl4pPr marL="1600200" indent="-228600" eaLnBrk="0" hangingPunct="0">
              <a:defRPr sz="2800" b="1">
                <a:solidFill>
                  <a:srgbClr val="99CCFF"/>
                </a:solidFill>
                <a:latin typeface="Arial" charset="0"/>
                <a:ea typeface="ＭＳ Ｐゴシック" charset="0"/>
              </a:defRPr>
            </a:lvl4pPr>
            <a:lvl5pPr marL="2057400" indent="-228600" eaLnBrk="0" hangingPunct="0">
              <a:defRPr sz="2800" b="1">
                <a:solidFill>
                  <a:srgbClr val="99CCFF"/>
                </a:solidFill>
                <a:latin typeface="Arial" charset="0"/>
                <a:ea typeface="ＭＳ Ｐゴシック" charset="0"/>
              </a:defRPr>
            </a:lvl5pPr>
            <a:lvl6pPr marL="2514600" indent="-228600" eaLnBrk="0" fontAlgn="base" hangingPunct="0">
              <a:spcBef>
                <a:spcPct val="20000"/>
              </a:spcBef>
              <a:spcAft>
                <a:spcPct val="0"/>
              </a:spcAft>
              <a:defRPr sz="2800" b="1">
                <a:solidFill>
                  <a:srgbClr val="99CCFF"/>
                </a:solidFill>
                <a:latin typeface="Arial" charset="0"/>
                <a:ea typeface="ＭＳ Ｐゴシック" charset="0"/>
              </a:defRPr>
            </a:lvl6pPr>
            <a:lvl7pPr marL="2971800" indent="-228600" eaLnBrk="0" fontAlgn="base" hangingPunct="0">
              <a:spcBef>
                <a:spcPct val="20000"/>
              </a:spcBef>
              <a:spcAft>
                <a:spcPct val="0"/>
              </a:spcAft>
              <a:defRPr sz="2800" b="1">
                <a:solidFill>
                  <a:srgbClr val="99CCFF"/>
                </a:solidFill>
                <a:latin typeface="Arial" charset="0"/>
                <a:ea typeface="ＭＳ Ｐゴシック" charset="0"/>
              </a:defRPr>
            </a:lvl7pPr>
            <a:lvl8pPr marL="3429000" indent="-228600" eaLnBrk="0" fontAlgn="base" hangingPunct="0">
              <a:spcBef>
                <a:spcPct val="20000"/>
              </a:spcBef>
              <a:spcAft>
                <a:spcPct val="0"/>
              </a:spcAft>
              <a:defRPr sz="2800" b="1">
                <a:solidFill>
                  <a:srgbClr val="99CCFF"/>
                </a:solidFill>
                <a:latin typeface="Arial" charset="0"/>
                <a:ea typeface="ＭＳ Ｐゴシック" charset="0"/>
              </a:defRPr>
            </a:lvl8pPr>
            <a:lvl9pPr marL="3886200" indent="-228600" eaLnBrk="0" fontAlgn="base" hangingPunct="0">
              <a:spcBef>
                <a:spcPct val="20000"/>
              </a:spcBef>
              <a:spcAft>
                <a:spcPct val="0"/>
              </a:spcAft>
              <a:defRPr sz="2800" b="1">
                <a:solidFill>
                  <a:srgbClr val="99CCFF"/>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صنف أكبر</a:t>
            </a:r>
            <a:endParaRPr kumimoji="0" lang="en-US" sz="30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61835" name="AutoShape 43"/>
          <p:cNvSpPr>
            <a:spLocks noChangeArrowheads="1"/>
          </p:cNvSpPr>
          <p:nvPr/>
        </p:nvSpPr>
        <p:spPr bwMode="auto">
          <a:xfrm rot="10800000">
            <a:off x="4114800" y="5975536"/>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800" b="1"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0774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8640"/>
            <a:ext cx="9144000" cy="3053953"/>
          </a:xfrm>
          <a:prstGeom prst="rect">
            <a:avLst/>
          </a:prstGeom>
        </p:spPr>
      </p:pic>
      <p:sp>
        <p:nvSpPr>
          <p:cNvPr id="445442" name="Rectangle 2"/>
          <p:cNvSpPr>
            <a:spLocks noGrp="1" noChangeArrowheads="1"/>
          </p:cNvSpPr>
          <p:nvPr>
            <p:ph type="title"/>
          </p:nvPr>
        </p:nvSpPr>
        <p:spPr>
          <a:xfrm>
            <a:off x="0" y="288032"/>
            <a:ext cx="2699792" cy="2060848"/>
          </a:xfrm>
          <a:noFill/>
        </p:spPr>
        <p:txBody>
          <a:bodyPr/>
          <a:lstStyle/>
          <a:p>
            <a:pPr eaLnBrk="1" hangingPunct="1">
              <a:defRPr/>
            </a:pPr>
            <a:r>
              <a:rPr lang="ar-JO" sz="3200" b="1" dirty="0">
                <a:solidFill>
                  <a:schemeClr val="bg1"/>
                </a:solidFill>
                <a:effectLst>
                  <a:glow rad="228600">
                    <a:schemeClr val="tx1"/>
                  </a:glow>
                </a:effectLst>
                <a:latin typeface="Arial"/>
                <a:cs typeface="Arial"/>
              </a:rPr>
              <a:t>وقت لإعادة  تعريف الديناصور</a:t>
            </a:r>
            <a:endParaRPr lang="en-US" sz="3200" b="1" dirty="0">
              <a:solidFill>
                <a:schemeClr val="bg1"/>
              </a:solidFill>
              <a:effectLst>
                <a:glow rad="228600">
                  <a:schemeClr val="tx1"/>
                </a:glow>
              </a:effectLst>
              <a:latin typeface="Arial"/>
              <a:cs typeface="Arial"/>
            </a:endParaRPr>
          </a:p>
        </p:txBody>
      </p:sp>
      <p:sp>
        <p:nvSpPr>
          <p:cNvPr id="197635" name="Rectangle 10"/>
          <p:cNvSpPr>
            <a:spLocks noChangeArrowheads="1"/>
          </p:cNvSpPr>
          <p:nvPr/>
        </p:nvSpPr>
        <p:spPr bwMode="auto">
          <a:xfrm>
            <a:off x="179512" y="3068960"/>
            <a:ext cx="8856984" cy="32316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lnSpc>
                <a:spcPct val="90000"/>
              </a:lnSpc>
              <a:spcBef>
                <a:spcPct val="20000"/>
              </a:spcBef>
            </a:pPr>
            <a:r>
              <a:rPr lang="ar-JO" sz="2800" b="1" dirty="0">
                <a:solidFill>
                  <a:srgbClr val="FFFFFF"/>
                </a:solidFill>
                <a:latin typeface="Arial" charset="0"/>
                <a:cs typeface="Arial" charset="0"/>
              </a:rPr>
              <a:t>على الرغم من أنها انقرضت الآن بنسبة 99٪ ونادراً ما يتجاوز طولها 12 قدماً فإن </a:t>
            </a:r>
            <a:r>
              <a:rPr lang="ar-JO" sz="2800" b="1" dirty="0">
                <a:solidFill>
                  <a:srgbClr val="FFFF00"/>
                </a:solidFill>
                <a:latin typeface="Arial" charset="0"/>
                <a:cs typeface="Arial" charset="0"/>
              </a:rPr>
              <a:t>التمساح الأمريكي </a:t>
            </a:r>
            <a:r>
              <a:rPr lang="ar-JO" sz="2800" b="1" dirty="0">
                <a:solidFill>
                  <a:srgbClr val="FFFFFF"/>
                </a:solidFill>
                <a:latin typeface="Arial" charset="0"/>
                <a:cs typeface="Arial" charset="0"/>
              </a:rPr>
              <a:t>... يصل طوله إلى ما يقرب من </a:t>
            </a:r>
            <a:r>
              <a:rPr lang="ar-JO" sz="2800" b="1" dirty="0">
                <a:solidFill>
                  <a:srgbClr val="FFFF00"/>
                </a:solidFill>
                <a:latin typeface="Arial" charset="0"/>
                <a:cs typeface="Arial" charset="0"/>
              </a:rPr>
              <a:t>20 قدماً </a:t>
            </a:r>
            <a:r>
              <a:rPr lang="ar-JO" sz="2800" b="1" dirty="0">
                <a:solidFill>
                  <a:srgbClr val="FFFFFF"/>
                </a:solidFill>
                <a:latin typeface="Arial" charset="0"/>
                <a:cs typeface="Arial" charset="0"/>
              </a:rPr>
              <a:t>في مطلع القرن (ناشيونال جيوغرافيك [يناير 67] 137). منذ حوالي 500 سنة مضت كان طائر الإيبيورنيس </a:t>
            </a:r>
            <a:r>
              <a:rPr lang="ar-JO" sz="2800" b="1" dirty="0">
                <a:solidFill>
                  <a:srgbClr val="FFFF00"/>
                </a:solidFill>
                <a:latin typeface="Arial" charset="0"/>
                <a:cs typeface="Arial" charset="0"/>
              </a:rPr>
              <a:t>وهو طائر ديناصور يبلغ طوله أكثر من 10 أقدام</a:t>
            </a:r>
            <a:r>
              <a:rPr lang="ar-JO" sz="2800" b="1" dirty="0">
                <a:solidFill>
                  <a:srgbClr val="FFFFFF"/>
                </a:solidFill>
                <a:latin typeface="Arial" charset="0"/>
                <a:cs typeface="Arial" charset="0"/>
              </a:rPr>
              <a:t> ويزن نصف طن لا يزال يعيش في جزيرة مدغشقر (ناشيونال جيوغرافيك [أكتوبر 67]، 493)</a:t>
            </a:r>
          </a:p>
          <a:p>
            <a:pPr>
              <a:lnSpc>
                <a:spcPct val="90000"/>
              </a:lnSpc>
              <a:spcBef>
                <a:spcPct val="20000"/>
              </a:spcBef>
            </a:pPr>
            <a:r>
              <a:rPr lang="en-US" sz="2400" b="1" dirty="0">
                <a:solidFill>
                  <a:srgbClr val="FFFFFF"/>
                </a:solidFill>
                <a:latin typeface="Arial" charset="0"/>
                <a:cs typeface="Arial" charset="0"/>
              </a:rPr>
              <a:t> </a:t>
            </a:r>
          </a:p>
          <a:p>
            <a:pPr>
              <a:lnSpc>
                <a:spcPct val="90000"/>
              </a:lnSpc>
              <a:spcBef>
                <a:spcPct val="20000"/>
              </a:spcBef>
            </a:pPr>
            <a:r>
              <a:rPr lang="ar-JO" sz="2400" b="1" dirty="0">
                <a:solidFill>
                  <a:srgbClr val="FFFFFF"/>
                </a:solidFill>
                <a:latin typeface="Arial" charset="0"/>
                <a:cs typeface="Arial" charset="0"/>
              </a:rPr>
              <a:t>ــــ جون ويتكومب، العال الذي هلك، 28</a:t>
            </a:r>
            <a:endParaRPr lang="en-US" sz="2400" b="1" dirty="0">
              <a:solidFill>
                <a:srgbClr val="FFFFFF"/>
              </a:solidFill>
              <a:latin typeface="Arial" charset="0"/>
              <a:cs typeface="Arial" charset="0"/>
            </a:endParaRPr>
          </a:p>
        </p:txBody>
      </p:sp>
      <p:sp>
        <p:nvSpPr>
          <p:cNvPr id="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chemeClr val="bg1"/>
                </a:solidFill>
                <a:latin typeface="Arial" charset="0"/>
                <a:cs typeface="Arial" charset="0"/>
              </a:rPr>
              <a:t>379</a:t>
            </a:r>
            <a:endParaRPr lang="en-US" sz="2400" b="1" dirty="0">
              <a:solidFill>
                <a:schemeClr val="bg1"/>
              </a:solidFill>
              <a:latin typeface="Arial" charset="0"/>
              <a:cs typeface="Arial" charset="0"/>
            </a:endParaRPr>
          </a:p>
        </p:txBody>
      </p:sp>
    </p:spTree>
  </p:cSld>
  <p:clrMapOvr>
    <a:masterClrMapping/>
  </p:clrMapOvr>
  <p:transition spd="med">
    <p:randomBar dir="vert"/>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0" y="332656"/>
            <a:ext cx="7164388" cy="990600"/>
          </a:xfrm>
          <a:solidFill>
            <a:srgbClr val="800080"/>
          </a:solidFill>
        </p:spPr>
        <p:txBody>
          <a:bodyPr/>
          <a:lstStyle/>
          <a:p>
            <a:pPr eaLnBrk="1" hangingPunct="1">
              <a:defRPr/>
            </a:pPr>
            <a:r>
              <a:rPr lang="ar-JO" b="1" dirty="0">
                <a:solidFill>
                  <a:schemeClr val="bg1"/>
                </a:solidFill>
                <a:latin typeface="Arial"/>
                <a:cs typeface="Arial"/>
              </a:rPr>
              <a:t>عاشت الديناصورات مؤخراً</a:t>
            </a:r>
            <a:endParaRPr lang="en-US" b="1" dirty="0">
              <a:solidFill>
                <a:schemeClr val="bg1"/>
              </a:solidFill>
              <a:latin typeface="Arial"/>
              <a:cs typeface="Arial"/>
            </a:endParaRPr>
          </a:p>
        </p:txBody>
      </p:sp>
      <p:pic>
        <p:nvPicPr>
          <p:cNvPr id="4454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78877" y="0"/>
            <a:ext cx="1865123" cy="2348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97635" name="Rectangle 10"/>
          <p:cNvSpPr>
            <a:spLocks noChangeArrowheads="1"/>
          </p:cNvSpPr>
          <p:nvPr/>
        </p:nvSpPr>
        <p:spPr bwMode="auto">
          <a:xfrm>
            <a:off x="304800" y="1412776"/>
            <a:ext cx="8534400" cy="46720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nSpc>
                <a:spcPct val="90000"/>
              </a:lnSpc>
              <a:spcBef>
                <a:spcPct val="20000"/>
              </a:spcBef>
            </a:pPr>
            <a:endParaRPr lang="en-US" sz="3200" b="1" dirty="0">
              <a:solidFill>
                <a:srgbClr val="FFFFFF"/>
              </a:solidFill>
              <a:latin typeface="Arial" charset="0"/>
              <a:cs typeface="Arial" charset="0"/>
            </a:endParaRPr>
          </a:p>
          <a:p>
            <a:pPr>
              <a:lnSpc>
                <a:spcPct val="90000"/>
              </a:lnSpc>
              <a:spcBef>
                <a:spcPct val="20000"/>
              </a:spcBef>
            </a:pPr>
            <a:endParaRPr lang="en-US" sz="3200" b="1" dirty="0">
              <a:solidFill>
                <a:srgbClr val="FFFFFF"/>
              </a:solidFill>
              <a:latin typeface="Arial" charset="0"/>
              <a:cs typeface="Arial" charset="0"/>
            </a:endParaRPr>
          </a:p>
          <a:p>
            <a:pPr marL="354013" indent="-354013" algn="r" rtl="1">
              <a:lnSpc>
                <a:spcPct val="90000"/>
              </a:lnSpc>
              <a:spcBef>
                <a:spcPct val="20000"/>
              </a:spcBef>
              <a:buFontTx/>
              <a:buChar char="•"/>
            </a:pPr>
            <a:r>
              <a:rPr lang="ar-JO" sz="3200" b="1" dirty="0">
                <a:solidFill>
                  <a:srgbClr val="FFFFFF"/>
                </a:solidFill>
                <a:latin typeface="Arial" charset="0"/>
                <a:cs typeface="Arial" charset="0"/>
              </a:rPr>
              <a:t>بهيموث – عملاق نباتي (أي 40: 15-24)</a:t>
            </a:r>
            <a:endParaRPr lang="en-US" sz="3200" b="1" dirty="0">
              <a:solidFill>
                <a:srgbClr val="FFFFFF"/>
              </a:solidFill>
              <a:latin typeface="Arial" charset="0"/>
              <a:cs typeface="Arial" charset="0"/>
            </a:endParaRP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لوياثان – آكل اللحوم الشرس (أيوب 41)</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قُتِل الملك البريطاني مورفيدوس على يد وحش عن طريق ابتلاعه كما تبتلع سمكة كبيرة سمكة صغيرة (336 ق.م)</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قُتل وحش عام 1693 في بيد-ير-أفانك، إنجلترا</a:t>
            </a:r>
          </a:p>
          <a:p>
            <a:pPr marL="354013" indent="-354013" algn="r" rtl="1">
              <a:lnSpc>
                <a:spcPct val="90000"/>
              </a:lnSpc>
              <a:spcBef>
                <a:spcPct val="20000"/>
              </a:spcBef>
              <a:buFontTx/>
              <a:buChar char="•"/>
            </a:pPr>
            <a:r>
              <a:rPr lang="ar-JO" sz="3200" b="1" dirty="0">
                <a:solidFill>
                  <a:srgbClr val="FFFFFF"/>
                </a:solidFill>
                <a:latin typeface="Arial" charset="0"/>
                <a:cs typeface="Arial" charset="0"/>
              </a:rPr>
              <a:t>تم الإبلاغ عن الوحوش فيما يقرب من 200 مكان في إنجلترا وحدها</a:t>
            </a:r>
            <a:endParaRPr lang="en-US" sz="3200" b="1" dirty="0">
              <a:solidFill>
                <a:srgbClr val="FFFFFF"/>
              </a:solidFill>
              <a:latin typeface="Arial" charset="0"/>
              <a:cs typeface="Arial" charset="0"/>
            </a:endParaRPr>
          </a:p>
        </p:txBody>
      </p:sp>
      <p:sp>
        <p:nvSpPr>
          <p:cNvPr id="5" name="Rectangle 10"/>
          <p:cNvSpPr>
            <a:spLocks noChangeArrowheads="1"/>
          </p:cNvSpPr>
          <p:nvPr/>
        </p:nvSpPr>
        <p:spPr bwMode="auto">
          <a:xfrm>
            <a:off x="144016" y="6467127"/>
            <a:ext cx="8892480" cy="3462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a:lnSpc>
                <a:spcPct val="90000"/>
              </a:lnSpc>
              <a:spcBef>
                <a:spcPct val="20000"/>
              </a:spcBef>
            </a:pPr>
            <a:r>
              <a:rPr lang="ar-JO" sz="1800" b="1" dirty="0">
                <a:solidFill>
                  <a:srgbClr val="FFFFFF"/>
                </a:solidFill>
                <a:latin typeface="Arial" charset="0"/>
                <a:cs typeface="Arial" charset="0"/>
              </a:rPr>
              <a:t>بيل كوبر، بعد الطوفان (تشيستر، إنجلترا: نيو واين، 1995)، 131</a:t>
            </a:r>
            <a:endParaRPr lang="en-US" sz="1800" b="1" dirty="0">
              <a:solidFill>
                <a:srgbClr val="FFFFFF"/>
              </a:solidFill>
              <a:latin typeface="Arial" charset="0"/>
              <a:cs typeface="Arial" charset="0"/>
            </a:endParaRPr>
          </a:p>
        </p:txBody>
      </p:sp>
    </p:spTree>
    <p:extLst>
      <p:ext uri="{BB962C8B-B14F-4D97-AF65-F5344CB8AC3E}">
        <p14:creationId xmlns:p14="http://schemas.microsoft.com/office/powerpoint/2010/main" val="1783819917"/>
      </p:ext>
    </p:extLst>
  </p:cSld>
  <p:clrMapOvr>
    <a:masterClrMapping/>
  </p:clrMapOvr>
  <p:transition spd="med">
    <p:randomBar dir="vert"/>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91" name="Picture 3" descr="swed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057400" cy="161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p:cNvGrpSpPr/>
          <p:nvPr/>
        </p:nvGrpSpPr>
        <p:grpSpPr>
          <a:xfrm>
            <a:off x="5497513" y="152400"/>
            <a:ext cx="3646487" cy="4572000"/>
            <a:chOff x="5497513" y="152400"/>
            <a:chExt cx="3646487" cy="4572000"/>
          </a:xfrm>
        </p:grpSpPr>
        <p:pic>
          <p:nvPicPr>
            <p:cNvPr id="447490" name="Picture 2" descr="swede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3600" y="152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7493" name="Text Box 5"/>
            <p:cNvSpPr txBox="1">
              <a:spLocks noChangeArrowheads="1"/>
            </p:cNvSpPr>
            <p:nvPr/>
          </p:nvSpPr>
          <p:spPr bwMode="auto">
            <a:xfrm>
              <a:off x="5497513" y="4343400"/>
              <a:ext cx="1200150" cy="336550"/>
            </a:xfrm>
            <a:prstGeom prst="rect">
              <a:avLst/>
            </a:prstGeom>
            <a:noFill/>
            <a:ln>
              <a:noFill/>
            </a:ln>
            <a:effectLst>
              <a:outerShdw blurRad="63500" dist="35921" dir="2700000" algn="ctr" rotWithShape="0">
                <a:schemeClr val="tx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Lst>
          </p:spPr>
          <p:txBody>
            <a:bodyPr wrap="none" anchor="ctr">
              <a:spAutoFit/>
            </a:bodyPr>
            <a:lstStyle/>
            <a:p>
              <a:pPr algn="ctr">
                <a:lnSpc>
                  <a:spcPct val="100000"/>
                </a:lnSpc>
                <a:defRPr/>
              </a:pPr>
              <a:r>
                <a:rPr lang="en-US" sz="1600" dirty="0">
                  <a:solidFill>
                    <a:srgbClr val="FFFFFF"/>
                  </a:solidFill>
                  <a:latin typeface="Arial" panose="020B0604020202020204" pitchFamily="34" charset="0"/>
                  <a:cs typeface="Arial" panose="020B0604020202020204" pitchFamily="34" charset="0"/>
                </a:rPr>
                <a:t>DENMARK</a:t>
              </a:r>
            </a:p>
          </p:txBody>
        </p:sp>
      </p:grpSp>
      <p:sp>
        <p:nvSpPr>
          <p:cNvPr id="447494" name="Oval 6"/>
          <p:cNvSpPr>
            <a:spLocks noChangeArrowheads="1"/>
          </p:cNvSpPr>
          <p:nvPr/>
        </p:nvSpPr>
        <p:spPr bwMode="auto">
          <a:xfrm rot="-1362437">
            <a:off x="6630988" y="3789363"/>
            <a:ext cx="223837" cy="1143000"/>
          </a:xfrm>
          <a:prstGeom prst="ellipse">
            <a:avLst/>
          </a:prstGeom>
          <a:noFill/>
          <a:ln w="5715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lnSpc>
                <a:spcPct val="100000"/>
              </a:lnSpc>
              <a:defRPr/>
            </a:pPr>
            <a:endParaRPr lang="en-US" sz="2400">
              <a:latin typeface="Arial" panose="020B0604020202020204" pitchFamily="34" charset="0"/>
              <a:cs typeface="Arial" panose="020B0604020202020204" pitchFamily="34" charset="0"/>
            </a:endParaRPr>
          </a:p>
        </p:txBody>
      </p:sp>
      <p:pic>
        <p:nvPicPr>
          <p:cNvPr id="447495"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8295" y="1212753"/>
            <a:ext cx="3759200" cy="563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pic>
      <p:sp>
        <p:nvSpPr>
          <p:cNvPr id="447496" name="Rectangle 8"/>
          <p:cNvSpPr>
            <a:spLocks noGrp="1" noChangeArrowheads="1"/>
          </p:cNvSpPr>
          <p:nvPr>
            <p:ph type="body" idx="1"/>
          </p:nvPr>
        </p:nvSpPr>
        <p:spPr>
          <a:xfrm>
            <a:off x="228600" y="1844675"/>
            <a:ext cx="6248400" cy="5013325"/>
          </a:xfrm>
        </p:spPr>
        <p:txBody>
          <a:bodyPr/>
          <a:lstStyle/>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قصيدة دنماركية تمجّد بيوولف (495-583 م) الذي أصبح فيما بعد ملكاً لمدة 50 عاماً.</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افترس الوحش جريندل (الطاحونة المدمرة) الدنماركيين لمدة 12 عاماً (503-515 م)</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قام هذا البطل بتطهير الممرات البحرية بين الدنمارك والسويد من الحيوانات الوحشية</a:t>
            </a:r>
          </a:p>
          <a:p>
            <a:pPr algn="r" rtl="1" eaLnBrk="1" hangingPunct="1">
              <a:lnSpc>
                <a:spcPct val="90000"/>
              </a:lnSpc>
              <a:defRPr/>
            </a:pPr>
            <a:r>
              <a:rPr lang="ar-JO" sz="2800" b="1" dirty="0">
                <a:solidFill>
                  <a:schemeClr val="bg1"/>
                </a:solidFill>
                <a:latin typeface="Arial" panose="020B0604020202020204" pitchFamily="34" charset="0"/>
                <a:cs typeface="Arial" panose="020B0604020202020204" pitchFamily="34" charset="0"/>
              </a:rPr>
              <a:t>ثم قام بسحب ذراع جريندل الصغيرة الذي تراجع إلى كهفه ونزف حتى الموت</a:t>
            </a:r>
            <a:endParaRPr lang="en-US" sz="2800" b="1" dirty="0">
              <a:solidFill>
                <a:schemeClr val="bg1"/>
              </a:solidFill>
              <a:latin typeface="Arial" panose="020B0604020202020204" pitchFamily="34" charset="0"/>
              <a:cs typeface="Arial" panose="020B0604020202020204" pitchFamily="34" charset="0"/>
            </a:endParaRPr>
          </a:p>
        </p:txBody>
      </p:sp>
      <p:sp>
        <p:nvSpPr>
          <p:cNvPr id="447492" name="Rectangle 4"/>
          <p:cNvSpPr>
            <a:spLocks noGrp="1" noChangeArrowheads="1"/>
          </p:cNvSpPr>
          <p:nvPr>
            <p:ph type="title"/>
          </p:nvPr>
        </p:nvSpPr>
        <p:spPr>
          <a:xfrm>
            <a:off x="-6350" y="533400"/>
            <a:ext cx="9150350" cy="838200"/>
          </a:xfrm>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بيوولف ومخلوقات الدنمارك</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7491"/>
                                        </p:tgtEl>
                                        <p:attrNameLst>
                                          <p:attrName>style.visibility</p:attrName>
                                        </p:attrNameLst>
                                      </p:cBhvr>
                                      <p:to>
                                        <p:strVal val="visible"/>
                                      </p:to>
                                    </p:set>
                                    <p:animEffect transition="in" filter="dissolve">
                                      <p:cBhvr>
                                        <p:cTn id="7" dur="500"/>
                                        <p:tgtEl>
                                          <p:spTgt spid="4474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447496">
                                            <p:txEl>
                                              <p:pRg st="0" end="0"/>
                                            </p:txEl>
                                          </p:spTgt>
                                        </p:tgtEl>
                                        <p:attrNameLst>
                                          <p:attrName>style.visibility</p:attrName>
                                        </p:attrNameLst>
                                      </p:cBhvr>
                                      <p:to>
                                        <p:strVal val="visible"/>
                                      </p:to>
                                    </p:set>
                                    <p:animEffect transition="in" filter="plus(in)">
                                      <p:cBhvr>
                                        <p:cTn id="12" dur="2000"/>
                                        <p:tgtEl>
                                          <p:spTgt spid="4474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447496">
                                            <p:txEl>
                                              <p:pRg st="1" end="1"/>
                                            </p:txEl>
                                          </p:spTgt>
                                        </p:tgtEl>
                                        <p:attrNameLst>
                                          <p:attrName>style.visibility</p:attrName>
                                        </p:attrNameLst>
                                      </p:cBhvr>
                                      <p:to>
                                        <p:strVal val="visible"/>
                                      </p:to>
                                    </p:set>
                                    <p:animEffect transition="in" filter="plus(in)">
                                      <p:cBhvr>
                                        <p:cTn id="17" dur="2000"/>
                                        <p:tgtEl>
                                          <p:spTgt spid="447496">
                                            <p:txEl>
                                              <p:pRg st="1" end="1"/>
                                            </p:txEl>
                                          </p:spTgt>
                                        </p:tgtEl>
                                      </p:cBhvr>
                                    </p:animEffect>
                                  </p:childTnLst>
                                </p:cTn>
                              </p:par>
                            </p:childTnLst>
                          </p:cTn>
                        </p:par>
                        <p:par>
                          <p:cTn id="18" fill="hold" nodeType="afterGroup">
                            <p:stCondLst>
                              <p:cond delay="2000"/>
                            </p:stCondLst>
                            <p:childTnLst>
                              <p:par>
                                <p:cTn id="19" presetID="20" presetClass="entr" presetSubtype="0" fill="hold" grpId="0" nodeType="afterEffect">
                                  <p:stCondLst>
                                    <p:cond delay="0"/>
                                  </p:stCondLst>
                                  <p:childTnLst>
                                    <p:set>
                                      <p:cBhvr>
                                        <p:cTn id="20" dur="1" fill="hold">
                                          <p:stCondLst>
                                            <p:cond delay="0"/>
                                          </p:stCondLst>
                                        </p:cTn>
                                        <p:tgtEl>
                                          <p:spTgt spid="447494"/>
                                        </p:tgtEl>
                                        <p:attrNameLst>
                                          <p:attrName>style.visibility</p:attrName>
                                        </p:attrNameLst>
                                      </p:cBhvr>
                                      <p:to>
                                        <p:strVal val="visible"/>
                                      </p:to>
                                    </p:set>
                                    <p:animEffect transition="in" filter="wedge">
                                      <p:cBhvr>
                                        <p:cTn id="21" dur="2000"/>
                                        <p:tgtEl>
                                          <p:spTgt spid="447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3" presetClass="entr" presetSubtype="16" fill="hold" grpId="0" nodeType="clickEffect">
                                  <p:stCondLst>
                                    <p:cond delay="0"/>
                                  </p:stCondLst>
                                  <p:childTnLst>
                                    <p:set>
                                      <p:cBhvr>
                                        <p:cTn id="25" dur="1" fill="hold">
                                          <p:stCondLst>
                                            <p:cond delay="0"/>
                                          </p:stCondLst>
                                        </p:cTn>
                                        <p:tgtEl>
                                          <p:spTgt spid="447496">
                                            <p:txEl>
                                              <p:pRg st="2" end="2"/>
                                            </p:txEl>
                                          </p:spTgt>
                                        </p:tgtEl>
                                        <p:attrNameLst>
                                          <p:attrName>style.visibility</p:attrName>
                                        </p:attrNameLst>
                                      </p:cBhvr>
                                      <p:to>
                                        <p:strVal val="visible"/>
                                      </p:to>
                                    </p:set>
                                    <p:animEffect transition="in" filter="plus(in)">
                                      <p:cBhvr>
                                        <p:cTn id="26" dur="2000"/>
                                        <p:tgtEl>
                                          <p:spTgt spid="447496">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447495"/>
                                        </p:tgtEl>
                                        <p:attrNameLst>
                                          <p:attrName>style.visibility</p:attrName>
                                        </p:attrNameLst>
                                      </p:cBhvr>
                                      <p:to>
                                        <p:strVal val="visible"/>
                                      </p:to>
                                    </p:set>
                                    <p:animEffect transition="in" filter="dissolve">
                                      <p:cBhvr>
                                        <p:cTn id="31" dur="500"/>
                                        <p:tgtEl>
                                          <p:spTgt spid="447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4" grpId="0" animBg="1"/>
      <p:bldP spid="447496"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260350" y="228600"/>
            <a:ext cx="8197850" cy="1143000"/>
          </a:xfrm>
          <a:solidFill>
            <a:srgbClr val="000090"/>
          </a:solidFill>
        </p:spPr>
        <p:txBody>
          <a:bodyPr/>
          <a:lstStyle/>
          <a:p>
            <a:pPr eaLnBrk="1" hangingPunct="1">
              <a:defRPr/>
            </a:pPr>
            <a:r>
              <a:rPr lang="ar-JO" sz="3200" b="1" dirty="0">
                <a:solidFill>
                  <a:schemeClr val="bg1"/>
                </a:solidFill>
                <a:latin typeface="Arial"/>
                <a:cs typeface="Arial"/>
              </a:rPr>
              <a:t>وحش الصياد الياباني الميت</a:t>
            </a:r>
            <a:br>
              <a:rPr lang="en-US" sz="2800" b="1" dirty="0">
                <a:solidFill>
                  <a:schemeClr val="bg1"/>
                </a:solidFill>
                <a:latin typeface="Arial"/>
                <a:cs typeface="Arial"/>
              </a:rPr>
            </a:br>
            <a:r>
              <a:rPr lang="ar-JO" sz="2800" b="1" dirty="0">
                <a:solidFill>
                  <a:schemeClr val="bg1"/>
                </a:solidFill>
                <a:latin typeface="Arial"/>
                <a:cs typeface="Arial"/>
              </a:rPr>
              <a:t>(التايمز 21 تموز 1977)</a:t>
            </a:r>
            <a:endParaRPr lang="en-US" sz="4000" b="1" dirty="0">
              <a:solidFill>
                <a:schemeClr val="bg1"/>
              </a:solidFill>
              <a:latin typeface="Arial"/>
              <a:cs typeface="Arial"/>
            </a:endParaRPr>
          </a:p>
        </p:txBody>
      </p:sp>
      <p:sp>
        <p:nvSpPr>
          <p:cNvPr id="449539" name="Rectangle 3"/>
          <p:cNvSpPr>
            <a:spLocks noGrp="1" noChangeArrowheads="1"/>
          </p:cNvSpPr>
          <p:nvPr>
            <p:ph type="body" idx="1"/>
          </p:nvPr>
        </p:nvSpPr>
        <p:spPr>
          <a:xfrm>
            <a:off x="228600" y="1600200"/>
            <a:ext cx="5791200" cy="5105400"/>
          </a:xfrm>
        </p:spPr>
        <p:txBody>
          <a:bodyPr/>
          <a:lstStyle/>
          <a:p>
            <a:pPr algn="r" rtl="1" eaLnBrk="1" hangingPunct="1">
              <a:lnSpc>
                <a:spcPct val="90000"/>
              </a:lnSpc>
              <a:defRPr/>
            </a:pPr>
            <a:r>
              <a:rPr lang="ar-JO" sz="2400" b="1" dirty="0">
                <a:solidFill>
                  <a:schemeClr val="bg1"/>
                </a:solidFill>
                <a:latin typeface="Arial"/>
                <a:cs typeface="Arial"/>
              </a:rPr>
              <a:t>2 طن وبطول 10 أمتار</a:t>
            </a:r>
            <a:endParaRPr lang="en-US" sz="2400" b="1" dirty="0">
              <a:solidFill>
                <a:schemeClr val="bg1"/>
              </a:solidFill>
              <a:latin typeface="Arial"/>
              <a:cs typeface="Arial"/>
            </a:endParaRPr>
          </a:p>
          <a:p>
            <a:pPr algn="r" rtl="1" eaLnBrk="1" hangingPunct="1">
              <a:lnSpc>
                <a:spcPct val="90000"/>
              </a:lnSpc>
              <a:defRPr/>
            </a:pPr>
            <a:r>
              <a:rPr lang="ar-JO" sz="2400" b="1" dirty="0">
                <a:solidFill>
                  <a:schemeClr val="bg1"/>
                </a:solidFill>
                <a:latin typeface="Arial"/>
                <a:cs typeface="Arial"/>
              </a:rPr>
              <a:t>تم اصطياده على عمق 330 متراً في المحيط بالقرب من كنيسة المسيح</a:t>
            </a:r>
          </a:p>
          <a:p>
            <a:pPr algn="r" rtl="1" eaLnBrk="1" hangingPunct="1">
              <a:lnSpc>
                <a:spcPct val="90000"/>
              </a:lnSpc>
              <a:defRPr/>
            </a:pPr>
            <a:r>
              <a:rPr lang="ar-JO" sz="2400" b="1" dirty="0">
                <a:solidFill>
                  <a:schemeClr val="bg1"/>
                </a:solidFill>
                <a:latin typeface="Arial"/>
                <a:cs typeface="Arial"/>
              </a:rPr>
              <a:t>البليزوصور: زواحف ضخمة صغيرة الرأس ولها رقبة طويلة وأربع زعانف</a:t>
            </a:r>
          </a:p>
          <a:p>
            <a:pPr algn="r" rtl="1" eaLnBrk="1" hangingPunct="1">
              <a:lnSpc>
                <a:spcPct val="90000"/>
              </a:lnSpc>
              <a:defRPr/>
            </a:pPr>
            <a:r>
              <a:rPr lang="ar-JO" sz="2400" b="1" dirty="0">
                <a:solidFill>
                  <a:schemeClr val="bg1"/>
                </a:solidFill>
                <a:latin typeface="Arial"/>
                <a:cs typeface="Arial"/>
              </a:rPr>
              <a:t>تم تصويره ورسمه بواسطة عالم الأحياء البحرية ميتشيهيكو يانو</a:t>
            </a:r>
          </a:p>
          <a:p>
            <a:pPr algn="r" rtl="1" eaLnBrk="1" hangingPunct="1">
              <a:lnSpc>
                <a:spcPct val="90000"/>
              </a:lnSpc>
              <a:defRPr/>
            </a:pPr>
            <a:r>
              <a:rPr lang="ar-JO" sz="2400" b="1" dirty="0">
                <a:solidFill>
                  <a:schemeClr val="bg1"/>
                </a:solidFill>
                <a:latin typeface="Arial"/>
                <a:cs typeface="Arial"/>
              </a:rPr>
              <a:t>أمر القبطان بإعادتها إلى البحر خوفاً من تلويث أسماكه.</a:t>
            </a:r>
          </a:p>
          <a:p>
            <a:pPr algn="r" rtl="1" eaLnBrk="1" hangingPunct="1">
              <a:lnSpc>
                <a:spcPct val="90000"/>
              </a:lnSpc>
              <a:defRPr/>
            </a:pPr>
            <a:r>
              <a:rPr lang="ar-JO" sz="2400" b="1" dirty="0">
                <a:solidFill>
                  <a:schemeClr val="bg1"/>
                </a:solidFill>
                <a:latin typeface="Arial"/>
                <a:cs typeface="Arial"/>
              </a:rPr>
              <a:t>بعد وقت قصير من إعلان هيئة الإذاعة البريطانية أنها سمكة قرش (30 يوليو 1977)</a:t>
            </a:r>
            <a:endParaRPr lang="en-US" sz="2400" b="1" dirty="0">
              <a:solidFill>
                <a:schemeClr val="bg1"/>
              </a:solidFill>
              <a:latin typeface="Arial"/>
              <a:cs typeface="Arial"/>
            </a:endParaRPr>
          </a:p>
        </p:txBody>
      </p:sp>
      <p:pic>
        <p:nvPicPr>
          <p:cNvPr id="449540" name="Picture 4" descr="JapaneseSeaDi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1752600"/>
            <a:ext cx="3124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1732" name="Picture 5" descr="JapaneseSeaDi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6858000"/>
            <a:ext cx="1766888"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42" name="Text Box 6"/>
          <p:cNvSpPr txBox="1">
            <a:spLocks noChangeArrowheads="1"/>
          </p:cNvSpPr>
          <p:nvPr/>
        </p:nvSpPr>
        <p:spPr bwMode="auto">
          <a:xfrm>
            <a:off x="1288673" y="6437476"/>
            <a:ext cx="6611104" cy="261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57150">
                <a:solidFill>
                  <a:srgbClr val="FF0000"/>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spAutoFit/>
          </a:bodyPr>
          <a:lstStyle/>
          <a:p>
            <a:pPr algn="ctr">
              <a:lnSpc>
                <a:spcPct val="100000"/>
              </a:lnSpc>
              <a:defRPr/>
            </a:pPr>
            <a:r>
              <a:rPr lang="ar-JO" sz="1100" b="1" dirty="0">
                <a:solidFill>
                  <a:srgbClr val="FFFFFF"/>
                </a:solidFill>
                <a:latin typeface="Arial"/>
                <a:cs typeface="Arial"/>
              </a:rPr>
              <a:t>دوان تي جيش، الديناصورات حسب التصميم (4730 طريق بارنز، كولورادو سبرينغز، ماستر بوكس ​​آند كريشن-لايف ناشرون، 1992)، 86</a:t>
            </a:r>
            <a:endParaRPr lang="en-US" sz="1100" b="1" dirty="0">
              <a:solidFill>
                <a:srgbClr val="FFFFFF"/>
              </a:solidFill>
              <a:latin typeface="Arial"/>
              <a:cs typeface="Arial"/>
            </a:endParaRPr>
          </a:p>
        </p:txBody>
      </p:sp>
      <p:sp>
        <p:nvSpPr>
          <p:cNvPr id="201734" name="Text Box 7"/>
          <p:cNvSpPr txBox="1">
            <a:spLocks noChangeArrowheads="1"/>
          </p:cNvSpPr>
          <p:nvPr/>
        </p:nvSpPr>
        <p:spPr bwMode="auto">
          <a:xfrm>
            <a:off x="1676400" y="7543800"/>
            <a:ext cx="2878138" cy="4000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nSpc>
                <a:spcPct val="100000"/>
              </a:lnSpc>
            </a:pPr>
            <a:r>
              <a:rPr lang="en-US" b="1">
                <a:latin typeface="Arial" charset="0"/>
                <a:cs typeface="Arial" charset="0"/>
              </a:rPr>
              <a:t>Enlarge and read this!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449540"/>
                                        </p:tgtEl>
                                        <p:attrNameLst>
                                          <p:attrName>style.visibility</p:attrName>
                                        </p:attrNameLst>
                                      </p:cBhvr>
                                      <p:to>
                                        <p:strVal val="visible"/>
                                      </p:to>
                                    </p:set>
                                    <p:anim calcmode="lin" valueType="num">
                                      <p:cBhvr>
                                        <p:cTn id="7" dur="1000" fill="hold"/>
                                        <p:tgtEl>
                                          <p:spTgt spid="449540"/>
                                        </p:tgtEl>
                                        <p:attrNameLst>
                                          <p:attrName>ppt_w</p:attrName>
                                        </p:attrNameLst>
                                      </p:cBhvr>
                                      <p:tavLst>
                                        <p:tav tm="0">
                                          <p:val>
                                            <p:fltVal val="0"/>
                                          </p:val>
                                        </p:tav>
                                        <p:tav tm="100000">
                                          <p:val>
                                            <p:strVal val="#ppt_w"/>
                                          </p:val>
                                        </p:tav>
                                      </p:tavLst>
                                    </p:anim>
                                    <p:anim calcmode="lin" valueType="num">
                                      <p:cBhvr>
                                        <p:cTn id="8" dur="1000" fill="hold"/>
                                        <p:tgtEl>
                                          <p:spTgt spid="449540"/>
                                        </p:tgtEl>
                                        <p:attrNameLst>
                                          <p:attrName>ppt_h</p:attrName>
                                        </p:attrNameLst>
                                      </p:cBhvr>
                                      <p:tavLst>
                                        <p:tav tm="0">
                                          <p:val>
                                            <p:fltVal val="0"/>
                                          </p:val>
                                        </p:tav>
                                        <p:tav tm="100000">
                                          <p:val>
                                            <p:strVal val="#ppt_h"/>
                                          </p:val>
                                        </p:tav>
                                      </p:tavLst>
                                    </p:anim>
                                    <p:anim calcmode="lin" valueType="num">
                                      <p:cBhvr>
                                        <p:cTn id="9" dur="1000" fill="hold"/>
                                        <p:tgtEl>
                                          <p:spTgt spid="44954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9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49539">
                                            <p:txEl>
                                              <p:pRg st="0" end="0"/>
                                            </p:txEl>
                                          </p:spTgt>
                                        </p:tgtEl>
                                        <p:attrNameLst>
                                          <p:attrName>style.visibility</p:attrName>
                                        </p:attrNameLst>
                                      </p:cBhvr>
                                      <p:to>
                                        <p:strVal val="visible"/>
                                      </p:to>
                                    </p:set>
                                    <p:animEffect transition="in" filter="wipe(up)">
                                      <p:cBhvr>
                                        <p:cTn id="15" dur="500"/>
                                        <p:tgtEl>
                                          <p:spTgt spid="44953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49539">
                                            <p:txEl>
                                              <p:pRg st="1" end="1"/>
                                            </p:txEl>
                                          </p:spTgt>
                                        </p:tgtEl>
                                        <p:attrNameLst>
                                          <p:attrName>style.visibility</p:attrName>
                                        </p:attrNameLst>
                                      </p:cBhvr>
                                      <p:to>
                                        <p:strVal val="visible"/>
                                      </p:to>
                                    </p:set>
                                    <p:animEffect transition="in" filter="wipe(up)">
                                      <p:cBhvr>
                                        <p:cTn id="20" dur="500"/>
                                        <p:tgtEl>
                                          <p:spTgt spid="44953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449539">
                                            <p:txEl>
                                              <p:pRg st="2" end="2"/>
                                            </p:txEl>
                                          </p:spTgt>
                                        </p:tgtEl>
                                        <p:attrNameLst>
                                          <p:attrName>style.visibility</p:attrName>
                                        </p:attrNameLst>
                                      </p:cBhvr>
                                      <p:to>
                                        <p:strVal val="visible"/>
                                      </p:to>
                                    </p:set>
                                    <p:animEffect transition="in" filter="wipe(up)">
                                      <p:cBhvr>
                                        <p:cTn id="25" dur="500"/>
                                        <p:tgtEl>
                                          <p:spTgt spid="44953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449539">
                                            <p:txEl>
                                              <p:pRg st="3" end="3"/>
                                            </p:txEl>
                                          </p:spTgt>
                                        </p:tgtEl>
                                        <p:attrNameLst>
                                          <p:attrName>style.visibility</p:attrName>
                                        </p:attrNameLst>
                                      </p:cBhvr>
                                      <p:to>
                                        <p:strVal val="visible"/>
                                      </p:to>
                                    </p:set>
                                    <p:animEffect transition="in" filter="wipe(up)">
                                      <p:cBhvr>
                                        <p:cTn id="30" dur="500"/>
                                        <p:tgtEl>
                                          <p:spTgt spid="44953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49539">
                                            <p:txEl>
                                              <p:pRg st="4" end="4"/>
                                            </p:txEl>
                                          </p:spTgt>
                                        </p:tgtEl>
                                        <p:attrNameLst>
                                          <p:attrName>style.visibility</p:attrName>
                                        </p:attrNameLst>
                                      </p:cBhvr>
                                      <p:to>
                                        <p:strVal val="visible"/>
                                      </p:to>
                                    </p:set>
                                    <p:animEffect transition="in" filter="wipe(up)">
                                      <p:cBhvr>
                                        <p:cTn id="35" dur="500"/>
                                        <p:tgtEl>
                                          <p:spTgt spid="4495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39"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a:xfrm>
            <a:off x="685800" y="152400"/>
            <a:ext cx="7772400" cy="762000"/>
          </a:xfrm>
        </p:spPr>
        <p:txBody>
          <a:bodyPr/>
          <a:lstStyle/>
          <a:p>
            <a:pPr eaLnBrk="1" hangingPunct="1">
              <a:defRPr/>
            </a:pPr>
            <a:r>
              <a:rPr lang="ar-JO" dirty="0">
                <a:solidFill>
                  <a:schemeClr val="bg1"/>
                </a:solidFill>
                <a:latin typeface="Arial"/>
                <a:cs typeface="Arial"/>
              </a:rPr>
              <a:t>هل هذه سمكة قرش؟</a:t>
            </a:r>
            <a:endParaRPr lang="en-US" dirty="0">
              <a:solidFill>
                <a:schemeClr val="bg1"/>
              </a:solidFill>
              <a:latin typeface="Arial"/>
              <a:cs typeface="Arial"/>
            </a:endParaRPr>
          </a:p>
        </p:txBody>
      </p:sp>
      <p:sp>
        <p:nvSpPr>
          <p:cNvPr id="451587" name="Rectangle 3"/>
          <p:cNvSpPr>
            <a:spLocks noGrp="1" noChangeArrowheads="1"/>
          </p:cNvSpPr>
          <p:nvPr>
            <p:ph type="body" idx="1"/>
          </p:nvPr>
        </p:nvSpPr>
        <p:spPr>
          <a:xfrm>
            <a:off x="3851275" y="6453188"/>
            <a:ext cx="4835525" cy="381000"/>
          </a:xfrm>
        </p:spPr>
        <p:txBody>
          <a:bodyPr/>
          <a:lstStyle/>
          <a:p>
            <a:pPr algn="r" eaLnBrk="1" hangingPunct="1">
              <a:lnSpc>
                <a:spcPct val="90000"/>
              </a:lnSpc>
              <a:buFontTx/>
              <a:buNone/>
              <a:defRPr/>
            </a:pPr>
            <a:r>
              <a:rPr lang="ar-JO" sz="2000" b="1" dirty="0">
                <a:solidFill>
                  <a:schemeClr val="bg1"/>
                </a:solidFill>
                <a:latin typeface="Arial"/>
                <a:cs typeface="Arial"/>
              </a:rPr>
              <a:t>بيل كوبر، بعد الطوفان، 140</a:t>
            </a:r>
            <a:endParaRPr lang="en-US" sz="2000" b="1" dirty="0">
              <a:solidFill>
                <a:schemeClr val="bg1"/>
              </a:solidFill>
              <a:latin typeface="Arial"/>
              <a:cs typeface="Arial"/>
            </a:endParaRPr>
          </a:p>
        </p:txBody>
      </p:sp>
      <p:pic>
        <p:nvPicPr>
          <p:cNvPr id="203779" name="Picture 4" descr="JapanDinoSket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800000">
            <a:off x="381000" y="914400"/>
            <a:ext cx="8305800" cy="545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E61A1F-A3DD-4BE4-BF7A-A0E7EE8EE088}"/>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pic>
        <p:nvPicPr>
          <p:cNvPr id="18434" name="Picture 2" descr="What is The Behemoth in reference to the Old Testament of the Bible? - Quora">
            <a:extLst>
              <a:ext uri="{FF2B5EF4-FFF2-40B4-BE49-F238E27FC236}">
                <a16:creationId xmlns:a16="http://schemas.microsoft.com/office/drawing/2014/main" id="{78A61E0A-12F0-4B30-A2DC-DD4B9170A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 y="1510904"/>
            <a:ext cx="4300538" cy="2507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D584868-CEDF-420D-8E68-8E9484B756E8}"/>
              </a:ext>
            </a:extLst>
          </p:cNvPr>
          <p:cNvSpPr txBox="1"/>
          <p:nvPr/>
        </p:nvSpPr>
        <p:spPr>
          <a:xfrm>
            <a:off x="164306" y="692696"/>
            <a:ext cx="3064670" cy="873701"/>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ar-JO" sz="4800" dirty="0">
                <a:solidFill>
                  <a:prstClr val="black"/>
                </a:solidFill>
                <a:latin typeface="Arial" panose="020B0604020202020204" pitchFamily="34" charset="0"/>
                <a:ea typeface="Calibri" panose="020F0502020204030204" pitchFamily="34" charset="0"/>
                <a:cs typeface="Arial" panose="020B0604020202020204" pitchFamily="34" charset="0"/>
              </a:rPr>
              <a:t>بهيموث</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8436" name="Picture 4" descr="Isaiah 27: In that day, the Lord will punish Leviathan the piercing  serpent. - The Revelation Road">
            <a:extLst>
              <a:ext uri="{FF2B5EF4-FFF2-40B4-BE49-F238E27FC236}">
                <a16:creationId xmlns:a16="http://schemas.microsoft.com/office/drawing/2014/main" id="{ACBB00C9-1ACA-4122-BEB8-CB307E0F1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04"/>
          <a:stretch/>
        </p:blipFill>
        <p:spPr bwMode="auto">
          <a:xfrm>
            <a:off x="4644140" y="3351529"/>
            <a:ext cx="4242956" cy="25074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2A78E51-395B-4237-A710-B4A3CAB8E39F}"/>
              </a:ext>
            </a:extLst>
          </p:cNvPr>
          <p:cNvSpPr txBox="1"/>
          <p:nvPr/>
        </p:nvSpPr>
        <p:spPr>
          <a:xfrm>
            <a:off x="4644140" y="2555806"/>
            <a:ext cx="3064670" cy="873701"/>
          </a:xfrm>
          <a:prstGeom prst="rect">
            <a:avLst/>
          </a:prstGeom>
          <a:solidFill>
            <a:schemeClr val="bg1"/>
          </a:solidFill>
        </p:spPr>
        <p:txBody>
          <a:bodyPr wrap="square">
            <a:spAutoFit/>
          </a:bodyPr>
          <a:lstStyle/>
          <a:p>
            <a:pPr algn="ctr" defTabSz="685800" fontAlgn="auto">
              <a:lnSpc>
                <a:spcPct val="115000"/>
              </a:lnSpc>
              <a:spcBef>
                <a:spcPts val="900"/>
              </a:spcBef>
              <a:spcAft>
                <a:spcPts val="0"/>
              </a:spcAft>
            </a:pPr>
            <a:r>
              <a:rPr lang="ar-JO" sz="4800" dirty="0">
                <a:solidFill>
                  <a:prstClr val="black"/>
                </a:solidFill>
                <a:latin typeface="Arial" panose="020B0604020202020204" pitchFamily="34" charset="0"/>
                <a:ea typeface="Calibri" panose="020F0502020204030204" pitchFamily="34" charset="0"/>
                <a:cs typeface="Arial" panose="020B0604020202020204" pitchFamily="34" charset="0"/>
              </a:rPr>
              <a:t>لوياثان</a:t>
            </a:r>
            <a:endParaRPr lang="en-US" sz="44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56469835"/>
      </p:ext>
    </p:extLst>
  </p:cSld>
  <p:clrMapOvr>
    <a:overrideClrMapping bg1="lt1" tx1="dk1" bg2="lt2" tx2="dk2" accent1="accent1" accent2="accent2" accent3="accent3" accent4="accent4" accent5="accent5" accent6="accent6" hlink="hlink" folHlink="folHlink"/>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Khoshek: Overcoming the DARKNESS – Hebrew Word Lessons">
            <a:extLst>
              <a:ext uri="{FF2B5EF4-FFF2-40B4-BE49-F238E27FC236}">
                <a16:creationId xmlns:a16="http://schemas.microsoft.com/office/drawing/2014/main" id="{1791E71E-B82F-4FAC-B6E3-C2B3A0D64F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224" t="9537" r="27830" b="5654"/>
          <a:stretch/>
        </p:blipFill>
        <p:spPr bwMode="auto">
          <a:xfrm>
            <a:off x="1" y="857250"/>
            <a:ext cx="448162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ED1D7D2-2D3D-44A4-A593-087C3579718F}"/>
              </a:ext>
            </a:extLst>
          </p:cNvPr>
          <p:cNvSpPr txBox="1"/>
          <p:nvPr/>
        </p:nvSpPr>
        <p:spPr>
          <a:xfrm>
            <a:off x="81077" y="1104513"/>
            <a:ext cx="4355192" cy="461665"/>
          </a:xfrm>
          <a:prstGeom prst="rect">
            <a:avLst/>
          </a:prstGeom>
          <a:noFill/>
        </p:spPr>
        <p:txBody>
          <a:bodyPr wrap="square">
            <a:spAutoFit/>
          </a:bodyPr>
          <a:lstStyle/>
          <a:p>
            <a:pPr algn="ctr" defTabSz="685800" fontAlgn="auto">
              <a:lnSpc>
                <a:spcPct val="100000"/>
              </a:lnSpc>
              <a:spcBef>
                <a:spcPts val="0"/>
              </a:spcBef>
              <a:spcAft>
                <a:spcPts val="0"/>
              </a:spcAft>
            </a:pPr>
            <a:r>
              <a:rPr lang="ar-JO" sz="2400" b="1" dirty="0">
                <a:solidFill>
                  <a:prstClr val="white"/>
                </a:solidFill>
                <a:latin typeface="Times New Roman" panose="02020603050405020304" pitchFamily="18" charset="0"/>
                <a:ea typeface="+mn-ea"/>
                <a:cs typeface="Times New Roman" panose="02020603050405020304" pitchFamily="18" charset="0"/>
              </a:rPr>
              <a:t>تجنب المشورة المظلمة (أيوب 38: 1-3)</a:t>
            </a:r>
            <a:endParaRPr lang="en-US" sz="2100" b="1" dirty="0">
              <a:solidFill>
                <a:prstClr val="white"/>
              </a:solidFill>
              <a:latin typeface="Times New Roman" panose="02020603050405020304" pitchFamily="18" charset="0"/>
              <a:ea typeface="+mn-ea"/>
              <a:cs typeface="Times New Roman" panose="02020603050405020304" pitchFamily="18" charset="0"/>
            </a:endParaRPr>
          </a:p>
        </p:txBody>
      </p:sp>
      <p:pic>
        <p:nvPicPr>
          <p:cNvPr id="2" name="Picture 2" descr="Reflection 55: Creation Reflects the Mercy of God - Daily Reflections on  Divine Mercy">
            <a:extLst>
              <a:ext uri="{FF2B5EF4-FFF2-40B4-BE49-F238E27FC236}">
                <a16:creationId xmlns:a16="http://schemas.microsoft.com/office/drawing/2014/main" id="{53ADEF44-94FE-4D98-BDBF-B9859FDE4FF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17" t="1806" r="27640" b="-1806"/>
          <a:stretch/>
        </p:blipFill>
        <p:spPr bwMode="auto">
          <a:xfrm>
            <a:off x="4481627" y="858211"/>
            <a:ext cx="4662374" cy="5259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48093C-C148-42E0-B047-38BB766819D4}"/>
              </a:ext>
            </a:extLst>
          </p:cNvPr>
          <p:cNvSpPr txBox="1"/>
          <p:nvPr/>
        </p:nvSpPr>
        <p:spPr>
          <a:xfrm>
            <a:off x="4898575" y="1024720"/>
            <a:ext cx="3828479" cy="1023165"/>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ctr" defTabSz="685800" fontAlgn="auto">
              <a:lnSpc>
                <a:spcPct val="115000"/>
              </a:lnSpc>
              <a:spcBef>
                <a:spcPts val="900"/>
              </a:spcBef>
              <a:spcAft>
                <a:spcPts val="0"/>
              </a:spcAft>
            </a:pPr>
            <a:r>
              <a:rPr lang="ar-JO"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تأمل في قدرة الله على الخلق</a:t>
            </a:r>
          </a:p>
          <a:p>
            <a:pPr algn="ctr" defTabSz="685800" fontAlgn="auto">
              <a:lnSpc>
                <a:spcPct val="115000"/>
              </a:lnSpc>
              <a:spcBef>
                <a:spcPts val="900"/>
              </a:spcBef>
              <a:spcAft>
                <a:spcPts val="0"/>
              </a:spcAft>
            </a:pPr>
            <a:r>
              <a:rPr lang="ar-JO"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(أيوب 38: 4-41: 34)</a:t>
            </a:r>
            <a:endParaRPr lang="en-US" sz="21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9458" name="Picture 2" descr="4 Plant Growth Factors That Affect All Plants | LoveToKnow">
            <a:extLst>
              <a:ext uri="{FF2B5EF4-FFF2-40B4-BE49-F238E27FC236}">
                <a16:creationId xmlns:a16="http://schemas.microsoft.com/office/drawing/2014/main" id="{680A90F4-A3DE-4987-A4CE-692B6E8314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162"/>
          <a:stretch/>
        </p:blipFill>
        <p:spPr bwMode="auto">
          <a:xfrm>
            <a:off x="1843087" y="2962735"/>
            <a:ext cx="5186363" cy="303705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DD5DDEC-6F14-47BB-96DB-C3628D535B93}"/>
              </a:ext>
            </a:extLst>
          </p:cNvPr>
          <p:cNvSpPr txBox="1"/>
          <p:nvPr/>
        </p:nvSpPr>
        <p:spPr>
          <a:xfrm>
            <a:off x="4164807" y="2961774"/>
            <a:ext cx="2864643" cy="1023165"/>
          </a:xfrm>
          <a:prstGeom prst="rect">
            <a:avLst/>
          </a:prstGeom>
          <a:noFill/>
        </p:spPr>
        <p:txBody>
          <a:bodyPr wrap="square">
            <a:spAutoFit/>
          </a:bodyPr>
          <a:lstStyle/>
          <a:p>
            <a:pPr algn="ctr" defTabSz="685800" fontAlgn="auto">
              <a:lnSpc>
                <a:spcPct val="115000"/>
              </a:lnSpc>
              <a:spcBef>
                <a:spcPts val="900"/>
              </a:spcBef>
              <a:spcAft>
                <a:spcPts val="0"/>
              </a:spcAft>
            </a:pPr>
            <a:r>
              <a:rPr lang="ar-JO"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اطمئن إلى عدل الله ورحمته</a:t>
            </a:r>
          </a:p>
          <a:p>
            <a:pPr algn="ctr" defTabSz="685800" fontAlgn="auto">
              <a:lnSpc>
                <a:spcPct val="115000"/>
              </a:lnSpc>
              <a:spcBef>
                <a:spcPts val="900"/>
              </a:spcBef>
              <a:spcAft>
                <a:spcPts val="0"/>
              </a:spcAft>
            </a:pPr>
            <a:r>
              <a:rPr lang="ar-JO" sz="24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rPr>
              <a:t>(أيوب 42: 1-17)</a:t>
            </a:r>
            <a:endParaRPr lang="en-US" sz="21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79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5982E73-40CD-49C0-AB96-AA498167DC55}"/>
              </a:ext>
            </a:extLst>
          </p:cNvPr>
          <p:cNvSpPr/>
          <p:nvPr/>
        </p:nvSpPr>
        <p:spPr>
          <a:xfrm>
            <a:off x="0" y="85725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B5C27FF-DBBC-4CEE-8157-E84887D35D32}"/>
              </a:ext>
            </a:extLst>
          </p:cNvPr>
          <p:cNvSpPr txBox="1"/>
          <p:nvPr/>
        </p:nvSpPr>
        <p:spPr>
          <a:xfrm>
            <a:off x="4215605" y="857250"/>
            <a:ext cx="4464844" cy="4031873"/>
          </a:xfrm>
          <a:prstGeom prst="rect">
            <a:avLst/>
          </a:prstGeom>
          <a:noFill/>
        </p:spPr>
        <p:txBody>
          <a:bodyPr wrap="square">
            <a:spAutoFit/>
          </a:bodyPr>
          <a:lstStyle/>
          <a:p>
            <a:pPr algn="ctr" defTabSz="685800" fontAlgn="auto">
              <a:lnSpc>
                <a:spcPct val="100000"/>
              </a:lnSpc>
              <a:spcBef>
                <a:spcPts val="0"/>
              </a:spcBef>
              <a:spcAft>
                <a:spcPts val="0"/>
              </a:spcAft>
            </a:pPr>
            <a:r>
              <a:rPr lang="ar-JO" sz="3200" b="1" dirty="0">
                <a:solidFill>
                  <a:prstClr val="white"/>
                </a:solidFill>
                <a:latin typeface="Arial" panose="020B0604020202020204" pitchFamily="34" charset="0"/>
                <a:ea typeface="Calibri" panose="020F0502020204030204" pitchFamily="34" charset="0"/>
                <a:cs typeface="Arial" panose="020B0604020202020204" pitchFamily="34" charset="0"/>
              </a:rPr>
              <a:t>إن الإله الذي يضع حدوداً للبحر والذي ينعش الصحراء والذي يطعم الغربان والذي يرعى الظبي في البرية والنسر في عشه، هو نفس الإله الذي يتسبب الآن في ألمه ظلماً على ما يبدو. ولكن إذا كان الأول يستحق العبادة، فإن الأخير سيكون كذلك أيضاً.</a:t>
            </a:r>
            <a:endParaRPr lang="en-US" sz="3200" b="1"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pic>
        <p:nvPicPr>
          <p:cNvPr id="20482" name="Picture 2" descr="Bible Commentary Guide - Crown College Library">
            <a:extLst>
              <a:ext uri="{FF2B5EF4-FFF2-40B4-BE49-F238E27FC236}">
                <a16:creationId xmlns:a16="http://schemas.microsoft.com/office/drawing/2014/main" id="{B924A5A3-3152-4F2F-8D66-E64D8DCFF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830" y="1719858"/>
            <a:ext cx="3418285" cy="34182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686463"/>
      </p:ext>
    </p:extLst>
  </p:cSld>
  <p:clrMapOvr>
    <a:overrideClrMapping bg1="lt1" tx1="dk1" bg2="lt2" tx2="dk2" accent1="accent1" accent2="accent2" accent3="accent3" accent4="accent4" accent5="accent5" accent6="accent6" hlink="hlink" folHlink="folHlink"/>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E93D5F-78C5-1744-A498-80DAF7F5A60D}"/>
              </a:ext>
            </a:extLst>
          </p:cNvPr>
          <p:cNvSpPr/>
          <p:nvPr/>
        </p:nvSpPr>
        <p:spPr>
          <a:xfrm>
            <a:off x="10275" y="-5779"/>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1026" name="Picture 2" descr="Bright Light by smlsmg4nascar2015 on DeviantArt">
            <a:extLst>
              <a:ext uri="{FF2B5EF4-FFF2-40B4-BE49-F238E27FC236}">
                <a16:creationId xmlns:a16="http://schemas.microsoft.com/office/drawing/2014/main" id="{18387A69-D767-4FB2-95C4-C16A4CF478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583" b="13869"/>
          <a:stretch/>
        </p:blipFill>
        <p:spPr bwMode="auto">
          <a:xfrm>
            <a:off x="-11287" y="3128963"/>
            <a:ext cx="9132605" cy="372903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5982E73-40CD-49C0-AB96-AA498167DC55}"/>
              </a:ext>
            </a:extLst>
          </p:cNvPr>
          <p:cNvSpPr/>
          <p:nvPr/>
        </p:nvSpPr>
        <p:spPr>
          <a:xfrm>
            <a:off x="0" y="857250"/>
            <a:ext cx="9144000" cy="22717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fontAlgn="auto">
              <a:lnSpc>
                <a:spcPct val="100000"/>
              </a:lnSpc>
              <a:spcBef>
                <a:spcPts val="0"/>
              </a:spcBef>
              <a:spcAft>
                <a:spcPts val="0"/>
              </a:spcAft>
            </a:pPr>
            <a:endParaRPr lang="en-US" sz="1350">
              <a:solidFill>
                <a:prstClr val="white"/>
              </a:solidFill>
              <a:latin typeface="Calibri" panose="020F0502020204030204"/>
            </a:endParaRPr>
          </a:p>
        </p:txBody>
      </p:sp>
      <p:pic>
        <p:nvPicPr>
          <p:cNvPr id="21508" name="Picture 4" descr="Watch Black Death | Prime Video">
            <a:extLst>
              <a:ext uri="{FF2B5EF4-FFF2-40B4-BE49-F238E27FC236}">
                <a16:creationId xmlns:a16="http://schemas.microsoft.com/office/drawing/2014/main" id="{2F7E8E27-B6D0-43C4-AD6B-6B003CC88C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22" b="80556"/>
          <a:stretch/>
        </p:blipFill>
        <p:spPr bwMode="auto">
          <a:xfrm>
            <a:off x="1678781" y="1214438"/>
            <a:ext cx="5786438" cy="9429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8F71D9-B1C2-4AC8-8959-D321E2EA86A4}"/>
              </a:ext>
            </a:extLst>
          </p:cNvPr>
          <p:cNvSpPr txBox="1"/>
          <p:nvPr/>
        </p:nvSpPr>
        <p:spPr>
          <a:xfrm>
            <a:off x="2284214" y="3290501"/>
            <a:ext cx="4575572" cy="1477328"/>
          </a:xfrm>
          <a:prstGeom prst="rect">
            <a:avLst/>
          </a:prstGeom>
          <a:noFill/>
        </p:spPr>
        <p:txBody>
          <a:bodyPr wrap="square">
            <a:spAutoFit/>
          </a:bodyPr>
          <a:lstStyle/>
          <a:p>
            <a:pPr algn="ctr" defTabSz="685800" fontAlgn="auto">
              <a:lnSpc>
                <a:spcPct val="100000"/>
              </a:lnSpc>
              <a:spcBef>
                <a:spcPts val="0"/>
              </a:spcBef>
              <a:spcAft>
                <a:spcPts val="0"/>
              </a:spcAft>
            </a:pPr>
            <a:r>
              <a:rPr lang="ar-JO" sz="45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حتى</a:t>
            </a:r>
          </a:p>
          <a:p>
            <a:pPr algn="ctr" defTabSz="685800" fontAlgn="auto">
              <a:lnSpc>
                <a:spcPct val="100000"/>
              </a:lnSpc>
              <a:spcBef>
                <a:spcPts val="0"/>
              </a:spcBef>
              <a:spcAft>
                <a:spcPts val="0"/>
              </a:spcAft>
            </a:pPr>
            <a:r>
              <a:rPr lang="ar-JO" sz="4500" b="1" dirty="0">
                <a:solidFill>
                  <a:prstClr val="black"/>
                </a:solidFill>
                <a:latin typeface="Times New Roman" panose="02020603050405020304" pitchFamily="18" charset="0"/>
                <a:ea typeface="+mn-ea"/>
                <a:cs typeface="Times New Roman" panose="02020603050405020304" pitchFamily="18" charset="0"/>
              </a:rPr>
              <a:t>تشع نوراً</a:t>
            </a:r>
            <a:endParaRPr lang="en-US" sz="4500" b="1" dirty="0">
              <a:solidFill>
                <a:prstClr val="black"/>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2889474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2" descr="opti illusion vanity"/>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1063625"/>
            <a:ext cx="9144000" cy="911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Text Box 3"/>
          <p:cNvSpPr txBox="1">
            <a:spLocks noChangeArrowheads="1"/>
          </p:cNvSpPr>
          <p:nvPr/>
        </p:nvSpPr>
        <p:spPr bwMode="auto">
          <a:xfrm>
            <a:off x="0" y="2162175"/>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الشيطان</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4" name="Text Box 4"/>
          <p:cNvSpPr txBox="1">
            <a:spLocks noChangeArrowheads="1"/>
          </p:cNvSpPr>
          <p:nvPr/>
        </p:nvSpPr>
        <p:spPr bwMode="auto">
          <a:xfrm>
            <a:off x="4139950" y="2162175"/>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يستحق ذلك</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5" name="Text Box 5"/>
          <p:cNvSpPr txBox="1">
            <a:spLocks noChangeArrowheads="1"/>
          </p:cNvSpPr>
          <p:nvPr/>
        </p:nvSpPr>
        <p:spPr bwMode="auto">
          <a:xfrm>
            <a:off x="0" y="3289300"/>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الأصدقاء الثلاثة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66" name="Text Box 6"/>
          <p:cNvSpPr txBox="1">
            <a:spLocks noChangeArrowheads="1"/>
          </p:cNvSpPr>
          <p:nvPr/>
        </p:nvSpPr>
        <p:spPr bwMode="auto">
          <a:xfrm>
            <a:off x="0" y="4418013"/>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أليهو</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0" name="Text Box 10"/>
          <p:cNvSpPr txBox="1">
            <a:spLocks noChangeArrowheads="1"/>
          </p:cNvSpPr>
          <p:nvPr/>
        </p:nvSpPr>
        <p:spPr bwMode="auto">
          <a:xfrm>
            <a:off x="4139951" y="3289300"/>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عقوبة</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1" name="Text Box 11"/>
          <p:cNvSpPr txBox="1">
            <a:spLocks noChangeArrowheads="1"/>
          </p:cNvSpPr>
          <p:nvPr/>
        </p:nvSpPr>
        <p:spPr bwMode="auto">
          <a:xfrm>
            <a:off x="4139951" y="4418013"/>
            <a:ext cx="500404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تأديب</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92172" name="Rectangle 12"/>
          <p:cNvSpPr>
            <a:spLocks noGrp="1" noChangeArrowheads="1"/>
          </p:cNvSpPr>
          <p:nvPr>
            <p:ph type="title" idx="4294967295"/>
          </p:nvPr>
        </p:nvSpPr>
        <p:spPr>
          <a:xfrm>
            <a:off x="685800" y="609600"/>
            <a:ext cx="7772400" cy="701675"/>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b="1" dirty="0">
                <a:solidFill>
                  <a:schemeClr val="bg1"/>
                </a:solidFill>
                <a:latin typeface="Arial" pitchFamily="-105" charset="0"/>
                <a:ea typeface="Times New Roman" pitchFamily="-105" charset="0"/>
                <a:cs typeface="Times New Roman" pitchFamily="-105" charset="0"/>
              </a:rPr>
              <a:t>لماذا يعاني البريء ؟</a:t>
            </a:r>
            <a:endParaRPr lang="en-US" sz="4000" b="1" dirty="0">
              <a:solidFill>
                <a:schemeClr val="bg1"/>
              </a:solidFill>
              <a:latin typeface="Arial" pitchFamily="-105" charset="0"/>
              <a:ea typeface="Times New Roman" pitchFamily="-105" charset="0"/>
              <a:cs typeface="Times New Roman" pitchFamily="-105" charset="0"/>
            </a:endParaRPr>
          </a:p>
        </p:txBody>
      </p:sp>
      <p:sp>
        <p:nvSpPr>
          <p:cNvPr id="10" name="Text Box 8"/>
          <p:cNvSpPr txBox="1">
            <a:spLocks noChangeArrowheads="1"/>
          </p:cNvSpPr>
          <p:nvPr/>
        </p:nvSpPr>
        <p:spPr bwMode="auto">
          <a:xfrm>
            <a:off x="0" y="5546725"/>
            <a:ext cx="413995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الله</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
        <p:nvSpPr>
          <p:cNvPr id="11" name="Text Box 7"/>
          <p:cNvSpPr txBox="1">
            <a:spLocks noChangeArrowheads="1"/>
          </p:cNvSpPr>
          <p:nvPr/>
        </p:nvSpPr>
        <p:spPr bwMode="auto">
          <a:xfrm>
            <a:off x="4139952" y="5546725"/>
            <a:ext cx="5004048"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rPr>
              <a:t>سوء الفهم</a:t>
            </a:r>
            <a:endParaRPr kumimoji="0" lang="en-US" sz="4000" b="1" i="0" u="none" strike="noStrike" kern="1200" cap="none" spc="0" normalizeH="0" baseline="0" noProof="0" dirty="0">
              <a:ln>
                <a:noFill/>
              </a:ln>
              <a:solidFill>
                <a:srgbClr val="FFFFFF"/>
              </a:solidFill>
              <a:effectLst/>
              <a:uLnTx/>
              <a:uFillTx/>
              <a:latin typeface="Arial" pitchFamily="-105" charset="0"/>
              <a:ea typeface="Times New Roman" pitchFamily="-105" charset="0"/>
              <a:cs typeface="Times New Roman" pitchFamily="-105" charset="0"/>
            </a:endParaRPr>
          </a:p>
        </p:txBody>
      </p:sp>
    </p:spTree>
    <p:extLst>
      <p:ext uri="{BB962C8B-B14F-4D97-AF65-F5344CB8AC3E}">
        <p14:creationId xmlns:p14="http://schemas.microsoft.com/office/powerpoint/2010/main" val="11481469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163"/>
                                        </p:tgtEl>
                                        <p:attrNameLst>
                                          <p:attrName>style.visibility</p:attrName>
                                        </p:attrNameLst>
                                      </p:cBhvr>
                                      <p:to>
                                        <p:strVal val="visible"/>
                                      </p:to>
                                    </p:set>
                                    <p:animEffect transition="in" filter="dissolve">
                                      <p:cBhvr>
                                        <p:cTn id="7" dur="500"/>
                                        <p:tgtEl>
                                          <p:spTgt spid="92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2164"/>
                                        </p:tgtEl>
                                        <p:attrNameLst>
                                          <p:attrName>style.visibility</p:attrName>
                                        </p:attrNameLst>
                                      </p:cBhvr>
                                      <p:to>
                                        <p:strVal val="visible"/>
                                      </p:to>
                                    </p:set>
                                    <p:animEffect transition="in" filter="dissolve">
                                      <p:cBhvr>
                                        <p:cTn id="12" dur="500"/>
                                        <p:tgtEl>
                                          <p:spTgt spid="9216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165"/>
                                        </p:tgtEl>
                                        <p:attrNameLst>
                                          <p:attrName>style.visibility</p:attrName>
                                        </p:attrNameLst>
                                      </p:cBhvr>
                                      <p:to>
                                        <p:strVal val="visible"/>
                                      </p:to>
                                    </p:set>
                                    <p:animEffect transition="in" filter="dissolve">
                                      <p:cBhvr>
                                        <p:cTn id="17" dur="500"/>
                                        <p:tgtEl>
                                          <p:spTgt spid="921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2170"/>
                                        </p:tgtEl>
                                        <p:attrNameLst>
                                          <p:attrName>style.visibility</p:attrName>
                                        </p:attrNameLst>
                                      </p:cBhvr>
                                      <p:to>
                                        <p:strVal val="visible"/>
                                      </p:to>
                                    </p:set>
                                    <p:animEffect transition="in" filter="dissolve">
                                      <p:cBhvr>
                                        <p:cTn id="22" dur="500"/>
                                        <p:tgtEl>
                                          <p:spTgt spid="9217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2166"/>
                                        </p:tgtEl>
                                        <p:attrNameLst>
                                          <p:attrName>style.visibility</p:attrName>
                                        </p:attrNameLst>
                                      </p:cBhvr>
                                      <p:to>
                                        <p:strVal val="visible"/>
                                      </p:to>
                                    </p:set>
                                    <p:animEffect transition="in" filter="dissolve">
                                      <p:cBhvr>
                                        <p:cTn id="27" dur="500"/>
                                        <p:tgtEl>
                                          <p:spTgt spid="921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2171"/>
                                        </p:tgtEl>
                                        <p:attrNameLst>
                                          <p:attrName>style.visibility</p:attrName>
                                        </p:attrNameLst>
                                      </p:cBhvr>
                                      <p:to>
                                        <p:strVal val="visible"/>
                                      </p:to>
                                    </p:set>
                                    <p:animEffect transition="in" filter="dissolve">
                                      <p:cBhvr>
                                        <p:cTn id="32" dur="500"/>
                                        <p:tgtEl>
                                          <p:spTgt spid="9217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utoUpdateAnimBg="0"/>
      <p:bldP spid="92164" grpId="0" autoUpdateAnimBg="0"/>
      <p:bldP spid="92165" grpId="0" autoUpdateAnimBg="0"/>
      <p:bldP spid="92166" grpId="0" autoUpdateAnimBg="0"/>
      <p:bldP spid="92170" grpId="0" autoUpdateAnimBg="0"/>
      <p:bldP spid="92171" grpId="0" autoUpdateAnimBg="0"/>
      <p:bldP spid="10" grpId="0" autoUpdateAnimBg="0"/>
      <p:bldP spid="11"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7697" name="Picture 13" descr="41"/>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defRPr/>
            </a:pPr>
            <a:r>
              <a:rPr lang="ar-JO" sz="3600" b="1" dirty="0">
                <a:solidFill>
                  <a:srgbClr val="FFFFFF"/>
                </a:solidFill>
                <a:effectLst>
                  <a:glow rad="177800">
                    <a:schemeClr val="tx1"/>
                  </a:glow>
                </a:effectLst>
                <a:latin typeface="Arial" panose="020B0604020202020204" pitchFamily="34" charset="0"/>
                <a:cs typeface="Arial" panose="020B0604020202020204" pitchFamily="34" charset="0"/>
              </a:rPr>
              <a:t>السير       عبر   الأسفار الشعرية</a:t>
            </a:r>
            <a:endParaRPr lang="en-US" sz="3600" b="1" dirty="0">
              <a:solidFill>
                <a:srgbClr val="FFFFFF"/>
              </a:solidFill>
              <a:effectLst>
                <a:glow rad="177800">
                  <a:schemeClr val="tx1"/>
                </a:glow>
              </a:effectLst>
              <a:latin typeface="Arial" panose="020B0604020202020204" pitchFamily="34" charset="0"/>
              <a:cs typeface="Arial" panose="020B0604020202020204" pitchFamily="34" charset="0"/>
            </a:endParaRP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355</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5" name="Group 4"/>
          <p:cNvGrpSpPr>
            <a:grpSpLocks/>
          </p:cNvGrpSpPr>
          <p:nvPr/>
        </p:nvGrpSpPr>
        <p:grpSpPr bwMode="auto">
          <a:xfrm>
            <a:off x="2339975" y="5127625"/>
            <a:ext cx="4535488" cy="1685925"/>
            <a:chOff x="1979712" y="5128138"/>
            <a:chExt cx="4536504" cy="1685238"/>
          </a:xfrm>
        </p:grpSpPr>
        <p:sp>
          <p:nvSpPr>
            <p:cNvPr id="797725"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6"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7"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أيوب</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السيادة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رؤية سيادة الله                                            تقودنا إلى العبادة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أيوب 42: 2 قد علمت أنك تستطيع كل شيء ولا يعسر عليك أمر</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797719"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0"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21"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المزامير</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العبادة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تطور العبادة                                                مخافة الرب</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مزمور 111: 10 رأس الحكمة مخافة الرب فطنة جيدة لكل عامليها تسبيحه قائم إلى الأبد</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797714"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15"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797716"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الأمثال</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الحكمة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مخافة الرب                                                   هي بدء الحكمة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ea typeface="Arial" charset="0"/>
                <a:cs typeface="Arial" panose="020B0604020202020204" pitchFamily="34"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الجامعة</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 الباطل </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تستطيع الحكمة التغلب                                      على الحياة الباطلة</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أمثال 31: 30 الحسن غش والجمال باطل أما المرأة المتقية الرب فهي تمدح</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797706"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99CCFF"/>
                </a:solidFill>
                <a:effectLst/>
                <a:uLnTx/>
                <a:uFillTx/>
                <a:latin typeface="Arial" panose="020B0604020202020204" pitchFamily="34" charset="0"/>
                <a:cs typeface="Arial" panose="020B0604020202020204" pitchFamily="34"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نشيد .... الحب في الزواج</a:t>
              </a:r>
              <a:endParaRPr kumimoji="0" lang="en-US" sz="2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تستطيع الحكمة المحافظة                                  على الزواج النقي</a:t>
              </a:r>
              <a:endParaRPr kumimoji="0" lang="en-US" sz="1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أمثال 5: 18 ليكن ينبوعك مباركاً وافرح بامرأة شبابك</a:t>
              </a:r>
              <a:endParaRPr kumimoji="0" lang="en-US" sz="12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المصدر :</a:t>
            </a:r>
            <a:br>
              <a:rPr kumimoji="0" lang="en-US"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rPr>
              <a:t>السير عبر           الخدمات الكتابية</a:t>
            </a:r>
            <a:endParaRPr kumimoji="0" lang="en-US" sz="1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5454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340286947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نفعل أي شيء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845390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57680012"/>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تجاوبنا المناسب هو أن نخضع 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42)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778811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08297287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1250" name="Picture 4" descr="jo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1" name="Text Box 2"/>
          <p:cNvSpPr txBox="1">
            <a:spLocks noChangeArrowheads="1"/>
          </p:cNvSpPr>
          <p:nvPr/>
        </p:nvSpPr>
        <p:spPr bwMode="auto">
          <a:xfrm>
            <a:off x="8145463" y="-26988"/>
            <a:ext cx="1035050" cy="5397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370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8125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40965" name="Text Box 5"/>
          <p:cNvSpPr txBox="1">
            <a:spLocks noChangeArrowheads="1"/>
          </p:cNvSpPr>
          <p:nvPr/>
        </p:nvSpPr>
        <p:spPr bwMode="auto">
          <a:xfrm>
            <a:off x="144463" y="4005263"/>
            <a:ext cx="4572000" cy="1569660"/>
          </a:xfrm>
          <a:prstGeom prst="rect">
            <a:avLst/>
          </a:prstGeom>
          <a:solidFill>
            <a:srgbClr val="8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3. خضع أيوب لله بسبب سوء فهمه لسيادته </a:t>
            </a:r>
            <a:r>
              <a:rPr lang="ar-JO" altLang="zh-CN" sz="2400" b="1" dirty="0">
                <a:solidFill>
                  <a:srgbClr val="FFFFFF"/>
                </a:solidFill>
                <a:latin typeface="Arial" panose="020B0604020202020204" pitchFamily="34" charset="0"/>
                <a:ea typeface="宋体"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ثم صلى لأصدقائه واسترد ممتلكاته، أولاده وصحته وهذا يؤكد بركات الله على من يقبلون خطته (أي 42)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5767364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 fill="hold"/>
                                        <p:tgtEl>
                                          <p:spTgt spid="40965"/>
                                        </p:tgtEl>
                                        <p:attrNameLst>
                                          <p:attrName>ppt_x</p:attrName>
                                        </p:attrNameLst>
                                      </p:cBhvr>
                                      <p:tavLst>
                                        <p:tav tm="0">
                                          <p:val>
                                            <p:strVal val="#ppt_x"/>
                                          </p:val>
                                        </p:tav>
                                        <p:tav tm="100000">
                                          <p:val>
                                            <p:strVal val="#ppt_x"/>
                                          </p:val>
                                        </p:tav>
                                      </p:tavLst>
                                    </p:anim>
                                    <p:anim calcmode="lin" valueType="num">
                                      <p:cBhvr additive="base">
                                        <p:cTn id="8" dur="500" fill="hold"/>
                                        <p:tgtEl>
                                          <p:spTgt spid="4096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autoUpdateAnimBg="0"/>
    </p:bld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8266113"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2275"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2800" b="1" dirty="0">
                <a:solidFill>
                  <a:srgbClr val="FFFFFF"/>
                </a:solidFill>
                <a:latin typeface="Arial" panose="020B0604020202020204" pitchFamily="34" charset="0"/>
                <a:ea typeface="宋体" charset="0"/>
                <a:cs typeface="Arial" panose="020B0604020202020204" pitchFamily="34" charset="0"/>
              </a:rPr>
              <a:t>التباينات بين أيوب 1 وأيوب 42</a:t>
            </a:r>
            <a:endParaRPr lang="en-US" sz="2800" b="1" dirty="0">
              <a:solidFill>
                <a:srgbClr val="FFFFFF"/>
              </a:solidFill>
              <a:latin typeface="Arial" panose="020B0604020202020204" pitchFamily="34" charset="0"/>
              <a:ea typeface="宋体" charset="0"/>
              <a:cs typeface="Arial" panose="020B0604020202020204" pitchFamily="34" charset="0"/>
            </a:endParaRPr>
          </a:p>
        </p:txBody>
      </p:sp>
      <p:grpSp>
        <p:nvGrpSpPr>
          <p:cNvPr id="182276" name="Group 6"/>
          <p:cNvGrpSpPr>
            <a:grpSpLocks/>
          </p:cNvGrpSpPr>
          <p:nvPr/>
        </p:nvGrpSpPr>
        <p:grpSpPr bwMode="auto">
          <a:xfrm>
            <a:off x="76200" y="892175"/>
            <a:ext cx="8915400" cy="5737225"/>
            <a:chOff x="0" y="0"/>
            <a:chExt cx="4002" cy="4190"/>
          </a:xfrm>
        </p:grpSpPr>
        <p:grpSp>
          <p:nvGrpSpPr>
            <p:cNvPr id="182277" name="Group 7"/>
            <p:cNvGrpSpPr>
              <a:grpSpLocks/>
            </p:cNvGrpSpPr>
            <p:nvPr/>
          </p:nvGrpSpPr>
          <p:grpSpPr bwMode="auto">
            <a:xfrm>
              <a:off x="0" y="0"/>
              <a:ext cx="806" cy="432"/>
              <a:chOff x="0" y="0"/>
              <a:chExt cx="806" cy="432"/>
            </a:xfrm>
          </p:grpSpPr>
          <p:sp>
            <p:nvSpPr>
              <p:cNvPr id="182335" name="Rectangle 8"/>
              <p:cNvSpPr>
                <a:spLocks noChangeArrowheads="1"/>
              </p:cNvSpPr>
              <p:nvPr/>
            </p:nvSpPr>
            <p:spPr bwMode="auto">
              <a:xfrm>
                <a:off x="0" y="0"/>
                <a:ext cx="8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6" name="Rectangle 9"/>
              <p:cNvSpPr>
                <a:spLocks noChangeArrowheads="1"/>
              </p:cNvSpPr>
              <p:nvPr/>
            </p:nvSpPr>
            <p:spPr bwMode="auto">
              <a:xfrm>
                <a:off x="43" y="0"/>
                <a:ext cx="7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en-US" altLang="zh-CN" sz="2400" b="1"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tab pos="685800" algn="l"/>
                  </a:tabLst>
                  <a:defRPr/>
                </a:pPr>
                <a:endParaRPr kumimoji="0" lang="en-US" altLang="zh-CN" sz="2400" b="1" u="none" strike="noStrike" kern="1200" cap="none" spc="0" normalizeH="0" baseline="0" noProof="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78" name="Group 10"/>
            <p:cNvGrpSpPr>
              <a:grpSpLocks/>
            </p:cNvGrpSpPr>
            <p:nvPr/>
          </p:nvGrpSpPr>
          <p:grpSpPr bwMode="auto">
            <a:xfrm>
              <a:off x="806" y="0"/>
              <a:ext cx="1490" cy="432"/>
              <a:chOff x="806" y="0"/>
              <a:chExt cx="1490" cy="432"/>
            </a:xfrm>
          </p:grpSpPr>
          <p:sp>
            <p:nvSpPr>
              <p:cNvPr id="182333" name="Rectangle 11"/>
              <p:cNvSpPr>
                <a:spLocks noChangeArrowheads="1"/>
              </p:cNvSpPr>
              <p:nvPr/>
            </p:nvSpPr>
            <p:spPr bwMode="auto">
              <a:xfrm>
                <a:off x="806" y="0"/>
                <a:ext cx="149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4" name="Rectangle 12"/>
              <p:cNvSpPr>
                <a:spLocks noChangeArrowheads="1"/>
              </p:cNvSpPr>
              <p:nvPr/>
            </p:nvSpPr>
            <p:spPr bwMode="auto">
              <a:xfrm>
                <a:off x="849" y="0"/>
                <a:ext cx="1404"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 1</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79" name="Group 13"/>
            <p:cNvGrpSpPr>
              <a:grpSpLocks/>
            </p:cNvGrpSpPr>
            <p:nvPr/>
          </p:nvGrpSpPr>
          <p:grpSpPr bwMode="auto">
            <a:xfrm>
              <a:off x="2296" y="0"/>
              <a:ext cx="1706" cy="432"/>
              <a:chOff x="2296" y="0"/>
              <a:chExt cx="1706" cy="432"/>
            </a:xfrm>
          </p:grpSpPr>
          <p:sp>
            <p:nvSpPr>
              <p:cNvPr id="182331" name="Rectangle 14"/>
              <p:cNvSpPr>
                <a:spLocks noChangeArrowheads="1"/>
              </p:cNvSpPr>
              <p:nvPr/>
            </p:nvSpPr>
            <p:spPr bwMode="auto">
              <a:xfrm>
                <a:off x="2296" y="0"/>
                <a:ext cx="1706"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2" name="Rectangle 15"/>
              <p:cNvSpPr>
                <a:spLocks noChangeArrowheads="1"/>
              </p:cNvSpPr>
              <p:nvPr/>
            </p:nvSpPr>
            <p:spPr bwMode="auto">
              <a:xfrm>
                <a:off x="2339" y="0"/>
                <a:ext cx="1620" cy="432"/>
              </a:xfrm>
              <a:prstGeom prst="rect">
                <a:avLst/>
              </a:prstGeom>
              <a:solidFill>
                <a:srgbClr val="19191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 42</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grpSp>
          <p:nvGrpSpPr>
            <p:cNvPr id="182280" name="Group 16"/>
            <p:cNvGrpSpPr>
              <a:grpSpLocks/>
            </p:cNvGrpSpPr>
            <p:nvPr/>
          </p:nvGrpSpPr>
          <p:grpSpPr bwMode="auto">
            <a:xfrm>
              <a:off x="0" y="432"/>
              <a:ext cx="806" cy="500"/>
              <a:chOff x="0" y="432"/>
              <a:chExt cx="806" cy="500"/>
            </a:xfrm>
          </p:grpSpPr>
          <p:sp>
            <p:nvSpPr>
              <p:cNvPr id="182329" name="Rectangle 17"/>
              <p:cNvSpPr>
                <a:spLocks noChangeArrowheads="1"/>
              </p:cNvSpPr>
              <p:nvPr/>
            </p:nvSpPr>
            <p:spPr bwMode="auto">
              <a:xfrm>
                <a:off x="0" y="432"/>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30" name="Rectangle 18"/>
              <p:cNvSpPr>
                <a:spLocks noChangeArrowheads="1"/>
              </p:cNvSpPr>
              <p:nvPr/>
            </p:nvSpPr>
            <p:spPr bwMode="auto">
              <a:xfrm>
                <a:off x="43" y="432"/>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الوصف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1" name="Rectangle 19"/>
            <p:cNvSpPr>
              <a:spLocks noChangeArrowheads="1"/>
            </p:cNvSpPr>
            <p:nvPr/>
          </p:nvSpPr>
          <p:spPr bwMode="auto">
            <a:xfrm>
              <a:off x="849" y="432"/>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بلا لوم ومستقيم يتقي الله     ويحيد عن الشر</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2" name="Rectangle 20"/>
            <p:cNvSpPr>
              <a:spLocks noChangeArrowheads="1"/>
            </p:cNvSpPr>
            <p:nvPr/>
          </p:nvSpPr>
          <p:spPr bwMode="auto">
            <a:xfrm>
              <a:off x="2253" y="432"/>
              <a:ext cx="162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بلا لوم مع أنه تائب يتقي الله      ويصلي لأصدقائه</a:t>
              </a:r>
              <a:endParaRPr kumimoji="0" lang="en-US" altLang="zh-CN" sz="22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3" name="Group 21"/>
            <p:cNvGrpSpPr>
              <a:grpSpLocks/>
            </p:cNvGrpSpPr>
            <p:nvPr/>
          </p:nvGrpSpPr>
          <p:grpSpPr bwMode="auto">
            <a:xfrm>
              <a:off x="0" y="932"/>
              <a:ext cx="806" cy="394"/>
              <a:chOff x="0" y="932"/>
              <a:chExt cx="806" cy="394"/>
            </a:xfrm>
          </p:grpSpPr>
          <p:sp>
            <p:nvSpPr>
              <p:cNvPr id="182327" name="Rectangle 22"/>
              <p:cNvSpPr>
                <a:spLocks noChangeArrowheads="1"/>
              </p:cNvSpPr>
              <p:nvPr/>
            </p:nvSpPr>
            <p:spPr bwMode="auto">
              <a:xfrm>
                <a:off x="0" y="93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8" name="Rectangle 23"/>
              <p:cNvSpPr>
                <a:spLocks noChangeArrowheads="1"/>
              </p:cNvSpPr>
              <p:nvPr/>
            </p:nvSpPr>
            <p:spPr bwMode="auto">
              <a:xfrm>
                <a:off x="43" y="93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الأبناء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4" name="Rectangle 24"/>
            <p:cNvSpPr>
              <a:spLocks noChangeArrowheads="1"/>
            </p:cNvSpPr>
            <p:nvPr/>
          </p:nvSpPr>
          <p:spPr bwMode="auto">
            <a:xfrm>
              <a:off x="849" y="932"/>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5" name="Rectangle 25"/>
            <p:cNvSpPr>
              <a:spLocks noChangeArrowheads="1"/>
            </p:cNvSpPr>
            <p:nvPr/>
          </p:nvSpPr>
          <p:spPr bwMode="auto">
            <a:xfrm>
              <a:off x="2253" y="93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6" name="Group 26"/>
            <p:cNvGrpSpPr>
              <a:grpSpLocks/>
            </p:cNvGrpSpPr>
            <p:nvPr/>
          </p:nvGrpSpPr>
          <p:grpSpPr bwMode="auto">
            <a:xfrm>
              <a:off x="0" y="1326"/>
              <a:ext cx="806" cy="500"/>
              <a:chOff x="0" y="1326"/>
              <a:chExt cx="806" cy="500"/>
            </a:xfrm>
          </p:grpSpPr>
          <p:sp>
            <p:nvSpPr>
              <p:cNvPr id="182325" name="Rectangle 27"/>
              <p:cNvSpPr>
                <a:spLocks noChangeArrowheads="1"/>
              </p:cNvSpPr>
              <p:nvPr/>
            </p:nvSpPr>
            <p:spPr bwMode="auto">
              <a:xfrm>
                <a:off x="0" y="1326"/>
                <a:ext cx="806"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6" name="Rectangle 28"/>
              <p:cNvSpPr>
                <a:spLocks noChangeArrowheads="1"/>
              </p:cNvSpPr>
              <p:nvPr/>
            </p:nvSpPr>
            <p:spPr bwMode="auto">
              <a:xfrm>
                <a:off x="43" y="1326"/>
                <a:ext cx="720" cy="500"/>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البنات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87" name="Rectangle 29"/>
            <p:cNvSpPr>
              <a:spLocks noChangeArrowheads="1"/>
            </p:cNvSpPr>
            <p:nvPr/>
          </p:nvSpPr>
          <p:spPr bwMode="auto">
            <a:xfrm>
              <a:off x="849" y="1326"/>
              <a:ext cx="1404"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 (يأكلون مع إخوتهم في الإحتفالات)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88" name="Rectangle 30"/>
            <p:cNvSpPr>
              <a:spLocks noChangeArrowheads="1"/>
            </p:cNvSpPr>
            <p:nvPr/>
          </p:nvSpPr>
          <p:spPr bwMode="auto">
            <a:xfrm>
              <a:off x="2253" y="1326"/>
              <a:ext cx="1620" cy="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 (أكثر جمالاً، وارثات)</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89" name="Group 31"/>
            <p:cNvGrpSpPr>
              <a:grpSpLocks/>
            </p:cNvGrpSpPr>
            <p:nvPr/>
          </p:nvGrpSpPr>
          <p:grpSpPr bwMode="auto">
            <a:xfrm>
              <a:off x="0" y="1826"/>
              <a:ext cx="806" cy="394"/>
              <a:chOff x="0" y="1826"/>
              <a:chExt cx="806" cy="394"/>
            </a:xfrm>
          </p:grpSpPr>
          <p:sp>
            <p:nvSpPr>
              <p:cNvPr id="182323" name="Rectangle 32"/>
              <p:cNvSpPr>
                <a:spLocks noChangeArrowheads="1"/>
              </p:cNvSpPr>
              <p:nvPr/>
            </p:nvSpPr>
            <p:spPr bwMode="auto">
              <a:xfrm>
                <a:off x="0" y="182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4" name="Rectangle 33"/>
              <p:cNvSpPr>
                <a:spLocks noChangeArrowheads="1"/>
              </p:cNvSpPr>
              <p:nvPr/>
            </p:nvSpPr>
            <p:spPr bwMode="auto">
              <a:xfrm>
                <a:off x="43" y="182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الخراف</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0" name="Rectangle 34"/>
            <p:cNvSpPr>
              <a:spLocks noChangeArrowheads="1"/>
            </p:cNvSpPr>
            <p:nvPr/>
          </p:nvSpPr>
          <p:spPr bwMode="auto">
            <a:xfrm>
              <a:off x="849" y="182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7000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1" name="Rectangle 35"/>
            <p:cNvSpPr>
              <a:spLocks noChangeArrowheads="1"/>
            </p:cNvSpPr>
            <p:nvPr/>
          </p:nvSpPr>
          <p:spPr bwMode="auto">
            <a:xfrm>
              <a:off x="2253" y="182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14000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2" name="Group 36"/>
            <p:cNvGrpSpPr>
              <a:grpSpLocks/>
            </p:cNvGrpSpPr>
            <p:nvPr/>
          </p:nvGrpSpPr>
          <p:grpSpPr bwMode="auto">
            <a:xfrm>
              <a:off x="0" y="2220"/>
              <a:ext cx="806" cy="394"/>
              <a:chOff x="0" y="2220"/>
              <a:chExt cx="806" cy="394"/>
            </a:xfrm>
          </p:grpSpPr>
          <p:sp>
            <p:nvSpPr>
              <p:cNvPr id="182321" name="Rectangle 37"/>
              <p:cNvSpPr>
                <a:spLocks noChangeArrowheads="1"/>
              </p:cNvSpPr>
              <p:nvPr/>
            </p:nvSpPr>
            <p:spPr bwMode="auto">
              <a:xfrm>
                <a:off x="0" y="2220"/>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2" name="Rectangle 38"/>
              <p:cNvSpPr>
                <a:spLocks noChangeArrowheads="1"/>
              </p:cNvSpPr>
              <p:nvPr/>
            </p:nvSpPr>
            <p:spPr bwMode="auto">
              <a:xfrm>
                <a:off x="43" y="2220"/>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الجمال</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3" name="Rectangle 39"/>
            <p:cNvSpPr>
              <a:spLocks noChangeArrowheads="1"/>
            </p:cNvSpPr>
            <p:nvPr/>
          </p:nvSpPr>
          <p:spPr bwMode="auto">
            <a:xfrm>
              <a:off x="849" y="2220"/>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3000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4" name="Rectangle 40"/>
            <p:cNvSpPr>
              <a:spLocks noChangeArrowheads="1"/>
            </p:cNvSpPr>
            <p:nvPr/>
          </p:nvSpPr>
          <p:spPr bwMode="auto">
            <a:xfrm>
              <a:off x="2253" y="2220"/>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6000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5" name="Group 41"/>
            <p:cNvGrpSpPr>
              <a:grpSpLocks/>
            </p:cNvGrpSpPr>
            <p:nvPr/>
          </p:nvGrpSpPr>
          <p:grpSpPr bwMode="auto">
            <a:xfrm>
              <a:off x="0" y="2614"/>
              <a:ext cx="806" cy="394"/>
              <a:chOff x="0" y="2614"/>
              <a:chExt cx="806" cy="394"/>
            </a:xfrm>
          </p:grpSpPr>
          <p:sp>
            <p:nvSpPr>
              <p:cNvPr id="182319" name="Rectangle 42"/>
              <p:cNvSpPr>
                <a:spLocks noChangeArrowheads="1"/>
              </p:cNvSpPr>
              <p:nvPr/>
            </p:nvSpPr>
            <p:spPr bwMode="auto">
              <a:xfrm>
                <a:off x="0" y="2614"/>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20" name="Rectangle 43"/>
              <p:cNvSpPr>
                <a:spLocks noChangeArrowheads="1"/>
              </p:cNvSpPr>
              <p:nvPr/>
            </p:nvSpPr>
            <p:spPr bwMode="auto">
              <a:xfrm>
                <a:off x="43" y="2614"/>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الثيران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6" name="Rectangle 44"/>
            <p:cNvSpPr>
              <a:spLocks noChangeArrowheads="1"/>
            </p:cNvSpPr>
            <p:nvPr/>
          </p:nvSpPr>
          <p:spPr bwMode="auto">
            <a:xfrm>
              <a:off x="849" y="2614"/>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500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297" name="Rectangle 45"/>
            <p:cNvSpPr>
              <a:spLocks noChangeArrowheads="1"/>
            </p:cNvSpPr>
            <p:nvPr/>
          </p:nvSpPr>
          <p:spPr bwMode="auto">
            <a:xfrm>
              <a:off x="2253" y="2614"/>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298" name="Group 46"/>
            <p:cNvGrpSpPr>
              <a:grpSpLocks/>
            </p:cNvGrpSpPr>
            <p:nvPr/>
          </p:nvGrpSpPr>
          <p:grpSpPr bwMode="auto">
            <a:xfrm>
              <a:off x="0" y="3008"/>
              <a:ext cx="806" cy="394"/>
              <a:chOff x="0" y="3008"/>
              <a:chExt cx="806" cy="394"/>
            </a:xfrm>
          </p:grpSpPr>
          <p:sp>
            <p:nvSpPr>
              <p:cNvPr id="182317" name="Rectangle 47"/>
              <p:cNvSpPr>
                <a:spLocks noChangeArrowheads="1"/>
              </p:cNvSpPr>
              <p:nvPr/>
            </p:nvSpPr>
            <p:spPr bwMode="auto">
              <a:xfrm>
                <a:off x="0" y="3008"/>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18" name="Rectangle 48"/>
              <p:cNvSpPr>
                <a:spLocks noChangeArrowheads="1"/>
              </p:cNvSpPr>
              <p:nvPr/>
            </p:nvSpPr>
            <p:spPr bwMode="auto">
              <a:xfrm>
                <a:off x="43" y="3008"/>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الحمير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299" name="Rectangle 49"/>
            <p:cNvSpPr>
              <a:spLocks noChangeArrowheads="1"/>
            </p:cNvSpPr>
            <p:nvPr/>
          </p:nvSpPr>
          <p:spPr bwMode="auto">
            <a:xfrm>
              <a:off x="849" y="3008"/>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500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0" name="Rectangle 50"/>
            <p:cNvSpPr>
              <a:spLocks noChangeArrowheads="1"/>
            </p:cNvSpPr>
            <p:nvPr/>
          </p:nvSpPr>
          <p:spPr bwMode="auto">
            <a:xfrm>
              <a:off x="2253" y="3008"/>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1000</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301" name="Group 51"/>
            <p:cNvGrpSpPr>
              <a:grpSpLocks/>
            </p:cNvGrpSpPr>
            <p:nvPr/>
          </p:nvGrpSpPr>
          <p:grpSpPr bwMode="auto">
            <a:xfrm>
              <a:off x="0" y="3402"/>
              <a:ext cx="806" cy="394"/>
              <a:chOff x="0" y="3402"/>
              <a:chExt cx="806" cy="394"/>
            </a:xfrm>
          </p:grpSpPr>
          <p:sp>
            <p:nvSpPr>
              <p:cNvPr id="182315" name="Rectangle 52"/>
              <p:cNvSpPr>
                <a:spLocks noChangeArrowheads="1"/>
              </p:cNvSpPr>
              <p:nvPr/>
            </p:nvSpPr>
            <p:spPr bwMode="auto">
              <a:xfrm>
                <a:off x="0" y="3402"/>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2316" name="Rectangle 53"/>
              <p:cNvSpPr>
                <a:spLocks noChangeArrowheads="1"/>
              </p:cNvSpPr>
              <p:nvPr/>
            </p:nvSpPr>
            <p:spPr bwMode="auto">
              <a:xfrm>
                <a:off x="43" y="3402"/>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العبيد</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sp>
          <p:nvSpPr>
            <p:cNvPr id="182302" name="Rectangle 54"/>
            <p:cNvSpPr>
              <a:spLocks noChangeArrowheads="1"/>
            </p:cNvSpPr>
            <p:nvPr/>
          </p:nvSpPr>
          <p:spPr bwMode="auto">
            <a:xfrm>
              <a:off x="849" y="3402"/>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عدد كبير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3" name="Rectangle 55"/>
            <p:cNvSpPr>
              <a:spLocks noChangeArrowheads="1"/>
            </p:cNvSpPr>
            <p:nvPr/>
          </p:nvSpPr>
          <p:spPr bwMode="auto">
            <a:xfrm>
              <a:off x="2253" y="3402"/>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يفترض عدداً كبيراً منهم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182304" name="Group 56"/>
            <p:cNvGrpSpPr>
              <a:grpSpLocks/>
            </p:cNvGrpSpPr>
            <p:nvPr/>
          </p:nvGrpSpPr>
          <p:grpSpPr bwMode="auto">
            <a:xfrm>
              <a:off x="0" y="3796"/>
              <a:ext cx="806" cy="394"/>
              <a:chOff x="0" y="3796"/>
              <a:chExt cx="806" cy="394"/>
            </a:xfrm>
          </p:grpSpPr>
          <p:sp>
            <p:nvSpPr>
              <p:cNvPr id="182311" name="Rectangle 57"/>
              <p:cNvSpPr>
                <a:spLocks noChangeArrowheads="1"/>
              </p:cNvSpPr>
              <p:nvPr/>
            </p:nvSpPr>
            <p:spPr bwMode="auto">
              <a:xfrm>
                <a:off x="0" y="3796"/>
                <a:ext cx="806"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82312" name="Group 58"/>
              <p:cNvGrpSpPr>
                <a:grpSpLocks/>
              </p:cNvGrpSpPr>
              <p:nvPr/>
            </p:nvGrpSpPr>
            <p:grpSpPr bwMode="auto">
              <a:xfrm>
                <a:off x="0" y="3796"/>
                <a:ext cx="806" cy="394"/>
                <a:chOff x="0" y="3796"/>
                <a:chExt cx="806" cy="394"/>
              </a:xfrm>
            </p:grpSpPr>
            <p:sp>
              <p:nvSpPr>
                <p:cNvPr id="182313" name="Rectangle 59"/>
                <p:cNvSpPr>
                  <a:spLocks noChangeArrowheads="1"/>
                </p:cNvSpPr>
                <p:nvPr/>
              </p:nvSpPr>
              <p:spPr bwMode="auto">
                <a:xfrm>
                  <a:off x="43" y="3796"/>
                  <a:ext cx="720" cy="394"/>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العمر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14" name="Rectangle 60"/>
                <p:cNvSpPr>
                  <a:spLocks noChangeArrowheads="1"/>
                </p:cNvSpPr>
                <p:nvPr/>
              </p:nvSpPr>
              <p:spPr bwMode="auto">
                <a:xfrm>
                  <a:off x="0" y="3796"/>
                  <a:ext cx="8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182305" name="Group 61"/>
            <p:cNvGrpSpPr>
              <a:grpSpLocks/>
            </p:cNvGrpSpPr>
            <p:nvPr/>
          </p:nvGrpSpPr>
          <p:grpSpPr bwMode="auto">
            <a:xfrm>
              <a:off x="806" y="3796"/>
              <a:ext cx="1490" cy="394"/>
              <a:chOff x="806" y="3796"/>
              <a:chExt cx="1490" cy="394"/>
            </a:xfrm>
          </p:grpSpPr>
          <p:sp>
            <p:nvSpPr>
              <p:cNvPr id="182309" name="Rectangle 62"/>
              <p:cNvSpPr>
                <a:spLocks noChangeArrowheads="1"/>
              </p:cNvSpPr>
              <p:nvPr/>
            </p:nvSpPr>
            <p:spPr bwMode="auto">
              <a:xfrm>
                <a:off x="849" y="3796"/>
                <a:ext cx="1404"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غير مذكور</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10" name="Rectangle 63"/>
              <p:cNvSpPr>
                <a:spLocks noChangeArrowheads="1"/>
              </p:cNvSpPr>
              <p:nvPr/>
            </p:nvSpPr>
            <p:spPr bwMode="auto">
              <a:xfrm>
                <a:off x="806" y="3796"/>
                <a:ext cx="149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82306" name="Group 64"/>
            <p:cNvGrpSpPr>
              <a:grpSpLocks/>
            </p:cNvGrpSpPr>
            <p:nvPr/>
          </p:nvGrpSpPr>
          <p:grpSpPr bwMode="auto">
            <a:xfrm>
              <a:off x="2296" y="3796"/>
              <a:ext cx="1706" cy="394"/>
              <a:chOff x="2296" y="3796"/>
              <a:chExt cx="1706" cy="394"/>
            </a:xfrm>
          </p:grpSpPr>
          <p:sp>
            <p:nvSpPr>
              <p:cNvPr id="182307" name="Rectangle 65"/>
              <p:cNvSpPr>
                <a:spLocks noChangeArrowheads="1"/>
              </p:cNvSpPr>
              <p:nvPr/>
            </p:nvSpPr>
            <p:spPr bwMode="auto">
              <a:xfrm>
                <a:off x="2339" y="3796"/>
                <a:ext cx="1620"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tab pos="685800" algn="l"/>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rPr>
                  <a:t>عاش 140 سنة أخرى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sp>
            <p:nvSpPr>
              <p:cNvPr id="182308" name="Rectangle 66"/>
              <p:cNvSpPr>
                <a:spLocks noChangeArrowheads="1"/>
              </p:cNvSpPr>
              <p:nvPr/>
            </p:nvSpPr>
            <p:spPr bwMode="auto">
              <a:xfrm>
                <a:off x="2296" y="3796"/>
                <a:ext cx="1706" cy="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89704919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035D1-6B13-4688-9818-B68BE429180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474367151"/>
              </p:ext>
            </p:extLst>
          </p:nvPr>
        </p:nvGraphicFramePr>
        <p:xfrm>
          <a:off x="228600" y="76200"/>
          <a:ext cx="8610600" cy="5637531"/>
        </p:xfrm>
        <a:graphic>
          <a:graphicData uri="http://schemas.openxmlformats.org/drawingml/2006/table">
            <a:tbl>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tblGrid>
              <a:tr h="3810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أيوب</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rPr>
                        <a:t>العبد المتألم</a:t>
                      </a:r>
                      <a:endParaRPr kumimoji="0" lang="en-US" altLang="en-US" sz="2800" b="1" i="0" u="none" strike="noStrike" cap="none" normalizeH="0" baseline="0" dirty="0">
                        <a:ln>
                          <a:noFill/>
                        </a:ln>
                        <a:solidFill>
                          <a:srgbClr val="FFFFFF"/>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أيوب عبدي (أي 1: 8، 2: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الله يمدح العبد المتألم كما يفعل أيوب (إش 42: 1)</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مضروب من الله (أي 19: 21)</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يعتبر الشعب العبد مضروبًا من الله (إش 53: 4).</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يُحسب مُؤدبًا من القدير (أي 5: 17)</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نفس التأديب يُتنبأ به للعبد (إش 53: 5).</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609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مُحتقر عند بني وطنه (أي 19: 18)</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العبد محتقر وغير محترم (إش 53: 3)</a:t>
                      </a:r>
                      <a:endPar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6238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أصدقاء أيوب ينسوه وإخوته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و</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يبتعدون عنه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a:t>
                      </a:r>
                      <a:r>
                        <a:rPr kumimoji="0" lang="en-US"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 19: 13-14).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أبناء العبد المتألم يسترون وجوههم (إش 53: 3)</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3556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أيوب مضروب على الخدين (أي 16: 10)</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يُضرب العبد أيضاً على الخدين (إش 50: 6،  53: 4).</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1158875">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يسجل أيوب تجربته على النحو التالي: كرهوني، هربوا بعيد</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اً</a:t>
                      </a:r>
                      <a:r>
                        <a:rPr kumimoji="0" lang="ar-SA"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 عني، ولم يمتنعوا عن البصق في وجهي (أي 30: 10، راجع أي 17: 6).</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لا يستر العبد وجهه عن البصق (إش 50: 6)، وهي كلمة نادرة (3 مرات)</a:t>
                      </a:r>
                      <a:r>
                        <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rPr>
                        <a:t> </a:t>
                      </a:r>
                      <a:r>
                        <a:rPr kumimoji="0" lang="ar-JO"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mn-cs"/>
                        </a:rPr>
                        <a:t>لا ترد إلا في أيوب مرتين ومرة في إشعياء.</a:t>
                      </a:r>
                      <a:endParaRPr kumimoji="0" lang="en-GB" altLang="en-US" sz="2000" b="1" i="0" u="none" strike="noStrike" cap="none" normalizeH="0" baseline="0" dirty="0">
                        <a:ln>
                          <a:noFill/>
                        </a:ln>
                        <a:solidFill>
                          <a:srgbClr val="000000"/>
                        </a:solidFill>
                        <a:effectLst/>
                        <a:latin typeface="Arial" panose="020B0604020202020204" pitchFamily="34" charset="0"/>
                        <a:ea typeface="MS PGothic" pitchFamily="34" charset="-128"/>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
        <p:nvSpPr>
          <p:cNvPr id="4" name="TextBox 3"/>
          <p:cNvSpPr txBox="1">
            <a:spLocks noChangeArrowheads="1"/>
          </p:cNvSpPr>
          <p:nvPr/>
        </p:nvSpPr>
        <p:spPr bwMode="auto">
          <a:xfrm>
            <a:off x="0" y="6350000"/>
            <a:ext cx="9144000" cy="584200"/>
          </a:xfrm>
          <a:prstGeom prst="rect">
            <a:avLst/>
          </a:prstGeom>
          <a:noFill/>
          <a:ln w="38100">
            <a:solidFill>
              <a:schemeClr val="bg1"/>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المقارنات المذكورة أعلاه بين أيوب والخادم المتألم مأخوذة من أندرو بيري، "العبد المتألم لإشعياء ومعاناة أيوب</a:t>
            </a:r>
            <a:r>
              <a:rPr kumimoji="0" lang="en-GB"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 at http://www.christadelphian-ejbi.org/presentations/</a:t>
            </a:r>
            <a:r>
              <a:rPr kumimoji="0" lang="ar-SA"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أيوب</a:t>
            </a:r>
            <a:r>
              <a:rPr kumimoji="0" lang="en-GB"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.pdf </a:t>
            </a:r>
            <a:endParaRPr kumimoji="0" lang="en-US" altLang="en-US" sz="1600" b="1"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5031226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136BF3-5678-410C-95F7-51894DE49BF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844786930"/>
              </p:ext>
            </p:extLst>
          </p:nvPr>
        </p:nvGraphicFramePr>
        <p:xfrm>
          <a:off x="228600" y="76200"/>
          <a:ext cx="8686800" cy="6561775"/>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3857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800" b="1" i="0" u="none" strike="noStrike" cap="none" normalizeH="0" baseline="0" dirty="0">
                          <a:ln>
                            <a:noFill/>
                          </a:ln>
                          <a:solidFill>
                            <a:srgbClr val="FFFFFF"/>
                          </a:solidFill>
                          <a:effectLst/>
                          <a:latin typeface="Calibri" pitchFamily="34" charset="0"/>
                          <a:ea typeface="MS PGothic" pitchFamily="34" charset="-128"/>
                        </a:rPr>
                        <a:t>أيوب</a:t>
                      </a:r>
                      <a:endParaRPr kumimoji="0" lang="en-US" altLang="en-US" sz="2800" b="1" i="0" u="none" strike="noStrike" cap="none" normalizeH="0" baseline="0" dirty="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800" b="1" i="0" u="none" strike="noStrike" cap="none" normalizeH="0" baseline="0" dirty="0">
                          <a:ln>
                            <a:noFill/>
                          </a:ln>
                          <a:solidFill>
                            <a:srgbClr val="FFFFFF"/>
                          </a:solidFill>
                          <a:effectLst/>
                          <a:latin typeface="Calibri" pitchFamily="34" charset="0"/>
                          <a:ea typeface="MS PGothic" pitchFamily="34" charset="-128"/>
                        </a:rPr>
                        <a:t>العبد المتألم</a:t>
                      </a:r>
                      <a:endParaRPr kumimoji="0" lang="en-US" altLang="en-US" sz="2800" b="1" i="0" u="none" strike="noStrike" cap="none" normalizeH="0" baseline="0" dirty="0">
                        <a:ln>
                          <a:noFill/>
                        </a:ln>
                        <a:solidFill>
                          <a:srgbClr val="FFFFFF"/>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0"/>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يدعي أيوب أن ما أصابه لم يكن بسبب ظلم في يديه (أي 16: 17).</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تظهر هذه العبارة مرة أخرى في إش 53: 9،   لأَنَّهُ لَمْ يَفْعَلْ ظُلْمًا</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يؤكد أن صلاته كانت طاهرة (أي 16: 17)</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لم يتم العثور على مكر في فم العبد المتألم (إش 53: 9، راجع أي 31: 5).</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يقول أيوب أن المستقيمين اندهشوا أو ارتاعوا مما حدث له (أي 17: 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ارتاع منك كثيرون (إش 52: 14)</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749300">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يقول أيوب أن المستهزئين لن يرتفعوا </a:t>
                      </a:r>
                      <a:endParaRPr kumimoji="0" lang="ar-JO" altLang="en-US" sz="2000" b="1" i="0" u="none" strike="noStrike" cap="none" normalizeH="0" baseline="0" dirty="0">
                        <a:ln>
                          <a:noFill/>
                        </a:ln>
                        <a:solidFill>
                          <a:srgbClr val="000000"/>
                        </a:solidFill>
                        <a:effectLst/>
                        <a:latin typeface="Calibri" pitchFamily="34" charset="0"/>
                        <a:ea typeface="MS PGothic" pitchFamily="34" charset="-128"/>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 17: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العبد المتألم هو الذي يريد أن يرتفع              (إش 52: 13)</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يريد أيوب أن يُنازعه أحد (أي 13: 19).</a:t>
                      </a:r>
                      <a:endParaRPr kumimoji="0" lang="en-US"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نفس السؤال يطرحه العبد المتألم: من يخاصمني؟ (إش 50: 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979488">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يشتكي أن العث يأكله (أي 13: 28)</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في المقابل فإن مضايقي العبد المتألم سيأكلهم العث (إش 50: 9).</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6"/>
                  </a:ext>
                </a:extLst>
              </a:tr>
              <a:tr h="627063">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SA" altLang="en-US" sz="2000" b="1" i="0" u="none" strike="noStrike" cap="none" normalizeH="0" baseline="0" dirty="0">
                          <a:ln>
                            <a:noFill/>
                          </a:ln>
                          <a:solidFill>
                            <a:srgbClr val="000000"/>
                          </a:solidFill>
                          <a:effectLst/>
                          <a:latin typeface="Calibri" pitchFamily="34" charset="0"/>
                          <a:ea typeface="MS PGothic" pitchFamily="34" charset="-128"/>
                        </a:rPr>
                        <a:t>أيوب يبقي قضيته عند الله (أي 16: 19)</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ea typeface="MS PGothic" pitchFamily="34" charset="-128"/>
                        </a:defRPr>
                      </a:lvl1pPr>
                      <a:lvl2pPr marL="37931725" indent="-37474525">
                        <a:spcBef>
                          <a:spcPct val="20000"/>
                        </a:spcBef>
                        <a:buFont typeface="Arial" pitchFamily="34" charset="0"/>
                        <a:defRPr sz="2400">
                          <a:solidFill>
                            <a:schemeClr val="tx1"/>
                          </a:solidFill>
                          <a:latin typeface="Calibri" pitchFamily="34" charset="0"/>
                          <a:ea typeface="MS PGothic" pitchFamily="34" charset="-128"/>
                        </a:defRPr>
                      </a:lvl2pPr>
                      <a:lvl3pPr>
                        <a:spcBef>
                          <a:spcPct val="20000"/>
                        </a:spcBef>
                        <a:defRPr sz="2000">
                          <a:solidFill>
                            <a:schemeClr val="tx1"/>
                          </a:solidFill>
                          <a:latin typeface="Calibri" pitchFamily="34" charset="0"/>
                          <a:ea typeface="MS PGothic" pitchFamily="34" charset="-128"/>
                        </a:defRPr>
                      </a:lvl3pPr>
                      <a:lvl4pPr>
                        <a:spcBef>
                          <a:spcPct val="20000"/>
                        </a:spcBef>
                        <a:defRPr>
                          <a:solidFill>
                            <a:schemeClr val="tx1"/>
                          </a:solidFill>
                          <a:latin typeface="Calibri" pitchFamily="34" charset="0"/>
                          <a:ea typeface="MS PGothic" pitchFamily="34" charset="-128"/>
                        </a:defRPr>
                      </a:lvl4pPr>
                      <a:lvl5pPr>
                        <a:spcBef>
                          <a:spcPct val="20000"/>
                        </a:spcBef>
                        <a:defRPr>
                          <a:solidFill>
                            <a:schemeClr val="tx1"/>
                          </a:solidFill>
                          <a:latin typeface="Calibri" pitchFamily="34" charset="0"/>
                          <a:ea typeface="MS PGothic" pitchFamily="34" charset="-128"/>
                        </a:defRPr>
                      </a:lvl5pPr>
                      <a:lvl6pPr marL="457200" fontAlgn="base">
                        <a:spcBef>
                          <a:spcPct val="20000"/>
                        </a:spcBef>
                        <a:spcAft>
                          <a:spcPct val="0"/>
                        </a:spcAft>
                        <a:defRPr>
                          <a:solidFill>
                            <a:schemeClr val="tx1"/>
                          </a:solidFill>
                          <a:latin typeface="Calibri" pitchFamily="34" charset="0"/>
                          <a:ea typeface="MS PGothic" pitchFamily="34" charset="-128"/>
                        </a:defRPr>
                      </a:lvl6pPr>
                      <a:lvl7pPr marL="914400" fontAlgn="base">
                        <a:spcBef>
                          <a:spcPct val="20000"/>
                        </a:spcBef>
                        <a:spcAft>
                          <a:spcPct val="0"/>
                        </a:spcAft>
                        <a:defRPr>
                          <a:solidFill>
                            <a:schemeClr val="tx1"/>
                          </a:solidFill>
                          <a:latin typeface="Calibri" pitchFamily="34" charset="0"/>
                          <a:ea typeface="MS PGothic" pitchFamily="34" charset="-128"/>
                        </a:defRPr>
                      </a:lvl7pPr>
                      <a:lvl8pPr marL="1371600" fontAlgn="base">
                        <a:spcBef>
                          <a:spcPct val="20000"/>
                        </a:spcBef>
                        <a:spcAft>
                          <a:spcPct val="0"/>
                        </a:spcAft>
                        <a:defRPr>
                          <a:solidFill>
                            <a:schemeClr val="tx1"/>
                          </a:solidFill>
                          <a:latin typeface="Calibri" pitchFamily="34" charset="0"/>
                          <a:ea typeface="MS PGothic" pitchFamily="34" charset="-128"/>
                        </a:defRPr>
                      </a:lvl8pPr>
                      <a:lvl9pPr marL="1828800" fontAlgn="base">
                        <a:spcBef>
                          <a:spcPct val="2000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en-US" sz="2000" b="1" i="0" u="none" strike="noStrike" cap="none" normalizeH="0" baseline="0" dirty="0">
                          <a:ln>
                            <a:noFill/>
                          </a:ln>
                          <a:solidFill>
                            <a:srgbClr val="000000"/>
                          </a:solidFill>
                          <a:effectLst/>
                          <a:latin typeface="Calibri" pitchFamily="34" charset="0"/>
                          <a:ea typeface="MS PGothic" pitchFamily="34" charset="-128"/>
                        </a:rPr>
                        <a:t>هكذا يفعل العبد المتألم (إش 49: 4)</a:t>
                      </a:r>
                      <a:endParaRPr kumimoji="0" lang="en-GB" altLang="en-US" sz="2000" b="1" i="0" u="none" strike="noStrike" cap="none" normalizeH="0" baseline="0" dirty="0">
                        <a:ln>
                          <a:noFill/>
                        </a:ln>
                        <a:solidFill>
                          <a:srgbClr val="000000"/>
                        </a:solidFill>
                        <a:effectLst/>
                        <a:latin typeface="Calibri" pitchFamily="34" charset="0"/>
                        <a:ea typeface="MS PGothic"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3663300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CF250-87FB-4243-9D45-745E4FFCD572}"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249</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0659" name="Picture 2" descr="http://oneyearbibleimages.com/follow_jesus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90100" cy="129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00" y="762000"/>
            <a:ext cx="6248400" cy="2062103"/>
          </a:xfrm>
          <a:prstGeom prst="rect">
            <a:avLst/>
          </a:prstGeom>
          <a:solidFill>
            <a:schemeClr val="tx2">
              <a:lumMod val="50000"/>
              <a:alpha val="55000"/>
            </a:schemeClr>
          </a:solidFill>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cs typeface="Arial" panose="020B0604020202020204" pitchFamily="34" charset="0"/>
              </a:rPr>
              <a:t>لقد حل يسوع على الصليب في النهاية محل خطية التمرد في السقوط والخطايا التي ارتكبناها. إن موته يضع أساس العافية وملء السلام.</a:t>
            </a:r>
            <a:endParaRPr kumimoji="0" lang="en-US" altLang="en-US" sz="3200" b="1" i="0"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6483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6370"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835400"/>
            <a:ext cx="9144000" cy="302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5812" y="5561657"/>
            <a:ext cx="9144000" cy="1296343"/>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الأسفار الشعرية في العهد القديم</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0578" y="0"/>
            <a:ext cx="9144001" cy="40050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تعاني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المزامير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تصلي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الأمثال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ترتبط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نشيد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تحب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الجامعة : كيف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تعيش</a:t>
            </a:r>
            <a:endParaRPr kumimoji="0" lang="en-US"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5C9B1B-2769-476A-91CF-C609C7F9272E}"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1683" name="TextBox 4"/>
          <p:cNvSpPr txBox="1">
            <a:spLocks noChangeArrowheads="1"/>
          </p:cNvSpPr>
          <p:nvPr/>
        </p:nvSpPr>
        <p:spPr bwMode="auto">
          <a:xfrm>
            <a:off x="533400" y="4114800"/>
            <a:ext cx="83058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استخدم الشيطان سلاح المرض ليتهم الإنسان بأنه سيفعل أي شيء للحفاظ على حياته.</a:t>
            </a:r>
            <a:endParaRPr kumimoji="0" lang="en-US" alt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1684" name="Picture 5" descr="jobsat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3600" y="1225550"/>
            <a:ext cx="3733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152400"/>
            <a:ext cx="8305800" cy="9233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5400" b="1" i="0" u="none" strike="noStrike" kern="1200" cap="none" spc="0" normalizeH="0" baseline="0" noProof="0" dirty="0">
                <a:ln>
                  <a:noFill/>
                </a:ln>
                <a:solidFill>
                  <a:srgbClr val="000000"/>
                </a:solidFill>
                <a:effectLst/>
                <a:uLnTx/>
                <a:uFillTx/>
                <a:latin typeface="Alfredo's Dance" charset="0"/>
                <a:ea typeface="MS PGothic" pitchFamily="34" charset="-128"/>
                <a:cs typeface="+mn-cs"/>
              </a:rPr>
              <a:t>خسر الشيطان </a:t>
            </a:r>
            <a:r>
              <a:rPr kumimoji="0" lang="ar-JO" alt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التحدي</a:t>
            </a:r>
            <a:endParaRPr kumimoji="0" lang="en-US" altLang="en-US" sz="5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172952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499264-5C07-4AF1-8872-BB2885D26B1F}"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pic>
        <p:nvPicPr>
          <p:cNvPr id="73731" name="Picture 3" descr="scan0006.jpg"/>
          <p:cNvPicPr>
            <a:picLocks noChangeAspect="1"/>
          </p:cNvPicPr>
          <p:nvPr/>
        </p:nvPicPr>
        <p:blipFill rotWithShape="1">
          <a:blip r:embed="rId2">
            <a:extLst>
              <a:ext uri="{28A0092B-C50C-407E-A947-70E740481C1C}">
                <a14:useLocalDpi xmlns:a14="http://schemas.microsoft.com/office/drawing/2010/main" val="0"/>
              </a:ext>
            </a:extLst>
          </a:blip>
          <a:srcRect t="3099" b="2717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 name="Rectangle 1"/>
          <p:cNvSpPr>
            <a:spLocks noChangeArrowheads="1"/>
          </p:cNvSpPr>
          <p:nvPr/>
        </p:nvSpPr>
        <p:spPr bwMode="auto">
          <a:xfrm>
            <a:off x="457200" y="3253452"/>
            <a:ext cx="4800600" cy="2554545"/>
          </a:xfrm>
          <a:prstGeom prst="rect">
            <a:avLst/>
          </a:prstGeom>
          <a:solidFill>
            <a:srgbClr val="10253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457200">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lvl="0" indent="15875" algn="r">
              <a:lnSpc>
                <a:spcPct val="100000"/>
              </a:lnSpc>
              <a:defRPr/>
            </a:pPr>
            <a:r>
              <a:rPr lang="ar-JO" altLang="zh-CN" sz="3200" dirty="0">
                <a:solidFill>
                  <a:prstClr val="white"/>
                </a:solidFill>
                <a:latin typeface="Arial" pitchFamily="34" charset="0"/>
                <a:ea typeface="SimSun" pitchFamily="2" charset="-122"/>
                <a:cs typeface="Arial" pitchFamily="34" charset="0"/>
              </a:rPr>
              <a:t>عندما حصل أيوب على اللقاء الإلهي لم يعد يسعى إلى الاسترداد والشفاء. ولم تعد معاناته ذات أهمية لأنه عرف أن مقاصد الله كانت صالحة وأعلى من آلامه.</a:t>
            </a:r>
            <a:endParaRPr kumimoji="0" lang="en-US" altLang="zh-CN" sz="3200" b="0" i="0" u="none" strike="noStrike" kern="1200" cap="none" spc="0" normalizeH="0" baseline="0" noProof="0" dirty="0">
              <a:ln>
                <a:noFill/>
              </a:ln>
              <a:solidFill>
                <a:prstClr val="white"/>
              </a:solidFill>
              <a:effectLst/>
              <a:uLnTx/>
              <a:uFillTx/>
              <a:latin typeface="Arial" pitchFamily="34" charset="0"/>
              <a:ea typeface="SimSun" pitchFamily="2" charset="-122"/>
              <a:cs typeface="Arial" pitchFamily="34" charset="0"/>
            </a:endParaRPr>
          </a:p>
        </p:txBody>
      </p:sp>
    </p:spTree>
    <p:extLst>
      <p:ext uri="{BB962C8B-B14F-4D97-AF65-F5344CB8AC3E}">
        <p14:creationId xmlns:p14="http://schemas.microsoft.com/office/powerpoint/2010/main" val="38213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1000"/>
                                        <p:tgtEl>
                                          <p:spTgt spid="2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peterthompsonart.ca/thumbs/lrg-71-img_6917.JPG">
            <a:extLst>
              <a:ext uri="{FF2B5EF4-FFF2-40B4-BE49-F238E27FC236}">
                <a16:creationId xmlns:a16="http://schemas.microsoft.com/office/drawing/2014/main" id="{4529CD27-A540-5B46-9A86-E32C3AF91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63" b="29419"/>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9607C-816F-41E5-B45E-FF37EB969505}" type="slidenum">
              <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898989"/>
              </a:solidFill>
              <a:effectLst/>
              <a:uLnTx/>
              <a:uFillTx/>
              <a:latin typeface="Calibri" pitchFamily="34" charset="0"/>
              <a:ea typeface="MS PGothic" pitchFamily="34" charset="-128"/>
              <a:cs typeface="+mn-cs"/>
            </a:endParaRPr>
          </a:p>
        </p:txBody>
      </p:sp>
      <p:sp>
        <p:nvSpPr>
          <p:cNvPr id="74756" name="Rectangle 2"/>
          <p:cNvSpPr>
            <a:spLocks noChangeArrowheads="1"/>
          </p:cNvSpPr>
          <p:nvPr/>
        </p:nvSpPr>
        <p:spPr bwMode="auto">
          <a:xfrm>
            <a:off x="304800" y="152400"/>
            <a:ext cx="502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37931725" indent="-37474525">
              <a:defRPr>
                <a:solidFill>
                  <a:schemeClr val="tx1"/>
                </a:solidFill>
                <a:latin typeface="Calibri" pitchFamily="34" charset="0"/>
                <a:ea typeface="MS PGothic" pitchFamily="34" charset="-128"/>
              </a:defRPr>
            </a:lvl2pPr>
            <a:lvl3pPr>
              <a:defRPr>
                <a:solidFill>
                  <a:schemeClr val="tx1"/>
                </a:solidFill>
                <a:latin typeface="Calibri" pitchFamily="34" charset="0"/>
                <a:ea typeface="MS PGothic" pitchFamily="34" charset="-128"/>
              </a:defRPr>
            </a:lvl3pPr>
            <a:lvl4pPr>
              <a:defRPr>
                <a:solidFill>
                  <a:schemeClr val="tx1"/>
                </a:solidFill>
                <a:latin typeface="Calibri" pitchFamily="34" charset="0"/>
                <a:ea typeface="MS PGothic" pitchFamily="34" charset="-128"/>
              </a:defRPr>
            </a:lvl4pPr>
            <a:lvl5pPr>
              <a:defRPr>
                <a:solidFill>
                  <a:schemeClr val="tx1"/>
                </a:solidFill>
                <a:latin typeface="Calibri" pitchFamily="34" charset="0"/>
                <a:ea typeface="MS PGothic" pitchFamily="34" charset="-128"/>
              </a:defRPr>
            </a:lvl5pPr>
            <a:lvl6pPr marL="457200" fontAlgn="base">
              <a:spcBef>
                <a:spcPct val="0"/>
              </a:spcBef>
              <a:spcAft>
                <a:spcPct val="0"/>
              </a:spcAft>
              <a:defRPr>
                <a:solidFill>
                  <a:schemeClr val="tx1"/>
                </a:solidFill>
                <a:latin typeface="Calibri" pitchFamily="34" charset="0"/>
                <a:ea typeface="MS PGothic" pitchFamily="34" charset="-128"/>
              </a:defRPr>
            </a:lvl6pPr>
            <a:lvl7pPr marL="914400" fontAlgn="base">
              <a:spcBef>
                <a:spcPct val="0"/>
              </a:spcBef>
              <a:spcAft>
                <a:spcPct val="0"/>
              </a:spcAft>
              <a:defRPr>
                <a:solidFill>
                  <a:schemeClr val="tx1"/>
                </a:solidFill>
                <a:latin typeface="Calibri" pitchFamily="34" charset="0"/>
                <a:ea typeface="MS PGothic" pitchFamily="34" charset="-128"/>
              </a:defRPr>
            </a:lvl7pPr>
            <a:lvl8pPr marL="1371600" fontAlgn="base">
              <a:spcBef>
                <a:spcPct val="0"/>
              </a:spcBef>
              <a:spcAft>
                <a:spcPct val="0"/>
              </a:spcAft>
              <a:defRPr>
                <a:solidFill>
                  <a:schemeClr val="tx1"/>
                </a:solidFill>
                <a:latin typeface="Calibri" pitchFamily="34" charset="0"/>
                <a:ea typeface="MS PGothic" pitchFamily="34" charset="-128"/>
              </a:defRPr>
            </a:lvl8pPr>
            <a:lvl9pPr marL="1828800" fontAlgn="base">
              <a:spcBef>
                <a:spcPct val="0"/>
              </a:spcBef>
              <a:spcAft>
                <a:spcPct val="0"/>
              </a:spcAft>
              <a:defRPr>
                <a:solidFill>
                  <a:schemeClr val="tx1"/>
                </a:solidFill>
                <a:latin typeface="Calibri"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العبد المتألم يسوع          سحقه الله وكسره طوعاً.     لقد عرف أن خيراً أعظم سينتج من آلامه             وأن الكثيرين سوف يتبررون لأنه أخذ مكان دينونتنا.</a:t>
            </a:r>
            <a:endParaRPr kumimoji="0" lang="en-US" altLang="en-US" sz="4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63383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5891" name="Rectangle 3"/>
          <p:cNvSpPr>
            <a:spLocks noGrp="1" noChangeArrowheads="1"/>
          </p:cNvSpPr>
          <p:nvPr>
            <p:ph type="title"/>
          </p:nvPr>
        </p:nvSpPr>
        <p:spPr>
          <a:xfrm>
            <a:off x="1185333" y="533400"/>
            <a:ext cx="7958667" cy="1442156"/>
          </a:xfrm>
          <a:noFill/>
          <a:ln>
            <a:noFill/>
            <a:miter lim="800000"/>
            <a:headEnd/>
            <a:tailEnd/>
          </a:ln>
        </p:spPr>
        <p:txBody>
          <a:bodyPr/>
          <a:lstStyle/>
          <a:p>
            <a:pPr eaLnBrk="1" hangingPunct="1"/>
            <a:r>
              <a:rPr lang="ar-JO" b="1" dirty="0">
                <a:solidFill>
                  <a:srgbClr val="FFFFFF"/>
                </a:solidFill>
                <a:latin typeface="Arial" panose="020B0604020202020204" pitchFamily="34" charset="0"/>
                <a:cs typeface="Arial" panose="020B0604020202020204" pitchFamily="34" charset="0"/>
              </a:rPr>
              <a:t>لا تجتهد في معرفة الأسباب  </a:t>
            </a:r>
            <a:br>
              <a:rPr lang="ar-JO"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وانشغل في معرفة الله بدلاً من ذلك</a:t>
            </a:r>
            <a:endParaRPr lang="en-US" b="1" dirty="0">
              <a:solidFill>
                <a:srgbClr val="FFFFFF"/>
              </a:solidFill>
              <a:latin typeface="Arial" panose="020B0604020202020204" pitchFamily="34" charset="0"/>
              <a:ea typeface="宋体" charset="0"/>
              <a:cs typeface="Arial" panose="020B0604020202020204" pitchFamily="34"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Tx/>
              <a:buNone/>
              <a:tabLst/>
              <a:defRPr/>
            </a:pP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معاناة أيوب والحوار مع الآخرين ومع الله واسترداده تعلن أن </a:t>
            </a:r>
            <a:r>
              <a:rPr kumimoji="0" lang="ar-JO" altLang="zh-CN"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التجاوب المناسب مع المعاناة الصالحة هو الخضوع لله </a:t>
            </a:r>
            <a:r>
              <a:rPr kumimoji="0" lang="ar-JO"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rPr>
              <a:t>بدلاً من استجواب سوء الفهم لله ولسيادته</a:t>
            </a:r>
            <a:endPar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7368009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ar-JO" sz="4800" b="1" dirty="0">
                <a:effectLst>
                  <a:glow rad="228600">
                    <a:schemeClr val="tx1"/>
                  </a:glow>
                </a:effectLst>
                <a:latin typeface="Arial" panose="020B0604020202020204" pitchFamily="34" charset="0"/>
                <a:ea typeface="+mj-ea"/>
                <a:cs typeface="Arial" panose="020B0604020202020204" pitchFamily="34" charset="0"/>
              </a:rPr>
              <a:t>هل أجاب </a:t>
            </a:r>
            <a:br>
              <a:rPr lang="ar-JO" sz="4800" b="1" dirty="0">
                <a:effectLst>
                  <a:glow rad="228600">
                    <a:schemeClr val="tx1"/>
                  </a:glow>
                </a:effectLst>
                <a:latin typeface="Arial" panose="020B0604020202020204" pitchFamily="34" charset="0"/>
                <a:ea typeface="+mj-ea"/>
                <a:cs typeface="Arial" panose="020B0604020202020204" pitchFamily="34" charset="0"/>
              </a:rPr>
            </a:br>
            <a:r>
              <a:rPr lang="ar-JO" sz="4800" b="1" dirty="0">
                <a:effectLst>
                  <a:glow rad="228600">
                    <a:schemeClr val="tx1"/>
                  </a:glow>
                </a:effectLst>
                <a:latin typeface="Arial" panose="020B0604020202020204" pitchFamily="34" charset="0"/>
                <a:ea typeface="+mj-ea"/>
                <a:cs typeface="Arial" panose="020B0604020202020204" pitchFamily="34" charset="0"/>
              </a:rPr>
              <a:t>الله أيوب ؟</a:t>
            </a:r>
            <a:endParaRPr lang="en-US" sz="4800" b="1" dirty="0">
              <a:effectLst>
                <a:glow rad="228600">
                  <a:schemeClr val="tx1"/>
                </a:glow>
              </a:effectLst>
              <a:latin typeface="Arial" panose="020B0604020202020204" pitchFamily="34" charset="0"/>
              <a:ea typeface="+mj-ea"/>
              <a:cs typeface="Arial" panose="020B0604020202020204" pitchFamily="34" charset="0"/>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كيف ؟</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endParaRPr>
          </a:p>
        </p:txBody>
      </p:sp>
      <p:sp>
        <p:nvSpPr>
          <p:cNvPr id="6" name="Title 1"/>
          <p:cNvSpPr txBox="1">
            <a:spLocks/>
          </p:cNvSpPr>
          <p:nvPr/>
        </p:nvSpPr>
        <p:spPr bwMode="auto">
          <a:xfrm>
            <a:off x="141111" y="4331053"/>
            <a:ext cx="8410221" cy="23858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ربما لن يكشف الله سبب معاناتك </a:t>
            </a:r>
          </a:p>
          <a:p>
            <a:pPr marL="0" marR="0" lvl="0" indent="0" algn="ctr" defTabSz="449263" rtl="0" eaLnBrk="0" fontAlgn="auto" latinLnBrk="0" hangingPunct="0">
              <a:lnSpc>
                <a:spcPct val="95000"/>
              </a:lnSpc>
              <a:spcBef>
                <a:spcPct val="0"/>
              </a:spcBef>
              <a:spcAft>
                <a:spcPts val="0"/>
              </a:spcAft>
              <a:buClr>
                <a:srgbClr val="000000"/>
              </a:buClr>
              <a:buSzPct val="100000"/>
              <a:buFont typeface="Times New Roman" charset="0"/>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rPr>
              <a:t>فاسترح في جهلك</a:t>
            </a:r>
            <a:endParaRPr kumimoji="0" lang="en-US" sz="4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Geneva"/>
              <a:cs typeface="Arial" panose="020B0604020202020204" pitchFamily="34" charset="0"/>
            </a:endParaRPr>
          </a:p>
        </p:txBody>
      </p:sp>
    </p:spTree>
    <p:extLst>
      <p:ext uri="{BB962C8B-B14F-4D97-AF65-F5344CB8AC3E}">
        <p14:creationId xmlns:p14="http://schemas.microsoft.com/office/powerpoint/2010/main" val="1934262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11200585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عندما لا نفعل أي شيء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7688245"/>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5872018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836712"/>
            <a:ext cx="9031932"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379216"/>
          </a:xfrm>
          <a:effectLst>
            <a:outerShdw blurRad="63500" dist="35921" dir="2700000" algn="ctr" rotWithShape="0">
              <a:schemeClr val="tx2">
                <a:alpha val="74998"/>
              </a:schemeClr>
            </a:outerShdw>
          </a:effectLst>
        </p:spPr>
        <p:txBody>
          <a:bodyPr anchor="t"/>
          <a:lstStyle/>
          <a:p>
            <a:pPr marL="901700" indent="-901700"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القرار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تجاوبنا المناسب هو أن نخضع لله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(أيوب 42)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57004838"/>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85" y="1300348"/>
            <a:ext cx="9144000" cy="5557652"/>
          </a:xfrm>
          <a:prstGeom prst="rect">
            <a:avLst/>
          </a:prstGeom>
        </p:spPr>
      </p:pic>
      <p:sp>
        <p:nvSpPr>
          <p:cNvPr id="900098" name="Rectangle 2"/>
          <p:cNvSpPr>
            <a:spLocks noGrp="1" noChangeArrowheads="1"/>
          </p:cNvSpPr>
          <p:nvPr>
            <p:ph type="ctrTitle"/>
          </p:nvPr>
        </p:nvSpPr>
        <p:spPr>
          <a:xfrm>
            <a:off x="0" y="44624"/>
            <a:ext cx="9144000" cy="1324784"/>
          </a:xfrm>
          <a:solidFill>
            <a:schemeClr val="tx1"/>
          </a:solidFill>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27778" y="4337720"/>
            <a:ext cx="9144000" cy="25202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اخضع</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لعدم فهم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أن تحاول اكتشاف الألم .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A3BBD32C-EB0C-3E4E-925B-0001E52DACE0}"/>
              </a:ext>
            </a:extLst>
          </p:cNvPr>
          <p:cNvSpPr txBox="1">
            <a:spLocks noChangeArrowheads="1"/>
          </p:cNvSpPr>
          <p:nvPr/>
        </p:nvSpPr>
        <p:spPr bwMode="auto">
          <a:xfrm rot="19959837">
            <a:off x="-303138" y="447237"/>
            <a:ext cx="3554473" cy="9576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88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pic>
        <p:nvPicPr>
          <p:cNvPr id="118786" name="Picture 7" descr="jobpat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Text Box 2"/>
          <p:cNvSpPr txBox="1">
            <a:spLocks noChangeArrowheads="1"/>
          </p:cNvSpPr>
          <p:nvPr/>
        </p:nvSpPr>
        <p:spPr bwMode="auto">
          <a:xfrm>
            <a:off x="8382000" y="0"/>
            <a:ext cx="762000" cy="381000"/>
          </a:xfrm>
          <a:prstGeom prst="rect">
            <a:avLst/>
          </a:prstGeom>
          <a:no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357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8788" name="Rectangle 3"/>
          <p:cNvSpPr>
            <a:spLocks noGrp="1" noChangeArrowheads="1"/>
          </p:cNvSpPr>
          <p:nvPr>
            <p:ph type="title"/>
          </p:nvPr>
        </p:nvSpPr>
        <p:spPr>
          <a:xfrm>
            <a:off x="4038600" y="76200"/>
            <a:ext cx="2819400" cy="762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العنوان</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18789" name="Text Box 5"/>
          <p:cNvSpPr txBox="1">
            <a:spLocks noChangeArrowheads="1"/>
          </p:cNvSpPr>
          <p:nvPr/>
        </p:nvSpPr>
        <p:spPr bwMode="auto">
          <a:xfrm>
            <a:off x="4724400" y="5791200"/>
            <a:ext cx="4191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marL="228600" indent="-228600"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و. ف. أولبرايت</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رسائل تل العمارنة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a:p>
            <a:pPr marL="228600" marR="0" lvl="0" indent="-228600" algn="r" defTabSz="914400" rtl="1" eaLnBrk="1" fontAlgn="base" latinLnBrk="0" hangingPunct="1">
              <a:lnSpc>
                <a:spcPct val="8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نصوص اللعنة المصرية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534" name="Rectangle 6"/>
          <p:cNvSpPr>
            <a:spLocks noChangeArrowheads="1"/>
          </p:cNvSpPr>
          <p:nvPr/>
        </p:nvSpPr>
        <p:spPr bwMode="auto">
          <a:xfrm>
            <a:off x="0" y="3886200"/>
            <a:ext cx="4427538" cy="29718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a:t>
            </a:r>
            <a:r>
              <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altLang="zh-CN" sz="5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bAYai</a:t>
            </a:r>
            <a:r>
              <a:rPr kumimoji="0" lang="en-US" altLang="zh-CN"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lang="en-US" altLang="zh-CN" sz="4000" b="1" dirty="0">
              <a:solidFill>
                <a:srgbClr val="FFFFFF"/>
              </a:solidFill>
              <a:latin typeface="Arial" panose="020B0604020202020204" pitchFamily="34" charset="0"/>
              <a:cs typeface="Arial" panose="020B0604020202020204" pitchFamily="34" charset="0"/>
            </a:endParaRPr>
          </a:p>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lang="ar-JO" altLang="zh-CN" sz="4000" b="1" dirty="0">
                <a:solidFill>
                  <a:srgbClr val="FFFFFF"/>
                </a:solidFill>
                <a:latin typeface="Arial" panose="020B0604020202020204" pitchFamily="34" charset="0"/>
                <a:cs typeface="Arial" panose="020B0604020202020204" pitchFamily="34" charset="0"/>
              </a:rPr>
              <a:t>المعنى على الأغلب</a:t>
            </a:r>
          </a:p>
          <a:p>
            <a:pPr marL="342900" marR="0" lvl="0" indent="-342900" algn="ctr" defTabSz="914400" rtl="0" eaLnBrk="1" fontAlgn="base" latinLnBrk="0" hangingPunct="1">
              <a:lnSpc>
                <a:spcPct val="100000"/>
              </a:lnSpc>
              <a:spcBef>
                <a:spcPct val="20000"/>
              </a:spcBef>
              <a:spcAft>
                <a:spcPct val="0"/>
              </a:spcAft>
              <a:buClr>
                <a:srgbClr val="3C2800"/>
              </a:buClr>
              <a:buSzTx/>
              <a:buFont typeface="Wingdings" charset="0"/>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أين</a:t>
            </a:r>
            <a:r>
              <a:rPr kumimoji="0" lang="ar-JO" altLang="zh-CN" sz="40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أبي؟</a:t>
            </a:r>
            <a:endParaRPr kumimoji="0" lang="en-US"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E59A7A0-893A-7CCB-D389-E9886331C49D}"/>
              </a:ext>
            </a:extLst>
          </p:cNvPr>
          <p:cNvPicPr>
            <a:picLocks noChangeAspect="1"/>
          </p:cNvPicPr>
          <p:nvPr/>
        </p:nvPicPr>
        <p:blipFill>
          <a:blip r:embed="rId3"/>
          <a:stretch>
            <a:fillRect/>
          </a:stretch>
        </p:blipFill>
        <p:spPr>
          <a:xfrm>
            <a:off x="2051720" y="4077072"/>
            <a:ext cx="1320800" cy="571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 calcmode="lin" valueType="num">
                                      <p:cBhvr additive="base">
                                        <p:cTn id="7" dur="500" fill="hold"/>
                                        <p:tgtEl>
                                          <p:spTgt spid="225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534">
                                            <p:txEl>
                                              <p:pRg st="1" end="1"/>
                                            </p:txEl>
                                          </p:spTgt>
                                        </p:tgtEl>
                                        <p:attrNameLst>
                                          <p:attrName>style.visibility</p:attrName>
                                        </p:attrNameLst>
                                      </p:cBhvr>
                                      <p:to>
                                        <p:strVal val="visible"/>
                                      </p:to>
                                    </p:set>
                                    <p:anim calcmode="lin" valueType="num">
                                      <p:cBhvr additive="base">
                                        <p:cTn id="13" dur="500" fill="hold"/>
                                        <p:tgtEl>
                                          <p:spTgt spid="225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2534">
                                            <p:txEl>
                                              <p:pRg st="2" end="2"/>
                                            </p:txEl>
                                          </p:spTgt>
                                        </p:tgtEl>
                                        <p:attrNameLst>
                                          <p:attrName>style.visibility</p:attrName>
                                        </p:attrNameLst>
                                      </p:cBhvr>
                                      <p:to>
                                        <p:strVal val="visible"/>
                                      </p:to>
                                    </p:set>
                                    <p:anim calcmode="lin" valueType="num">
                                      <p:cBhvr additive="base">
                                        <p:cTn id="19" dur="500" fill="hold"/>
                                        <p:tgtEl>
                                          <p:spTgt spid="225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34">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31787" y="936104"/>
            <a:ext cx="9175787" cy="6093296"/>
          </a:xfrm>
          <a:prstGeom prst="rect">
            <a:avLst/>
          </a:prstGeom>
        </p:spPr>
      </p:pic>
      <p:sp>
        <p:nvSpPr>
          <p:cNvPr id="161794" name="Rectangle 3"/>
          <p:cNvSpPr>
            <a:spLocks noGrp="1" noChangeArrowheads="1"/>
          </p:cNvSpPr>
          <p:nvPr>
            <p:ph type="title"/>
          </p:nvPr>
        </p:nvSpPr>
        <p:spPr>
          <a:xfrm>
            <a:off x="2186136" y="0"/>
            <a:ext cx="5914256" cy="1066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الكلمة المفتاحية</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7" name="Text Box 13"/>
          <p:cNvSpPr txBox="1">
            <a:spLocks noChangeArrowheads="1"/>
          </p:cNvSpPr>
          <p:nvPr/>
        </p:nvSpPr>
        <p:spPr bwMode="auto">
          <a:xfrm>
            <a:off x="8316416" y="91479"/>
            <a:ext cx="762000" cy="457201"/>
          </a:xfrm>
          <a:prstGeom prst="rect">
            <a:avLst/>
          </a:prstGeom>
          <a:solidFill>
            <a:srgbClr val="000000"/>
          </a:solidFill>
          <a:ln w="12700" cap="sq">
            <a:noFill/>
            <a:miter lim="800000"/>
            <a:headEnd type="none" w="sm" len="sm"/>
            <a:tailEnd type="none" w="sm" len="sm"/>
          </a:ln>
          <a:effec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356</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1796" name="Rectangle 3"/>
          <p:cNvSpPr txBox="1">
            <a:spLocks noChangeArrowheads="1"/>
          </p:cNvSpPr>
          <p:nvPr/>
        </p:nvSpPr>
        <p:spPr bwMode="auto">
          <a:xfrm>
            <a:off x="1" y="15409"/>
            <a:ext cx="2555776" cy="1109335"/>
          </a:xfrm>
          <a:prstGeom prst="rect">
            <a:avLst/>
          </a:prstGeom>
          <a:solidFill>
            <a:schemeClr val="tx1"/>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72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أيوب</a:t>
            </a:r>
            <a:endParaRPr kumimoji="0" lang="en-US" sz="72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61797" name="Rectangle 3"/>
          <p:cNvSpPr txBox="1">
            <a:spLocks noChangeArrowheads="1"/>
          </p:cNvSpPr>
          <p:nvPr/>
        </p:nvSpPr>
        <p:spPr bwMode="auto">
          <a:xfrm>
            <a:off x="10132" y="5661248"/>
            <a:ext cx="4273836" cy="1161283"/>
          </a:xfrm>
          <a:prstGeom prst="rect">
            <a:avLst/>
          </a:prstGeom>
          <a:solidFill>
            <a:srgbClr val="8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مشكلة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94" name="WordArt 10" descr="White marble"/>
          <p:cNvSpPr>
            <a:spLocks noChangeArrowheads="1" noChangeShapeType="1" noTextEdit="1"/>
          </p:cNvSpPr>
          <p:nvPr/>
        </p:nvSpPr>
        <p:spPr bwMode="auto">
          <a:xfrm>
            <a:off x="685800" y="908720"/>
            <a:ext cx="7810500" cy="10382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800" b="1" i="0" u="none" strike="noStrike" kern="10" cap="none" spc="0" normalizeH="0" baseline="0" noProof="0" dirty="0">
                <a:ln w="9525">
                  <a:round/>
                  <a:headEnd/>
                  <a:tailEnd/>
                </a:ln>
                <a:blipFill dpi="0" rotWithShape="0">
                  <a:blip r:embed="rId5"/>
                  <a:srcRect/>
                  <a:tile tx="0" ty="0" sx="100000" sy="100000" flip="none" algn="tl"/>
                </a:blipFill>
                <a:effectLst>
                  <a:glow rad="228600">
                    <a:srgbClr val="000000"/>
                  </a:glow>
                </a:effectLst>
                <a:uLnTx/>
                <a:uFillTx/>
                <a:latin typeface="Arial Black"/>
                <a:ea typeface="Arial Black"/>
                <a:cs typeface="Arial Black"/>
              </a:rPr>
              <a:t>سوء الفهم</a:t>
            </a:r>
            <a:endParaRPr kumimoji="0" lang="en-US" sz="2800" b="1" i="0" u="none" strike="noStrike" kern="10" cap="none" spc="0" normalizeH="0" baseline="0" noProof="0" dirty="0">
              <a:ln w="9525">
                <a:round/>
                <a:headEnd/>
                <a:tailEnd/>
              </a:ln>
              <a:blipFill dpi="0" rotWithShape="0">
                <a:blip r:embed="rId5"/>
                <a:srcRect/>
                <a:tile tx="0" ty="0" sx="100000" sy="100000" flip="none" algn="tl"/>
              </a:blipFill>
              <a:effectLst>
                <a:glow rad="228600">
                  <a:srgbClr val="000000"/>
                </a:glow>
              </a:effectLst>
              <a:uLnTx/>
              <a:uFillTx/>
              <a:latin typeface="Arial Black"/>
              <a:ea typeface="Arial Black"/>
              <a:cs typeface="Arial Black"/>
            </a:endParaRPr>
          </a:p>
        </p:txBody>
      </p:sp>
    </p:spTree>
    <p:extLst>
      <p:ext uri="{BB962C8B-B14F-4D97-AF65-F5344CB8AC3E}">
        <p14:creationId xmlns:p14="http://schemas.microsoft.com/office/powerpoint/2010/main" val="1175462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94"/>
                                        </p:tgtEl>
                                        <p:attrNameLst>
                                          <p:attrName>style.visibility</p:attrName>
                                        </p:attrNameLst>
                                      </p:cBhvr>
                                      <p:to>
                                        <p:strVal val="visible"/>
                                      </p:to>
                                    </p:set>
                                    <p:anim calcmode="lin" valueType="num">
                                      <p:cBhvr>
                                        <p:cTn id="7" dur="1000" fill="hold"/>
                                        <p:tgtEl>
                                          <p:spTgt spid="16394"/>
                                        </p:tgtEl>
                                        <p:attrNameLst>
                                          <p:attrName>ppt_w</p:attrName>
                                        </p:attrNameLst>
                                      </p:cBhvr>
                                      <p:tavLst>
                                        <p:tav tm="0">
                                          <p:val>
                                            <p:fltVal val="0"/>
                                          </p:val>
                                        </p:tav>
                                        <p:tav tm="100000">
                                          <p:val>
                                            <p:strVal val="#ppt_w"/>
                                          </p:val>
                                        </p:tav>
                                      </p:tavLst>
                                    </p:anim>
                                    <p:anim calcmode="lin" valueType="num">
                                      <p:cBhvr>
                                        <p:cTn id="8" dur="1000" fill="hold"/>
                                        <p:tgtEl>
                                          <p:spTgt spid="16394"/>
                                        </p:tgtEl>
                                        <p:attrNameLst>
                                          <p:attrName>ppt_h</p:attrName>
                                        </p:attrNameLst>
                                      </p:cBhvr>
                                      <p:tavLst>
                                        <p:tav tm="0">
                                          <p:val>
                                            <p:fltVal val="0"/>
                                          </p:val>
                                        </p:tav>
                                        <p:tav tm="100000">
                                          <p:val>
                                            <p:strVal val="#ppt_h"/>
                                          </p:val>
                                        </p:tav>
                                      </p:tavLst>
                                    </p:anim>
                                    <p:anim calcmode="lin" valueType="num">
                                      <p:cBhvr>
                                        <p:cTn id="9" dur="1000" fill="hold"/>
                                        <p:tgtEl>
                                          <p:spTgt spid="163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4" grpId="0" animBg="1"/>
    </p:bld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bg>
      <p:bgPr>
        <a:solidFill>
          <a:schemeClr val="fo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8266113" y="-26988"/>
            <a:ext cx="914400" cy="4572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356</a:t>
            </a:r>
            <a:endParaRPr lang="en-US" sz="2400" b="1" dirty="0">
              <a:solidFill>
                <a:srgbClr val="FFFFFF"/>
              </a:solidFill>
              <a:latin typeface="Arial" charset="0"/>
              <a:cs typeface="Arial" charset="0"/>
            </a:endParaRPr>
          </a:p>
        </p:txBody>
      </p:sp>
      <p:sp>
        <p:nvSpPr>
          <p:cNvPr id="165891" name="Rectangle 3"/>
          <p:cNvSpPr>
            <a:spLocks noGrp="1" noChangeArrowheads="1"/>
          </p:cNvSpPr>
          <p:nvPr>
            <p:ph type="title"/>
          </p:nvPr>
        </p:nvSpPr>
        <p:spPr>
          <a:xfrm>
            <a:off x="1524000" y="533400"/>
            <a:ext cx="6705600" cy="1143000"/>
          </a:xfrm>
          <a:solidFill>
            <a:srgbClr val="800000"/>
          </a:solidFill>
          <a:ln>
            <a:solidFill>
              <a:schemeClr val="tx1"/>
            </a:solidFill>
            <a:miter lim="800000"/>
            <a:headEnd/>
            <a:tailEnd/>
          </a:ln>
        </p:spPr>
        <p:txBody>
          <a:bodyPr/>
          <a:lstStyle/>
          <a:p>
            <a:pPr eaLnBrk="1" hangingPunct="1"/>
            <a:r>
              <a:rPr lang="ar-JO" b="1" dirty="0">
                <a:solidFill>
                  <a:srgbClr val="FFFFFF"/>
                </a:solidFill>
                <a:latin typeface="Arial"/>
                <a:cs typeface="Arial"/>
              </a:rPr>
              <a:t>البيان الموجز</a:t>
            </a:r>
            <a:endParaRPr lang="en-US" dirty="0">
              <a:solidFill>
                <a:srgbClr val="FFFFFF"/>
              </a:solidFill>
              <a:latin typeface="Arial Black" charset="0"/>
              <a:ea typeface="宋体" charset="0"/>
              <a:cs typeface="宋体" charset="0"/>
            </a:endParaRPr>
          </a:p>
        </p:txBody>
      </p:sp>
      <p:sp>
        <p:nvSpPr>
          <p:cNvPr id="17413" name="Rectangle 5"/>
          <p:cNvSpPr>
            <a:spLocks noChangeArrowheads="1"/>
          </p:cNvSpPr>
          <p:nvPr/>
        </p:nvSpPr>
        <p:spPr bwMode="auto">
          <a:xfrm>
            <a:off x="1371600" y="2286000"/>
            <a:ext cx="7543800" cy="4419600"/>
          </a:xfrm>
          <a:prstGeom prst="rect">
            <a:avLst/>
          </a:prstGeom>
          <a:solidFill>
            <a:schemeClr val="hlink"/>
          </a:solidFill>
          <a:ln w="12700" cap="sq">
            <a:solidFill>
              <a:schemeClr val="tx1"/>
            </a:solidFill>
            <a:miter lim="800000"/>
            <a:headEnd type="none" w="sm" len="sm"/>
            <a:tailEnd type="none" w="sm" len="sm"/>
          </a:ln>
          <a:effectLst/>
        </p:spPr>
        <p:txBody>
          <a:bodyPr anchor="ctr"/>
          <a:lstStyle/>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الرد المناسب على معاناة الأبرار</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هو الخضوع لله</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بدلاً من التشكيك</a:t>
            </a:r>
          </a:p>
          <a:p>
            <a:pPr lvl="0" algn="ctr" eaLnBrk="0" hangingPunct="0">
              <a:lnSpc>
                <a:spcPct val="100000"/>
              </a:lnSpc>
              <a:defRPr/>
            </a:pP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 في </a:t>
            </a:r>
            <a:r>
              <a:rPr lang="ar-JO" sz="4800" b="1" kern="0" dirty="0">
                <a:solidFill>
                  <a:srgbClr val="FFFF00"/>
                </a:solidFill>
                <a:effectLst>
                  <a:glow rad="127000">
                    <a:srgbClr val="000000"/>
                  </a:glow>
                </a:effectLst>
                <a:latin typeface="Arial" panose="020B0604020202020204" pitchFamily="34" charset="0"/>
                <a:cs typeface="Arial" panose="020B0604020202020204" pitchFamily="34" charset="0"/>
              </a:rPr>
              <a:t>عدم فهمه </a:t>
            </a:r>
            <a:r>
              <a:rPr lang="ar-JO" sz="4800" b="1" kern="0" dirty="0">
                <a:solidFill>
                  <a:srgbClr val="FFFFFF"/>
                </a:solidFill>
                <a:effectLst>
                  <a:glow rad="127000">
                    <a:srgbClr val="000000"/>
                  </a:glow>
                </a:effectLst>
                <a:latin typeface="Arial" panose="020B0604020202020204" pitchFamily="34" charset="0"/>
                <a:cs typeface="Arial" panose="020B0604020202020204" pitchFamily="34" charset="0"/>
              </a:rPr>
              <a:t>وسيادته.</a:t>
            </a:r>
            <a:endParaRPr lang="en-US" sz="4800" b="1" kern="0" dirty="0">
              <a:solidFill>
                <a:srgbClr val="FFFFFF"/>
              </a:solidFill>
              <a:effectLst>
                <a:glow rad="1270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795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checkerboard(across)">
                                      <p:cBhvr>
                                        <p:cTn id="7" dur="5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BD05357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2514600"/>
            <a:ext cx="1881188"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WordArt 3"/>
          <p:cNvSpPr>
            <a:spLocks noChangeArrowheads="1" noChangeShapeType="1" noTextEdit="1"/>
          </p:cNvSpPr>
          <p:nvPr/>
        </p:nvSpPr>
        <p:spPr bwMode="auto">
          <a:xfrm>
            <a:off x="1295400" y="1066800"/>
            <a:ext cx="6629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rPr>
              <a:t>التطبيق</a:t>
            </a:r>
            <a:endParaRPr kumimoji="0" lang="en-US" sz="3600" b="1" i="0" u="none" strike="noStrike" kern="10" cap="none" spc="0" normalizeH="0" baseline="0" noProof="0" dirty="0">
              <a:ln w="12700">
                <a:solidFill>
                  <a:srgbClr val="EAEAEA"/>
                </a:solidFill>
                <a:round/>
                <a:headEnd/>
                <a:tailEnd/>
              </a:ln>
              <a:solidFill>
                <a:srgbClr val="FFFFFF"/>
              </a:solidFill>
              <a:effectLst>
                <a:outerShdw blurRad="63500" dist="38099" dir="2700000" sy="50000" kx="2115830" algn="bl" rotWithShape="0">
                  <a:srgbClr val="C0C0C0">
                    <a:alpha val="74997"/>
                  </a:srgbClr>
                </a:outerShdw>
              </a:effectLst>
              <a:uLnTx/>
              <a:uFillTx/>
              <a:latin typeface="Arial" panose="020B0604020202020204" pitchFamily="34" charset="0"/>
              <a:ea typeface="Gill Sans Ultra Bold"/>
              <a:cs typeface="Arial" panose="020B0604020202020204" pitchFamily="34" charset="0"/>
            </a:endParaRPr>
          </a:p>
        </p:txBody>
      </p:sp>
      <p:sp>
        <p:nvSpPr>
          <p:cNvPr id="72708" name="Text Box 4"/>
          <p:cNvSpPr txBox="1">
            <a:spLocks noChangeArrowheads="1"/>
          </p:cNvSpPr>
          <p:nvPr/>
        </p:nvSpPr>
        <p:spPr bwMode="auto">
          <a:xfrm>
            <a:off x="7924800" y="38100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8F8F8"/>
              </a:solidFill>
              <a:effectLst/>
              <a:uLnTx/>
              <a:uFillTx/>
              <a:latin typeface="Arial" panose="020B0604020202020204" pitchFamily="34" charset="0"/>
              <a:cs typeface="Arial" panose="020B0604020202020204" pitchFamily="34" charset="0"/>
            </a:endParaRPr>
          </a:p>
        </p:txBody>
      </p:sp>
      <p:sp>
        <p:nvSpPr>
          <p:cNvPr id="72709" name="Rectangle 5"/>
          <p:cNvSpPr>
            <a:spLocks noChangeArrowheads="1"/>
          </p:cNvSpPr>
          <p:nvPr/>
        </p:nvSpPr>
        <p:spPr bwMode="auto">
          <a:xfrm>
            <a:off x="2362200" y="2667000"/>
            <a:ext cx="647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457200" indent="-457200" algn="r" rtl="1">
              <a:lnSpc>
                <a:spcPct val="90000"/>
              </a:lnSpc>
              <a:spcBef>
                <a:spcPct val="20000"/>
              </a:spcBef>
              <a:buClr>
                <a:srgbClr val="6699FF"/>
              </a:buClr>
            </a:pPr>
            <a:r>
              <a:rPr lang="ar-JO" altLang="zh-CN" sz="3600" b="1" dirty="0">
                <a:solidFill>
                  <a:srgbClr val="F8F8F8"/>
                </a:solidFill>
                <a:latin typeface="Arial" panose="020B0604020202020204" pitchFamily="34" charset="0"/>
                <a:cs typeface="Arial" panose="020B0604020202020204" pitchFamily="34" charset="0"/>
              </a:rPr>
              <a:t>خلال المعاناة الصالحة</a:t>
            </a:r>
            <a:endParaRPr lang="en-US" altLang="zh-CN" sz="3600" b="1" dirty="0">
              <a:solidFill>
                <a:srgbClr val="F8F8F8"/>
              </a:solidFill>
              <a:latin typeface="Arial" panose="020B0604020202020204" pitchFamily="34" charset="0"/>
              <a:cs typeface="Arial" panose="020B0604020202020204" pitchFamily="34" charset="0"/>
            </a:endParaRPr>
          </a:p>
          <a:p>
            <a:pPr marL="457200" indent="-457200" algn="r" rtl="1">
              <a:lnSpc>
                <a:spcPct val="90000"/>
              </a:lnSpc>
              <a:spcBef>
                <a:spcPct val="20000"/>
              </a:spcBef>
              <a:buClr>
                <a:srgbClr val="6699FF"/>
              </a:buClr>
            </a:pPr>
            <a:r>
              <a:rPr lang="ar-JO" altLang="zh-CN" sz="3600" b="1" dirty="0">
                <a:solidFill>
                  <a:srgbClr val="F8F8F8"/>
                </a:solidFill>
                <a:latin typeface="Arial" panose="020B0604020202020204" pitchFamily="34" charset="0"/>
                <a:cs typeface="Arial" panose="020B0604020202020204" pitchFamily="34" charset="0"/>
              </a:rPr>
              <a:t>1. لا تتساءل حول سبب المأزق الذي يحدث لك</a:t>
            </a:r>
            <a:r>
              <a:rPr lang="en-US" altLang="zh-CN" sz="3600" b="1" dirty="0">
                <a:solidFill>
                  <a:srgbClr val="F8F8F8"/>
                </a:solidFill>
                <a:latin typeface="Arial" panose="020B0604020202020204" pitchFamily="34" charset="0"/>
                <a:cs typeface="Arial" panose="020B0604020202020204" pitchFamily="34" charset="0"/>
              </a:rPr>
              <a:t>.</a:t>
            </a:r>
          </a:p>
          <a:p>
            <a:pPr marL="457200" indent="-457200" algn="r" rtl="1">
              <a:lnSpc>
                <a:spcPct val="90000"/>
              </a:lnSpc>
              <a:spcBef>
                <a:spcPct val="20000"/>
              </a:spcBef>
              <a:buClr>
                <a:srgbClr val="6699FF"/>
              </a:buClr>
            </a:pPr>
            <a:r>
              <a:rPr lang="ar-JO" sz="3600" b="1" dirty="0">
                <a:solidFill>
                  <a:srgbClr val="F8F8F8"/>
                </a:solidFill>
                <a:latin typeface="Arial" panose="020B0604020202020204" pitchFamily="34" charset="0"/>
                <a:cs typeface="Arial" panose="020B0604020202020204" pitchFamily="34" charset="0"/>
              </a:rPr>
              <a:t>2. اخضع لله بالثقة في حكمته</a:t>
            </a:r>
            <a:endParaRPr lang="en-US" sz="3600" b="1" dirty="0">
              <a:solidFill>
                <a:srgbClr val="F8F8F8"/>
              </a:solidFill>
              <a:latin typeface="Arial" panose="020B0604020202020204" pitchFamily="34" charset="0"/>
              <a:cs typeface="Arial" panose="020B0604020202020204" pitchFamily="34" charset="0"/>
            </a:endParaRPr>
          </a:p>
        </p:txBody>
      </p:sp>
      <p:sp>
        <p:nvSpPr>
          <p:cNvPr id="172037" name="Rectangle 6"/>
          <p:cNvSpPr>
            <a:spLocks noGrp="1" noChangeArrowheads="1"/>
          </p:cNvSpPr>
          <p:nvPr>
            <p:ph type="ctrTitle"/>
          </p:nvPr>
        </p:nvSpPr>
        <p:spPr>
          <a:xfrm>
            <a:off x="685800" y="457200"/>
            <a:ext cx="3962400" cy="457200"/>
          </a:xfrm>
        </p:spPr>
        <p:txBody>
          <a:bodyPr/>
          <a:lstStyle/>
          <a:p>
            <a:pPr eaLnBrk="1" hangingPunct="1"/>
            <a:r>
              <a:rPr lang="en-US" sz="2000">
                <a:solidFill>
                  <a:schemeClr val="bg1"/>
                </a:solidFill>
                <a:latin typeface="Arial" panose="020B0604020202020204" pitchFamily="34" charset="0"/>
                <a:ea typeface="ＭＳ Ｐゴシック" charset="0"/>
                <a:cs typeface="Arial" panose="020B0604020202020204" pitchFamily="34" charset="0"/>
              </a:rPr>
              <a:t>Application</a:t>
            </a:r>
          </a:p>
        </p:txBody>
      </p:sp>
    </p:spTree>
    <p:extLst>
      <p:ext uri="{BB962C8B-B14F-4D97-AF65-F5344CB8AC3E}">
        <p14:creationId xmlns:p14="http://schemas.microsoft.com/office/powerpoint/2010/main" val="64012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72707"/>
                                        </p:tgtEl>
                                        <p:attrNameLst>
                                          <p:attrName>style.visibility</p:attrName>
                                        </p:attrNameLst>
                                      </p:cBhvr>
                                      <p:to>
                                        <p:strVal val="visible"/>
                                      </p:to>
                                    </p:set>
                                    <p:anim calcmode="lin" valueType="num">
                                      <p:cBhvr>
                                        <p:cTn id="7" dur="5000" fill="hold"/>
                                        <p:tgtEl>
                                          <p:spTgt spid="72707"/>
                                        </p:tgtEl>
                                        <p:attrNameLst>
                                          <p:attrName>ppt_w</p:attrName>
                                        </p:attrNameLst>
                                      </p:cBhvr>
                                      <p:tavLst>
                                        <p:tav tm="0" fmla="#ppt_w*sin(2.5*pi*$)">
                                          <p:val>
                                            <p:fltVal val="0"/>
                                          </p:val>
                                        </p:tav>
                                        <p:tav tm="100000">
                                          <p:val>
                                            <p:fltVal val="1"/>
                                          </p:val>
                                        </p:tav>
                                      </p:tavLst>
                                    </p:anim>
                                    <p:anim calcmode="lin" valueType="num">
                                      <p:cBhvr>
                                        <p:cTn id="8" dur="5000" fill="hold"/>
                                        <p:tgtEl>
                                          <p:spTgt spid="72707"/>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0"/>
                            </p:stCondLst>
                            <p:childTnLst>
                              <p:par>
                                <p:cTn id="10" presetID="9" presetClass="entr" presetSubtype="0" fill="hold" nodeType="after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dissolve">
                                      <p:cBhvr>
                                        <p:cTn id="12" dur="500"/>
                                        <p:tgtEl>
                                          <p:spTgt spid="727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ntr" presetSubtype="0" fill="hold" grpId="0" nodeType="clickEffect">
                                  <p:stCondLst>
                                    <p:cond delay="0"/>
                                  </p:stCondLst>
                                  <p:childTnLst>
                                    <p:set>
                                      <p:cBhvr>
                                        <p:cTn id="16" dur="1" fill="hold">
                                          <p:stCondLst>
                                            <p:cond delay="0"/>
                                          </p:stCondLst>
                                        </p:cTn>
                                        <p:tgtEl>
                                          <p:spTgt spid="72708"/>
                                        </p:tgtEl>
                                        <p:attrNameLst>
                                          <p:attrName>style.visibility</p:attrName>
                                        </p:attrNameLst>
                                      </p:cBhvr>
                                      <p:to>
                                        <p:strVal val="visible"/>
                                      </p:to>
                                    </p:set>
                                    <p:animEffect transition="in" filter="fade">
                                      <p:cBhvr>
                                        <p:cTn id="17" dur="2000"/>
                                        <p:tgtEl>
                                          <p:spTgt spid="72708"/>
                                        </p:tgtEl>
                                      </p:cBhvr>
                                    </p:animEffect>
                                    <p:anim calcmode="lin" valueType="num">
                                      <p:cBhvr>
                                        <p:cTn id="18" dur="2000" fill="hold"/>
                                        <p:tgtEl>
                                          <p:spTgt spid="72708"/>
                                        </p:tgtEl>
                                        <p:attrNameLst>
                                          <p:attrName>style.rotation</p:attrName>
                                        </p:attrNameLst>
                                      </p:cBhvr>
                                      <p:tavLst>
                                        <p:tav tm="0">
                                          <p:val>
                                            <p:fltVal val="720"/>
                                          </p:val>
                                        </p:tav>
                                        <p:tav tm="100000">
                                          <p:val>
                                            <p:fltVal val="0"/>
                                          </p:val>
                                        </p:tav>
                                      </p:tavLst>
                                    </p:anim>
                                    <p:anim calcmode="lin" valueType="num">
                                      <p:cBhvr>
                                        <p:cTn id="19" dur="2000" fill="hold"/>
                                        <p:tgtEl>
                                          <p:spTgt spid="72708"/>
                                        </p:tgtEl>
                                        <p:attrNameLst>
                                          <p:attrName>ppt_h</p:attrName>
                                        </p:attrNameLst>
                                      </p:cBhvr>
                                      <p:tavLst>
                                        <p:tav tm="0">
                                          <p:val>
                                            <p:fltVal val="0"/>
                                          </p:val>
                                        </p:tav>
                                        <p:tav tm="100000">
                                          <p:val>
                                            <p:strVal val="#ppt_h"/>
                                          </p:val>
                                        </p:tav>
                                      </p:tavLst>
                                    </p:anim>
                                    <p:anim calcmode="lin" valueType="num">
                                      <p:cBhvr>
                                        <p:cTn id="20" dur="2000" fill="hold"/>
                                        <p:tgtEl>
                                          <p:spTgt spid="72708"/>
                                        </p:tgtEl>
                                        <p:attrNameLst>
                                          <p:attrName>ppt_w</p:attrName>
                                        </p:attrNameLst>
                                      </p:cBhvr>
                                      <p:tavLst>
                                        <p:tav tm="0">
                                          <p:val>
                                            <p:fltVal val="0"/>
                                          </p:val>
                                        </p:tav>
                                        <p:tav tm="100000">
                                          <p:val>
                                            <p:strVal val="#ppt_w"/>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2709">
                                            <p:txEl>
                                              <p:pRg st="0" end="0"/>
                                            </p:txEl>
                                          </p:spTgt>
                                        </p:tgtEl>
                                        <p:attrNameLst>
                                          <p:attrName>style.visibility</p:attrName>
                                        </p:attrNameLst>
                                      </p:cBhvr>
                                      <p:to>
                                        <p:strVal val="visible"/>
                                      </p:to>
                                    </p:set>
                                    <p:anim calcmode="lin" valueType="num">
                                      <p:cBhvr additive="base">
                                        <p:cTn id="23" dur="500" fill="hold"/>
                                        <p:tgtEl>
                                          <p:spTgt spid="72709">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27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72709">
                                            <p:txEl>
                                              <p:pRg st="1" end="1"/>
                                            </p:txEl>
                                          </p:spTgt>
                                        </p:tgtEl>
                                        <p:attrNameLst>
                                          <p:attrName>style.visibility</p:attrName>
                                        </p:attrNameLst>
                                      </p:cBhvr>
                                      <p:to>
                                        <p:strVal val="visible"/>
                                      </p:to>
                                    </p:set>
                                    <p:anim calcmode="lin" valueType="num">
                                      <p:cBhvr additive="base">
                                        <p:cTn id="29" dur="500" fill="hold"/>
                                        <p:tgtEl>
                                          <p:spTgt spid="72709">
                                            <p:txEl>
                                              <p:pRg st="1" end="1"/>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727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72709">
                                            <p:txEl>
                                              <p:pRg st="2" end="2"/>
                                            </p:txEl>
                                          </p:spTgt>
                                        </p:tgtEl>
                                        <p:attrNameLst>
                                          <p:attrName>style.visibility</p:attrName>
                                        </p:attrNameLst>
                                      </p:cBhvr>
                                      <p:to>
                                        <p:strVal val="visible"/>
                                      </p:to>
                                    </p:set>
                                    <p:anim calcmode="lin" valueType="num">
                                      <p:cBhvr additive="base">
                                        <p:cTn id="35" dur="500" fill="hold"/>
                                        <p:tgtEl>
                                          <p:spTgt spid="72709">
                                            <p:txEl>
                                              <p:pRg st="2" end="2"/>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270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p:bldP spid="72708" grpId="0"/>
      <p:bldP spid="72709" grpId="0" uiExpand="1" build="p"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he Secret Place of the Most High | The School of Christ">
            <a:extLst>
              <a:ext uri="{FF2B5EF4-FFF2-40B4-BE49-F238E27FC236}">
                <a16:creationId xmlns:a16="http://schemas.microsoft.com/office/drawing/2014/main" id="{4A553F1F-1BEA-3D31-148B-76737B8BF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5" y="1572568"/>
            <a:ext cx="9144000" cy="513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8565"/>
            <a:ext cx="9144000" cy="1489546"/>
          </a:xfrm>
          <a:solidFill>
            <a:srgbClr val="800000"/>
          </a:solidFill>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لا تحاول إجبار الله أن يخبرك بالأمور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التي لن يقولها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 y="1572568"/>
            <a:ext cx="4021666"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السرائر للرب إلهنا والمعلنات لنا ولبنينا إلى الأبد لنعمل بجميع كلمات هذه الشريعة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(تث 29: 29) فاندايك</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021668" y="1572568"/>
            <a:ext cx="5122333" cy="50596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الأسرار لإلهنا أما ما يعلنه فهو لنا ولأولادنا لكي نطيع جميع كلام هذه الشريعة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(تث 29: 29) المبسطة</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535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6"/>
            <a:ext cx="9144000" cy="7359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286114"/>
            <a:ext cx="9144000" cy="157189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مزمور 46: 10</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36781"/>
            <a:ext cx="9144000" cy="157189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كفوا واعلموا أني أنا الله</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774457"/>
      </p:ext>
    </p:extLst>
  </p:cSld>
  <p:clrMapOvr>
    <a:masterClrMapping/>
  </p:clrMapOvr>
  <p:transition spd="slow"/>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extLst>
      <p:ext uri="{BB962C8B-B14F-4D97-AF65-F5344CB8AC3E}">
        <p14:creationId xmlns:p14="http://schemas.microsoft.com/office/powerpoint/2010/main" val="1193423237"/>
      </p:ext>
    </p:extLst>
  </p:cSld>
  <p:clrMapOvr>
    <a:masterClrMapping/>
  </p:clrMapOvr>
  <p:transition spd="med">
    <p:randomBar dir="vert"/>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EG" sz="3200" b="1" dirty="0">
                <a:solidFill>
                  <a:srgbClr val="FFFFFF"/>
                </a:solidFill>
                <a:latin typeface="Arial" panose="020B0604020202020204" pitchFamily="34" charset="0"/>
                <a:ea typeface="ＭＳ Ｐゴシック" charset="0"/>
                <a:cs typeface="Arial" panose="020B0604020202020204" pitchFamily="34" charset="0"/>
              </a:rPr>
              <a:t>مسح العهد القديم </a:t>
            </a:r>
            <a:r>
              <a:rPr lang="en-US" sz="28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1654957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8266113" y="-26988"/>
            <a:ext cx="9144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358</a:t>
            </a:r>
            <a:endParaRPr lang="en-US" sz="2400" b="1" dirty="0">
              <a:solidFill>
                <a:srgbClr val="FFFFFF"/>
              </a:solidFill>
              <a:latin typeface="Arial" charset="0"/>
              <a:cs typeface="Arial" charset="0"/>
            </a:endParaRPr>
          </a:p>
        </p:txBody>
      </p:sp>
      <p:sp>
        <p:nvSpPr>
          <p:cNvPr id="163843"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الحجة</a:t>
            </a:r>
            <a:endParaRPr lang="en-US" dirty="0">
              <a:solidFill>
                <a:srgbClr val="FFFFFF"/>
              </a:solidFill>
              <a:latin typeface="Arial Black" charset="0"/>
              <a:ea typeface="宋体" charset="0"/>
              <a:cs typeface="宋体" charset="0"/>
            </a:endParaRPr>
          </a:p>
        </p:txBody>
      </p:sp>
      <p:sp>
        <p:nvSpPr>
          <p:cNvPr id="32773" name="Rectangle 5"/>
          <p:cNvSpPr>
            <a:spLocks noChangeArrowheads="1"/>
          </p:cNvSpPr>
          <p:nvPr/>
        </p:nvSpPr>
        <p:spPr bwMode="auto">
          <a:xfrm>
            <a:off x="1447800" y="1773238"/>
            <a:ext cx="7467600" cy="4856162"/>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rtl="1">
              <a:lnSpc>
                <a:spcPct val="100000"/>
              </a:lnSpc>
              <a:spcBef>
                <a:spcPct val="20000"/>
              </a:spcBef>
              <a:buClr>
                <a:srgbClr val="FFFFFF"/>
              </a:buClr>
              <a:buFont typeface="Wingdings" charset="0"/>
              <a:buChar char="q"/>
            </a:pPr>
            <a:r>
              <a:rPr lang="ar-JO" altLang="zh-CN" sz="2400" b="1" dirty="0">
                <a:solidFill>
                  <a:srgbClr val="FFFFFF"/>
                </a:solidFill>
                <a:latin typeface="Arial" charset="0"/>
                <a:cs typeface="Arial" charset="0"/>
              </a:rPr>
              <a:t>يبدأ سفر أيوب بسرد يعاني فيه أيوب على يد الشيطان (الإصحاحات 1-2) ويتصارع نثراً مع 4 أصدقاء والله حول سبب معاناته (الإصحاحات 3-41) ويختتم مرة أخرى في قصة مع الله يبرئه من استجابته الصالحة (الإصحاح 42).</a:t>
            </a:r>
          </a:p>
          <a:p>
            <a:pPr marL="342900" indent="-342900" algn="r" rtl="1">
              <a:lnSpc>
                <a:spcPct val="100000"/>
              </a:lnSpc>
              <a:spcBef>
                <a:spcPct val="20000"/>
              </a:spcBef>
              <a:buClr>
                <a:srgbClr val="FFFFFF"/>
              </a:buClr>
              <a:buFont typeface="Wingdings" charset="0"/>
              <a:buChar char="q"/>
            </a:pPr>
            <a:r>
              <a:rPr lang="ar-JO" altLang="zh-CN" sz="2400" b="1" dirty="0">
                <a:solidFill>
                  <a:srgbClr val="FFFFFF"/>
                </a:solidFill>
                <a:latin typeface="Arial" charset="0"/>
                <a:cs typeface="Arial" charset="0"/>
              </a:rPr>
              <a:t>يدور الجزء الأكبر من السفر حول ثلاث دورات اتهام من قبل أصدقائه الثلاثة (الإصحاحات 3-31) وأليهو (الإصحاحات 32-37) وأخيراً الله الذي يقول أنه لا ينبغي السؤال عن سبب معاناته بسبب عدم الفهم وسيادة طرقه (الإصحاحات 38-41).</a:t>
            </a:r>
            <a:endParaRPr lang="en-US" altLang="zh-CN" sz="2400" b="1" dirty="0">
              <a:solidFill>
                <a:srgbClr val="FFFFFF"/>
              </a:solidFill>
              <a:latin typeface="Arial" charset="0"/>
              <a:cs typeface="Arial" charset="0"/>
            </a:endParaRPr>
          </a:p>
        </p:txBody>
      </p:sp>
      <p:pic>
        <p:nvPicPr>
          <p:cNvPr id="163845" name="Picture 6" descr="shepherd-overseer-714079.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205740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413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4866" name="Picture 9" descr="job0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443163"/>
            <a:ext cx="4800600" cy="441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2"/>
          <p:cNvSpPr txBox="1">
            <a:spLocks noChangeArrowheads="1"/>
          </p:cNvSpPr>
          <p:nvPr/>
        </p:nvSpPr>
        <p:spPr bwMode="auto">
          <a:xfrm>
            <a:off x="7772400"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charset="0"/>
                <a:cs typeface="Arial" charset="0"/>
              </a:rPr>
              <a:t>358-359</a:t>
            </a:r>
            <a:endParaRPr lang="en-US" sz="2400" b="1" dirty="0">
              <a:solidFill>
                <a:srgbClr val="FFFFFF"/>
              </a:solidFill>
              <a:latin typeface="Arial" charset="0"/>
              <a:cs typeface="Arial" charset="0"/>
            </a:endParaRPr>
          </a:p>
        </p:txBody>
      </p:sp>
      <p:sp>
        <p:nvSpPr>
          <p:cNvPr id="164868" name="Rectangle 3"/>
          <p:cNvSpPr>
            <a:spLocks noGrp="1" noChangeArrowheads="1"/>
          </p:cNvSpPr>
          <p:nvPr>
            <p:ph type="title"/>
          </p:nvPr>
        </p:nvSpPr>
        <p:spPr>
          <a:xfrm>
            <a:off x="1752600" y="152400"/>
            <a:ext cx="5562600" cy="1066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الفرضية</a:t>
            </a:r>
            <a:endParaRPr lang="en-US" dirty="0">
              <a:solidFill>
                <a:srgbClr val="FFFFFF"/>
              </a:solidFill>
              <a:latin typeface="Arial Black" charset="0"/>
              <a:ea typeface="宋体" charset="0"/>
              <a:cs typeface="宋体" charset="0"/>
            </a:endParaRPr>
          </a:p>
        </p:txBody>
      </p:sp>
      <p:sp>
        <p:nvSpPr>
          <p:cNvPr id="36870" name="Text Box 6"/>
          <p:cNvSpPr txBox="1">
            <a:spLocks noChangeArrowheads="1"/>
          </p:cNvSpPr>
          <p:nvPr/>
        </p:nvSpPr>
        <p:spPr bwMode="auto">
          <a:xfrm>
            <a:off x="1524000" y="2370788"/>
            <a:ext cx="60198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معاناة الأبرار 1- 2</a:t>
            </a:r>
            <a:endParaRPr lang="en-US" altLang="zh-CN" sz="2800" b="1" dirty="0">
              <a:solidFill>
                <a:srgbClr val="FFFFFF"/>
              </a:solidFill>
              <a:latin typeface="Arial" charset="0"/>
              <a:cs typeface="Arial" charset="0"/>
            </a:endParaRPr>
          </a:p>
        </p:txBody>
      </p:sp>
      <p:sp>
        <p:nvSpPr>
          <p:cNvPr id="164870" name="Text Box 7"/>
          <p:cNvSpPr txBox="1">
            <a:spLocks noChangeArrowheads="1"/>
          </p:cNvSpPr>
          <p:nvPr/>
        </p:nvSpPr>
        <p:spPr bwMode="auto">
          <a:xfrm>
            <a:off x="684213" y="1268413"/>
            <a:ext cx="7121525" cy="1077218"/>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SA" altLang="zh-CN" sz="3200" b="1" dirty="0">
                <a:latin typeface="Arial" charset="0"/>
                <a:cs typeface="Arial" charset="0"/>
              </a:rPr>
              <a:t>عدم فهم الله</a:t>
            </a:r>
          </a:p>
          <a:p>
            <a:pPr algn="ctr" eaLnBrk="1" hangingPunct="1">
              <a:lnSpc>
                <a:spcPct val="100000"/>
              </a:lnSpc>
            </a:pPr>
            <a:r>
              <a:rPr lang="ar-SA" altLang="zh-CN" sz="3200" b="1" dirty="0">
                <a:latin typeface="Arial" charset="0"/>
                <a:cs typeface="Arial" charset="0"/>
              </a:rPr>
              <a:t>يفسّر معاناة الأبرار</a:t>
            </a:r>
          </a:p>
        </p:txBody>
      </p:sp>
      <p:sp>
        <p:nvSpPr>
          <p:cNvPr id="36872" name="Text Box 8"/>
          <p:cNvSpPr txBox="1">
            <a:spLocks noChangeArrowheads="1"/>
          </p:cNvSpPr>
          <p:nvPr/>
        </p:nvSpPr>
        <p:spPr bwMode="auto">
          <a:xfrm>
            <a:off x="2438400" y="4211638"/>
            <a:ext cx="64008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lvl="0" algn="ctr" defTabSz="457200"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حوار غير ناجح 3- 41</a:t>
            </a:r>
            <a:endParaRPr lang="en-US"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endParaRPr>
          </a:p>
        </p:txBody>
      </p:sp>
      <p:sp>
        <p:nvSpPr>
          <p:cNvPr id="36873" name="Text Box 9"/>
          <p:cNvSpPr txBox="1">
            <a:spLocks noChangeArrowheads="1"/>
          </p:cNvSpPr>
          <p:nvPr/>
        </p:nvSpPr>
        <p:spPr bwMode="auto">
          <a:xfrm>
            <a:off x="5029200" y="6096000"/>
            <a:ext cx="3962400" cy="523220"/>
          </a:xfrm>
          <a:prstGeom prst="rect">
            <a:avLst/>
          </a:prstGeom>
          <a:solidFill>
            <a:srgbClr val="000000"/>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pPr>
            <a:r>
              <a:rPr lang="ar-JO" sz="2800" b="1" dirty="0">
                <a:solidFill>
                  <a:srgbClr val="FFFFFF"/>
                </a:solidFill>
                <a:effectLst>
                  <a:glow rad="139700">
                    <a:srgbClr val="000000">
                      <a:alpha val="80812"/>
                    </a:srgbClr>
                  </a:glow>
                </a:effectLst>
                <a:latin typeface="Arial" panose="020B0604020202020204" pitchFamily="34" charset="0"/>
                <a:cs typeface="Arial" panose="020B0604020202020204" pitchFamily="34" charset="0"/>
              </a:rPr>
              <a:t>الإسترداد 42</a:t>
            </a:r>
            <a:endParaRPr lang="en-US" altLang="zh-CN" sz="2800" b="1" dirty="0">
              <a:solidFill>
                <a:srgbClr val="FFFFFF"/>
              </a:solidFill>
              <a:latin typeface="Arial" charset="0"/>
              <a:cs typeface="Arial" charset="0"/>
            </a:endParaRPr>
          </a:p>
        </p:txBody>
      </p:sp>
    </p:spTree>
    <p:extLst>
      <p:ext uri="{BB962C8B-B14F-4D97-AF65-F5344CB8AC3E}">
        <p14:creationId xmlns:p14="http://schemas.microsoft.com/office/powerpoint/2010/main" val="125238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70"/>
                                        </p:tgtEl>
                                        <p:attrNameLst>
                                          <p:attrName>style.visibility</p:attrName>
                                        </p:attrNameLst>
                                      </p:cBhvr>
                                      <p:to>
                                        <p:strVal val="visible"/>
                                      </p:to>
                                    </p:set>
                                    <p:anim calcmode="lin" valueType="num">
                                      <p:cBhvr additive="base">
                                        <p:cTn id="7" dur="500" fill="hold"/>
                                        <p:tgtEl>
                                          <p:spTgt spid="36870"/>
                                        </p:tgtEl>
                                        <p:attrNameLst>
                                          <p:attrName>ppt_x</p:attrName>
                                        </p:attrNameLst>
                                      </p:cBhvr>
                                      <p:tavLst>
                                        <p:tav tm="0">
                                          <p:val>
                                            <p:strVal val="0-#ppt_w/2"/>
                                          </p:val>
                                        </p:tav>
                                        <p:tav tm="100000">
                                          <p:val>
                                            <p:strVal val="#ppt_x"/>
                                          </p:val>
                                        </p:tav>
                                      </p:tavLst>
                                    </p:anim>
                                    <p:anim calcmode="lin" valueType="num">
                                      <p:cBhvr additive="base">
                                        <p:cTn id="8" dur="500" fill="hold"/>
                                        <p:tgtEl>
                                          <p:spTgt spid="368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72"/>
                                        </p:tgtEl>
                                        <p:attrNameLst>
                                          <p:attrName>style.visibility</p:attrName>
                                        </p:attrNameLst>
                                      </p:cBhvr>
                                      <p:to>
                                        <p:strVal val="visible"/>
                                      </p:to>
                                    </p:set>
                                    <p:anim calcmode="lin" valueType="num">
                                      <p:cBhvr additive="base">
                                        <p:cTn id="13" dur="500" fill="hold"/>
                                        <p:tgtEl>
                                          <p:spTgt spid="36872"/>
                                        </p:tgtEl>
                                        <p:attrNameLst>
                                          <p:attrName>ppt_x</p:attrName>
                                        </p:attrNameLst>
                                      </p:cBhvr>
                                      <p:tavLst>
                                        <p:tav tm="0">
                                          <p:val>
                                            <p:strVal val="0-#ppt_w/2"/>
                                          </p:val>
                                        </p:tav>
                                        <p:tav tm="100000">
                                          <p:val>
                                            <p:strVal val="#ppt_x"/>
                                          </p:val>
                                        </p:tav>
                                      </p:tavLst>
                                    </p:anim>
                                    <p:anim calcmode="lin" valueType="num">
                                      <p:cBhvr additive="base">
                                        <p:cTn id="14" dur="500" fill="hold"/>
                                        <p:tgtEl>
                                          <p:spTgt spid="3687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73"/>
                                        </p:tgtEl>
                                        <p:attrNameLst>
                                          <p:attrName>style.visibility</p:attrName>
                                        </p:attrNameLst>
                                      </p:cBhvr>
                                      <p:to>
                                        <p:strVal val="visible"/>
                                      </p:to>
                                    </p:set>
                                    <p:anim calcmode="lin" valueType="num">
                                      <p:cBhvr additive="base">
                                        <p:cTn id="19" dur="500" fill="hold"/>
                                        <p:tgtEl>
                                          <p:spTgt spid="36873"/>
                                        </p:tgtEl>
                                        <p:attrNameLst>
                                          <p:attrName>ppt_x</p:attrName>
                                        </p:attrNameLst>
                                      </p:cBhvr>
                                      <p:tavLst>
                                        <p:tav tm="0">
                                          <p:val>
                                            <p:strVal val="0-#ppt_w/2"/>
                                          </p:val>
                                        </p:tav>
                                        <p:tav tm="100000">
                                          <p:val>
                                            <p:strVal val="#ppt_x"/>
                                          </p:val>
                                        </p:tav>
                                      </p:tavLst>
                                    </p:anim>
                                    <p:anim calcmode="lin" valueType="num">
                                      <p:cBhvr additive="base">
                                        <p:cTn id="20"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0" grpId="0" animBg="1" autoUpdateAnimBg="0"/>
      <p:bldP spid="36872" grpId="0" animBg="1" autoUpdateAnimBg="0"/>
      <p:bldP spid="36873" grpId="0" animBg="1"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 name="Text Box 362">
            <a:extLst>
              <a:ext uri="{FF2B5EF4-FFF2-40B4-BE49-F238E27FC236}">
                <a16:creationId xmlns:a16="http://schemas.microsoft.com/office/drawing/2014/main" id="{0E6E1941-6B7D-1A14-75CE-050182046428}"/>
              </a:ext>
            </a:extLst>
          </p:cNvPr>
          <p:cNvSpPr txBox="1">
            <a:spLocks noChangeArrowheads="1"/>
          </p:cNvSpPr>
          <p:nvPr/>
        </p:nvSpPr>
        <p:spPr bwMode="auto">
          <a:xfrm>
            <a:off x="1600200" y="4114800"/>
            <a:ext cx="7543800" cy="1865126"/>
          </a:xfrm>
          <a:prstGeom prst="rect">
            <a:avLst/>
          </a:prstGeom>
          <a:gradFill rotWithShape="1">
            <a:gsLst>
              <a:gs pos="0">
                <a:srgbClr val="000000"/>
              </a:gs>
              <a:gs pos="100000">
                <a:srgbClr val="660033"/>
              </a:gs>
            </a:gsLst>
            <a:lin ang="189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أيوب 4: 7 أذكر من هلك وهو بريء وأين أبيد المستقيمون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8 كما قد رأيت أن الحارثين إثماً والزارعين شقاوة يحصدونها</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58922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8316913" y="-26988"/>
            <a:ext cx="86360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357</a:t>
            </a:r>
            <a:endParaRPr lang="en-US" sz="2400" b="1" dirty="0">
              <a:latin typeface="Arial" panose="020B0604020202020204" pitchFamily="34" charset="0"/>
              <a:cs typeface="Arial" panose="020B0604020202020204" pitchFamily="34" charset="0"/>
            </a:endParaRPr>
          </a:p>
        </p:txBody>
      </p:sp>
      <p:sp>
        <p:nvSpPr>
          <p:cNvPr id="119811" name="Rectangle 3"/>
          <p:cNvSpPr>
            <a:spLocks noGrp="1" noChangeArrowheads="1"/>
          </p:cNvSpPr>
          <p:nvPr>
            <p:ph type="title"/>
          </p:nvPr>
        </p:nvSpPr>
        <p:spPr>
          <a:xfrm>
            <a:off x="2057400" y="152400"/>
            <a:ext cx="5638800" cy="762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التأليف</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3561" name="Rectangle 9"/>
          <p:cNvSpPr>
            <a:spLocks noChangeArrowheads="1"/>
          </p:cNvSpPr>
          <p:nvPr/>
        </p:nvSpPr>
        <p:spPr bwMode="auto">
          <a:xfrm>
            <a:off x="0" y="990600"/>
            <a:ext cx="4800600" cy="34290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ar-JO" altLang="zh-CN" sz="2800" b="1" u="sng" dirty="0">
                <a:latin typeface="Arial" panose="020B0604020202020204" pitchFamily="34" charset="0"/>
                <a:ea typeface="宋体" charset="0"/>
                <a:cs typeface="Arial" panose="020B0604020202020204" pitchFamily="34" charset="0"/>
              </a:rPr>
              <a:t>الدليل الخارجي</a:t>
            </a:r>
            <a:endParaRPr lang="en-US" altLang="zh-CN" sz="28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يضع الكتاب المقدس السرياني السفر بين التوراة ويشوع بسبب الإعتقاد أن موسى هو الكاتب لكن يبقى الكاتب الفعلي غير معروف</a:t>
            </a:r>
            <a:endParaRPr lang="en-US" altLang="zh-CN" sz="24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أن أيوب كان شخصية حقيقية هو دليل خارج السفر في حزقيال 14: 14، 20 ويعقوب 5: 11</a:t>
            </a:r>
            <a:endParaRPr lang="en-US" altLang="zh-CN" sz="2400" b="1" dirty="0">
              <a:latin typeface="Arial" panose="020B0604020202020204" pitchFamily="34" charset="0"/>
              <a:ea typeface="宋体" charset="0"/>
              <a:cs typeface="Arial" panose="020B0604020202020204" pitchFamily="34" charset="0"/>
            </a:endParaRPr>
          </a:p>
        </p:txBody>
      </p:sp>
      <p:sp>
        <p:nvSpPr>
          <p:cNvPr id="23563" name="Rectangle 11"/>
          <p:cNvSpPr>
            <a:spLocks noChangeArrowheads="1"/>
          </p:cNvSpPr>
          <p:nvPr/>
        </p:nvSpPr>
        <p:spPr bwMode="auto">
          <a:xfrm>
            <a:off x="4800600" y="990600"/>
            <a:ext cx="4343400" cy="571500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342900" indent="-342900" algn="ctr">
              <a:lnSpc>
                <a:spcPct val="90000"/>
              </a:lnSpc>
              <a:spcBef>
                <a:spcPct val="20000"/>
              </a:spcBef>
              <a:buClr>
                <a:schemeClr val="tx2"/>
              </a:buClr>
              <a:buFont typeface="Wingdings" charset="0"/>
              <a:buNone/>
            </a:pPr>
            <a:r>
              <a:rPr lang="ar-JO" altLang="zh-CN" sz="2800" b="1" u="sng" dirty="0">
                <a:latin typeface="Arial" panose="020B0604020202020204" pitchFamily="34" charset="0"/>
                <a:ea typeface="宋体" charset="0"/>
                <a:cs typeface="Arial" panose="020B0604020202020204" pitchFamily="34" charset="0"/>
              </a:rPr>
              <a:t>الدليل الداخلي</a:t>
            </a:r>
            <a:endParaRPr lang="en-US" altLang="zh-CN" sz="28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بسبب التعاطف الحقيقي الذي تم الشعور به في السفر فمن المحتمل أن المؤلف قد اختبر شيئاً من معاناة أيوب بنفسه.</a:t>
            </a:r>
          </a:p>
          <a:p>
            <a:pPr marL="342900" indent="-342900" algn="r" rtl="1">
              <a:lnSpc>
                <a:spcPct val="90000"/>
              </a:lnSpc>
              <a:spcBef>
                <a:spcPct val="20000"/>
              </a:spcBef>
              <a:buClr>
                <a:schemeClr val="tx2"/>
              </a:buClr>
              <a:buFont typeface="Wingdings" charset="0"/>
              <a:buChar char="w"/>
            </a:pPr>
            <a:r>
              <a:rPr lang="ar-JO" altLang="zh-CN" sz="2400" b="1" dirty="0">
                <a:latin typeface="Arial" panose="020B0604020202020204" pitchFamily="34" charset="0"/>
                <a:ea typeface="宋体" charset="0"/>
                <a:cs typeface="Arial" panose="020B0604020202020204" pitchFamily="34" charset="0"/>
              </a:rPr>
              <a:t>من الواضح أيضاً أنه كان عبرانياً لديه معرفة وثيقة بالسيادة الإلهية وكان غارقاً في تقنيات الحكمة والتقاليد، وهو ما يتضح في الموضوع والأدوات الأدبية المستخدمة.</a:t>
            </a:r>
            <a:endParaRPr lang="en-US" altLang="zh-CN" sz="2400" b="1" dirty="0">
              <a:latin typeface="Arial" panose="020B0604020202020204" pitchFamily="34" charset="0"/>
              <a:ea typeface="宋体"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sz="2400" b="1" dirty="0">
                <a:latin typeface="Arial" panose="020B0604020202020204" pitchFamily="34" charset="0"/>
                <a:ea typeface="宋体" charset="0"/>
                <a:cs typeface="Arial" panose="020B0604020202020204" pitchFamily="34" charset="0"/>
              </a:rPr>
              <a:t>ربما كان أيوب نفسه هو الكاتب مع أنه لا يمكن تحديد ذلك بشكل أكيد</a:t>
            </a:r>
            <a:endParaRPr lang="en-US" sz="2400" b="1" dirty="0">
              <a:latin typeface="Arial" panose="020B0604020202020204" pitchFamily="34" charset="0"/>
              <a:ea typeface="宋体" charset="0"/>
              <a:cs typeface="Arial" panose="020B0604020202020204" pitchFamily="34" charset="0"/>
            </a:endParaRPr>
          </a:p>
        </p:txBody>
      </p:sp>
      <p:pic>
        <p:nvPicPr>
          <p:cNvPr id="119814" name="Picture 6" descr="jobSuperStock_999-385.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050" y="4257675"/>
            <a:ext cx="27495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61"/>
                                        </p:tgtEl>
                                        <p:attrNameLst>
                                          <p:attrName>style.visibility</p:attrName>
                                        </p:attrNameLst>
                                      </p:cBhvr>
                                      <p:to>
                                        <p:strVal val="visible"/>
                                      </p:to>
                                    </p:set>
                                    <p:anim calcmode="lin" valueType="num">
                                      <p:cBhvr additive="base">
                                        <p:cTn id="7" dur="500" fill="hold"/>
                                        <p:tgtEl>
                                          <p:spTgt spid="23561"/>
                                        </p:tgtEl>
                                        <p:attrNameLst>
                                          <p:attrName>ppt_x</p:attrName>
                                        </p:attrNameLst>
                                      </p:cBhvr>
                                      <p:tavLst>
                                        <p:tav tm="0">
                                          <p:val>
                                            <p:strVal val="0-#ppt_w/2"/>
                                          </p:val>
                                        </p:tav>
                                        <p:tav tm="100000">
                                          <p:val>
                                            <p:strVal val="#ppt_x"/>
                                          </p:val>
                                        </p:tav>
                                      </p:tavLst>
                                    </p:anim>
                                    <p:anim calcmode="lin" valueType="num">
                                      <p:cBhvr additive="base">
                                        <p:cTn id="8"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3563"/>
                                        </p:tgtEl>
                                        <p:attrNameLst>
                                          <p:attrName>style.visibility</p:attrName>
                                        </p:attrNameLst>
                                      </p:cBhvr>
                                      <p:to>
                                        <p:strVal val="visible"/>
                                      </p:to>
                                    </p:set>
                                    <p:anim calcmode="lin" valueType="num">
                                      <p:cBhvr additive="base">
                                        <p:cTn id="13" dur="500" fill="hold"/>
                                        <p:tgtEl>
                                          <p:spTgt spid="23563"/>
                                        </p:tgtEl>
                                        <p:attrNameLst>
                                          <p:attrName>ppt_x</p:attrName>
                                        </p:attrNameLst>
                                      </p:cBhvr>
                                      <p:tavLst>
                                        <p:tav tm="0">
                                          <p:val>
                                            <p:strVal val="1+#ppt_w/2"/>
                                          </p:val>
                                        </p:tav>
                                        <p:tav tm="100000">
                                          <p:val>
                                            <p:strVal val="#ppt_x"/>
                                          </p:val>
                                        </p:tav>
                                      </p:tavLst>
                                    </p:anim>
                                    <p:anim calcmode="lin" valueType="num">
                                      <p:cBhvr additive="base">
                                        <p:cTn id="14" dur="500" fill="hold"/>
                                        <p:tgtEl>
                                          <p:spTgt spid="235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autoUpdateAnimBg="0"/>
      <p:bldP spid="23563" grpId="0" animBg="1" autoUpdateAnimBg="0" rev="1"/>
    </p:bldLst>
  </p:timing>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68962" name="Group 2"/>
          <p:cNvGrpSpPr>
            <a:grpSpLocks/>
          </p:cNvGrpSpPr>
          <p:nvPr/>
        </p:nvGrpSpPr>
        <p:grpSpPr bwMode="auto">
          <a:xfrm>
            <a:off x="228600" y="1072301"/>
            <a:ext cx="8839200" cy="5633299"/>
            <a:chOff x="-4" y="0"/>
            <a:chExt cx="5568" cy="4096"/>
          </a:xfrm>
        </p:grpSpPr>
        <p:grpSp>
          <p:nvGrpSpPr>
            <p:cNvPr id="168970" name="Group 3"/>
            <p:cNvGrpSpPr>
              <a:grpSpLocks/>
            </p:cNvGrpSpPr>
            <p:nvPr/>
          </p:nvGrpSpPr>
          <p:grpSpPr bwMode="auto">
            <a:xfrm>
              <a:off x="0" y="0"/>
              <a:ext cx="5560" cy="4096"/>
              <a:chOff x="0" y="0"/>
              <a:chExt cx="5560" cy="4096"/>
            </a:xfrm>
          </p:grpSpPr>
          <p:grpSp>
            <p:nvGrpSpPr>
              <p:cNvPr id="168972" name="Group 4"/>
              <p:cNvGrpSpPr>
                <a:grpSpLocks/>
              </p:cNvGrpSpPr>
              <p:nvPr/>
            </p:nvGrpSpPr>
            <p:grpSpPr bwMode="auto">
              <a:xfrm>
                <a:off x="0" y="0"/>
                <a:ext cx="1112" cy="634"/>
                <a:chOff x="0" y="0"/>
                <a:chExt cx="1112" cy="634"/>
              </a:xfrm>
            </p:grpSpPr>
            <p:sp>
              <p:nvSpPr>
                <p:cNvPr id="169060"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61"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3" name="Group 7"/>
              <p:cNvGrpSpPr>
                <a:grpSpLocks/>
              </p:cNvGrpSpPr>
              <p:nvPr/>
            </p:nvGrpSpPr>
            <p:grpSpPr bwMode="auto">
              <a:xfrm>
                <a:off x="1112" y="0"/>
                <a:ext cx="1112" cy="634"/>
                <a:chOff x="1112" y="0"/>
                <a:chExt cx="1112" cy="634"/>
              </a:xfrm>
            </p:grpSpPr>
            <p:sp>
              <p:nvSpPr>
                <p:cNvPr id="169058"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9"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4" name="Group 10"/>
              <p:cNvGrpSpPr>
                <a:grpSpLocks/>
              </p:cNvGrpSpPr>
              <p:nvPr/>
            </p:nvGrpSpPr>
            <p:grpSpPr bwMode="auto">
              <a:xfrm>
                <a:off x="2224" y="0"/>
                <a:ext cx="1112" cy="634"/>
                <a:chOff x="2224" y="0"/>
                <a:chExt cx="1112" cy="634"/>
              </a:xfrm>
            </p:grpSpPr>
            <p:sp>
              <p:nvSpPr>
                <p:cNvPr id="169056"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7"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5" name="Group 13"/>
              <p:cNvGrpSpPr>
                <a:grpSpLocks/>
              </p:cNvGrpSpPr>
              <p:nvPr/>
            </p:nvGrpSpPr>
            <p:grpSpPr bwMode="auto">
              <a:xfrm>
                <a:off x="3336" y="0"/>
                <a:ext cx="1112" cy="634"/>
                <a:chOff x="3336" y="0"/>
                <a:chExt cx="1112" cy="634"/>
              </a:xfrm>
            </p:grpSpPr>
            <p:sp>
              <p:nvSpPr>
                <p:cNvPr id="169054"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5"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6" name="Group 16"/>
              <p:cNvGrpSpPr>
                <a:grpSpLocks/>
              </p:cNvGrpSpPr>
              <p:nvPr/>
            </p:nvGrpSpPr>
            <p:grpSpPr bwMode="auto">
              <a:xfrm>
                <a:off x="4448" y="0"/>
                <a:ext cx="1112" cy="634"/>
                <a:chOff x="4448" y="0"/>
                <a:chExt cx="1112" cy="634"/>
              </a:xfrm>
            </p:grpSpPr>
            <p:sp>
              <p:nvSpPr>
                <p:cNvPr id="169052"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53"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7" name="Group 19"/>
              <p:cNvGrpSpPr>
                <a:grpSpLocks/>
              </p:cNvGrpSpPr>
              <p:nvPr/>
            </p:nvGrpSpPr>
            <p:grpSpPr bwMode="auto">
              <a:xfrm>
                <a:off x="0" y="630"/>
                <a:ext cx="1112" cy="638"/>
                <a:chOff x="0" y="630"/>
                <a:chExt cx="1112" cy="638"/>
              </a:xfrm>
            </p:grpSpPr>
            <p:sp>
              <p:nvSpPr>
                <p:cNvPr id="109588"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51"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8" name="Group 22"/>
              <p:cNvGrpSpPr>
                <a:grpSpLocks/>
              </p:cNvGrpSpPr>
              <p:nvPr/>
            </p:nvGrpSpPr>
            <p:grpSpPr bwMode="auto">
              <a:xfrm>
                <a:off x="1112" y="630"/>
                <a:ext cx="1112" cy="638"/>
                <a:chOff x="1112" y="630"/>
                <a:chExt cx="1112" cy="638"/>
              </a:xfrm>
            </p:grpSpPr>
            <p:sp>
              <p:nvSpPr>
                <p:cNvPr id="109591"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9"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79" name="Group 25"/>
              <p:cNvGrpSpPr>
                <a:grpSpLocks/>
              </p:cNvGrpSpPr>
              <p:nvPr/>
            </p:nvGrpSpPr>
            <p:grpSpPr bwMode="auto">
              <a:xfrm>
                <a:off x="2224" y="630"/>
                <a:ext cx="1112" cy="638"/>
                <a:chOff x="2224" y="630"/>
                <a:chExt cx="1112" cy="638"/>
              </a:xfrm>
            </p:grpSpPr>
            <p:sp>
              <p:nvSpPr>
                <p:cNvPr id="109594"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7"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0" name="Group 28"/>
              <p:cNvGrpSpPr>
                <a:grpSpLocks/>
              </p:cNvGrpSpPr>
              <p:nvPr/>
            </p:nvGrpSpPr>
            <p:grpSpPr bwMode="auto">
              <a:xfrm>
                <a:off x="3336" y="630"/>
                <a:ext cx="1112" cy="638"/>
                <a:chOff x="3336" y="630"/>
                <a:chExt cx="1112" cy="638"/>
              </a:xfrm>
            </p:grpSpPr>
            <p:sp>
              <p:nvSpPr>
                <p:cNvPr id="109597"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5"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1" name="Group 31"/>
              <p:cNvGrpSpPr>
                <a:grpSpLocks/>
              </p:cNvGrpSpPr>
              <p:nvPr/>
            </p:nvGrpSpPr>
            <p:grpSpPr bwMode="auto">
              <a:xfrm>
                <a:off x="4448" y="630"/>
                <a:ext cx="1112" cy="638"/>
                <a:chOff x="4448" y="630"/>
                <a:chExt cx="1112" cy="638"/>
              </a:xfrm>
            </p:grpSpPr>
            <p:sp>
              <p:nvSpPr>
                <p:cNvPr id="109600"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43"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2" name="Group 34"/>
              <p:cNvGrpSpPr>
                <a:grpSpLocks/>
              </p:cNvGrpSpPr>
              <p:nvPr/>
            </p:nvGrpSpPr>
            <p:grpSpPr bwMode="auto">
              <a:xfrm>
                <a:off x="0" y="1268"/>
                <a:ext cx="1112" cy="634"/>
                <a:chOff x="0" y="1268"/>
                <a:chExt cx="1112" cy="634"/>
              </a:xfrm>
            </p:grpSpPr>
            <p:sp>
              <p:nvSpPr>
                <p:cNvPr id="109603"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9041"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3" name="Group 37"/>
              <p:cNvGrpSpPr>
                <a:grpSpLocks/>
              </p:cNvGrpSpPr>
              <p:nvPr/>
            </p:nvGrpSpPr>
            <p:grpSpPr bwMode="auto">
              <a:xfrm>
                <a:off x="1112" y="1268"/>
                <a:ext cx="1112" cy="634"/>
                <a:chOff x="1112" y="1268"/>
                <a:chExt cx="1112" cy="634"/>
              </a:xfrm>
            </p:grpSpPr>
            <p:sp>
              <p:nvSpPr>
                <p:cNvPr id="109606"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9"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4" name="Group 40"/>
              <p:cNvGrpSpPr>
                <a:grpSpLocks/>
              </p:cNvGrpSpPr>
              <p:nvPr/>
            </p:nvGrpSpPr>
            <p:grpSpPr bwMode="auto">
              <a:xfrm>
                <a:off x="2224" y="1268"/>
                <a:ext cx="1112" cy="634"/>
                <a:chOff x="2224" y="1268"/>
                <a:chExt cx="1112" cy="634"/>
              </a:xfrm>
            </p:grpSpPr>
            <p:sp>
              <p:nvSpPr>
                <p:cNvPr id="109609"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7"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5" name="Group 43"/>
              <p:cNvGrpSpPr>
                <a:grpSpLocks/>
              </p:cNvGrpSpPr>
              <p:nvPr/>
            </p:nvGrpSpPr>
            <p:grpSpPr bwMode="auto">
              <a:xfrm>
                <a:off x="3336" y="1268"/>
                <a:ext cx="1112" cy="634"/>
                <a:chOff x="3336" y="1268"/>
                <a:chExt cx="1112" cy="634"/>
              </a:xfrm>
            </p:grpSpPr>
            <p:sp>
              <p:nvSpPr>
                <p:cNvPr id="109612"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5"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6" name="Group 46"/>
              <p:cNvGrpSpPr>
                <a:grpSpLocks/>
              </p:cNvGrpSpPr>
              <p:nvPr/>
            </p:nvGrpSpPr>
            <p:grpSpPr bwMode="auto">
              <a:xfrm>
                <a:off x="4448" y="1268"/>
                <a:ext cx="1112" cy="634"/>
                <a:chOff x="4448" y="1268"/>
                <a:chExt cx="1112" cy="634"/>
              </a:xfrm>
            </p:grpSpPr>
            <p:sp>
              <p:nvSpPr>
                <p:cNvPr id="109615"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بها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3"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7" name="Group 49"/>
              <p:cNvGrpSpPr>
                <a:grpSpLocks/>
              </p:cNvGrpSpPr>
              <p:nvPr/>
            </p:nvGrpSpPr>
            <p:grpSpPr bwMode="auto">
              <a:xfrm>
                <a:off x="0" y="1902"/>
                <a:ext cx="1112" cy="811"/>
                <a:chOff x="0" y="1902"/>
                <a:chExt cx="1112" cy="811"/>
              </a:xfrm>
            </p:grpSpPr>
            <p:sp>
              <p:nvSpPr>
                <p:cNvPr id="109618"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31"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8" name="Group 52"/>
              <p:cNvGrpSpPr>
                <a:grpSpLocks/>
              </p:cNvGrpSpPr>
              <p:nvPr/>
            </p:nvGrpSpPr>
            <p:grpSpPr bwMode="auto">
              <a:xfrm>
                <a:off x="1112" y="1902"/>
                <a:ext cx="1112" cy="811"/>
                <a:chOff x="1112" y="1902"/>
                <a:chExt cx="1112" cy="811"/>
              </a:xfrm>
            </p:grpSpPr>
            <p:sp>
              <p:nvSpPr>
                <p:cNvPr id="109621"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9" name="Rectangle 54"/>
                <p:cNvSpPr>
                  <a:spLocks noChangeArrowheads="1"/>
                </p:cNvSpPr>
                <p:nvPr/>
              </p:nvSpPr>
              <p:spPr bwMode="auto">
                <a:xfrm>
                  <a:off x="1112" y="218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89" name="Group 55"/>
              <p:cNvGrpSpPr>
                <a:grpSpLocks/>
              </p:cNvGrpSpPr>
              <p:nvPr/>
            </p:nvGrpSpPr>
            <p:grpSpPr bwMode="auto">
              <a:xfrm>
                <a:off x="2224" y="1902"/>
                <a:ext cx="1112" cy="811"/>
                <a:chOff x="2224" y="1902"/>
                <a:chExt cx="1112" cy="811"/>
              </a:xfrm>
            </p:grpSpPr>
            <p:sp>
              <p:nvSpPr>
                <p:cNvPr id="109624"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7"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0" name="Group 58"/>
              <p:cNvGrpSpPr>
                <a:grpSpLocks/>
              </p:cNvGrpSpPr>
              <p:nvPr/>
            </p:nvGrpSpPr>
            <p:grpSpPr bwMode="auto">
              <a:xfrm>
                <a:off x="3336" y="1902"/>
                <a:ext cx="1112" cy="811"/>
                <a:chOff x="3336" y="1902"/>
                <a:chExt cx="1112" cy="811"/>
              </a:xfrm>
            </p:grpSpPr>
            <p:sp>
              <p:nvSpPr>
                <p:cNvPr id="109627"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5"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1" name="Group 61"/>
              <p:cNvGrpSpPr>
                <a:grpSpLocks/>
              </p:cNvGrpSpPr>
              <p:nvPr/>
            </p:nvGrpSpPr>
            <p:grpSpPr bwMode="auto">
              <a:xfrm>
                <a:off x="4448" y="1902"/>
                <a:ext cx="1112" cy="811"/>
                <a:chOff x="4448" y="1902"/>
                <a:chExt cx="1112" cy="811"/>
              </a:xfrm>
            </p:grpSpPr>
            <p:sp>
              <p:nvSpPr>
                <p:cNvPr id="109630"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3"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2" name="Group 64"/>
              <p:cNvGrpSpPr>
                <a:grpSpLocks/>
              </p:cNvGrpSpPr>
              <p:nvPr/>
            </p:nvGrpSpPr>
            <p:grpSpPr bwMode="auto">
              <a:xfrm>
                <a:off x="0" y="2713"/>
                <a:ext cx="1112" cy="807"/>
                <a:chOff x="0" y="2713"/>
                <a:chExt cx="1112" cy="807"/>
              </a:xfrm>
            </p:grpSpPr>
            <p:sp>
              <p:nvSpPr>
                <p:cNvPr id="109633"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21"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3" name="Group 67"/>
              <p:cNvGrpSpPr>
                <a:grpSpLocks/>
              </p:cNvGrpSpPr>
              <p:nvPr/>
            </p:nvGrpSpPr>
            <p:grpSpPr bwMode="auto">
              <a:xfrm>
                <a:off x="1112" y="2713"/>
                <a:ext cx="1112" cy="807"/>
                <a:chOff x="1112" y="2713"/>
                <a:chExt cx="1112" cy="807"/>
              </a:xfrm>
            </p:grpSpPr>
            <p:sp>
              <p:nvSpPr>
                <p:cNvPr id="109636"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9"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4" name="Group 70"/>
              <p:cNvGrpSpPr>
                <a:grpSpLocks/>
              </p:cNvGrpSpPr>
              <p:nvPr/>
            </p:nvGrpSpPr>
            <p:grpSpPr bwMode="auto">
              <a:xfrm>
                <a:off x="2224" y="2713"/>
                <a:ext cx="1112" cy="807"/>
                <a:chOff x="2224" y="2713"/>
                <a:chExt cx="1112" cy="807"/>
              </a:xfrm>
            </p:grpSpPr>
            <p:sp>
              <p:nvSpPr>
                <p:cNvPr id="109639"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7"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5" name="Group 73"/>
              <p:cNvGrpSpPr>
                <a:grpSpLocks/>
              </p:cNvGrpSpPr>
              <p:nvPr/>
            </p:nvGrpSpPr>
            <p:grpSpPr bwMode="auto">
              <a:xfrm>
                <a:off x="3336" y="2713"/>
                <a:ext cx="1112" cy="807"/>
                <a:chOff x="3336" y="2713"/>
                <a:chExt cx="1112" cy="807"/>
              </a:xfrm>
            </p:grpSpPr>
            <p:sp>
              <p:nvSpPr>
                <p:cNvPr id="109642"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المبشرين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5"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6" name="Group 76"/>
              <p:cNvGrpSpPr>
                <a:grpSpLocks/>
              </p:cNvGrpSpPr>
              <p:nvPr/>
            </p:nvGrpSpPr>
            <p:grpSpPr bwMode="auto">
              <a:xfrm>
                <a:off x="4448" y="2713"/>
                <a:ext cx="1112" cy="807"/>
                <a:chOff x="4448" y="2713"/>
                <a:chExt cx="1112" cy="807"/>
              </a:xfrm>
            </p:grpSpPr>
            <p:sp>
              <p:nvSpPr>
                <p:cNvPr id="109645"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3"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7" name="Group 79"/>
              <p:cNvGrpSpPr>
                <a:grpSpLocks/>
              </p:cNvGrpSpPr>
              <p:nvPr/>
            </p:nvGrpSpPr>
            <p:grpSpPr bwMode="auto">
              <a:xfrm>
                <a:off x="0" y="3520"/>
                <a:ext cx="1112" cy="576"/>
                <a:chOff x="0" y="3520"/>
                <a:chExt cx="1112" cy="576"/>
              </a:xfrm>
            </p:grpSpPr>
            <p:sp>
              <p:nvSpPr>
                <p:cNvPr id="109648"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11"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8" name="Group 82"/>
              <p:cNvGrpSpPr>
                <a:grpSpLocks/>
              </p:cNvGrpSpPr>
              <p:nvPr/>
            </p:nvGrpSpPr>
            <p:grpSpPr bwMode="auto">
              <a:xfrm>
                <a:off x="1112" y="3520"/>
                <a:ext cx="1112" cy="576"/>
                <a:chOff x="1112" y="3520"/>
                <a:chExt cx="1112" cy="576"/>
              </a:xfrm>
            </p:grpSpPr>
            <p:sp>
              <p:nvSpPr>
                <p:cNvPr id="109651"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9"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8999" name="Group 85"/>
              <p:cNvGrpSpPr>
                <a:grpSpLocks/>
              </p:cNvGrpSpPr>
              <p:nvPr/>
            </p:nvGrpSpPr>
            <p:grpSpPr bwMode="auto">
              <a:xfrm>
                <a:off x="2224" y="3520"/>
                <a:ext cx="1112" cy="576"/>
                <a:chOff x="2224" y="3520"/>
                <a:chExt cx="1112" cy="576"/>
              </a:xfrm>
            </p:grpSpPr>
            <p:sp>
              <p:nvSpPr>
                <p:cNvPr id="109654"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7"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0" name="Group 88"/>
              <p:cNvGrpSpPr>
                <a:grpSpLocks/>
              </p:cNvGrpSpPr>
              <p:nvPr/>
            </p:nvGrpSpPr>
            <p:grpSpPr bwMode="auto">
              <a:xfrm>
                <a:off x="3336" y="3520"/>
                <a:ext cx="1112" cy="576"/>
                <a:chOff x="3336" y="3520"/>
                <a:chExt cx="1112" cy="576"/>
              </a:xfrm>
            </p:grpSpPr>
            <p:sp>
              <p:nvSpPr>
                <p:cNvPr id="109657"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5"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9001" name="Group 91"/>
              <p:cNvGrpSpPr>
                <a:grpSpLocks/>
              </p:cNvGrpSpPr>
              <p:nvPr/>
            </p:nvGrpSpPr>
            <p:grpSpPr bwMode="auto">
              <a:xfrm>
                <a:off x="4448" y="3520"/>
                <a:ext cx="1112" cy="576"/>
                <a:chOff x="4448" y="3520"/>
                <a:chExt cx="1112" cy="576"/>
              </a:xfrm>
            </p:grpSpPr>
            <p:sp>
              <p:nvSpPr>
                <p:cNvPr id="109660"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9003"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8971"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09664"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68964" name="Rectangle 98"/>
          <p:cNvSpPr>
            <a:spLocks noChangeArrowheads="1"/>
          </p:cNvSpPr>
          <p:nvPr/>
        </p:nvSpPr>
        <p:spPr bwMode="auto">
          <a:xfrm>
            <a:off x="0" y="63077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8965" name="Rectangle 99"/>
          <p:cNvSpPr>
            <a:spLocks noChangeArrowheads="1"/>
          </p:cNvSpPr>
          <p:nvPr/>
        </p:nvSpPr>
        <p:spPr bwMode="auto">
          <a:xfrm>
            <a:off x="0" y="58505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68" name="Rectangle 100"/>
          <p:cNvSpPr>
            <a:spLocks noChangeArrowheads="1"/>
          </p:cNvSpPr>
          <p:nvPr/>
        </p:nvSpPr>
        <p:spPr bwMode="auto">
          <a:xfrm>
            <a:off x="0" y="4816475"/>
            <a:ext cx="9220200" cy="349250"/>
          </a:xfrm>
          <a:prstGeom prst="rect">
            <a:avLst/>
          </a:prstGeom>
          <a:solidFill>
            <a:srgbClr val="000000"/>
          </a:solidFill>
          <a:ln w="12700" cap="sq">
            <a:solidFill>
              <a:schemeClr val="tx1"/>
            </a:solidFill>
            <a:miter lim="800000"/>
            <a:headEnd/>
            <a:tailEnd/>
          </a:ln>
        </p:spPr>
        <p:txBody>
          <a:bodyPr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9670" name="Rectangle 102"/>
          <p:cNvSpPr>
            <a:spLocks noChangeArrowheads="1"/>
          </p:cNvSpPr>
          <p:nvPr/>
        </p:nvSpPr>
        <p:spPr bwMode="auto">
          <a:xfrm>
            <a:off x="0" y="5410200"/>
            <a:ext cx="9067800" cy="978729"/>
          </a:xfrm>
          <a:prstGeom prst="rect">
            <a:avLst/>
          </a:prstGeom>
          <a:gradFill rotWithShape="1">
            <a:gsLst>
              <a:gs pos="0">
                <a:schemeClr val="tx2">
                  <a:gamma/>
                  <a:shade val="46275"/>
                  <a:invGamma/>
                </a:schemeClr>
              </a:gs>
              <a:gs pos="100000">
                <a:schemeClr val="tx2"/>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19: 7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ها إني أصرخ ظلماً فلا أستجاب أدعو وليس حكم</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09673" name="Rectangle 105"/>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168969"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014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withEffect">
                                  <p:stCondLst>
                                    <p:cond delay="0"/>
                                  </p:stCondLst>
                                  <p:childTnLst>
                                    <p:animEffect transition="out" filter="dissolve">
                                      <p:cBhvr>
                                        <p:cTn id="6" dur="500"/>
                                        <p:tgtEl>
                                          <p:spTgt spid="109668"/>
                                        </p:tgtEl>
                                      </p:cBhvr>
                                    </p:animEffect>
                                    <p:set>
                                      <p:cBhvr>
                                        <p:cTn id="7" dur="1" fill="hold">
                                          <p:stCondLst>
                                            <p:cond delay="499"/>
                                          </p:stCondLst>
                                        </p:cTn>
                                        <p:tgtEl>
                                          <p:spTgt spid="109668"/>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109670"/>
                                        </p:tgtEl>
                                        <p:attrNameLst>
                                          <p:attrName>style.visibility</p:attrName>
                                        </p:attrNameLst>
                                      </p:cBhvr>
                                      <p:to>
                                        <p:strVal val="visible"/>
                                      </p:to>
                                    </p:set>
                                    <p:anim calcmode="lin" valueType="num">
                                      <p:cBhvr>
                                        <p:cTn id="10" dur="1000" fill="hold"/>
                                        <p:tgtEl>
                                          <p:spTgt spid="109670"/>
                                        </p:tgtEl>
                                        <p:attrNameLst>
                                          <p:attrName>ppt_w</p:attrName>
                                        </p:attrNameLst>
                                      </p:cBhvr>
                                      <p:tavLst>
                                        <p:tav tm="0">
                                          <p:val>
                                            <p:fltVal val="0"/>
                                          </p:val>
                                        </p:tav>
                                        <p:tav tm="100000">
                                          <p:val>
                                            <p:strVal val="#ppt_w"/>
                                          </p:val>
                                        </p:tav>
                                      </p:tavLst>
                                    </p:anim>
                                    <p:anim calcmode="lin" valueType="num">
                                      <p:cBhvr>
                                        <p:cTn id="11" dur="1000" fill="hold"/>
                                        <p:tgtEl>
                                          <p:spTgt spid="109670"/>
                                        </p:tgtEl>
                                        <p:attrNameLst>
                                          <p:attrName>ppt_h</p:attrName>
                                        </p:attrNameLst>
                                      </p:cBhvr>
                                      <p:tavLst>
                                        <p:tav tm="0">
                                          <p:val>
                                            <p:fltVal val="0"/>
                                          </p:val>
                                        </p:tav>
                                        <p:tav tm="100000">
                                          <p:val>
                                            <p:strVal val="#ppt_h"/>
                                          </p:val>
                                        </p:tav>
                                      </p:tavLst>
                                    </p:anim>
                                    <p:anim calcmode="lin" valueType="num">
                                      <p:cBhvr>
                                        <p:cTn id="12" dur="1000" fill="hold"/>
                                        <p:tgtEl>
                                          <p:spTgt spid="10967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09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70" grpId="0" animBg="1"/>
    </p:bldLst>
  </p:timing>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152400" y="1072301"/>
            <a:ext cx="8839200" cy="5633299"/>
            <a:chOff x="-4" y="0"/>
            <a:chExt cx="5568" cy="4096"/>
          </a:xfrm>
        </p:grpSpPr>
        <p:grpSp>
          <p:nvGrpSpPr>
            <p:cNvPr id="171017" name="Group 3"/>
            <p:cNvGrpSpPr>
              <a:grpSpLocks/>
            </p:cNvGrpSpPr>
            <p:nvPr/>
          </p:nvGrpSpPr>
          <p:grpSpPr bwMode="auto">
            <a:xfrm>
              <a:off x="0" y="0"/>
              <a:ext cx="5560" cy="4096"/>
              <a:chOff x="0" y="0"/>
              <a:chExt cx="5560" cy="4096"/>
            </a:xfrm>
          </p:grpSpPr>
          <p:grpSp>
            <p:nvGrpSpPr>
              <p:cNvPr id="171019" name="Group 4"/>
              <p:cNvGrpSpPr>
                <a:grpSpLocks/>
              </p:cNvGrpSpPr>
              <p:nvPr/>
            </p:nvGrpSpPr>
            <p:grpSpPr bwMode="auto">
              <a:xfrm>
                <a:off x="0" y="0"/>
                <a:ext cx="1112" cy="634"/>
                <a:chOff x="0" y="0"/>
                <a:chExt cx="1112" cy="634"/>
              </a:xfrm>
            </p:grpSpPr>
            <p:sp>
              <p:nvSpPr>
                <p:cNvPr id="171107" name="Rectangle 5"/>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8" name="Rectangle 6"/>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0" name="Group 7"/>
              <p:cNvGrpSpPr>
                <a:grpSpLocks/>
              </p:cNvGrpSpPr>
              <p:nvPr/>
            </p:nvGrpSpPr>
            <p:grpSpPr bwMode="auto">
              <a:xfrm>
                <a:off x="1112" y="0"/>
                <a:ext cx="1112" cy="634"/>
                <a:chOff x="1112" y="0"/>
                <a:chExt cx="1112" cy="634"/>
              </a:xfrm>
            </p:grpSpPr>
            <p:sp>
              <p:nvSpPr>
                <p:cNvPr id="171105" name="Rectangle 8"/>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الرد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6" name="Rectangle 9"/>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1" name="Group 10"/>
              <p:cNvGrpSpPr>
                <a:grpSpLocks/>
              </p:cNvGrpSpPr>
              <p:nvPr/>
            </p:nvGrpSpPr>
            <p:grpSpPr bwMode="auto">
              <a:xfrm>
                <a:off x="2224" y="0"/>
                <a:ext cx="1112" cy="634"/>
                <a:chOff x="2224" y="0"/>
                <a:chExt cx="1112" cy="634"/>
              </a:xfrm>
            </p:grpSpPr>
            <p:sp>
              <p:nvSpPr>
                <p:cNvPr id="171103" name="Rectangle 1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4" name="Rectangle 12"/>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2" name="Group 13"/>
              <p:cNvGrpSpPr>
                <a:grpSpLocks/>
              </p:cNvGrpSpPr>
              <p:nvPr/>
            </p:nvGrpSpPr>
            <p:grpSpPr bwMode="auto">
              <a:xfrm>
                <a:off x="3336" y="0"/>
                <a:ext cx="1112" cy="634"/>
                <a:chOff x="3336" y="0"/>
                <a:chExt cx="1112" cy="634"/>
              </a:xfrm>
            </p:grpSpPr>
            <p:sp>
              <p:nvSpPr>
                <p:cNvPr id="171101" name="Rectangle 14"/>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2" name="Rectangle 1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3" name="Group 16"/>
              <p:cNvGrpSpPr>
                <a:grpSpLocks/>
              </p:cNvGrpSpPr>
              <p:nvPr/>
            </p:nvGrpSpPr>
            <p:grpSpPr bwMode="auto">
              <a:xfrm>
                <a:off x="4448" y="0"/>
                <a:ext cx="1112" cy="634"/>
                <a:chOff x="4448" y="0"/>
                <a:chExt cx="1112" cy="634"/>
              </a:xfrm>
            </p:grpSpPr>
            <p:sp>
              <p:nvSpPr>
                <p:cNvPr id="171099" name="Rectangle 17"/>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100" name="Rectangle 18"/>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4" name="Group 19"/>
              <p:cNvGrpSpPr>
                <a:grpSpLocks/>
              </p:cNvGrpSpPr>
              <p:nvPr/>
            </p:nvGrpSpPr>
            <p:grpSpPr bwMode="auto">
              <a:xfrm>
                <a:off x="0" y="630"/>
                <a:ext cx="1112" cy="638"/>
                <a:chOff x="0" y="630"/>
                <a:chExt cx="1112" cy="638"/>
              </a:xfrm>
            </p:grpSpPr>
            <p:sp>
              <p:nvSpPr>
                <p:cNvPr id="108564" name="Rectangle 20"/>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8" name="Rectangle 21"/>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5" name="Group 22"/>
              <p:cNvGrpSpPr>
                <a:grpSpLocks/>
              </p:cNvGrpSpPr>
              <p:nvPr/>
            </p:nvGrpSpPr>
            <p:grpSpPr bwMode="auto">
              <a:xfrm>
                <a:off x="1112" y="630"/>
                <a:ext cx="1112" cy="638"/>
                <a:chOff x="1112" y="630"/>
                <a:chExt cx="1112" cy="638"/>
              </a:xfrm>
            </p:grpSpPr>
            <p:sp>
              <p:nvSpPr>
                <p:cNvPr id="108567" name="Rectangle 23"/>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 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6" name="Rectangle 24"/>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6" name="Group 25"/>
              <p:cNvGrpSpPr>
                <a:grpSpLocks/>
              </p:cNvGrpSpPr>
              <p:nvPr/>
            </p:nvGrpSpPr>
            <p:grpSpPr bwMode="auto">
              <a:xfrm>
                <a:off x="2224" y="630"/>
                <a:ext cx="1112" cy="638"/>
                <a:chOff x="2224" y="630"/>
                <a:chExt cx="1112" cy="638"/>
              </a:xfrm>
            </p:grpSpPr>
            <p:sp>
              <p:nvSpPr>
                <p:cNvPr id="108570" name="Rectangle 2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4" name="Rectangle 27"/>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7" name="Group 28"/>
              <p:cNvGrpSpPr>
                <a:grpSpLocks/>
              </p:cNvGrpSpPr>
              <p:nvPr/>
            </p:nvGrpSpPr>
            <p:grpSpPr bwMode="auto">
              <a:xfrm>
                <a:off x="3336" y="630"/>
                <a:ext cx="1112" cy="638"/>
                <a:chOff x="3336" y="630"/>
                <a:chExt cx="1112" cy="638"/>
              </a:xfrm>
            </p:grpSpPr>
            <p:sp>
              <p:nvSpPr>
                <p:cNvPr id="108573" name="Rectangle 29"/>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2" name="Rectangle 30"/>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8" name="Group 31"/>
              <p:cNvGrpSpPr>
                <a:grpSpLocks/>
              </p:cNvGrpSpPr>
              <p:nvPr/>
            </p:nvGrpSpPr>
            <p:grpSpPr bwMode="auto">
              <a:xfrm>
                <a:off x="4448" y="630"/>
                <a:ext cx="1112" cy="638"/>
                <a:chOff x="4448" y="630"/>
                <a:chExt cx="1112" cy="638"/>
              </a:xfrm>
            </p:grpSpPr>
            <p:sp>
              <p:nvSpPr>
                <p:cNvPr id="108576" name="Rectangle 32"/>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90" name="Rectangle 33"/>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29" name="Group 34"/>
              <p:cNvGrpSpPr>
                <a:grpSpLocks/>
              </p:cNvGrpSpPr>
              <p:nvPr/>
            </p:nvGrpSpPr>
            <p:grpSpPr bwMode="auto">
              <a:xfrm>
                <a:off x="0" y="1268"/>
                <a:ext cx="1112" cy="634"/>
                <a:chOff x="0" y="1268"/>
                <a:chExt cx="1112" cy="634"/>
              </a:xfrm>
            </p:grpSpPr>
            <p:sp>
              <p:nvSpPr>
                <p:cNvPr id="108579" name="Rectangle 35"/>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71088" name="Rectangle 36"/>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0" name="Group 37"/>
              <p:cNvGrpSpPr>
                <a:grpSpLocks/>
              </p:cNvGrpSpPr>
              <p:nvPr/>
            </p:nvGrpSpPr>
            <p:grpSpPr bwMode="auto">
              <a:xfrm>
                <a:off x="1112" y="1268"/>
                <a:ext cx="1112" cy="634"/>
                <a:chOff x="1112" y="1268"/>
                <a:chExt cx="1112" cy="634"/>
              </a:xfrm>
            </p:grpSpPr>
            <p:sp>
              <p:nvSpPr>
                <p:cNvPr id="108582" name="Rectangle 38"/>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بسبب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6" name="Rectangle 39"/>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1" name="Group 40"/>
              <p:cNvGrpSpPr>
                <a:grpSpLocks/>
              </p:cNvGrpSpPr>
              <p:nvPr/>
            </p:nvGrpSpPr>
            <p:grpSpPr bwMode="auto">
              <a:xfrm>
                <a:off x="2224" y="1268"/>
                <a:ext cx="1112" cy="634"/>
                <a:chOff x="2224" y="1268"/>
                <a:chExt cx="1112" cy="634"/>
              </a:xfrm>
            </p:grpSpPr>
            <p:sp>
              <p:nvSpPr>
                <p:cNvPr id="108585" name="Rectangle 4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الإعتراف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4" name="Rectangle 42"/>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2" name="Group 43"/>
              <p:cNvGrpSpPr>
                <a:grpSpLocks/>
              </p:cNvGrpSpPr>
              <p:nvPr/>
            </p:nvGrpSpPr>
            <p:grpSpPr bwMode="auto">
              <a:xfrm>
                <a:off x="3336" y="1268"/>
                <a:ext cx="1112" cy="634"/>
                <a:chOff x="3336" y="1268"/>
                <a:chExt cx="1112" cy="634"/>
              </a:xfrm>
            </p:grpSpPr>
            <p:sp>
              <p:nvSpPr>
                <p:cNvPr id="108588" name="Rectangle 44"/>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سمّها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2" name="Rectangle 4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3" name="Group 46"/>
              <p:cNvGrpSpPr>
                <a:grpSpLocks/>
              </p:cNvGrpSpPr>
              <p:nvPr/>
            </p:nvGrpSpPr>
            <p:grpSpPr bwMode="auto">
              <a:xfrm>
                <a:off x="4448" y="1268"/>
                <a:ext cx="1112" cy="634"/>
                <a:chOff x="4448" y="1268"/>
                <a:chExt cx="1112" cy="634"/>
              </a:xfrm>
            </p:grpSpPr>
            <p:sp>
              <p:nvSpPr>
                <p:cNvPr id="108591" name="Rectangle 47"/>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معمول به دائماً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80" name="Rectangle 48"/>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4" name="Group 49"/>
              <p:cNvGrpSpPr>
                <a:grpSpLocks/>
              </p:cNvGrpSpPr>
              <p:nvPr/>
            </p:nvGrpSpPr>
            <p:grpSpPr bwMode="auto">
              <a:xfrm>
                <a:off x="0" y="1902"/>
                <a:ext cx="1112" cy="811"/>
                <a:chOff x="0" y="1902"/>
                <a:chExt cx="1112" cy="811"/>
              </a:xfrm>
            </p:grpSpPr>
            <p:sp>
              <p:nvSpPr>
                <p:cNvPr id="108594" name="Rectangle 50"/>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8" name="Rectangle 51"/>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5" name="Group 52"/>
              <p:cNvGrpSpPr>
                <a:grpSpLocks/>
              </p:cNvGrpSpPr>
              <p:nvPr/>
            </p:nvGrpSpPr>
            <p:grpSpPr bwMode="auto">
              <a:xfrm>
                <a:off x="1112" y="1902"/>
                <a:ext cx="1112" cy="811"/>
                <a:chOff x="1112" y="1902"/>
                <a:chExt cx="1112" cy="811"/>
              </a:xfrm>
            </p:grpSpPr>
            <p:sp>
              <p:nvSpPr>
                <p:cNvPr id="108597" name="Rectangle 53"/>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 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6" name="Rectangle 54"/>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6" name="Group 55"/>
              <p:cNvGrpSpPr>
                <a:grpSpLocks/>
              </p:cNvGrpSpPr>
              <p:nvPr/>
            </p:nvGrpSpPr>
            <p:grpSpPr bwMode="auto">
              <a:xfrm>
                <a:off x="2224" y="1902"/>
                <a:ext cx="1112" cy="811"/>
                <a:chOff x="2224" y="1902"/>
                <a:chExt cx="1112" cy="811"/>
              </a:xfrm>
            </p:grpSpPr>
            <p:sp>
              <p:nvSpPr>
                <p:cNvPr id="108600" name="Rectangle 5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4" name="Rectangle 57"/>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7" name="Group 58"/>
              <p:cNvGrpSpPr>
                <a:grpSpLocks/>
              </p:cNvGrpSpPr>
              <p:nvPr/>
            </p:nvGrpSpPr>
            <p:grpSpPr bwMode="auto">
              <a:xfrm>
                <a:off x="3336" y="1902"/>
                <a:ext cx="1112" cy="811"/>
                <a:chOff x="3336" y="1902"/>
                <a:chExt cx="1112" cy="811"/>
              </a:xfrm>
            </p:grpSpPr>
            <p:sp>
              <p:nvSpPr>
                <p:cNvPr id="108603" name="Rectangle 59"/>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معظن المعزين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2" name="Rectangle 60"/>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8" name="Group 61"/>
              <p:cNvGrpSpPr>
                <a:grpSpLocks/>
              </p:cNvGrpSpPr>
              <p:nvPr/>
            </p:nvGrpSpPr>
            <p:grpSpPr bwMode="auto">
              <a:xfrm>
                <a:off x="4448" y="1902"/>
                <a:ext cx="1112" cy="811"/>
                <a:chOff x="4448" y="1902"/>
                <a:chExt cx="1112" cy="811"/>
              </a:xfrm>
            </p:grpSpPr>
            <p:sp>
              <p:nvSpPr>
                <p:cNvPr id="108606" name="Rectangle 62"/>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70" name="Rectangle 63"/>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39" name="Group 64"/>
              <p:cNvGrpSpPr>
                <a:grpSpLocks/>
              </p:cNvGrpSpPr>
              <p:nvPr/>
            </p:nvGrpSpPr>
            <p:grpSpPr bwMode="auto">
              <a:xfrm>
                <a:off x="0" y="2713"/>
                <a:ext cx="1112" cy="807"/>
                <a:chOff x="0" y="2713"/>
                <a:chExt cx="1112" cy="807"/>
              </a:xfrm>
            </p:grpSpPr>
            <p:sp>
              <p:nvSpPr>
                <p:cNvPr id="108609" name="Rectangle 65"/>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8" name="Rectangle 66"/>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0" name="Group 67"/>
              <p:cNvGrpSpPr>
                <a:grpSpLocks/>
              </p:cNvGrpSpPr>
              <p:nvPr/>
            </p:nvGrpSpPr>
            <p:grpSpPr bwMode="auto">
              <a:xfrm>
                <a:off x="1112" y="2713"/>
                <a:ext cx="1112" cy="807"/>
                <a:chOff x="1112" y="2713"/>
                <a:chExt cx="1112" cy="807"/>
              </a:xfrm>
            </p:grpSpPr>
            <p:sp>
              <p:nvSpPr>
                <p:cNvPr id="108612" name="Rectangle 68"/>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بهدف التعليم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6" name="Rectangle 69"/>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1" name="Group 70"/>
              <p:cNvGrpSpPr>
                <a:grpSpLocks/>
              </p:cNvGrpSpPr>
              <p:nvPr/>
            </p:nvGrpSpPr>
            <p:grpSpPr bwMode="auto">
              <a:xfrm>
                <a:off x="2224" y="2713"/>
                <a:ext cx="1112" cy="807"/>
                <a:chOff x="2224" y="2713"/>
                <a:chExt cx="1112" cy="807"/>
              </a:xfrm>
            </p:grpSpPr>
            <p:sp>
              <p:nvSpPr>
                <p:cNvPr id="108615" name="Rectangle 7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4" name="Rectangle 72"/>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2" name="Group 73"/>
              <p:cNvGrpSpPr>
                <a:grpSpLocks/>
              </p:cNvGrpSpPr>
              <p:nvPr/>
            </p:nvGrpSpPr>
            <p:grpSpPr bwMode="auto">
              <a:xfrm>
                <a:off x="3336" y="2713"/>
                <a:ext cx="1112" cy="807"/>
                <a:chOff x="3336" y="2713"/>
                <a:chExt cx="1112" cy="807"/>
              </a:xfrm>
            </p:grpSpPr>
            <p:sp>
              <p:nvSpPr>
                <p:cNvPr id="108618" name="Rectangle 74"/>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2" name="Rectangle 7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3" name="Group 76"/>
              <p:cNvGrpSpPr>
                <a:grpSpLocks/>
              </p:cNvGrpSpPr>
              <p:nvPr/>
            </p:nvGrpSpPr>
            <p:grpSpPr bwMode="auto">
              <a:xfrm>
                <a:off x="4448" y="2713"/>
                <a:ext cx="1112" cy="807"/>
                <a:chOff x="4448" y="2713"/>
                <a:chExt cx="1112" cy="807"/>
              </a:xfrm>
            </p:grpSpPr>
            <p:sp>
              <p:nvSpPr>
                <p:cNvPr id="108621" name="Rectangle 77"/>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مناسب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60" name="Rectangle 78"/>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4" name="Group 79"/>
              <p:cNvGrpSpPr>
                <a:grpSpLocks/>
              </p:cNvGrpSpPr>
              <p:nvPr/>
            </p:nvGrpSpPr>
            <p:grpSpPr bwMode="auto">
              <a:xfrm>
                <a:off x="0" y="3520"/>
                <a:ext cx="1112" cy="576"/>
                <a:chOff x="0" y="3520"/>
                <a:chExt cx="1112" cy="576"/>
              </a:xfrm>
            </p:grpSpPr>
            <p:sp>
              <p:nvSpPr>
                <p:cNvPr id="108624" name="Rectangle 80"/>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8" name="Rectangle 81"/>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5" name="Group 82"/>
              <p:cNvGrpSpPr>
                <a:grpSpLocks/>
              </p:cNvGrpSpPr>
              <p:nvPr/>
            </p:nvGrpSpPr>
            <p:grpSpPr bwMode="auto">
              <a:xfrm>
                <a:off x="1112" y="3520"/>
                <a:ext cx="1112" cy="576"/>
                <a:chOff x="1112" y="3520"/>
                <a:chExt cx="1112" cy="576"/>
              </a:xfrm>
            </p:grpSpPr>
            <p:sp>
              <p:nvSpPr>
                <p:cNvPr id="108627" name="Rectangle 83"/>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بل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6" name="Rectangle 84"/>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6" name="Group 85"/>
              <p:cNvGrpSpPr>
                <a:grpSpLocks/>
              </p:cNvGrpSpPr>
              <p:nvPr/>
            </p:nvGrpSpPr>
            <p:grpSpPr bwMode="auto">
              <a:xfrm>
                <a:off x="2224" y="3520"/>
                <a:ext cx="1112" cy="576"/>
                <a:chOff x="2224" y="3520"/>
                <a:chExt cx="1112" cy="576"/>
              </a:xfrm>
            </p:grpSpPr>
            <p:sp>
              <p:nvSpPr>
                <p:cNvPr id="108630" name="Rectangle 8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4" name="Rectangle 87"/>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7" name="Group 88"/>
              <p:cNvGrpSpPr>
                <a:grpSpLocks/>
              </p:cNvGrpSpPr>
              <p:nvPr/>
            </p:nvGrpSpPr>
            <p:grpSpPr bwMode="auto">
              <a:xfrm>
                <a:off x="3336" y="3520"/>
                <a:ext cx="1112" cy="576"/>
                <a:chOff x="3336" y="3520"/>
                <a:chExt cx="1112" cy="576"/>
              </a:xfrm>
            </p:grpSpPr>
            <p:sp>
              <p:nvSpPr>
                <p:cNvPr id="108633" name="Rectangle 89"/>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أحد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2" name="Rectangle 90"/>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1048" name="Group 91"/>
              <p:cNvGrpSpPr>
                <a:grpSpLocks/>
              </p:cNvGrpSpPr>
              <p:nvPr/>
            </p:nvGrpSpPr>
            <p:grpSpPr bwMode="auto">
              <a:xfrm>
                <a:off x="4448" y="3520"/>
                <a:ext cx="1112" cy="576"/>
                <a:chOff x="4448" y="3520"/>
                <a:chExt cx="1112" cy="576"/>
              </a:xfrm>
            </p:grpSpPr>
            <p:sp>
              <p:nvSpPr>
                <p:cNvPr id="108636" name="Rectangle 92"/>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معروفاً</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71050" name="Rectangle 93"/>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71018" name="Rectangle 94"/>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71011" name="Text Box 95"/>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08640" name="Rectangle 96"/>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108651" name="Rectangle 10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99" name="Rectangle 104">
            <a:extLst>
              <a:ext uri="{FF2B5EF4-FFF2-40B4-BE49-F238E27FC236}">
                <a16:creationId xmlns:a16="http://schemas.microsoft.com/office/drawing/2014/main" id="{3FD349C0-8098-6BC1-FC65-E3B09FB1DBB1}"/>
              </a:ext>
            </a:extLst>
          </p:cNvPr>
          <p:cNvSpPr>
            <a:spLocks noChangeArrowheads="1"/>
          </p:cNvSpPr>
          <p:nvPr/>
        </p:nvSpPr>
        <p:spPr bwMode="auto">
          <a:xfrm>
            <a:off x="158750" y="1916832"/>
            <a:ext cx="9061450" cy="3194721"/>
          </a:xfrm>
          <a:prstGeom prst="rect">
            <a:avLst/>
          </a:prstGeom>
          <a:gradFill rotWithShape="1">
            <a:gsLst>
              <a:gs pos="0">
                <a:schemeClr val="tx1"/>
              </a:gs>
              <a:gs pos="100000">
                <a:schemeClr val="bg2">
                  <a:gamma/>
                  <a:shade val="46275"/>
                  <a:invGamma/>
                </a:schemeClr>
              </a:gs>
            </a:gsLst>
            <a:path path="shape">
              <a:fillToRect l="50000" t="50000" r="50000" b="50000"/>
            </a:path>
          </a:gradFill>
          <a:ln w="12700" cap="sq">
            <a:noFill/>
            <a:miter lim="800000"/>
            <a:headEnd/>
            <a:tailEnd/>
          </a:ln>
          <a:effectLst/>
        </p:spPr>
        <p:txBody>
          <a:bodyPr wrap="square">
            <a:spAutoFit/>
          </a:bodyPr>
          <a:lstStyle/>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أيوب 33: 14</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لكن الله يتكلم مرة و باثنتين لا يلاحظ الإنسان</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أيوب 33: 15</a:t>
            </a: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في حلم في رؤيا الليل عند سقوط سبات على الناس في النعاس على </a:t>
            </a:r>
            <a:endParaRPr lang="en-US"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defTabSz="914400" fontAlgn="base">
              <a:lnSpc>
                <a:spcPct val="80000"/>
              </a:lnSpc>
              <a:spcBef>
                <a:spcPct val="0"/>
              </a:spcBef>
              <a:spcAft>
                <a:spcPct val="0"/>
              </a:spcAft>
              <a:defRPr/>
            </a:pPr>
            <a:r>
              <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المضجع</a:t>
            </a:r>
          </a:p>
          <a:p>
            <a:pPr algn="r" defTabSz="914400" fontAlgn="base">
              <a:lnSpc>
                <a:spcPct val="80000"/>
              </a:lnSpc>
              <a:spcBef>
                <a:spcPct val="0"/>
              </a:spcBef>
              <a:spcAft>
                <a:spcPct val="0"/>
              </a:spcAft>
              <a:defRPr/>
            </a:pPr>
            <a:endParaRPr lang="ar-JO" sz="3600" b="1" dirty="0">
              <a:solidFill>
                <a:srgbClr val="E9E2B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8650" name="Rectangle 106"/>
          <p:cNvSpPr>
            <a:spLocks noChangeArrowheads="1"/>
          </p:cNvSpPr>
          <p:nvPr/>
        </p:nvSpPr>
        <p:spPr bwMode="auto">
          <a:xfrm>
            <a:off x="65087" y="1772816"/>
            <a:ext cx="9061450" cy="4228850"/>
          </a:xfrm>
          <a:prstGeom prst="rect">
            <a:avLst/>
          </a:prstGeom>
          <a:gradFill rotWithShape="1">
            <a:gsLst>
              <a:gs pos="0">
                <a:srgbClr val="414881"/>
              </a:gs>
              <a:gs pos="100000">
                <a:srgbClr val="414881">
                  <a:gamma/>
                  <a:shade val="46275"/>
                  <a:invGamma/>
                </a:srgbClr>
              </a:gs>
            </a:gsLst>
            <a:path path="shape">
              <a:fillToRect l="50000" t="50000" r="50000" b="50000"/>
            </a:path>
          </a:gradFill>
          <a:ln w="12700" cap="sq">
            <a:noFill/>
            <a:miter lim="800000"/>
            <a:headEnd/>
            <a:tailEnd/>
          </a:ln>
          <a:effectLst/>
        </p:spPr>
        <p:txBody>
          <a:bodyPr wrap="square">
            <a:spAutoFit/>
          </a:body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أيوب 38: 1 فأجاب الرب أيوب من العاصفة </a:t>
            </a: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وقال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2 من هذا الذي يظلم القضاء بكلام بلا معرفة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3 اشدد الآن حقويك كرجل فإني أسألك </a:t>
            </a:r>
          </a:p>
          <a:p>
            <a:pPr marL="0" marR="0" lvl="0" indent="0" algn="r" defTabSz="914400" rtl="0" eaLnBrk="1" fontAlgn="base" latinLnBrk="0" hangingPunct="1">
              <a:lnSpc>
                <a:spcPct val="80000"/>
              </a:lnSpc>
              <a:spcBef>
                <a:spcPct val="0"/>
              </a:spcBef>
              <a:spcAft>
                <a:spcPct val="0"/>
              </a:spcAft>
              <a:buClrTx/>
              <a:buSzTx/>
              <a:buFontTx/>
              <a:buNone/>
              <a:tabLst/>
              <a:defRPr/>
            </a:pPr>
            <a:r>
              <a:rPr lang="ar-JO" sz="4800" b="1" dirty="0">
                <a:solidFill>
                  <a:srgbClr val="E9E2B6"/>
                </a:solidFill>
                <a:effectLst>
                  <a:outerShdw blurRad="38100" dist="38100" dir="2700000" algn="tl">
                    <a:srgbClr val="000000"/>
                  </a:outerShdw>
                </a:effectLst>
                <a:latin typeface="Arial" panose="020B0604020202020204" pitchFamily="34" charset="0"/>
                <a:cs typeface="Arial" panose="020B0604020202020204" pitchFamily="34" charset="0"/>
              </a:rPr>
              <a:t>   </a:t>
            </a: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فتعلمني</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rPr>
              <a:t>4 أين كنت حين أسست الأرض أخبر إن كان عندك فهم</a:t>
            </a:r>
            <a:endParaRPr kumimoji="0" lang="en-US" sz="4800" b="1" i="0" u="none" strike="noStrike" kern="1200" cap="none" spc="0" normalizeH="0" baseline="0" noProof="0" dirty="0">
              <a:ln>
                <a:noFill/>
              </a:ln>
              <a:solidFill>
                <a:srgbClr val="E9E2B6"/>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0" name="Rectangle 98">
            <a:extLst>
              <a:ext uri="{FF2B5EF4-FFF2-40B4-BE49-F238E27FC236}">
                <a16:creationId xmlns:a16="http://schemas.microsoft.com/office/drawing/2014/main" id="{0885CC2B-98A9-FDEA-0DDE-75D5F6D9B1AC}"/>
              </a:ext>
            </a:extLst>
          </p:cNvPr>
          <p:cNvSpPr>
            <a:spLocks noChangeArrowheads="1"/>
          </p:cNvSpPr>
          <p:nvPr/>
        </p:nvSpPr>
        <p:spPr bwMode="auto">
          <a:xfrm>
            <a:off x="0" y="6317595"/>
            <a:ext cx="9220200" cy="338554"/>
          </a:xfrm>
          <a:prstGeom prst="rect">
            <a:avLst/>
          </a:prstGeom>
          <a:solidFill>
            <a:srgbClr val="000000"/>
          </a:solidFill>
          <a:ln w="12700" cap="sq">
            <a:solidFill>
              <a:schemeClr val="tx1"/>
            </a:solidFill>
            <a:miter lim="800000"/>
            <a:headEnd/>
            <a:tailEnd/>
          </a:ln>
        </p:spPr>
        <p:txBody>
          <a:bodyPr anchor="ctr">
            <a:spAutoFit/>
          </a:bodyPr>
          <a:lstStyle/>
          <a:p>
            <a:pPr defTabSz="914400" fontAlgn="base">
              <a:lnSpc>
                <a:spcPct val="80000"/>
              </a:lnSpc>
              <a:spcBef>
                <a:spcPct val="0"/>
              </a:spcBef>
              <a:spcAft>
                <a:spcPct val="0"/>
              </a:spcAft>
            </a:pP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478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fltVal val="0"/>
                                          </p:val>
                                        </p:tav>
                                        <p:tav tm="100000">
                                          <p:val>
                                            <p:strVal val="#ppt_w"/>
                                          </p:val>
                                        </p:tav>
                                      </p:tavLst>
                                    </p:anim>
                                    <p:anim calcmode="lin" valueType="num">
                                      <p:cBhvr>
                                        <p:cTn id="8" dur="1000" fill="hold"/>
                                        <p:tgtEl>
                                          <p:spTgt spid="99"/>
                                        </p:tgtEl>
                                        <p:attrNameLst>
                                          <p:attrName>ppt_h</p:attrName>
                                        </p:attrNameLst>
                                      </p:cBhvr>
                                      <p:tavLst>
                                        <p:tav tm="0">
                                          <p:val>
                                            <p:fltVal val="0"/>
                                          </p:val>
                                        </p:tav>
                                        <p:tav tm="100000">
                                          <p:val>
                                            <p:strVal val="#ppt_h"/>
                                          </p:val>
                                        </p:tav>
                                      </p:tavLst>
                                    </p:anim>
                                    <p:anim calcmode="lin" valueType="num">
                                      <p:cBhvr>
                                        <p:cTn id="9" dur="1000" fill="hold"/>
                                        <p:tgtEl>
                                          <p:spTgt spid="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9"/>
                                        </p:tgtEl>
                                      </p:cBhvr>
                                    </p:animEffect>
                                    <p:set>
                                      <p:cBhvr>
                                        <p:cTn id="15" dur="1" fill="hold">
                                          <p:stCondLst>
                                            <p:cond delay="499"/>
                                          </p:stCondLst>
                                        </p:cTn>
                                        <p:tgtEl>
                                          <p:spTgt spid="99"/>
                                        </p:tgtEl>
                                        <p:attrNameLst>
                                          <p:attrName>style.visibility</p:attrName>
                                        </p:attrNameLst>
                                      </p:cBhvr>
                                      <p:to>
                                        <p:strVal val="hidden"/>
                                      </p:to>
                                    </p:set>
                                  </p:childTnLst>
                                </p:cTn>
                              </p:par>
                            </p:childTnLst>
                          </p:cTn>
                        </p:par>
                        <p:par>
                          <p:cTn id="16" fill="hold">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08650"/>
                                        </p:tgtEl>
                                        <p:attrNameLst>
                                          <p:attrName>style.visibility</p:attrName>
                                        </p:attrNameLst>
                                      </p:cBhvr>
                                      <p:to>
                                        <p:strVal val="visible"/>
                                      </p:to>
                                    </p:set>
                                    <p:anim calcmode="lin" valueType="num">
                                      <p:cBhvr>
                                        <p:cTn id="19" dur="1000" fill="hold"/>
                                        <p:tgtEl>
                                          <p:spTgt spid="108650"/>
                                        </p:tgtEl>
                                        <p:attrNameLst>
                                          <p:attrName>ppt_w</p:attrName>
                                        </p:attrNameLst>
                                      </p:cBhvr>
                                      <p:tavLst>
                                        <p:tav tm="0">
                                          <p:val>
                                            <p:fltVal val="0"/>
                                          </p:val>
                                        </p:tav>
                                        <p:tav tm="100000">
                                          <p:val>
                                            <p:strVal val="#ppt_w"/>
                                          </p:val>
                                        </p:tav>
                                      </p:tavLst>
                                    </p:anim>
                                    <p:anim calcmode="lin" valueType="num">
                                      <p:cBhvr>
                                        <p:cTn id="20" dur="1000" fill="hold"/>
                                        <p:tgtEl>
                                          <p:spTgt spid="108650"/>
                                        </p:tgtEl>
                                        <p:attrNameLst>
                                          <p:attrName>ppt_h</p:attrName>
                                        </p:attrNameLst>
                                      </p:cBhvr>
                                      <p:tavLst>
                                        <p:tav tm="0">
                                          <p:val>
                                            <p:fltVal val="0"/>
                                          </p:val>
                                        </p:tav>
                                        <p:tav tm="100000">
                                          <p:val>
                                            <p:strVal val="#ppt_h"/>
                                          </p:val>
                                        </p:tav>
                                      </p:tavLst>
                                    </p:anim>
                                    <p:anim calcmode="lin" valueType="num">
                                      <p:cBhvr>
                                        <p:cTn id="21" dur="1000" fill="hold"/>
                                        <p:tgtEl>
                                          <p:spTgt spid="10865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8650"/>
                                        </p:tgtEl>
                                        <p:attrNameLst>
                                          <p:attrName>ppt_y</p:attrName>
                                        </p:attrNameLst>
                                      </p:cBhvr>
                                      <p:tavLst>
                                        <p:tav tm="0" fmla="#ppt_y+(sin(-2*pi*(1-$))*-#ppt_x+cos(-2*pi*(1-$))*(1-#ppt_y))*(1-$)">
                                          <p:val>
                                            <p:fltVal val="0"/>
                                          </p:val>
                                        </p:tav>
                                        <p:tav tm="100000">
                                          <p:val>
                                            <p:fltVal val="1"/>
                                          </p:val>
                                        </p:tav>
                                      </p:tavLst>
                                    </p:anim>
                                  </p:childTnLst>
                                </p:cTn>
                              </p:par>
                              <p:par>
                                <p:cTn id="23" presetID="5" presetClass="exit" presetSubtype="10" fill="hold" grpId="0" nodeType="withEffect">
                                  <p:stCondLst>
                                    <p:cond delay="0"/>
                                  </p:stCondLst>
                                  <p:childTnLst>
                                    <p:animEffect transition="out" filter="checkerboard(across)">
                                      <p:cBhvr>
                                        <p:cTn id="24" dur="500"/>
                                        <p:tgtEl>
                                          <p:spTgt spid="100"/>
                                        </p:tgtEl>
                                      </p:cBhvr>
                                    </p:animEffect>
                                    <p:set>
                                      <p:cBhvr>
                                        <p:cTn id="25" dur="1" fill="hold">
                                          <p:stCondLst>
                                            <p:cond delay="4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108650" grpId="0" animBg="1"/>
      <p:bldP spid="100" grpId="0" animBg="1"/>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2813" y="1268413"/>
            <a:ext cx="3741737" cy="1235075"/>
          </a:xfrm>
        </p:spPr>
        <p:txBody>
          <a:bodyPr/>
          <a:lstStyle/>
          <a:p>
            <a:pPr>
              <a:defRPr/>
            </a:pPr>
            <a:r>
              <a:rPr lang="en-US" dirty="0"/>
              <a:t>Black</a:t>
            </a:r>
          </a:p>
        </p:txBody>
      </p:sp>
    </p:spTree>
  </p:cSld>
  <p:clrMapOvr>
    <a:masterClrMapping/>
  </p:clrMapOvr>
  <p:transition spd="med">
    <p:randomBar dir="vert"/>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b="1" dirty="0">
                <a:solidFill>
                  <a:srgbClr val="FFFFFF"/>
                </a:solidFill>
                <a:latin typeface="Arial" panose="020B0604020202020204" pitchFamily="34" charset="0"/>
                <a:ea typeface="ＭＳ Ｐゴシック" charset="0"/>
                <a:cs typeface="Arial" panose="020B0604020202020204" pitchFamily="34" charset="0"/>
              </a:rPr>
              <a:t>مسح العهد القديم</a:t>
            </a:r>
            <a:r>
              <a:rPr lang="en-US" sz="32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ى</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هذا العرض</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التقديمي</a:t>
            </a:r>
            <a:r>
              <a:rPr kumimoji="0" lang="ar-EG"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مجانا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8229600" y="0"/>
            <a:ext cx="914400" cy="457200"/>
          </a:xfrm>
          <a:prstGeom prst="rect">
            <a:avLst/>
          </a:prstGeom>
          <a:no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rgbClr val="FFFFFF"/>
                </a:solidFill>
                <a:latin typeface="Arial" panose="020B0604020202020204" pitchFamily="34" charset="0"/>
                <a:ea typeface="Times New Roman" pitchFamily="-105" charset="0"/>
                <a:cs typeface="Arial" panose="020B0604020202020204" pitchFamily="34" charset="0"/>
              </a:rPr>
              <a:t>357</a:t>
            </a:r>
            <a:endParaRPr lang="en-US" sz="2400" b="1" dirty="0">
              <a:solidFill>
                <a:srgbClr val="FFFFFF"/>
              </a:solidFill>
              <a:latin typeface="Arial" panose="020B0604020202020204" pitchFamily="34" charset="0"/>
              <a:ea typeface="Times New Roman" pitchFamily="-105" charset="0"/>
              <a:cs typeface="Arial" panose="020B0604020202020204" pitchFamily="34" charset="0"/>
            </a:endParaRPr>
          </a:p>
        </p:txBody>
      </p:sp>
      <p:sp>
        <p:nvSpPr>
          <p:cNvPr id="121859" name="Rectangle 3"/>
          <p:cNvSpPr>
            <a:spLocks noGrp="1" noChangeArrowheads="1"/>
          </p:cNvSpPr>
          <p:nvPr>
            <p:ph type="title"/>
          </p:nvPr>
        </p:nvSpPr>
        <p:spPr>
          <a:xfrm>
            <a:off x="2209800" y="76200"/>
            <a:ext cx="47244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التاريخ</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5606" name="Rectangle 6"/>
          <p:cNvSpPr>
            <a:spLocks noChangeArrowheads="1"/>
          </p:cNvSpPr>
          <p:nvPr/>
        </p:nvSpPr>
        <p:spPr bwMode="auto">
          <a:xfrm>
            <a:off x="1447800" y="990600"/>
            <a:ext cx="7620000" cy="586740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لا يوجد إجماع بين الرابيين القدماء أو العلماء المعاصرين لكن هناك عناصر عديدة تشير إلى هيكل قديم للسفر خلال عصر الآباء خصوصاً في المقدمة (1: 1 – 2: 13) والخاتمة (42: 7-17) </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لم يوجد أي إشارة إلى الناموس أو الخروج مع أن أيوب لعب دور كهنوتي (1: 5)</a:t>
            </a:r>
            <a:r>
              <a:rPr lang="en-US" altLang="zh-CN" sz="2600" b="1" dirty="0">
                <a:latin typeface="Arial" panose="020B0604020202020204" pitchFamily="34" charset="0"/>
                <a:ea typeface="宋体" charset="0"/>
                <a:cs typeface="Arial" panose="020B0604020202020204" pitchFamily="34" charset="0"/>
              </a:rPr>
              <a:t> </a:t>
            </a: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تم احتساب ثروته بالحيوانات بدلاً من الذهب</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عاش أيوب نفس المدة الزمنية التي عاشها الآباء (عاش 140 سنة بعد استرداده ومات في سن 180-210 سنوات)</a:t>
            </a:r>
            <a:endParaRPr lang="en-US" altLang="zh-CN" sz="2600" b="1" dirty="0">
              <a:latin typeface="Arial" panose="020B0604020202020204" pitchFamily="34" charset="0"/>
              <a:ea typeface="宋体" charset="0"/>
              <a:cs typeface="Arial" panose="020B0604020202020204" pitchFamily="34" charset="0"/>
            </a:endParaRPr>
          </a:p>
          <a:p>
            <a:pPr marL="342900" indent="-342900" algn="r" rtl="1">
              <a:lnSpc>
                <a:spcPct val="100000"/>
              </a:lnSpc>
              <a:spcBef>
                <a:spcPct val="20000"/>
              </a:spcBef>
              <a:buClr>
                <a:schemeClr val="tx2"/>
              </a:buClr>
              <a:buFont typeface="Wingdings" charset="0"/>
              <a:buChar char="w"/>
            </a:pPr>
            <a:r>
              <a:rPr lang="ar-JO" altLang="zh-CN" sz="2600" b="1" dirty="0">
                <a:latin typeface="Arial" panose="020B0604020202020204" pitchFamily="34" charset="0"/>
                <a:ea typeface="宋体" charset="0"/>
                <a:cs typeface="Arial" panose="020B0604020202020204" pitchFamily="34" charset="0"/>
              </a:rPr>
              <a:t>استخدم أيوب أٍماء الله ما قبل الشريعة: شداي (القدير، 5: 17) ويهوه (الرب، 1: 21)</a:t>
            </a:r>
            <a:endParaRPr lang="en-US" altLang="zh-CN" sz="2600" b="1" dirty="0">
              <a:latin typeface="Arial" panose="020B0604020202020204" pitchFamily="34" charset="0"/>
              <a:ea typeface="宋体"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6">
                                            <p:txEl>
                                              <p:pRg st="0" end="0"/>
                                            </p:txEl>
                                          </p:spTgt>
                                        </p:tgtEl>
                                        <p:attrNameLst>
                                          <p:attrName>style.visibility</p:attrName>
                                        </p:attrNameLst>
                                      </p:cBhvr>
                                      <p:to>
                                        <p:strVal val="visible"/>
                                      </p:to>
                                    </p:set>
                                    <p:anim calcmode="lin" valueType="num">
                                      <p:cBhvr additive="base">
                                        <p:cTn id="7" dur="500" fill="hold"/>
                                        <p:tgtEl>
                                          <p:spTgt spid="2560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6">
                                            <p:txEl>
                                              <p:pRg st="1" end="1"/>
                                            </p:txEl>
                                          </p:spTgt>
                                        </p:tgtEl>
                                        <p:attrNameLst>
                                          <p:attrName>style.visibility</p:attrName>
                                        </p:attrNameLst>
                                      </p:cBhvr>
                                      <p:to>
                                        <p:strVal val="visible"/>
                                      </p:to>
                                    </p:set>
                                    <p:anim calcmode="lin" valueType="num">
                                      <p:cBhvr additive="base">
                                        <p:cTn id="13" dur="500" fill="hold"/>
                                        <p:tgtEl>
                                          <p:spTgt spid="2560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6">
                                            <p:txEl>
                                              <p:pRg st="2" end="2"/>
                                            </p:txEl>
                                          </p:spTgt>
                                        </p:tgtEl>
                                        <p:attrNameLst>
                                          <p:attrName>style.visibility</p:attrName>
                                        </p:attrNameLst>
                                      </p:cBhvr>
                                      <p:to>
                                        <p:strVal val="visible"/>
                                      </p:to>
                                    </p:set>
                                    <p:anim calcmode="lin" valueType="num">
                                      <p:cBhvr additive="base">
                                        <p:cTn id="19" dur="500" fill="hold"/>
                                        <p:tgtEl>
                                          <p:spTgt spid="2560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6">
                                            <p:txEl>
                                              <p:pRg st="3" end="3"/>
                                            </p:txEl>
                                          </p:spTgt>
                                        </p:tgtEl>
                                        <p:attrNameLst>
                                          <p:attrName>style.visibility</p:attrName>
                                        </p:attrNameLst>
                                      </p:cBhvr>
                                      <p:to>
                                        <p:strVal val="visible"/>
                                      </p:to>
                                    </p:set>
                                    <p:anim calcmode="lin" valueType="num">
                                      <p:cBhvr additive="base">
                                        <p:cTn id="25" dur="500" fill="hold"/>
                                        <p:tgtEl>
                                          <p:spTgt spid="25606">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5606">
                                            <p:txEl>
                                              <p:pRg st="4" end="4"/>
                                            </p:txEl>
                                          </p:spTgt>
                                        </p:tgtEl>
                                        <p:attrNameLst>
                                          <p:attrName>style.visibility</p:attrName>
                                        </p:attrNameLst>
                                      </p:cBhvr>
                                      <p:to>
                                        <p:strVal val="visible"/>
                                      </p:to>
                                    </p:set>
                                    <p:anim calcmode="lin" valueType="num">
                                      <p:cBhvr additive="base">
                                        <p:cTn id="31" dur="500" fill="hold"/>
                                        <p:tgtEl>
                                          <p:spTgt spid="25606">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560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22882" name="Text Box 2"/>
          <p:cNvSpPr txBox="1">
            <a:spLocks noChangeArrowheads="1"/>
          </p:cNvSpPr>
          <p:nvPr/>
        </p:nvSpPr>
        <p:spPr bwMode="auto">
          <a:xfrm>
            <a:off x="8382000" y="0"/>
            <a:ext cx="7620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panose="020B0604020202020204" pitchFamily="34" charset="0"/>
                <a:cs typeface="Arial" panose="020B0604020202020204" pitchFamily="34" charset="0"/>
              </a:rPr>
              <a:t>357</a:t>
            </a:r>
            <a:endParaRPr lang="en-US" sz="2400" b="1" dirty="0">
              <a:solidFill>
                <a:srgbClr val="FFFFFF"/>
              </a:solidFill>
              <a:latin typeface="Arial" panose="020B0604020202020204" pitchFamily="34" charset="0"/>
              <a:cs typeface="Arial" panose="020B0604020202020204" pitchFamily="34" charset="0"/>
            </a:endParaRPr>
          </a:p>
        </p:txBody>
      </p:sp>
      <p:pic>
        <p:nvPicPr>
          <p:cNvPr id="122883" name="Picture 6" descr="mJob0120Dore_JobHearingOfHisRuinL.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348288"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4" name="Rectangle 3"/>
          <p:cNvSpPr>
            <a:spLocks noGrp="1" noChangeArrowheads="1"/>
          </p:cNvSpPr>
          <p:nvPr>
            <p:ph type="title"/>
          </p:nvPr>
        </p:nvSpPr>
        <p:spPr>
          <a:xfrm>
            <a:off x="4316413" y="381000"/>
            <a:ext cx="3913187"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المستلمين</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7653" name="Rectangle 5"/>
          <p:cNvSpPr>
            <a:spLocks noChangeArrowheads="1"/>
          </p:cNvSpPr>
          <p:nvPr/>
        </p:nvSpPr>
        <p:spPr bwMode="auto">
          <a:xfrm>
            <a:off x="3810000" y="1447800"/>
            <a:ext cx="5105400" cy="1981200"/>
          </a:xfrm>
          <a:prstGeom prst="rect">
            <a:avLst/>
          </a:prstGeom>
          <a:solidFill>
            <a:schemeClr val="bg2">
              <a:lumMod val="50000"/>
            </a:schemeClr>
          </a:solidFill>
          <a:ln w="12700" cap="sq">
            <a:solidFill>
              <a:srgbClr val="000000"/>
            </a:solidFill>
            <a:miter lim="800000"/>
            <a:headEnd type="none" w="sm" len="sm"/>
            <a:tailEnd type="none" w="sm" len="sm"/>
          </a:ln>
          <a:effectLst/>
        </p:spPr>
        <p:txBody>
          <a:bodyPr/>
          <a:lstStyle/>
          <a:p>
            <a:pPr marL="342900" indent="-342900" algn="ctr">
              <a:lnSpc>
                <a:spcPct val="100000"/>
              </a:lnSpc>
              <a:spcBef>
                <a:spcPct val="20000"/>
              </a:spcBef>
              <a:buClr>
                <a:schemeClr val="tx2"/>
              </a:buClr>
              <a:buFont typeface="Wingdings" charset="0"/>
              <a:buNone/>
              <a:defRPr/>
            </a:pPr>
            <a:r>
              <a:rPr lang="ar-JO"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لا يمكن إلا التكهن باليهود المحددين الذين كتبت لهم الرواية في الأصل.</a:t>
            </a:r>
            <a:endParaRPr lang="en-US" altLang="zh-CN" sz="28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ar-JO" sz="4800" b="1" dirty="0">
                <a:effectLst>
                  <a:glow rad="101600">
                    <a:schemeClr val="tx1">
                      <a:alpha val="99000"/>
                    </a:schemeClr>
                  </a:glow>
                </a:effectLst>
                <a:latin typeface="Arial" panose="020B0604020202020204" pitchFamily="34" charset="0"/>
                <a:cs typeface="Arial" panose="020B0604020202020204" pitchFamily="34" charset="0"/>
              </a:rPr>
              <a:t>الموضوع الرئيسي</a:t>
            </a:r>
            <a:endParaRPr lang="en-US" sz="4800" b="1" dirty="0">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894234"/>
            <a:ext cx="9144000" cy="32879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فهم الله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يفسر معاناة الأبرار</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42776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357</a:t>
            </a:r>
            <a:endParaRPr lang="en-US" sz="2400" b="1" dirty="0">
              <a:latin typeface="Arial" panose="020B0604020202020204" pitchFamily="34" charset="0"/>
              <a:cs typeface="Arial" panose="020B0604020202020204" pitchFamily="34" charset="0"/>
            </a:endParaRPr>
          </a:p>
        </p:txBody>
      </p:sp>
      <p:sp>
        <p:nvSpPr>
          <p:cNvPr id="123907" name="Rectangle 3"/>
          <p:cNvSpPr>
            <a:spLocks noGrp="1" noChangeArrowheads="1"/>
          </p:cNvSpPr>
          <p:nvPr>
            <p:ph type="title"/>
          </p:nvPr>
        </p:nvSpPr>
        <p:spPr>
          <a:xfrm>
            <a:off x="2438400" y="228600"/>
            <a:ext cx="4724400" cy="914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المناسبة</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8677" name="Rectangle 5"/>
          <p:cNvSpPr>
            <a:spLocks noChangeArrowheads="1"/>
          </p:cNvSpPr>
          <p:nvPr/>
        </p:nvSpPr>
        <p:spPr bwMode="auto">
          <a:xfrm>
            <a:off x="1447800" y="1752600"/>
            <a:ext cx="74676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اقترح البعض تاريخاً خلال أو بعد فترة السبي مقترحيتن أن السفر قد كتب ليجيب عن سبب ذهاب إسرائيل إلى السبي</a:t>
            </a:r>
            <a:endParaRPr lang="en-US" altLang="zh-CN" sz="2800" b="1" dirty="0">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لكن هذا يبدو ضعيفاً من الناحية المنطقية حيث يهتم أيوب بألم </a:t>
            </a:r>
            <a:r>
              <a:rPr lang="ar-JO" altLang="zh-CN" sz="2800" b="1" dirty="0">
                <a:solidFill>
                  <a:srgbClr val="FF0000"/>
                </a:solidFill>
                <a:latin typeface="Arial" panose="020B0604020202020204" pitchFamily="34" charset="0"/>
                <a:cs typeface="Arial" panose="020B0604020202020204" pitchFamily="34" charset="0"/>
              </a:rPr>
              <a:t>البار</a:t>
            </a:r>
            <a:r>
              <a:rPr lang="ar-JO" altLang="zh-CN" sz="2800" b="1" dirty="0">
                <a:latin typeface="Arial" panose="020B0604020202020204" pitchFamily="34" charset="0"/>
                <a:cs typeface="Arial" panose="020B0604020202020204" pitchFamily="34" charset="0"/>
              </a:rPr>
              <a:t> – وليس الأمة غير التائبة التي حصلت على عقاب خطاياها</a:t>
            </a:r>
            <a:endParaRPr lang="en-US" altLang="zh-CN" sz="2800" b="1" dirty="0">
              <a:latin typeface="Arial" panose="020B0604020202020204" pitchFamily="34" charset="0"/>
              <a:cs typeface="Arial" panose="020B0604020202020204" pitchFamily="34" charset="0"/>
            </a:endParaRPr>
          </a:p>
          <a:p>
            <a:pPr marL="342900" indent="-342900" algn="r" rtl="1">
              <a:lnSpc>
                <a:spcPct val="90000"/>
              </a:lnSpc>
              <a:spcBef>
                <a:spcPct val="20000"/>
              </a:spcBef>
              <a:buClr>
                <a:schemeClr val="tx2"/>
              </a:buClr>
              <a:buFont typeface="Wingdings" charset="0"/>
              <a:buChar char="w"/>
            </a:pPr>
            <a:r>
              <a:rPr lang="ar-JO" altLang="zh-CN" sz="2800" b="1" dirty="0">
                <a:latin typeface="Arial" panose="020B0604020202020204" pitchFamily="34" charset="0"/>
                <a:cs typeface="Arial" panose="020B0604020202020204" pitchFamily="34" charset="0"/>
              </a:rPr>
              <a:t>السبب الحقيقي التي جعلت الكاتب يجلس ليكتب هذه القطعة الثمينة  يجب أن يكتنفها الغموض الآن حتى ظهور المزيد من المعلومات.</a:t>
            </a:r>
            <a:endParaRPr lang="en-US" altLang="zh-CN" sz="2800" b="1" dirty="0">
              <a:latin typeface="Arial" panose="020B0604020202020204" pitchFamily="34" charset="0"/>
              <a:cs typeface="Arial" panose="020B0604020202020204" pitchFamily="34" charset="0"/>
            </a:endParaRPr>
          </a:p>
        </p:txBody>
      </p:sp>
      <p:pic>
        <p:nvPicPr>
          <p:cNvPr id="123909"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0"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1"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12"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1" end="1"/>
                                            </p:txEl>
                                          </p:spTgt>
                                        </p:tgtEl>
                                        <p:attrNameLst>
                                          <p:attrName>style.visibility</p:attrName>
                                        </p:attrNameLst>
                                      </p:cBhvr>
                                      <p:to>
                                        <p:strVal val="visible"/>
                                      </p:to>
                                    </p:set>
                                    <p:anim calcmode="lin" valueType="num">
                                      <p:cBhvr additive="base">
                                        <p:cTn id="13" dur="500" fill="hold"/>
                                        <p:tgtEl>
                                          <p:spTgt spid="2867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7">
                                            <p:txEl>
                                              <p:pRg st="2" end="2"/>
                                            </p:txEl>
                                          </p:spTgt>
                                        </p:tgtEl>
                                        <p:attrNameLst>
                                          <p:attrName>style.visibility</p:attrName>
                                        </p:attrNameLst>
                                      </p:cBhvr>
                                      <p:to>
                                        <p:strVal val="visible"/>
                                      </p:to>
                                    </p:set>
                                    <p:anim calcmode="lin" valueType="num">
                                      <p:cBhvr additive="base">
                                        <p:cTn id="19"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rotWithShape="1">
          <a:blip r:embed="rId3">
            <a:extLst>
              <a:ext uri="{28A0092B-C50C-407E-A947-70E740481C1C}">
                <a14:useLocalDpi xmlns:a14="http://schemas.microsoft.com/office/drawing/2010/main" val="0"/>
              </a:ext>
            </a:extLst>
          </a:blip>
          <a:srcRect r="20752" b="11193"/>
          <a:stretch/>
        </p:blipFill>
        <p:spPr bwMode="auto">
          <a:xfrm>
            <a:off x="-36513" y="-4763"/>
            <a:ext cx="9180513"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 name="Group 46"/>
          <p:cNvGraphicFramePr>
            <a:graphicFrameLocks/>
          </p:cNvGraphicFramePr>
          <p:nvPr>
            <p:extLst>
              <p:ext uri="{D42A27DB-BD31-4B8C-83A1-F6EECF244321}">
                <p14:modId xmlns:p14="http://schemas.microsoft.com/office/powerpoint/2010/main" val="3878667307"/>
              </p:ext>
            </p:extLst>
          </p:nvPr>
        </p:nvGraphicFramePr>
        <p:xfrm>
          <a:off x="-19950" y="0"/>
          <a:ext cx="9163950" cy="5703312"/>
        </p:xfrm>
        <a:graphic>
          <a:graphicData uri="http://schemas.openxmlformats.org/drawingml/2006/table">
            <a:tbl>
              <a:tblPr/>
              <a:tblGrid>
                <a:gridCol w="4581975">
                  <a:extLst>
                    <a:ext uri="{9D8B030D-6E8A-4147-A177-3AD203B41FA5}">
                      <a16:colId xmlns:a16="http://schemas.microsoft.com/office/drawing/2014/main" val="20000"/>
                    </a:ext>
                  </a:extLst>
                </a:gridCol>
                <a:gridCol w="4581975">
                  <a:extLst>
                    <a:ext uri="{9D8B030D-6E8A-4147-A177-3AD203B41FA5}">
                      <a16:colId xmlns:a16="http://schemas.microsoft.com/office/drawing/2014/main" val="20001"/>
                    </a:ext>
                  </a:extLst>
                </a:gridCol>
              </a:tblGrid>
              <a:tr h="620688">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لا (مثل تريمبر لونغمان)</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solidFill>
                            <a:srgbClr val="FFFFFF"/>
                          </a:solidFill>
                          <a:effectLst/>
                          <a:latin typeface="Times New Roman" pitchFamily="18" charset="0"/>
                          <a:ea typeface="Times New Roman"/>
                          <a:cs typeface="Times New Roman" pitchFamily="18" charset="0"/>
                        </a:rPr>
                        <a:t>نعم (مثل ريك جريفيث)</a:t>
                      </a:r>
                      <a:endParaRPr lang="en-US" sz="2400" b="1" dirty="0">
                        <a:solidFill>
                          <a:srgbClr val="FFFFFF"/>
                        </a:solidFill>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إنها مجرد تجربة فكرية</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لماذا لا يكون مجرد تجربة</a:t>
                      </a:r>
                      <a:r>
                        <a:rPr lang="ar-JO" sz="2400" b="1" kern="1200" baseline="0" dirty="0">
                          <a:solidFill>
                            <a:schemeClr val="tx1"/>
                          </a:solidFill>
                          <a:effectLst/>
                          <a:latin typeface="Times New Roman" pitchFamily="18" charset="0"/>
                          <a:ea typeface="+mn-ea"/>
                          <a:cs typeface="Times New Roman" pitchFamily="18" charset="0"/>
                        </a:rPr>
                        <a:t> فكرية ؟</a:t>
                      </a:r>
                    </a:p>
                    <a:p>
                      <a:pPr marL="0" lvl="4" algn="ctr" defTabSz="457200" rtl="0" eaLnBrk="1" latinLnBrk="0" hangingPunct="1">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أيوب موازي لرجال حقيقييين مثل نوح ودانيال (حز 14: 14، 20)</a:t>
                      </a:r>
                      <a:endParaRPr lang="en-SG"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مكتوب بطريقة الشعر الأسلوبي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لماذا لا يمكن لأيوب أن يكون له حوار شعري حقيقي (قارن أغنية)؟ العديد من المجتمعات تفعل هذا.</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كان لأيوب سبعة</a:t>
                      </a:r>
                      <a:r>
                        <a:rPr lang="ar-JO" sz="2400" b="1" kern="1200" baseline="0" dirty="0">
                          <a:solidFill>
                            <a:schemeClr val="tx1"/>
                          </a:solidFill>
                          <a:effectLst/>
                          <a:latin typeface="Times New Roman" pitchFamily="18" charset="0"/>
                          <a:ea typeface="+mn-ea"/>
                          <a:cs typeface="Times New Roman" pitchFamily="18" charset="0"/>
                        </a:rPr>
                        <a:t> بنين وثلاث بنات</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dirty="0">
                          <a:latin typeface="Times New Roman" pitchFamily="18" charset="0"/>
                          <a:cs typeface="Times New Roman" pitchFamily="18" charset="0"/>
                        </a:rPr>
                        <a:t>كان من الممكن أن يكون لدى أيوب العدد المثالي من الأبناء.</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أيوب أحد آخر أسفار العهد القديم – على الأقل في شكله النهائي</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ما</a:t>
                      </a:r>
                      <a:r>
                        <a:rPr lang="ar-JO" sz="2400" b="1" kern="1200" baseline="0" dirty="0">
                          <a:solidFill>
                            <a:schemeClr val="tx1"/>
                          </a:solidFill>
                          <a:effectLst/>
                          <a:latin typeface="Times New Roman" pitchFamily="18" charset="0"/>
                          <a:ea typeface="+mn-ea"/>
                          <a:cs typeface="Times New Roman" pitchFamily="18" charset="0"/>
                        </a:rPr>
                        <a:t> هو الدعم النصي الذي يظهر أن أيوب يملك تاريخاً متأخراً ؟ يمتلك وحدة </a:t>
                      </a: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baseline="0" dirty="0">
                          <a:solidFill>
                            <a:schemeClr val="tx1"/>
                          </a:solidFill>
                          <a:effectLst/>
                          <a:latin typeface="Times New Roman" pitchFamily="18" charset="0"/>
                          <a:ea typeface="+mn-ea"/>
                          <a:cs typeface="Times New Roman" pitchFamily="18" charset="0"/>
                        </a:rPr>
                        <a:t>(أي 1 وأي 42)</a:t>
                      </a:r>
                      <a:endParaRPr lang="en-US" sz="2400" b="1" kern="1200" dirty="0">
                        <a:solidFill>
                          <a:schemeClr val="tx1"/>
                        </a:solidFill>
                        <a:effectLst/>
                        <a:latin typeface="Times New Roman" pitchFamily="18" charset="0"/>
                        <a:ea typeface="+mn-ea"/>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95392">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400" b="1" kern="1200" dirty="0">
                          <a:solidFill>
                            <a:schemeClr val="tx1"/>
                          </a:solidFill>
                          <a:effectLst/>
                          <a:latin typeface="Times New Roman" pitchFamily="18" charset="0"/>
                          <a:ea typeface="+mn-ea"/>
                          <a:cs typeface="Times New Roman" pitchFamily="18" charset="0"/>
                        </a:rPr>
                        <a:t>الشيطان ( المشتكي ) في العبرية ليس اسم معرف على الرغم من وجود ال التعريف</a:t>
                      </a:r>
                      <a:endParaRPr lang="en-US" sz="2400" b="1" dirty="0">
                        <a:effectLst/>
                        <a:latin typeface="Times New Roman" pitchFamily="18" charset="0"/>
                        <a:ea typeface="Times New Roman"/>
                        <a:cs typeface="Times New Roman" pitchFamily="18" charset="0"/>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tab pos="342900" algn="l"/>
                          <a:tab pos="571500" algn="l"/>
                          <a:tab pos="800100" algn="l"/>
                          <a:tab pos="1028700" algn="l"/>
                          <a:tab pos="1257300" algn="l"/>
                          <a:tab pos="1485900" algn="l"/>
                          <a:tab pos="1714500" algn="l"/>
                          <a:tab pos="1943100" algn="l"/>
                          <a:tab pos="3771900" algn="l"/>
                          <a:tab pos="4857750" algn="l"/>
                          <a:tab pos="5308600" algn="l"/>
                        </a:tabLst>
                        <a:defRPr/>
                      </a:pPr>
                      <a:r>
                        <a:rPr lang="ar-JO" sz="2400" b="1" dirty="0">
                          <a:latin typeface="Times New Roman" pitchFamily="18" charset="0"/>
                          <a:cs typeface="Times New Roman" pitchFamily="18" charset="0"/>
                        </a:rPr>
                        <a:t>البرتغالية لديها ال</a:t>
                      </a:r>
                      <a:r>
                        <a:rPr lang="ar-JO" sz="2400" b="1" baseline="0" dirty="0">
                          <a:latin typeface="Times New Roman" pitchFamily="18" charset="0"/>
                          <a:cs typeface="Times New Roman" pitchFamily="18" charset="0"/>
                        </a:rPr>
                        <a:t> التعريف</a:t>
                      </a:r>
                      <a:r>
                        <a:rPr lang="ar-JO" sz="2400" b="1" dirty="0">
                          <a:latin typeface="Times New Roman" pitchFamily="18" charset="0"/>
                          <a:cs typeface="Times New Roman" pitchFamily="18" charset="0"/>
                        </a:rPr>
                        <a:t> في الأسماء ؛ الشيطان هو المشتكي (رؤيا ١٠:١٢).</a:t>
                      </a:r>
                      <a:endParaRPr lang="en-US" sz="2400" b="1" dirty="0">
                        <a:effectLst/>
                        <a:latin typeface="Times New Roman" pitchFamily="18" charset="0"/>
                        <a:ea typeface="Times New Roman"/>
                        <a:cs typeface="Times New Roman" pitchFamily="18" charset="0"/>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6182268"/>
                  </a:ext>
                </a:extLst>
              </a:tr>
            </a:tbl>
          </a:graphicData>
        </a:graphic>
      </p:graphicFrame>
      <p:sp>
        <p:nvSpPr>
          <p:cNvPr id="936962" name="Title 1"/>
          <p:cNvSpPr>
            <a:spLocks noGrp="1"/>
          </p:cNvSpPr>
          <p:nvPr>
            <p:ph type="title"/>
          </p:nvPr>
        </p:nvSpPr>
        <p:spPr>
          <a:xfrm>
            <a:off x="-36513" y="6165304"/>
            <a:ext cx="9180513" cy="620688"/>
          </a:xfrm>
        </p:spPr>
        <p:txBody>
          <a:bodyPr/>
          <a:lstStyle/>
          <a:p>
            <a:pPr eaLnBrk="1" hangingPunct="1"/>
            <a:r>
              <a:rPr lang="ar-JO" sz="4000" b="1" dirty="0">
                <a:solidFill>
                  <a:srgbClr val="FFFFFF"/>
                </a:solidFill>
                <a:latin typeface="Arial" panose="020B0604020202020204" pitchFamily="34" charset="0"/>
                <a:ea typeface="ヒラギノ角ゴ Pro W3" charset="0"/>
                <a:cs typeface="Arial" panose="020B0604020202020204" pitchFamily="34" charset="0"/>
              </a:rPr>
              <a:t>هل عاش أيوب حقاً ؟</a:t>
            </a:r>
            <a:endParaRPr lang="en-US" sz="4000" b="1"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936963" name="Text Box 123"/>
          <p:cNvSpPr txBox="1">
            <a:spLocks noChangeArrowheads="1"/>
          </p:cNvSpPr>
          <p:nvPr/>
        </p:nvSpPr>
        <p:spPr bwMode="auto">
          <a:xfrm>
            <a:off x="8244408" y="-27384"/>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358</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8902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EE76-C835-BC46-A84C-ECA4BA67F408}"/>
              </a:ext>
            </a:extLst>
          </p:cNvPr>
          <p:cNvSpPr>
            <a:spLocks noGrp="1"/>
          </p:cNvSpPr>
          <p:nvPr>
            <p:ph type="title"/>
          </p:nvPr>
        </p:nvSpPr>
        <p:spPr>
          <a:xfrm>
            <a:off x="9220" y="27285"/>
            <a:ext cx="9134779" cy="953443"/>
          </a:xfrm>
        </p:spPr>
        <p:txBody>
          <a:bodyPr/>
          <a:lstStyle/>
          <a:p>
            <a:r>
              <a:rPr lang="ar-JO" b="1" dirty="0">
                <a:solidFill>
                  <a:srgbClr val="FFFF00"/>
                </a:solidFill>
              </a:rPr>
              <a:t>اختبار: </a:t>
            </a:r>
            <a:r>
              <a:rPr lang="ar-JO" b="1" dirty="0">
                <a:solidFill>
                  <a:schemeClr val="tx1"/>
                </a:solidFill>
              </a:rPr>
              <a:t>لماذا نتألم؟</a:t>
            </a:r>
            <a:endParaRPr lang="en-US" b="1" dirty="0">
              <a:solidFill>
                <a:schemeClr val="tx1"/>
              </a:solidFill>
            </a:endParaRPr>
          </a:p>
        </p:txBody>
      </p:sp>
      <p:sp>
        <p:nvSpPr>
          <p:cNvPr id="3" name="Title 1">
            <a:extLst>
              <a:ext uri="{FF2B5EF4-FFF2-40B4-BE49-F238E27FC236}">
                <a16:creationId xmlns:a16="http://schemas.microsoft.com/office/drawing/2014/main" id="{EC29831D-8ED8-1A4B-8B94-02FD14765270}"/>
              </a:ext>
            </a:extLst>
          </p:cNvPr>
          <p:cNvSpPr txBox="1">
            <a:spLocks/>
          </p:cNvSpPr>
          <p:nvPr/>
        </p:nvSpPr>
        <p:spPr bwMode="auto">
          <a:xfrm>
            <a:off x="15831" y="764704"/>
            <a:ext cx="9134779" cy="791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a:lnSpc>
                <a:spcPct val="100000"/>
              </a:lnSpc>
            </a:pPr>
            <a:r>
              <a:rPr lang="ar-JO" sz="2800" b="1" kern="0" dirty="0">
                <a:solidFill>
                  <a:schemeClr val="tx1"/>
                </a:solidFill>
              </a:rPr>
              <a:t>صل بخط بين الديانة وإجابتها في الأسفل</a:t>
            </a:r>
            <a:endParaRPr lang="en-US" sz="2800" b="1" kern="0" dirty="0">
              <a:solidFill>
                <a:schemeClr val="tx1"/>
              </a:solidFill>
            </a:endParaRPr>
          </a:p>
        </p:txBody>
      </p:sp>
      <p:sp>
        <p:nvSpPr>
          <p:cNvPr id="4" name="Title 1">
            <a:extLst>
              <a:ext uri="{FF2B5EF4-FFF2-40B4-BE49-F238E27FC236}">
                <a16:creationId xmlns:a16="http://schemas.microsoft.com/office/drawing/2014/main" id="{E93F415C-606C-744A-AF8F-7406995AD79C}"/>
              </a:ext>
            </a:extLst>
          </p:cNvPr>
          <p:cNvSpPr txBox="1">
            <a:spLocks/>
          </p:cNvSpPr>
          <p:nvPr/>
        </p:nvSpPr>
        <p:spPr bwMode="auto">
          <a:xfrm>
            <a:off x="15831" y="1844824"/>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الإسلام</a:t>
            </a:r>
            <a:endParaRPr lang="en-US" sz="3200" b="1" kern="0" dirty="0">
              <a:solidFill>
                <a:schemeClr val="tx1"/>
              </a:solidFill>
            </a:endParaRPr>
          </a:p>
        </p:txBody>
      </p:sp>
      <p:sp>
        <p:nvSpPr>
          <p:cNvPr id="5" name="Title 1">
            <a:extLst>
              <a:ext uri="{FF2B5EF4-FFF2-40B4-BE49-F238E27FC236}">
                <a16:creationId xmlns:a16="http://schemas.microsoft.com/office/drawing/2014/main" id="{E49A99F2-326C-2B43-88D6-52CA6B54656C}"/>
              </a:ext>
            </a:extLst>
          </p:cNvPr>
          <p:cNvSpPr txBox="1">
            <a:spLocks/>
          </p:cNvSpPr>
          <p:nvPr/>
        </p:nvSpPr>
        <p:spPr bwMode="auto">
          <a:xfrm>
            <a:off x="15831" y="2460979"/>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البوذية</a:t>
            </a:r>
            <a:endParaRPr lang="en-US" sz="3200" b="1" kern="0" dirty="0">
              <a:solidFill>
                <a:schemeClr val="tx1"/>
              </a:solidFill>
            </a:endParaRPr>
          </a:p>
        </p:txBody>
      </p:sp>
      <p:sp>
        <p:nvSpPr>
          <p:cNvPr id="6" name="Title 1">
            <a:extLst>
              <a:ext uri="{FF2B5EF4-FFF2-40B4-BE49-F238E27FC236}">
                <a16:creationId xmlns:a16="http://schemas.microsoft.com/office/drawing/2014/main" id="{4FDD860B-D903-E245-8707-23DCF106C29D}"/>
              </a:ext>
            </a:extLst>
          </p:cNvPr>
          <p:cNvSpPr txBox="1">
            <a:spLocks/>
          </p:cNvSpPr>
          <p:nvPr/>
        </p:nvSpPr>
        <p:spPr bwMode="auto">
          <a:xfrm>
            <a:off x="15831" y="3077134"/>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الهندوسية</a:t>
            </a:r>
            <a:endParaRPr lang="en-US" sz="3200" b="1" kern="0" dirty="0">
              <a:solidFill>
                <a:schemeClr val="tx1"/>
              </a:solidFill>
            </a:endParaRPr>
          </a:p>
        </p:txBody>
      </p:sp>
      <p:sp>
        <p:nvSpPr>
          <p:cNvPr id="7" name="Title 1">
            <a:extLst>
              <a:ext uri="{FF2B5EF4-FFF2-40B4-BE49-F238E27FC236}">
                <a16:creationId xmlns:a16="http://schemas.microsoft.com/office/drawing/2014/main" id="{5FFEFC2C-B2AE-AE47-9874-2FE9C7608EEF}"/>
              </a:ext>
            </a:extLst>
          </p:cNvPr>
          <p:cNvSpPr txBox="1">
            <a:spLocks/>
          </p:cNvSpPr>
          <p:nvPr/>
        </p:nvSpPr>
        <p:spPr bwMode="auto">
          <a:xfrm>
            <a:off x="15831" y="3693289"/>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اليهودية</a:t>
            </a:r>
            <a:endParaRPr lang="en-US" sz="3200" b="1" kern="0" dirty="0">
              <a:solidFill>
                <a:schemeClr val="tx1"/>
              </a:solidFill>
            </a:endParaRPr>
          </a:p>
        </p:txBody>
      </p:sp>
      <p:sp>
        <p:nvSpPr>
          <p:cNvPr id="8" name="Title 1">
            <a:extLst>
              <a:ext uri="{FF2B5EF4-FFF2-40B4-BE49-F238E27FC236}">
                <a16:creationId xmlns:a16="http://schemas.microsoft.com/office/drawing/2014/main" id="{B4CA4185-9636-D542-B670-644B03360F98}"/>
              </a:ext>
            </a:extLst>
          </p:cNvPr>
          <p:cNvSpPr txBox="1">
            <a:spLocks/>
          </p:cNvSpPr>
          <p:nvPr/>
        </p:nvSpPr>
        <p:spPr bwMode="auto">
          <a:xfrm>
            <a:off x="15831" y="4309444"/>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إنجيل الإزدهار</a:t>
            </a:r>
            <a:endParaRPr lang="en-US" sz="3200" b="1" kern="0" dirty="0">
              <a:solidFill>
                <a:schemeClr val="tx1"/>
              </a:solidFill>
            </a:endParaRPr>
          </a:p>
        </p:txBody>
      </p:sp>
      <p:sp>
        <p:nvSpPr>
          <p:cNvPr id="9" name="Title 1">
            <a:extLst>
              <a:ext uri="{FF2B5EF4-FFF2-40B4-BE49-F238E27FC236}">
                <a16:creationId xmlns:a16="http://schemas.microsoft.com/office/drawing/2014/main" id="{15906050-266D-9E48-9F0E-50B842967B79}"/>
              </a:ext>
            </a:extLst>
          </p:cNvPr>
          <p:cNvSpPr txBox="1">
            <a:spLocks/>
          </p:cNvSpPr>
          <p:nvPr/>
        </p:nvSpPr>
        <p:spPr bwMode="auto">
          <a:xfrm>
            <a:off x="15831" y="4925599"/>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العلم المسيحي</a:t>
            </a:r>
            <a:endParaRPr lang="en-US" sz="3200" b="1" kern="0" dirty="0">
              <a:solidFill>
                <a:schemeClr val="tx1"/>
              </a:solidFill>
            </a:endParaRPr>
          </a:p>
        </p:txBody>
      </p:sp>
      <p:sp>
        <p:nvSpPr>
          <p:cNvPr id="10" name="Title 1">
            <a:extLst>
              <a:ext uri="{FF2B5EF4-FFF2-40B4-BE49-F238E27FC236}">
                <a16:creationId xmlns:a16="http://schemas.microsoft.com/office/drawing/2014/main" id="{584F6E37-BD6D-7B42-AE64-83C6B6A0AFA8}"/>
              </a:ext>
            </a:extLst>
          </p:cNvPr>
          <p:cNvSpPr txBox="1">
            <a:spLocks/>
          </p:cNvSpPr>
          <p:nvPr/>
        </p:nvSpPr>
        <p:spPr bwMode="auto">
          <a:xfrm>
            <a:off x="15831" y="5541753"/>
            <a:ext cx="2372661"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r" rtl="1">
              <a:lnSpc>
                <a:spcPct val="100000"/>
              </a:lnSpc>
              <a:buFont typeface="Arial" panose="020B0604020202020204" pitchFamily="34" charset="0"/>
              <a:buChar char="•"/>
            </a:pPr>
            <a:r>
              <a:rPr lang="ar-JO" sz="3200" b="1" kern="0" dirty="0">
                <a:solidFill>
                  <a:schemeClr val="tx1"/>
                </a:solidFill>
              </a:rPr>
              <a:t>المسيحية</a:t>
            </a:r>
            <a:endParaRPr lang="en-US" sz="3200" b="1" kern="0" dirty="0">
              <a:solidFill>
                <a:schemeClr val="tx1"/>
              </a:solidFill>
            </a:endParaRPr>
          </a:p>
        </p:txBody>
      </p:sp>
      <p:sp>
        <p:nvSpPr>
          <p:cNvPr id="12" name="Title 1">
            <a:extLst>
              <a:ext uri="{FF2B5EF4-FFF2-40B4-BE49-F238E27FC236}">
                <a16:creationId xmlns:a16="http://schemas.microsoft.com/office/drawing/2014/main" id="{11CF29DD-AF83-5443-9D0C-9A024BD09D2F}"/>
              </a:ext>
            </a:extLst>
          </p:cNvPr>
          <p:cNvSpPr txBox="1">
            <a:spLocks/>
          </p:cNvSpPr>
          <p:nvPr/>
        </p:nvSpPr>
        <p:spPr bwMode="auto">
          <a:xfrm>
            <a:off x="4355977" y="184482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الرغبة</a:t>
            </a:r>
            <a:endParaRPr lang="en-US" sz="3200" b="1" kern="0" dirty="0">
              <a:solidFill>
                <a:schemeClr val="tx1"/>
              </a:solidFill>
            </a:endParaRPr>
          </a:p>
        </p:txBody>
      </p:sp>
      <p:sp>
        <p:nvSpPr>
          <p:cNvPr id="13" name="Title 1">
            <a:extLst>
              <a:ext uri="{FF2B5EF4-FFF2-40B4-BE49-F238E27FC236}">
                <a16:creationId xmlns:a16="http://schemas.microsoft.com/office/drawing/2014/main" id="{3B2353EE-EBD4-6248-BE1A-D30BB56036DC}"/>
              </a:ext>
            </a:extLst>
          </p:cNvPr>
          <p:cNvSpPr txBox="1">
            <a:spLocks/>
          </p:cNvSpPr>
          <p:nvPr/>
        </p:nvSpPr>
        <p:spPr bwMode="auto">
          <a:xfrm>
            <a:off x="4355977" y="246097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لا يوجد ألم</a:t>
            </a:r>
            <a:endParaRPr lang="en-US" sz="3200" b="1" kern="0" dirty="0">
              <a:solidFill>
                <a:schemeClr val="tx1"/>
              </a:solidFill>
            </a:endParaRPr>
          </a:p>
        </p:txBody>
      </p:sp>
      <p:sp>
        <p:nvSpPr>
          <p:cNvPr id="14" name="Title 1">
            <a:extLst>
              <a:ext uri="{FF2B5EF4-FFF2-40B4-BE49-F238E27FC236}">
                <a16:creationId xmlns:a16="http://schemas.microsoft.com/office/drawing/2014/main" id="{C16DBA64-7B6C-1049-B795-625A78FEFFBB}"/>
              </a:ext>
            </a:extLst>
          </p:cNvPr>
          <p:cNvSpPr txBox="1">
            <a:spLocks/>
          </p:cNvSpPr>
          <p:nvPr/>
        </p:nvSpPr>
        <p:spPr bwMode="auto">
          <a:xfrm>
            <a:off x="4355977" y="307713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عقوبة الخطية</a:t>
            </a:r>
            <a:endParaRPr lang="en-US" sz="3200" b="1" kern="0" dirty="0">
              <a:solidFill>
                <a:schemeClr val="tx1"/>
              </a:solidFill>
            </a:endParaRPr>
          </a:p>
        </p:txBody>
      </p:sp>
      <p:sp>
        <p:nvSpPr>
          <p:cNvPr id="15" name="Title 1">
            <a:extLst>
              <a:ext uri="{FF2B5EF4-FFF2-40B4-BE49-F238E27FC236}">
                <a16:creationId xmlns:a16="http://schemas.microsoft.com/office/drawing/2014/main" id="{902510CE-E96B-B844-84DB-BB8DC134FDA1}"/>
              </a:ext>
            </a:extLst>
          </p:cNvPr>
          <p:cNvSpPr txBox="1">
            <a:spLocks/>
          </p:cNvSpPr>
          <p:nvPr/>
        </p:nvSpPr>
        <p:spPr bwMode="auto">
          <a:xfrm>
            <a:off x="4355977" y="369328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كرمة (الحياة السابقة)</a:t>
            </a:r>
            <a:endParaRPr lang="en-US" sz="3200" b="1" kern="0" dirty="0">
              <a:solidFill>
                <a:schemeClr val="tx1"/>
              </a:solidFill>
            </a:endParaRPr>
          </a:p>
        </p:txBody>
      </p:sp>
      <p:sp>
        <p:nvSpPr>
          <p:cNvPr id="16" name="Title 1">
            <a:extLst>
              <a:ext uri="{FF2B5EF4-FFF2-40B4-BE49-F238E27FC236}">
                <a16:creationId xmlns:a16="http://schemas.microsoft.com/office/drawing/2014/main" id="{19DC648D-C8E0-4841-BB89-7B885FEFC832}"/>
              </a:ext>
            </a:extLst>
          </p:cNvPr>
          <p:cNvSpPr txBox="1">
            <a:spLocks/>
          </p:cNvSpPr>
          <p:nvPr/>
        </p:nvSpPr>
        <p:spPr bwMode="auto">
          <a:xfrm>
            <a:off x="4355977" y="4309444"/>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rtl="1">
              <a:lnSpc>
                <a:spcPct val="100000"/>
              </a:lnSpc>
              <a:buFont typeface="Arial" panose="020B0604020202020204" pitchFamily="34" charset="0"/>
              <a:buChar char="•"/>
            </a:pPr>
            <a:r>
              <a:rPr lang="ar-JO" sz="3200" b="1" kern="0" dirty="0">
                <a:solidFill>
                  <a:schemeClr val="tx1"/>
                </a:solidFill>
              </a:rPr>
              <a:t>إرادة الله (القدرية)</a:t>
            </a:r>
            <a:endParaRPr lang="en-US" sz="3200" b="1" kern="0" dirty="0">
              <a:solidFill>
                <a:schemeClr val="tx1"/>
              </a:solidFill>
            </a:endParaRPr>
          </a:p>
        </p:txBody>
      </p:sp>
      <p:sp>
        <p:nvSpPr>
          <p:cNvPr id="17" name="Title 1">
            <a:extLst>
              <a:ext uri="{FF2B5EF4-FFF2-40B4-BE49-F238E27FC236}">
                <a16:creationId xmlns:a16="http://schemas.microsoft.com/office/drawing/2014/main" id="{E51F938B-C6D7-5149-92D1-9FE6278B33C4}"/>
              </a:ext>
            </a:extLst>
          </p:cNvPr>
          <p:cNvSpPr txBox="1">
            <a:spLocks/>
          </p:cNvSpPr>
          <p:nvPr/>
        </p:nvSpPr>
        <p:spPr bwMode="auto">
          <a:xfrm>
            <a:off x="4355977" y="4925599"/>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لم يتم معالجته</a:t>
            </a:r>
            <a:endParaRPr lang="en-US" sz="3200" b="1" kern="0" dirty="0">
              <a:solidFill>
                <a:schemeClr val="tx1"/>
              </a:solidFill>
            </a:endParaRPr>
          </a:p>
        </p:txBody>
      </p:sp>
      <p:sp>
        <p:nvSpPr>
          <p:cNvPr id="18" name="Title 1">
            <a:extLst>
              <a:ext uri="{FF2B5EF4-FFF2-40B4-BE49-F238E27FC236}">
                <a16:creationId xmlns:a16="http://schemas.microsoft.com/office/drawing/2014/main" id="{F5663116-DED8-CE42-B781-B8014D064827}"/>
              </a:ext>
            </a:extLst>
          </p:cNvPr>
          <p:cNvSpPr txBox="1">
            <a:spLocks/>
          </p:cNvSpPr>
          <p:nvPr/>
        </p:nvSpPr>
        <p:spPr bwMode="auto">
          <a:xfrm>
            <a:off x="4355977" y="5541753"/>
            <a:ext cx="4768360"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a:lstStyle>
          <a:p>
            <a:pPr marL="233363" indent="-233363" algn="l">
              <a:lnSpc>
                <a:spcPct val="100000"/>
              </a:lnSpc>
              <a:buFont typeface="Arial" panose="020B0604020202020204" pitchFamily="34" charset="0"/>
              <a:buChar char="•"/>
            </a:pPr>
            <a:r>
              <a:rPr lang="ar-JO" sz="3200" b="1" kern="0" dirty="0">
                <a:solidFill>
                  <a:schemeClr val="tx1"/>
                </a:solidFill>
              </a:rPr>
              <a:t>الله لن يقول</a:t>
            </a:r>
            <a:endParaRPr lang="en-US" sz="3200" b="1" kern="0" dirty="0">
              <a:solidFill>
                <a:schemeClr val="tx1"/>
              </a:solidFill>
            </a:endParaRPr>
          </a:p>
        </p:txBody>
      </p:sp>
      <p:cxnSp>
        <p:nvCxnSpPr>
          <p:cNvPr id="19" name="Straight Connector 18">
            <a:extLst>
              <a:ext uri="{FF2B5EF4-FFF2-40B4-BE49-F238E27FC236}">
                <a16:creationId xmlns:a16="http://schemas.microsoft.com/office/drawing/2014/main" id="{5A945AAF-AECE-02F7-4BC7-28314C2007B1}"/>
              </a:ext>
            </a:extLst>
          </p:cNvPr>
          <p:cNvCxnSpPr>
            <a:cxnSpLocks/>
            <a:endCxn id="16" idx="1"/>
          </p:cNvCxnSpPr>
          <p:nvPr/>
        </p:nvCxnSpPr>
        <p:spPr bwMode="auto">
          <a:xfrm>
            <a:off x="2094202" y="2265723"/>
            <a:ext cx="2261775" cy="2331753"/>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6A8EBBA7-6839-3DC6-DD96-6E677FE5C43D}"/>
              </a:ext>
            </a:extLst>
          </p:cNvPr>
          <p:cNvCxnSpPr>
            <a:cxnSpLocks/>
          </p:cNvCxnSpPr>
          <p:nvPr/>
        </p:nvCxnSpPr>
        <p:spPr bwMode="auto">
          <a:xfrm flipV="1">
            <a:off x="2388492" y="2132856"/>
            <a:ext cx="1967485" cy="567559"/>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B5ADF930-044C-9E02-C917-A953394AB83E}"/>
              </a:ext>
            </a:extLst>
          </p:cNvPr>
          <p:cNvCxnSpPr>
            <a:cxnSpLocks/>
            <a:endCxn id="15" idx="1"/>
          </p:cNvCxnSpPr>
          <p:nvPr/>
        </p:nvCxnSpPr>
        <p:spPr bwMode="auto">
          <a:xfrm>
            <a:off x="2220326" y="3373077"/>
            <a:ext cx="2135651" cy="60824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FEFFED43-5C68-8553-F923-67E0625328E3}"/>
              </a:ext>
            </a:extLst>
          </p:cNvPr>
          <p:cNvCxnSpPr>
            <a:cxnSpLocks/>
          </p:cNvCxnSpPr>
          <p:nvPr/>
        </p:nvCxnSpPr>
        <p:spPr bwMode="auto">
          <a:xfrm flipV="1">
            <a:off x="2220326" y="3429000"/>
            <a:ext cx="2135651" cy="432048"/>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705156FB-679A-282F-114C-A946C007953C}"/>
              </a:ext>
            </a:extLst>
          </p:cNvPr>
          <p:cNvCxnSpPr>
            <a:cxnSpLocks/>
            <a:stCxn id="8" idx="3"/>
          </p:cNvCxnSpPr>
          <p:nvPr/>
        </p:nvCxnSpPr>
        <p:spPr bwMode="auto">
          <a:xfrm>
            <a:off x="2388492" y="4597476"/>
            <a:ext cx="2039492" cy="559716"/>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8F23E40-D737-0938-6700-EFA17C65CF4F}"/>
              </a:ext>
            </a:extLst>
          </p:cNvPr>
          <p:cNvCxnSpPr>
            <a:cxnSpLocks/>
            <a:endCxn id="13" idx="1"/>
          </p:cNvCxnSpPr>
          <p:nvPr/>
        </p:nvCxnSpPr>
        <p:spPr bwMode="auto">
          <a:xfrm flipV="1">
            <a:off x="2094202" y="2749011"/>
            <a:ext cx="2261775" cy="2331753"/>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6E703B43-8ADB-4926-2BBB-FFEDBC8C6F10}"/>
              </a:ext>
            </a:extLst>
          </p:cNvPr>
          <p:cNvCxnSpPr>
            <a:cxnSpLocks/>
            <a:stCxn id="10" idx="3"/>
          </p:cNvCxnSpPr>
          <p:nvPr/>
        </p:nvCxnSpPr>
        <p:spPr bwMode="auto">
          <a:xfrm>
            <a:off x="2388492" y="5829785"/>
            <a:ext cx="1967485" cy="44754"/>
          </a:xfrm>
          <a:prstGeom prst="line">
            <a:avLst/>
          </a:prstGeom>
          <a:ln w="38100">
            <a:headEnd type="none" w="med" len="med"/>
            <a:tailEnd type="non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45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left)">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extLst>
              <p:ext uri="{D42A27DB-BD31-4B8C-83A1-F6EECF244321}">
                <p14:modId xmlns:p14="http://schemas.microsoft.com/office/powerpoint/2010/main" val="4242164722"/>
              </p:ext>
            </p:extLst>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عدم فهم الله يفسر ألم الأبرار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معاناة الأبرار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حوار غير 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الاستعادة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الاصحاحين 1- 2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الاصحاحات 3- 41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نقاش</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خلاص</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خراب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التوبة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هجمات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 6-2: 10</a:t>
                      </a: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دورات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3- 26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27- 31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38- 41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 10- 17</a:t>
                      </a: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أزمنة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22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098"/>
          <a:stretch/>
        </p:blipFill>
        <p:spPr>
          <a:xfrm>
            <a:off x="17214" y="0"/>
            <a:ext cx="912678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أيوب</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p:spPr>
        <p:txBody>
          <a:bodyPr/>
          <a:lstStyle/>
          <a:p>
            <a:pPr>
              <a:defRPr/>
            </a:pPr>
            <a:r>
              <a:rPr lang="ar-JO" sz="8800" b="1" dirty="0">
                <a:solidFill>
                  <a:schemeClr val="tx1"/>
                </a:solidFill>
                <a:latin typeface="Arial" panose="020B0604020202020204" pitchFamily="34" charset="0"/>
                <a:ea typeface="ＭＳ Ｐゴシック" charset="0"/>
                <a:cs typeface="Arial" panose="020B0604020202020204" pitchFamily="34" charset="0"/>
              </a:rPr>
              <a:t>كن مطيعاً</a:t>
            </a:r>
            <a:endParaRPr lang="en-US" sz="8800" b="1" dirty="0">
              <a:solidFill>
                <a:schemeClr val="tx1"/>
              </a:solidFill>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43343289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4643438" y="609600"/>
            <a:ext cx="4500562" cy="1235075"/>
          </a:xfrm>
        </p:spPr>
        <p:txBody>
          <a:bodyPr rtlCol="0">
            <a:normAutofit fontScale="90000"/>
          </a:bodyPr>
          <a:lstStyle/>
          <a:p>
            <a:pPr fontAlgn="auto">
              <a:spcAft>
                <a:spcPts val="0"/>
              </a:spcAft>
              <a:defRPr/>
            </a:pPr>
            <a:r>
              <a:rPr lang="ar-JO" b="1" dirty="0">
                <a:latin typeface="Arial" charset="0"/>
                <a:ea typeface="+mj-ea"/>
                <a:cs typeface="+mj-cs"/>
              </a:rPr>
              <a:t>الراباي               هارولد كوشنر</a:t>
            </a:r>
            <a:endParaRPr lang="en-US" b="1" dirty="0">
              <a:latin typeface="Arial" charset="0"/>
              <a:ea typeface="+mj-ea"/>
              <a:cs typeface="+mj-cs"/>
            </a:endParaRPr>
          </a:p>
        </p:txBody>
      </p:sp>
      <p:pic>
        <p:nvPicPr>
          <p:cNvPr id="111618" name="Picture 2" descr="rabbiharoldkushner.gif"/>
          <p:cNvPicPr>
            <a:picLocks noChangeAspect="1"/>
          </p:cNvPicPr>
          <p:nvPr/>
        </p:nvPicPr>
        <p:blipFill>
          <a:blip r:embed="rId3" cstate="screen">
            <a:extLst>
              <a:ext uri="{28A0092B-C50C-407E-A947-70E740481C1C}">
                <a14:useLocalDpi xmlns:a14="http://schemas.microsoft.com/office/drawing/2010/main"/>
              </a:ext>
            </a:extLst>
          </a:blip>
          <a:srcRect r="1538"/>
          <a:stretch>
            <a:fillRect/>
          </a:stretch>
        </p:blipFill>
        <p:spPr bwMode="auto">
          <a:xfrm>
            <a:off x="0" y="-3175"/>
            <a:ext cx="4572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588374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Group Disas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64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bad-things-good-peopl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951617">
            <a:off x="4137025" y="411163"/>
            <a:ext cx="4622800"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3" name="Title 1"/>
          <p:cNvSpPr>
            <a:spLocks noGrp="1"/>
          </p:cNvSpPr>
          <p:nvPr>
            <p:ph type="title"/>
          </p:nvPr>
        </p:nvSpPr>
        <p:spPr>
          <a:xfrm rot="20676113">
            <a:off x="4050629" y="952222"/>
            <a:ext cx="4492452" cy="4273583"/>
          </a:xfrm>
          <a:solidFill>
            <a:srgbClr val="FFFFFF"/>
          </a:solidFill>
        </p:spPr>
        <p:txBody>
          <a:bodyPr rtlCol="0">
            <a:noAutofit/>
          </a:bodyPr>
          <a:lstStyle/>
          <a:p>
            <a:pPr fontAlgn="auto">
              <a:spcAft>
                <a:spcPts val="0"/>
              </a:spcAft>
              <a:defRPr/>
            </a:pPr>
            <a:r>
              <a:rPr lang="ar-JO" dirty="0">
                <a:solidFill>
                  <a:srgbClr val="000000"/>
                </a:solidFill>
                <a:latin typeface="Arial" panose="020B0604020202020204" pitchFamily="34" charset="0"/>
                <a:ea typeface="+mj-ea"/>
                <a:cs typeface="Arial" panose="020B0604020202020204" pitchFamily="34" charset="0"/>
              </a:rPr>
              <a:t>عندما</a:t>
            </a:r>
            <a:r>
              <a:rPr lang="en-US" dirty="0">
                <a:solidFill>
                  <a:srgbClr val="000000"/>
                </a:solidFill>
                <a:latin typeface="Arial" panose="020B0604020202020204" pitchFamily="34" charset="0"/>
                <a:ea typeface="+mj-ea"/>
                <a:cs typeface="Arial" panose="020B0604020202020204" pitchFamily="34" charset="0"/>
              </a:rPr>
              <a:t> </a:t>
            </a:r>
            <a:br>
              <a:rPr lang="en-US" sz="5400" dirty="0">
                <a:solidFill>
                  <a:srgbClr val="000000"/>
                </a:solidFill>
                <a:latin typeface="Arial" panose="020B0604020202020204" pitchFamily="34" charset="0"/>
                <a:ea typeface="+mj-ea"/>
                <a:cs typeface="Arial" panose="020B0604020202020204" pitchFamily="34" charset="0"/>
              </a:rPr>
            </a:br>
            <a:r>
              <a:rPr lang="ar-JO" sz="7200" dirty="0">
                <a:solidFill>
                  <a:srgbClr val="000000"/>
                </a:solidFill>
                <a:latin typeface="Arial" panose="020B0604020202020204" pitchFamily="34" charset="0"/>
                <a:ea typeface="+mj-ea"/>
                <a:cs typeface="Arial" panose="020B0604020202020204" pitchFamily="34" charset="0"/>
              </a:rPr>
              <a:t>تحدث</a:t>
            </a:r>
            <a:r>
              <a:rPr lang="en-US" sz="7200" dirty="0">
                <a:solidFill>
                  <a:srgbClr val="000000"/>
                </a:solidFill>
                <a:latin typeface="Arial" panose="020B0604020202020204" pitchFamily="34" charset="0"/>
                <a:ea typeface="+mj-ea"/>
                <a:cs typeface="Arial" panose="020B0604020202020204" pitchFamily="34" charset="0"/>
              </a:rPr>
              <a:t> </a:t>
            </a:r>
            <a:br>
              <a:rPr lang="en-US" sz="7200" dirty="0">
                <a:solidFill>
                  <a:srgbClr val="000000"/>
                </a:solidFill>
                <a:latin typeface="Arial" panose="020B0604020202020204" pitchFamily="34" charset="0"/>
                <a:ea typeface="+mj-ea"/>
                <a:cs typeface="Arial" panose="020B0604020202020204" pitchFamily="34" charset="0"/>
              </a:rPr>
            </a:br>
            <a:r>
              <a:rPr lang="ar-JO" dirty="0">
                <a:solidFill>
                  <a:srgbClr val="000000"/>
                </a:solidFill>
                <a:latin typeface="Arial" panose="020B0604020202020204" pitchFamily="34" charset="0"/>
                <a:ea typeface="+mj-ea"/>
                <a:cs typeface="Arial" panose="020B0604020202020204" pitchFamily="34" charset="0"/>
              </a:rPr>
              <a:t>الأمور السيئة</a:t>
            </a:r>
            <a:br>
              <a:rPr lang="en-US" dirty="0">
                <a:solidFill>
                  <a:srgbClr val="000000"/>
                </a:solidFill>
                <a:latin typeface="Arial" panose="020B0604020202020204" pitchFamily="34" charset="0"/>
                <a:ea typeface="+mj-ea"/>
                <a:cs typeface="Arial" panose="020B0604020202020204" pitchFamily="34" charset="0"/>
              </a:rPr>
            </a:br>
            <a:r>
              <a:rPr lang="ar-JO" sz="8000" dirty="0">
                <a:solidFill>
                  <a:srgbClr val="000000"/>
                </a:solidFill>
                <a:latin typeface="Arial" panose="020B0604020202020204" pitchFamily="34" charset="0"/>
                <a:ea typeface="+mj-ea"/>
                <a:cs typeface="Arial" panose="020B0604020202020204" pitchFamily="34" charset="0"/>
              </a:rPr>
              <a:t>للأشخاص</a:t>
            </a:r>
            <a:br>
              <a:rPr lang="en-US" sz="8000" dirty="0">
                <a:solidFill>
                  <a:srgbClr val="000000"/>
                </a:solidFill>
                <a:latin typeface="Arial" panose="020B0604020202020204" pitchFamily="34" charset="0"/>
                <a:ea typeface="+mj-ea"/>
                <a:cs typeface="Arial" panose="020B0604020202020204" pitchFamily="34" charset="0"/>
              </a:rPr>
            </a:br>
            <a:r>
              <a:rPr lang="ar-JO" dirty="0">
                <a:solidFill>
                  <a:srgbClr val="000000"/>
                </a:solidFill>
                <a:latin typeface="Arial" panose="020B0604020202020204" pitchFamily="34" charset="0"/>
                <a:ea typeface="+mj-ea"/>
                <a:cs typeface="Arial" panose="020B0604020202020204" pitchFamily="34" charset="0"/>
              </a:rPr>
              <a:t>الصالحين</a:t>
            </a:r>
            <a:endParaRPr lang="en-US" sz="5400" dirty="0">
              <a:solidFill>
                <a:srgbClr val="000000"/>
              </a:solidFill>
              <a:latin typeface="Arial" panose="020B0604020202020204" pitchFamily="34" charset="0"/>
              <a:ea typeface="+mj-ea"/>
              <a:cs typeface="Arial" panose="020B0604020202020204" pitchFamily="34" charset="0"/>
            </a:endParaRPr>
          </a:p>
        </p:txBody>
      </p:sp>
      <p:sp>
        <p:nvSpPr>
          <p:cNvPr id="5" name="Rectangle 8"/>
          <p:cNvSpPr txBox="1">
            <a:spLocks noChangeArrowheads="1"/>
          </p:cNvSpPr>
          <p:nvPr/>
        </p:nvSpPr>
        <p:spPr bwMode="auto">
          <a:xfrm>
            <a:off x="-36513" y="5373688"/>
            <a:ext cx="5075238" cy="148431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مجموعات صغيرة</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تتفق مع هذا العنوان ؟</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7347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218113"/>
                                        </p:tgtEl>
                                        <p:attrNameLst>
                                          <p:attrName>style.visibility</p:attrName>
                                        </p:attrNameLst>
                                      </p:cBhvr>
                                      <p:to>
                                        <p:strVal val="visible"/>
                                      </p:to>
                                    </p:set>
                                    <p:animEffect transition="in" filter="fade">
                                      <p:cBhvr>
                                        <p:cTn id="12" dur="2000"/>
                                        <p:tgtEl>
                                          <p:spTgt spid="218113"/>
                                        </p:tgtEl>
                                      </p:cBhvr>
                                    </p:animEffect>
                                    <p:anim calcmode="lin" valueType="num">
                                      <p:cBhvr>
                                        <p:cTn id="13" dur="2000" fill="hold"/>
                                        <p:tgtEl>
                                          <p:spTgt spid="218113"/>
                                        </p:tgtEl>
                                        <p:attrNameLst>
                                          <p:attrName>ppt_w</p:attrName>
                                        </p:attrNameLst>
                                      </p:cBhvr>
                                      <p:tavLst>
                                        <p:tav tm="0" fmla="#ppt_w*sin(2.5*pi*$)">
                                          <p:val>
                                            <p:fltVal val="0"/>
                                          </p:val>
                                        </p:tav>
                                        <p:tav tm="100000">
                                          <p:val>
                                            <p:fltVal val="1"/>
                                          </p:val>
                                        </p:tav>
                                      </p:tavLst>
                                    </p:anim>
                                    <p:anim calcmode="lin" valueType="num">
                                      <p:cBhvr>
                                        <p:cTn id="14" dur="2000" fill="hold"/>
                                        <p:tgtEl>
                                          <p:spTgt spid="21811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41778" y="8467"/>
            <a:ext cx="10378080" cy="6849533"/>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t>ما هي المعاناة الصالحة التي مررت بها أو تعاني منها الآن؟</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07674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2375511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القاعدة في زمن أيوب</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89727"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الخطية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652120" y="404664"/>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المعاناة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917786" y="1211444"/>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89727"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الصلاح</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5652120" y="2780928"/>
            <a:ext cx="3082450" cy="2447850"/>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البركة</a:t>
            </a:r>
            <a:endParaRPr kumimoji="0" lang="en-US" sz="4400" b="0" u="none" strike="noStrike" kern="1200" cap="none" spc="-10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Notched Right Arrow 7"/>
          <p:cNvSpPr/>
          <p:nvPr/>
        </p:nvSpPr>
        <p:spPr bwMode="auto">
          <a:xfrm>
            <a:off x="2917786" y="3587708"/>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14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6"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الآية المفتاحية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602007"/>
            <a:ext cx="9144000" cy="365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(أليهو يتكلم)</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القدير لا ندركه عظيم القوة والحق</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وكثير البر لا يجاوب</a:t>
            </a:r>
          </a:p>
          <a:p>
            <a:pPr marL="0" marR="0" lvl="0" indent="0" algn="ctr" defTabSz="457200" rtl="0" eaLnBrk="0" fontAlgn="base" latinLnBrk="0" hangingPunct="0">
              <a:lnSpc>
                <a:spcPct val="100000"/>
              </a:lnSpc>
              <a:spcBef>
                <a:spcPct val="0"/>
              </a:spcBef>
              <a:spcAft>
                <a:spcPct val="0"/>
              </a:spcAft>
              <a:buClrTx/>
              <a:buSzTx/>
              <a:buFontTx/>
              <a:buNone/>
              <a:tabLst/>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لذلك فلتخفه الناس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حكيم القلب لا يراعي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(37: 23- 24).</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356</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422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ＭＳ Ｐゴシック" charset="0"/>
                <a:cs typeface="Arial" panose="020B0604020202020204" pitchFamily="34" charset="0"/>
              </a:rPr>
              <a:t>لاهوت القصاص السائد</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الأشرار يخرب وخيمة المستقيمين تزهر </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11</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مخافة الرب ثقة شديدة ويكون لبنيه ملجأ</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26</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حقاً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دائماً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306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2408"/>
            <a:ext cx="9144000" cy="1555750"/>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أيوب في مأزق</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70759"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الإطار</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28779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الجدال</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04838" y="1773238"/>
            <a:ext cx="2642136"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القرار</a:t>
            </a:r>
            <a:endParaRPr kumimoji="0" lang="en-US" sz="40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p:cNvSpPr/>
          <p:nvPr/>
        </p:nvSpPr>
        <p:spPr bwMode="auto">
          <a:xfrm>
            <a:off x="2710174" y="2695855"/>
            <a:ext cx="778964"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Notched Right Arrow 6"/>
          <p:cNvSpPr/>
          <p:nvPr/>
        </p:nvSpPr>
        <p:spPr bwMode="auto">
          <a:xfrm>
            <a:off x="5695970" y="2695855"/>
            <a:ext cx="778964"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915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الإطار</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 تأتي المعاناة أحياناً عندما لا نفعل أي شيء خاطئ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408400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a:t>
            </a:r>
            <a:r>
              <a:rPr lang="ar-JO" sz="8800" dirty="0">
                <a:latin typeface="Arial" charset="0"/>
                <a:ea typeface="Osaka" charset="0"/>
                <a:cs typeface="Arial" charset="0"/>
              </a:rPr>
              <a:t>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90817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4"/>
          <p:cNvSpPr>
            <a:spLocks noChangeArrowheads="1"/>
          </p:cNvSpPr>
          <p:nvPr/>
        </p:nvSpPr>
        <p:spPr bwMode="auto">
          <a:xfrm>
            <a:off x="0" y="0"/>
            <a:ext cx="9144000" cy="338554"/>
          </a:xfrm>
          <a:prstGeom prst="rect">
            <a:avLst/>
          </a:prstGeom>
          <a:solidFill>
            <a:schemeClr val="tx1"/>
          </a:solidFill>
          <a:ln w="12700" cap="sq">
            <a:solidFill>
              <a:schemeClr val="tx1"/>
            </a:solidFill>
            <a:round/>
            <a:headEnd/>
            <a:tailEnd/>
          </a:ln>
        </p:spPr>
        <p:txBody>
          <a:bodyPr>
            <a:spAutoFit/>
          </a:bodyPr>
          <a:lstStyle/>
          <a:p>
            <a:endParaRPr lang="en-US">
              <a:latin typeface="Arial" panose="020B0604020202020204" pitchFamily="34" charset="0"/>
              <a:cs typeface="Arial" panose="020B0604020202020204" pitchFamily="34" charset="0"/>
            </a:endParaRPr>
          </a:p>
        </p:txBody>
      </p:sp>
      <p:sp>
        <p:nvSpPr>
          <p:cNvPr id="131074" name="Text Box 2"/>
          <p:cNvSpPr txBox="1">
            <a:spLocks noChangeArrowheads="1"/>
          </p:cNvSpPr>
          <p:nvPr/>
        </p:nvSpPr>
        <p:spPr bwMode="auto">
          <a:xfrm>
            <a:off x="8305800"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solidFill>
                  <a:srgbClr val="FFFFFF"/>
                </a:solidFill>
                <a:latin typeface="Arial" panose="020B0604020202020204" pitchFamily="34" charset="0"/>
                <a:cs typeface="Arial" panose="020B0604020202020204" pitchFamily="34" charset="0"/>
              </a:rPr>
              <a:t>371</a:t>
            </a:r>
            <a:endParaRPr lang="en-US" sz="2400" b="1" dirty="0">
              <a:solidFill>
                <a:srgbClr val="FFFFFF"/>
              </a:solidFill>
              <a:latin typeface="Arial" panose="020B0604020202020204" pitchFamily="34" charset="0"/>
              <a:cs typeface="Arial" panose="020B0604020202020204" pitchFamily="34" charset="0"/>
            </a:endParaRPr>
          </a:p>
        </p:txBody>
      </p:sp>
      <p:sp>
        <p:nvSpPr>
          <p:cNvPr id="131075" name="Text Box 7"/>
          <p:cNvSpPr txBox="1">
            <a:spLocks noChangeArrowheads="1"/>
          </p:cNvSpPr>
          <p:nvPr/>
        </p:nvSpPr>
        <p:spPr bwMode="auto">
          <a:xfrm>
            <a:off x="3657600" y="6400800"/>
            <a:ext cx="420660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altLang="zh-CN" b="1" dirty="0">
                <a:solidFill>
                  <a:schemeClr val="tx1"/>
                </a:solidFill>
                <a:latin typeface="Arial" panose="020B0604020202020204" pitchFamily="34" charset="0"/>
                <a:cs typeface="Arial" panose="020B0604020202020204" pitchFamily="34" charset="0"/>
              </a:rPr>
              <a:t>ايرفينغ ل. جنسن، أيوب: دليل الدراسة الذاتية، 4</a:t>
            </a:r>
            <a:endParaRPr lang="en-US" b="1" dirty="0">
              <a:solidFill>
                <a:schemeClr val="tx1"/>
              </a:solidFill>
              <a:latin typeface="Arial" panose="020B0604020202020204" pitchFamily="34" charset="0"/>
              <a:cs typeface="Arial" panose="020B0604020202020204" pitchFamily="34" charset="0"/>
            </a:endParaRPr>
          </a:p>
        </p:txBody>
      </p:sp>
      <p:pic>
        <p:nvPicPr>
          <p:cNvPr id="13107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66800"/>
            <a:ext cx="9144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3505200" y="3048000"/>
            <a:ext cx="1600200" cy="806768"/>
            <a:chOff x="3505200" y="3048000"/>
            <a:chExt cx="1600200" cy="806768"/>
          </a:xfrm>
        </p:grpSpPr>
        <p:sp>
          <p:nvSpPr>
            <p:cNvPr id="7" name="Heart 6"/>
            <p:cNvSpPr/>
            <p:nvPr/>
          </p:nvSpPr>
          <p:spPr bwMode="auto">
            <a:xfrm>
              <a:off x="3505200" y="3048000"/>
              <a:ext cx="1600200" cy="806768"/>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panose="020B0604020202020204" pitchFamily="34" charset="0"/>
                <a:ea typeface="Times New Roman" pitchFamily="-105" charset="0"/>
                <a:cs typeface="Arial" panose="020B0604020202020204" pitchFamily="34" charset="0"/>
              </a:endParaRPr>
            </a:p>
          </p:txBody>
        </p:sp>
        <p:sp>
          <p:nvSpPr>
            <p:cNvPr id="131083" name="TextBox 7"/>
            <p:cNvSpPr txBox="1">
              <a:spLocks noChangeArrowheads="1"/>
            </p:cNvSpPr>
            <p:nvPr/>
          </p:nvSpPr>
          <p:spPr bwMode="auto">
            <a:xfrm>
              <a:off x="3756028" y="3352056"/>
              <a:ext cx="1256660"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sz="2800" b="1" dirty="0">
                  <a:solidFill>
                    <a:srgbClr val="800000"/>
                  </a:solidFill>
                  <a:latin typeface="Arial" panose="020B0604020202020204" pitchFamily="34" charset="0"/>
                  <a:cs typeface="Arial" panose="020B0604020202020204" pitchFamily="34" charset="0"/>
                </a:rPr>
                <a:t>عوص؟</a:t>
              </a:r>
              <a:endParaRPr lang="en-US" sz="2800" b="1" dirty="0">
                <a:solidFill>
                  <a:srgbClr val="800000"/>
                </a:solidFill>
                <a:latin typeface="Arial" panose="020B0604020202020204" pitchFamily="34" charset="0"/>
                <a:cs typeface="Arial" panose="020B0604020202020204" pitchFamily="34" charset="0"/>
              </a:endParaRPr>
            </a:p>
          </p:txBody>
        </p:sp>
      </p:grpSp>
      <p:grpSp>
        <p:nvGrpSpPr>
          <p:cNvPr id="3" name="Group 11"/>
          <p:cNvGrpSpPr>
            <a:grpSpLocks/>
          </p:cNvGrpSpPr>
          <p:nvPr/>
        </p:nvGrpSpPr>
        <p:grpSpPr bwMode="auto">
          <a:xfrm>
            <a:off x="2895600" y="4572000"/>
            <a:ext cx="1600200" cy="806768"/>
            <a:chOff x="3505200" y="3048000"/>
            <a:chExt cx="1600200" cy="806768"/>
          </a:xfrm>
        </p:grpSpPr>
        <p:sp>
          <p:nvSpPr>
            <p:cNvPr id="13" name="Heart 12"/>
            <p:cNvSpPr/>
            <p:nvPr/>
          </p:nvSpPr>
          <p:spPr bwMode="auto">
            <a:xfrm>
              <a:off x="3505200" y="3048000"/>
              <a:ext cx="1600200" cy="806768"/>
            </a:xfrm>
            <a:prstGeom prst="heart">
              <a:avLst/>
            </a:prstGeom>
            <a:noFill/>
            <a:ln w="38100" cap="sq" cmpd="sng" algn="ctr">
              <a:solidFill>
                <a:srgbClr val="800000"/>
              </a:solidFill>
              <a:prstDash val="solid"/>
              <a:round/>
              <a:headEnd type="none" w="med" len="med"/>
              <a:tailEnd type="none" w="med" len="med"/>
            </a:ln>
            <a:effectLst/>
          </p:spPr>
          <p:txBody>
            <a:bodyPr>
              <a:spAutoFit/>
            </a:bodyPr>
            <a:lstStyle/>
            <a:p>
              <a:pPr>
                <a:defRPr/>
              </a:pPr>
              <a:endParaRPr lang="en-US">
                <a:latin typeface="Arial" panose="020B0604020202020204" pitchFamily="34" charset="0"/>
                <a:ea typeface="Times New Roman" pitchFamily="-105" charset="0"/>
                <a:cs typeface="Arial" panose="020B0604020202020204" pitchFamily="34" charset="0"/>
              </a:endParaRPr>
            </a:p>
          </p:txBody>
        </p:sp>
        <p:sp>
          <p:nvSpPr>
            <p:cNvPr id="131081" name="TextBox 13"/>
            <p:cNvSpPr txBox="1">
              <a:spLocks noChangeArrowheads="1"/>
            </p:cNvSpPr>
            <p:nvPr/>
          </p:nvSpPr>
          <p:spPr bwMode="auto">
            <a:xfrm>
              <a:off x="3813448" y="3273152"/>
              <a:ext cx="1199240" cy="4370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eaLnBrk="1" hangingPunct="1"/>
              <a:r>
                <a:rPr lang="ar-JO" sz="2800" b="1" dirty="0">
                  <a:solidFill>
                    <a:srgbClr val="800000"/>
                  </a:solidFill>
                  <a:latin typeface="Arial" panose="020B0604020202020204" pitchFamily="34" charset="0"/>
                  <a:cs typeface="Arial" panose="020B0604020202020204" pitchFamily="34" charset="0"/>
                </a:rPr>
                <a:t>عوص؟</a:t>
              </a:r>
              <a:endParaRPr lang="en-US" sz="2800" b="1" dirty="0">
                <a:solidFill>
                  <a:srgbClr val="800000"/>
                </a:solidFill>
                <a:latin typeface="Arial" panose="020B0604020202020204" pitchFamily="34" charset="0"/>
                <a:cs typeface="Arial" panose="020B0604020202020204" pitchFamily="34" charset="0"/>
              </a:endParaRPr>
            </a:p>
          </p:txBody>
        </p:sp>
      </p:grpSp>
      <p:sp>
        <p:nvSpPr>
          <p:cNvPr id="131079" name="Rectangle 3"/>
          <p:cNvSpPr>
            <a:spLocks noGrp="1" noChangeArrowheads="1"/>
          </p:cNvSpPr>
          <p:nvPr>
            <p:ph type="title"/>
          </p:nvPr>
        </p:nvSpPr>
        <p:spPr>
          <a:xfrm>
            <a:off x="2133600" y="457200"/>
            <a:ext cx="5029200" cy="990600"/>
          </a:xfrm>
          <a:solidFill>
            <a:srgbClr val="800000"/>
          </a:solidFill>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أ</a:t>
            </a:r>
            <a:r>
              <a:rPr lang="ar-SA" altLang="zh-CN" b="1" dirty="0">
                <a:solidFill>
                  <a:srgbClr val="FFFFFF"/>
                </a:solidFill>
                <a:latin typeface="Arial" panose="020B0604020202020204" pitchFamily="34" charset="0"/>
                <a:ea typeface="宋体" charset="0"/>
                <a:cs typeface="Arial" panose="020B0604020202020204" pitchFamily="34" charset="0"/>
              </a:rPr>
              <a:t>ين كا</a:t>
            </a:r>
            <a:r>
              <a:rPr lang="ar-JO" altLang="zh-CN" b="1" dirty="0">
                <a:solidFill>
                  <a:srgbClr val="FFFFFF"/>
                </a:solidFill>
                <a:latin typeface="Arial" panose="020B0604020202020204" pitchFamily="34" charset="0"/>
                <a:ea typeface="宋体" charset="0"/>
                <a:cs typeface="Arial" panose="020B0604020202020204" pitchFamily="34" charset="0"/>
              </a:rPr>
              <a:t>نت عوص</a:t>
            </a:r>
            <a:r>
              <a:rPr lang="ar-SA" altLang="zh-CN" b="1" dirty="0">
                <a:solidFill>
                  <a:srgbClr val="FFFFFF"/>
                </a:solidFill>
                <a:latin typeface="Arial" panose="020B0604020202020204" pitchFamily="34" charset="0"/>
                <a:ea typeface="宋体" charset="0"/>
                <a:cs typeface="Arial" panose="020B0604020202020204" pitchFamily="34" charset="0"/>
              </a:rPr>
              <a:t>؟</a:t>
            </a:r>
            <a:endParaRPr lang="en-US" sz="2000" b="1" dirty="0">
              <a:solidFill>
                <a:srgbClr val="FFFFFF"/>
              </a:solidFill>
              <a:latin typeface="Arial" panose="020B0604020202020204" pitchFamily="34" charset="0"/>
              <a:ea typeface="宋体" charset="0"/>
              <a:cs typeface="Arial" panose="020B0604020202020204" pitchFamily="34" charset="0"/>
            </a:endParaRPr>
          </a:p>
        </p:txBody>
      </p:sp>
      <p:sp>
        <p:nvSpPr>
          <p:cNvPr id="4" name="TextBox 3"/>
          <p:cNvSpPr txBox="1"/>
          <p:nvPr/>
        </p:nvSpPr>
        <p:spPr>
          <a:xfrm>
            <a:off x="3756028" y="4542664"/>
            <a:ext cx="707420" cy="784830"/>
          </a:xfrm>
          <a:prstGeom prst="rect">
            <a:avLst/>
          </a:prstGeom>
          <a:noFill/>
        </p:spPr>
        <p:txBody>
          <a:bodyPr wrap="none" rtlCol="0">
            <a:spAutoFit/>
          </a:bodyPr>
          <a:lstStyle/>
          <a:p>
            <a:r>
              <a:rPr lang="en-US" sz="5400" dirty="0">
                <a:latin typeface="Arial" panose="020B0604020202020204" pitchFamily="34" charset="0"/>
                <a:ea typeface="Zapf Dingbats"/>
                <a:cs typeface="Arial" panose="020B0604020202020204" pitchFamily="34" charset="0"/>
                <a:sym typeface="Zapf Dingbats"/>
              </a:rPr>
              <a:t>✓</a:t>
            </a:r>
            <a:endParaRPr lang="en-US" sz="5400" dirty="0">
              <a:latin typeface="Arial" panose="020B0604020202020204" pitchFamily="34" charset="0"/>
              <a:cs typeface="Arial" panose="020B0604020202020204" pitchFamily="34" charset="0"/>
            </a:endParaRPr>
          </a:p>
        </p:txBody>
      </p:sp>
      <p:sp>
        <p:nvSpPr>
          <p:cNvPr id="14" name="Text Box 7">
            <a:extLst>
              <a:ext uri="{FF2B5EF4-FFF2-40B4-BE49-F238E27FC236}">
                <a16:creationId xmlns:a16="http://schemas.microsoft.com/office/drawing/2014/main" id="{BD444D64-E2D6-AF42-B4EA-4898917A42D6}"/>
              </a:ext>
            </a:extLst>
          </p:cNvPr>
          <p:cNvSpPr txBox="1">
            <a:spLocks noChangeArrowheads="1"/>
          </p:cNvSpPr>
          <p:nvPr/>
        </p:nvSpPr>
        <p:spPr bwMode="auto">
          <a:xfrm>
            <a:off x="4534022" y="4461301"/>
            <a:ext cx="4464496" cy="830997"/>
          </a:xfrm>
          <a:prstGeom prst="rect">
            <a:avLst/>
          </a:prstGeom>
          <a:solidFill>
            <a:srgbClr val="7030A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r>
              <a:rPr lang="ar-SA" altLang="zh-CN" b="1" dirty="0">
                <a:solidFill>
                  <a:srgbClr val="FFFFFF"/>
                </a:solidFill>
                <a:latin typeface="Arial" panose="020B0604020202020204" pitchFamily="34" charset="0"/>
                <a:cs typeface="Arial" panose="020B0604020202020204" pitchFamily="34" charset="0"/>
              </a:rPr>
              <a:t>مراثي ٤ : ٢١</a:t>
            </a:r>
          </a:p>
          <a:p>
            <a:pPr algn="r" eaLnBrk="1" hangingPunct="1"/>
            <a:r>
              <a:rPr lang="ar-SA" altLang="zh-CN" b="1" dirty="0">
                <a:solidFill>
                  <a:srgbClr val="FFFFFF"/>
                </a:solidFill>
                <a:latin typeface="Arial" panose="020B0604020202020204" pitchFamily="34" charset="0"/>
                <a:cs typeface="Arial" panose="020B0604020202020204" pitchFamily="34" charset="0"/>
              </a:rPr>
              <a:t>اطربي وافرحي يا بنت أدوم يا ساكنة عوص. </a:t>
            </a:r>
            <a:r>
              <a:rPr lang="ar-JO" altLang="zh-CN" b="1" dirty="0">
                <a:solidFill>
                  <a:srgbClr val="FFFFFF"/>
                </a:solidFill>
                <a:latin typeface="Arial" panose="020B0604020202020204" pitchFamily="34" charset="0"/>
                <a:cs typeface="Arial" panose="020B0604020202020204" pitchFamily="34" charset="0"/>
              </a:rPr>
              <a:t>   </a:t>
            </a:r>
            <a:r>
              <a:rPr lang="ar-SA" altLang="zh-CN" b="1" dirty="0">
                <a:solidFill>
                  <a:srgbClr val="FFFFFF"/>
                </a:solidFill>
                <a:latin typeface="Arial" panose="020B0604020202020204" pitchFamily="34" charset="0"/>
                <a:cs typeface="Arial" panose="020B0604020202020204" pitchFamily="34" charset="0"/>
              </a:rPr>
              <a:t>عليك أيضا تمر الكأس تسكرين وتتعرين.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17089" name="Title 1"/>
          <p:cNvSpPr>
            <a:spLocks noGrp="1"/>
          </p:cNvSpPr>
          <p:nvPr>
            <p:ph type="title"/>
          </p:nvPr>
        </p:nvSpPr>
        <p:spPr>
          <a:xfrm>
            <a:off x="-71438" y="626416"/>
            <a:ext cx="9157829" cy="767180"/>
          </a:xfrm>
        </p:spPr>
        <p:txBody>
          <a:bodyPr rtlCol="0">
            <a:noAutofit/>
          </a:bodyPr>
          <a:lstStyle/>
          <a:p>
            <a:pPr fontAlgn="auto">
              <a:spcAft>
                <a:spcPts val="0"/>
              </a:spcAft>
              <a:defRPr/>
            </a:pPr>
            <a:br>
              <a:rPr lang="en-US" sz="4000" b="1" dirty="0">
                <a:effectLst>
                  <a:glow rad="228600">
                    <a:schemeClr val="tx1"/>
                  </a:glow>
                </a:effectLst>
                <a:latin typeface="Arial" panose="020B0604020202020204" pitchFamily="34" charset="0"/>
                <a:ea typeface="+mj-ea"/>
                <a:cs typeface="Arial" panose="020B0604020202020204" pitchFamily="34" charset="0"/>
              </a:rPr>
            </a:br>
            <a:r>
              <a:rPr lang="ar-JO" sz="4000" b="1" dirty="0">
                <a:effectLst>
                  <a:glow rad="228600">
                    <a:schemeClr val="tx1"/>
                  </a:glow>
                </a:effectLst>
                <a:latin typeface="Arial" panose="020B0604020202020204" pitchFamily="34" charset="0"/>
                <a:ea typeface="+mj-ea"/>
                <a:cs typeface="Arial" panose="020B0604020202020204" pitchFamily="34" charset="0"/>
              </a:rPr>
              <a:t>وصف أيوب (1: 1-5)</a:t>
            </a:r>
            <a:endParaRPr lang="en-US" sz="4000" b="1" dirty="0">
              <a:effectLst>
                <a:glow rad="228600">
                  <a:schemeClr val="tx1"/>
                </a:glow>
              </a:effectLst>
              <a:latin typeface="Arial" panose="020B0604020202020204" pitchFamily="34" charset="0"/>
              <a:ea typeface="+mj-ea"/>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1</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3652094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33" descr="good_vs_ev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0"/>
            <a:ext cx="9251951" cy="6884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32098" name="Rectangle 3"/>
          <p:cNvSpPr>
            <a:spLocks noGrp="1" noChangeArrowheads="1"/>
          </p:cNvSpPr>
          <p:nvPr>
            <p:ph type="title"/>
          </p:nvPr>
        </p:nvSpPr>
        <p:spPr>
          <a:xfrm>
            <a:off x="2959453" y="0"/>
            <a:ext cx="3097213" cy="609600"/>
          </a:xfrm>
          <a:solidFill>
            <a:srgbClr val="800000"/>
          </a:solidFill>
          <a:ln>
            <a:no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الشطرنج</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no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2</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1352461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4754"/>
            <a:ext cx="7688064" cy="6823157"/>
          </a:xfrm>
          <a:prstGeom prst="rect">
            <a:avLst/>
          </a:prstGeom>
        </p:spPr>
      </p:pic>
      <p:sp>
        <p:nvSpPr>
          <p:cNvPr id="217089" name="Title 1"/>
          <p:cNvSpPr>
            <a:spLocks noGrp="1"/>
          </p:cNvSpPr>
          <p:nvPr>
            <p:ph type="title"/>
          </p:nvPr>
        </p:nvSpPr>
        <p:spPr>
          <a:xfrm>
            <a:off x="-13830" y="564558"/>
            <a:ext cx="9157829" cy="767180"/>
          </a:xfrm>
        </p:spPr>
        <p:txBody>
          <a:bodyPr rtlCol="0">
            <a:noAutofit/>
          </a:bodyPr>
          <a:lstStyle/>
          <a:p>
            <a:pPr fontAlgn="auto">
              <a:spcAft>
                <a:spcPts val="0"/>
              </a:spcAft>
              <a:defRPr/>
            </a:pPr>
            <a:br>
              <a:rPr lang="en-US" sz="4000" b="1" dirty="0">
                <a:effectLst>
                  <a:glow rad="228600">
                    <a:schemeClr val="tx1"/>
                  </a:glow>
                </a:effectLst>
                <a:latin typeface="Arial" panose="020B0604020202020204" pitchFamily="34" charset="0"/>
                <a:ea typeface="+mj-ea"/>
                <a:cs typeface="Arial" panose="020B0604020202020204" pitchFamily="34" charset="0"/>
              </a:rPr>
            </a:br>
            <a:r>
              <a:rPr lang="ar-JO" sz="4000" b="1" dirty="0">
                <a:effectLst>
                  <a:glow rad="228600">
                    <a:schemeClr val="tx1"/>
                  </a:glow>
                </a:effectLst>
                <a:latin typeface="Arial" panose="020B0604020202020204" pitchFamily="34" charset="0"/>
                <a:ea typeface="+mj-ea"/>
                <a:cs typeface="Arial" panose="020B0604020202020204" pitchFamily="34" charset="0"/>
              </a:rPr>
              <a:t>وصف الشيطان (1: 6-12)</a:t>
            </a:r>
            <a:endParaRPr lang="en-US" sz="4000" b="1" dirty="0">
              <a:effectLst>
                <a:glow rad="228600">
                  <a:schemeClr val="tx1"/>
                </a:glow>
              </a:effectLst>
              <a:latin typeface="Arial" panose="020B0604020202020204" pitchFamily="34" charset="0"/>
              <a:ea typeface="+mj-ea"/>
              <a:cs typeface="Arial" panose="020B0604020202020204" pitchFamily="34" charset="0"/>
            </a:endParaRPr>
          </a:p>
        </p:txBody>
      </p:sp>
      <p:sp>
        <p:nvSpPr>
          <p:cNvPr id="4"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3</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59755218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JO" dirty="0">
                <a:solidFill>
                  <a:srgbClr val="EAEAEA"/>
                </a:solidFill>
                <a:effectLst/>
                <a:latin typeface="Arial" charset="0"/>
                <a:ea typeface="ＭＳ Ｐゴシック" charset="0"/>
              </a:rPr>
              <a:t>هجومات الشيطان في أيوب 1</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04595015"/>
              </p:ext>
            </p:extLst>
          </p:nvPr>
        </p:nvGraphicFramePr>
        <p:xfrm>
          <a:off x="0" y="685800"/>
          <a:ext cx="9143999" cy="5050761"/>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1</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2</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3</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rPr>
                        <a:t>4</a:t>
                      </a: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panose="020B0604020202020204" pitchFamily="34" charset="0"/>
                        <a:ea typeface="ＭＳ Ｐゴシック" charset="0"/>
                        <a:cs typeface="Arial" panose="020B0604020202020204" pitchFamily="34" charset="0"/>
                      </a:endParaRP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المهاجمين</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السبئيين</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14-15</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نار الله</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16</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الكلدانيون</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17</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الريح</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 18-19</a:t>
                      </a: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الحيوانات المقتولة</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1000 ثور</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500 حمار</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7000 خروف</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3000 جمل</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البشر المقتولين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عبيد كثيرون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7 أبناء</a:t>
                      </a: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3 بنات</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التبادل</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الإنسان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الله</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br>
                        <a:rPr kumimoji="0" lang="en-US"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b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الإنسان</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الله</a:t>
                      </a:r>
                      <a:endParaRPr kumimoji="0" lang="en-US" altLang="zh-CN" sz="2000" b="0"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39042" name="Text Box 123"/>
          <p:cNvSpPr txBox="1">
            <a:spLocks noChangeArrowheads="1"/>
          </p:cNvSpPr>
          <p:nvPr/>
        </p:nvSpPr>
        <p:spPr bwMode="auto">
          <a:xfrm>
            <a:off x="8382000" y="-603448"/>
            <a:ext cx="7493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5805264"/>
            <a:ext cx="9144000" cy="980728"/>
          </a:xfrm>
          <a:prstGeom prst="rect">
            <a:avLst/>
          </a:prstGeom>
          <a:solidFill>
            <a:srgbClr val="000000"/>
          </a:solidFill>
          <a:ln w="9525">
            <a:noFill/>
            <a:miter lim="800000"/>
            <a:headEnd/>
            <a:tailEnd/>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a:rPr>
              <a:t>انتظر الشيطان حتى يوم الإحتفال (1: 13)</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a:rPr>
              <a:t>لم يتحدى الشيطان تحديدات الله</a:t>
            </a:r>
            <a:endPar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a:endParaRPr>
          </a:p>
        </p:txBody>
      </p:sp>
      <p:cxnSp>
        <p:nvCxnSpPr>
          <p:cNvPr id="3" name="Straight Connector 2"/>
          <p:cNvCxnSpPr/>
          <p:nvPr/>
        </p:nvCxnSpPr>
        <p:spPr bwMode="auto">
          <a:xfrm flipV="1">
            <a:off x="26277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0" name="Straight Connector 9"/>
          <p:cNvCxnSpPr/>
          <p:nvPr/>
        </p:nvCxnSpPr>
        <p:spPr bwMode="auto">
          <a:xfrm>
            <a:off x="44279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flipV="1">
            <a:off x="6228184" y="4797152"/>
            <a:ext cx="1800200" cy="864096"/>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0231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3"/>
          <p:cNvSpPr>
            <a:spLocks noGrp="1" noChangeArrowheads="1"/>
          </p:cNvSpPr>
          <p:nvPr>
            <p:ph type="title"/>
          </p:nvPr>
        </p:nvSpPr>
        <p:spPr>
          <a:xfrm>
            <a:off x="0" y="5148073"/>
            <a:ext cx="9144000" cy="1709928"/>
          </a:xfrm>
          <a:noFill/>
          <a:ln>
            <a:solidFill>
              <a:schemeClr val="tx1"/>
            </a:solidFill>
            <a:miter lim="800000"/>
            <a:headEnd/>
            <a:tailEnd/>
          </a:ln>
        </p:spPr>
        <p:txBody>
          <a:bodyPr/>
          <a:lstStyle/>
          <a:p>
            <a:pPr eaLnBrk="1" hangingPunct="1"/>
            <a:r>
              <a:rPr lang="ar-JO" altLang="zh-CN" sz="3600" b="1" dirty="0">
                <a:solidFill>
                  <a:srgbClr val="FFFFFF"/>
                </a:solidFill>
                <a:ea typeface="宋体" charset="0"/>
              </a:rPr>
              <a:t>الرب أعطى والرب أخذ فليكن اسم الرب مباركاً </a:t>
            </a:r>
            <a:br>
              <a:rPr lang="ar-JO" altLang="zh-CN" sz="3600" b="1" dirty="0">
                <a:solidFill>
                  <a:srgbClr val="FFFFFF"/>
                </a:solidFill>
                <a:ea typeface="宋体" charset="0"/>
              </a:rPr>
            </a:br>
            <a:r>
              <a:rPr lang="ar-JO" altLang="zh-CN" sz="3600" b="1" dirty="0">
                <a:solidFill>
                  <a:srgbClr val="FFFFFF"/>
                </a:solidFill>
                <a:ea typeface="宋体" charset="0"/>
              </a:rPr>
              <a:t>(1: 21ب)</a:t>
            </a:r>
            <a:endParaRPr lang="en-US" sz="3600" dirty="0">
              <a:solidFill>
                <a:srgbClr val="FFFFFF"/>
              </a:solidFill>
              <a:ea typeface="宋体" charset="0"/>
            </a:endParaRPr>
          </a:p>
        </p:txBody>
      </p:sp>
      <p:pic>
        <p:nvPicPr>
          <p:cNvPr id="3" name="Picture 2"/>
          <p:cNvPicPr>
            <a:picLocks noChangeAspect="1"/>
          </p:cNvPicPr>
          <p:nvPr/>
        </p:nvPicPr>
        <p:blipFill>
          <a:blip r:embed="rId3"/>
          <a:stretch>
            <a:fillRect/>
          </a:stretch>
        </p:blipFill>
        <p:spPr>
          <a:xfrm>
            <a:off x="0" y="-1"/>
            <a:ext cx="9152130" cy="5148073"/>
          </a:xfrm>
          <a:prstGeom prst="rect">
            <a:avLst/>
          </a:prstGeom>
        </p:spPr>
      </p:pic>
    </p:spTree>
    <p:extLst>
      <p:ext uri="{BB962C8B-B14F-4D97-AF65-F5344CB8AC3E}">
        <p14:creationId xmlns:p14="http://schemas.microsoft.com/office/powerpoint/2010/main" val="306885448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40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يجب أن يكون لله السيادة على الإنسان كونه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غير مفهوم </a:t>
            </a: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للإنسان فيما يتعلق بأسباب</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 الألم والنواحي الأخرى للخليقة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ea typeface="ＭＳ Ｐゴシック" charset="0"/>
                <a:cs typeface="Arial" panose="020B0604020202020204" pitchFamily="34" charset="0"/>
              </a:rPr>
              <a:t>(38-42).</a:t>
            </a:r>
            <a:endParaRPr kumimoji="0" lang="en-US" sz="40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6430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2"/>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737475" y="190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357-358</a:t>
            </a: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25955" name="Rectangle 3"/>
          <p:cNvSpPr>
            <a:spLocks noGrp="1" noChangeArrowheads="1"/>
          </p:cNvSpPr>
          <p:nvPr>
            <p:ph type="title"/>
          </p:nvPr>
        </p:nvSpPr>
        <p:spPr>
          <a:xfrm>
            <a:off x="13716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الخصائص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29703" name="Rectangle 7"/>
          <p:cNvSpPr>
            <a:spLocks noChangeArrowheads="1"/>
          </p:cNvSpPr>
          <p:nvPr/>
        </p:nvSpPr>
        <p:spPr bwMode="auto">
          <a:xfrm>
            <a:off x="304800" y="2667000"/>
            <a:ext cx="8610600" cy="41148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42900" indent="-342900" algn="ctr">
              <a:lnSpc>
                <a:spcPct val="100000"/>
              </a:lnSpc>
              <a:spcBef>
                <a:spcPct val="20000"/>
              </a:spcBef>
              <a:buClr>
                <a:schemeClr val="tx2"/>
              </a:buClr>
              <a:buFont typeface="Wingdings" charset="0"/>
              <a:buNone/>
            </a:pPr>
            <a:r>
              <a:rPr lang="ar-JO" sz="2400" u="sng" dirty="0">
                <a:solidFill>
                  <a:srgbClr val="FFFFFF"/>
                </a:solidFill>
                <a:latin typeface="Arial" panose="020B0604020202020204" pitchFamily="34" charset="0"/>
                <a:cs typeface="Arial" panose="020B0604020202020204" pitchFamily="34" charset="0"/>
              </a:rPr>
              <a:t>التوازيات في هيكل سفر أيوب</a:t>
            </a:r>
            <a:endParaRPr lang="en-US" sz="2400" b="1" u="sng" dirty="0">
              <a:solidFill>
                <a:srgbClr val="FFFFFF"/>
              </a:solidFill>
              <a:latin typeface="Arial" panose="020B0604020202020204" pitchFamily="34" charset="0"/>
              <a:cs typeface="Arial" panose="020B0604020202020204" pitchFamily="34" charset="0"/>
            </a:endParaRPr>
          </a:p>
          <a:p>
            <a:pPr algn="r">
              <a:lnSpc>
                <a:spcPct val="100000"/>
              </a:lnSpc>
              <a:spcBef>
                <a:spcPct val="20000"/>
              </a:spcBef>
              <a:buClr>
                <a:schemeClr val="tx2"/>
              </a:buClr>
            </a:pPr>
            <a:r>
              <a:rPr lang="ar-JO" sz="2400" b="1" dirty="0">
                <a:solidFill>
                  <a:srgbClr val="FFFF00"/>
                </a:solidFill>
                <a:latin typeface="Arial" panose="020B0604020202020204" pitchFamily="34" charset="0"/>
                <a:cs typeface="Arial" panose="020B0604020202020204" pitchFamily="34" charset="0"/>
              </a:rPr>
              <a:t>أ. </a:t>
            </a:r>
            <a:r>
              <a:rPr lang="ar-JO" sz="2400" b="1" dirty="0">
                <a:solidFill>
                  <a:srgbClr val="FFFFFF"/>
                </a:solidFill>
                <a:latin typeface="Arial" panose="020B0604020202020204" pitchFamily="34" charset="0"/>
                <a:cs typeface="Arial" panose="020B0604020202020204" pitchFamily="34" charset="0"/>
              </a:rPr>
              <a:t>افتتاحية </a:t>
            </a:r>
            <a:r>
              <a:rPr lang="ar-JO" sz="2400" b="1" dirty="0">
                <a:solidFill>
                  <a:srgbClr val="FFFF00"/>
                </a:solidFill>
                <a:latin typeface="Arial" panose="020B0604020202020204" pitchFamily="34" charset="0"/>
                <a:cs typeface="Arial" panose="020B0604020202020204" pitchFamily="34" charset="0"/>
              </a:rPr>
              <a:t>سردية</a:t>
            </a:r>
            <a:r>
              <a:rPr lang="ar-JO" sz="2400" b="1" dirty="0">
                <a:solidFill>
                  <a:srgbClr val="FFFFFF"/>
                </a:solidFill>
                <a:latin typeface="Arial" panose="020B0604020202020204" pitchFamily="34" charset="0"/>
                <a:cs typeface="Arial" panose="020B0604020202020204" pitchFamily="34" charset="0"/>
              </a:rPr>
              <a:t> (الإصحاحات 1-2)</a:t>
            </a:r>
          </a:p>
          <a:p>
            <a:pPr algn="r">
              <a:lnSpc>
                <a:spcPct val="100000"/>
              </a:lnSpc>
              <a:spcBef>
                <a:spcPct val="20000"/>
              </a:spcBef>
              <a:buClr>
                <a:schemeClr val="tx2"/>
              </a:buClr>
            </a:pPr>
            <a:r>
              <a:rPr lang="ar-JO" sz="2400" b="1" dirty="0">
                <a:solidFill>
                  <a:srgbClr val="FFFFFF"/>
                </a:solidFill>
                <a:latin typeface="Arial" panose="020B0604020202020204" pitchFamily="34" charset="0"/>
                <a:cs typeface="Arial" panose="020B0604020202020204" pitchFamily="34" charset="0"/>
              </a:rPr>
              <a:t>   ب. افتتاحية أيوب </a:t>
            </a:r>
            <a:r>
              <a:rPr lang="ar-JO" sz="2400" b="1" dirty="0">
                <a:solidFill>
                  <a:srgbClr val="99FF99"/>
                </a:solidFill>
                <a:latin typeface="Arial" panose="020B0604020202020204" pitchFamily="34" charset="0"/>
                <a:cs typeface="Arial" panose="020B0604020202020204" pitchFamily="34" charset="0"/>
              </a:rPr>
              <a:t>لمناجاة النفس </a:t>
            </a:r>
            <a:r>
              <a:rPr lang="ar-JO" sz="2400" b="1" dirty="0">
                <a:solidFill>
                  <a:srgbClr val="FFFFFF"/>
                </a:solidFill>
                <a:latin typeface="Arial" panose="020B0604020202020204" pitchFamily="34" charset="0"/>
                <a:cs typeface="Arial" panose="020B0604020202020204" pitchFamily="34" charset="0"/>
              </a:rPr>
              <a:t>(الإصحاح 3) </a:t>
            </a:r>
            <a:endParaRPr lang="en-US" sz="2400" b="1" dirty="0">
              <a:solidFill>
                <a:srgbClr val="FFFFFF"/>
              </a:solidFill>
              <a:latin typeface="Arial" panose="020B0604020202020204" pitchFamily="34" charset="0"/>
              <a:cs typeface="Arial" panose="020B0604020202020204" pitchFamily="34" charset="0"/>
            </a:endParaRPr>
          </a:p>
          <a:p>
            <a:pPr marL="342900" indent="-342900" algn="r" rtl="1">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    ت. </a:t>
            </a:r>
            <a:r>
              <a:rPr lang="ar-JO" sz="2400" b="1" dirty="0">
                <a:solidFill>
                  <a:schemeClr val="accent1">
                    <a:lumMod val="60000"/>
                    <a:lumOff val="40000"/>
                  </a:schemeClr>
                </a:solidFill>
                <a:latin typeface="Arial" panose="020B0604020202020204" pitchFamily="34" charset="0"/>
                <a:cs typeface="Arial" panose="020B0604020202020204" pitchFamily="34" charset="0"/>
              </a:rPr>
              <a:t>مناظرة </a:t>
            </a:r>
            <a:r>
              <a:rPr lang="ar-JO" sz="2400" b="1" dirty="0">
                <a:solidFill>
                  <a:srgbClr val="FFFFFF"/>
                </a:solidFill>
                <a:latin typeface="Arial" panose="020B0604020202020204" pitchFamily="34" charset="0"/>
                <a:cs typeface="Arial" panose="020B0604020202020204" pitchFamily="34" charset="0"/>
              </a:rPr>
              <a:t>الأصدقاء مع أيوب (الإصحاحات 4-28)</a:t>
            </a:r>
          </a:p>
          <a:p>
            <a:pPr marL="342900" indent="-342900" algn="r" rtl="1">
              <a:lnSpc>
                <a:spcPct val="100000"/>
              </a:lnSpc>
              <a:spcBef>
                <a:spcPct val="20000"/>
              </a:spcBef>
              <a:buClr>
                <a:schemeClr val="tx2"/>
              </a:buClr>
              <a:buFont typeface="Wingdings" charset="0"/>
              <a:buNone/>
            </a:pPr>
            <a:r>
              <a:rPr lang="ar-JO" sz="2400" b="1" dirty="0">
                <a:solidFill>
                  <a:srgbClr val="FFFFFF"/>
                </a:solidFill>
                <a:latin typeface="Arial" panose="020B0604020202020204" pitchFamily="34" charset="0"/>
                <a:cs typeface="Arial" panose="020B0604020202020204" pitchFamily="34" charset="0"/>
              </a:rPr>
              <a:t>   ب1. </a:t>
            </a:r>
            <a:r>
              <a:rPr lang="ar-JO" sz="2400" b="1" dirty="0">
                <a:solidFill>
                  <a:srgbClr val="99FF99"/>
                </a:solidFill>
                <a:latin typeface="Arial" panose="020B0604020202020204" pitchFamily="34" charset="0"/>
                <a:cs typeface="Arial" panose="020B0604020202020204" pitchFamily="34" charset="0"/>
              </a:rPr>
              <a:t>مناجاة النفس </a:t>
            </a:r>
            <a:r>
              <a:rPr lang="ar-JO" sz="2400" b="1" dirty="0">
                <a:solidFill>
                  <a:srgbClr val="FFFFFF"/>
                </a:solidFill>
                <a:latin typeface="Arial" panose="020B0604020202020204" pitchFamily="34" charset="0"/>
                <a:cs typeface="Arial" panose="020B0604020202020204" pitchFamily="34" charset="0"/>
              </a:rPr>
              <a:t>الأخيرة لأيوب (الإصحاحات 29-31)</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        ت1. </a:t>
            </a:r>
            <a:r>
              <a:rPr lang="ar-JO" sz="2400" b="1" dirty="0">
                <a:solidFill>
                  <a:srgbClr val="A9C0C8"/>
                </a:solidFill>
                <a:latin typeface="Arial" panose="020B0604020202020204" pitchFamily="34" charset="0"/>
                <a:cs typeface="Arial" panose="020B0604020202020204" pitchFamily="34" charset="0"/>
              </a:rPr>
              <a:t>مناظرة</a:t>
            </a:r>
            <a:r>
              <a:rPr lang="ar-JO" sz="2400" b="1" dirty="0">
                <a:solidFill>
                  <a:srgbClr val="FFFFFF"/>
                </a:solidFill>
                <a:latin typeface="Arial" panose="020B0604020202020204" pitchFamily="34" charset="0"/>
                <a:cs typeface="Arial" panose="020B0604020202020204" pitchFamily="34" charset="0"/>
              </a:rPr>
              <a:t> أليهو مع أيوب (الإصحاحات 32-37)</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ar-JO" sz="2400" b="1" dirty="0">
                <a:solidFill>
                  <a:srgbClr val="FFFFFF"/>
                </a:solidFill>
                <a:latin typeface="Arial" panose="020B0604020202020204" pitchFamily="34" charset="0"/>
                <a:cs typeface="Arial" panose="020B0604020202020204" pitchFamily="34" charset="0"/>
              </a:rPr>
              <a:t>        ت2. </a:t>
            </a:r>
            <a:r>
              <a:rPr lang="ar-JO" sz="2400" b="1" dirty="0">
                <a:solidFill>
                  <a:srgbClr val="A9C0C8"/>
                </a:solidFill>
                <a:latin typeface="Arial" panose="020B0604020202020204" pitchFamily="34" charset="0"/>
                <a:cs typeface="Arial" panose="020B0604020202020204" pitchFamily="34" charset="0"/>
              </a:rPr>
              <a:t>مناظرة</a:t>
            </a:r>
            <a:r>
              <a:rPr lang="ar-JO" sz="2400" b="1" dirty="0">
                <a:solidFill>
                  <a:srgbClr val="FFFFFF"/>
                </a:solidFill>
                <a:latin typeface="Arial" panose="020B0604020202020204" pitchFamily="34" charset="0"/>
                <a:cs typeface="Arial" panose="020B0604020202020204" pitchFamily="34" charset="0"/>
              </a:rPr>
              <a:t> الله مع أيوب (38: 1 – 42: 6)</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en-US" sz="2400" b="1" dirty="0">
                <a:solidFill>
                  <a:srgbClr val="FFFFFF"/>
                </a:solidFill>
                <a:latin typeface="Arial" panose="020B0604020202020204" pitchFamily="34" charset="0"/>
                <a:cs typeface="Arial" panose="020B0604020202020204" pitchFamily="34" charset="0"/>
              </a:rPr>
              <a:t>		</a:t>
            </a:r>
            <a:r>
              <a:rPr lang="ar-JO" sz="2400" b="1" dirty="0">
                <a:solidFill>
                  <a:srgbClr val="FFFFFF"/>
                </a:solidFill>
                <a:latin typeface="Arial" panose="020B0604020202020204" pitchFamily="34" charset="0"/>
                <a:cs typeface="Arial" panose="020B0604020202020204" pitchFamily="34" charset="0"/>
              </a:rPr>
              <a:t>أ1: خاتمة </a:t>
            </a:r>
            <a:r>
              <a:rPr lang="ar-JO" sz="2400" b="1" dirty="0">
                <a:solidFill>
                  <a:srgbClr val="FFFF00"/>
                </a:solidFill>
                <a:latin typeface="Arial" panose="020B0604020202020204" pitchFamily="34" charset="0"/>
                <a:cs typeface="Arial" panose="020B0604020202020204" pitchFamily="34" charset="0"/>
              </a:rPr>
              <a:t>سردية</a:t>
            </a:r>
            <a:r>
              <a:rPr lang="ar-JO" sz="2400" b="1" dirty="0">
                <a:solidFill>
                  <a:srgbClr val="FFFFFF"/>
                </a:solidFill>
                <a:latin typeface="Arial" panose="020B0604020202020204" pitchFamily="34" charset="0"/>
                <a:cs typeface="Arial" panose="020B0604020202020204" pitchFamily="34" charset="0"/>
              </a:rPr>
              <a:t> (42: 7-17)</a:t>
            </a:r>
            <a:endParaRPr lang="en-US" sz="24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endParaRPr lang="en-US" sz="1800" b="1" dirty="0">
              <a:solidFill>
                <a:srgbClr val="FFFFFF"/>
              </a:solidFill>
              <a:latin typeface="Arial" panose="020B0604020202020204" pitchFamily="34" charset="0"/>
              <a:cs typeface="Arial" panose="020B0604020202020204" pitchFamily="34" charset="0"/>
            </a:endParaRPr>
          </a:p>
          <a:p>
            <a:pPr marL="342900" indent="-342900" algn="r">
              <a:lnSpc>
                <a:spcPct val="100000"/>
              </a:lnSpc>
              <a:spcBef>
                <a:spcPct val="20000"/>
              </a:spcBef>
              <a:buClr>
                <a:schemeClr val="tx2"/>
              </a:buClr>
              <a:buFont typeface="Wingdings" charset="0"/>
              <a:buNone/>
            </a:pPr>
            <a:r>
              <a:rPr lang="ar-JO" sz="1800" b="1" dirty="0">
                <a:solidFill>
                  <a:srgbClr val="FFFFFF"/>
                </a:solidFill>
                <a:latin typeface="Arial" panose="020B0604020202020204" pitchFamily="34" charset="0"/>
                <a:cs typeface="Arial" panose="020B0604020202020204" pitchFamily="34" charset="0"/>
              </a:rPr>
              <a:t>زوك، تفسير الكتاب المقدس المعرفي</a:t>
            </a:r>
            <a:endParaRPr lang="en-US" dirty="0">
              <a:solidFill>
                <a:srgbClr val="FFFFFF"/>
              </a:solidFill>
              <a:latin typeface="Arial" panose="020B0604020202020204" pitchFamily="34" charset="0"/>
              <a:cs typeface="Arial" panose="020B0604020202020204" pitchFamily="34" charset="0"/>
            </a:endParaRPr>
          </a:p>
        </p:txBody>
      </p:sp>
      <p:sp>
        <p:nvSpPr>
          <p:cNvPr id="29705" name="Rectangle 9"/>
          <p:cNvSpPr>
            <a:spLocks noChangeArrowheads="1"/>
          </p:cNvSpPr>
          <p:nvPr/>
        </p:nvSpPr>
        <p:spPr bwMode="auto">
          <a:xfrm>
            <a:off x="304800" y="1524000"/>
            <a:ext cx="8610600" cy="914400"/>
          </a:xfrm>
          <a:prstGeom prst="rect">
            <a:avLst/>
          </a:prstGeom>
          <a:solidFill>
            <a:schemeClr val="hlink"/>
          </a:solidFill>
          <a:ln w="12700" cap="sq">
            <a:solidFill>
              <a:srgbClr val="000000"/>
            </a:solidFill>
            <a:miter lim="800000"/>
            <a:headEnd type="none" w="sm" len="sm"/>
            <a:tailEnd type="none" w="sm" len="sm"/>
          </a:ln>
          <a:effectLst/>
        </p:spPr>
        <p:txBody>
          <a:bodyPr/>
          <a:lstStyle/>
          <a:p>
            <a:pPr marL="342900" indent="-342900" algn="r">
              <a:lnSpc>
                <a:spcPct val="100000"/>
              </a:lnSpc>
              <a:spcBef>
                <a:spcPct val="20000"/>
              </a:spcBef>
              <a:buClr>
                <a:schemeClr val="tx2"/>
              </a:buClr>
              <a:buFont typeface="Wingdings" charset="0"/>
              <a:buNone/>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أ. ينتقل السفر من السرد (الإصحاحات 1-2) إلى الشعر (3: 1 – 42: 6) ومن ثم </a:t>
            </a:r>
          </a:p>
          <a:p>
            <a:pPr marL="342900" indent="-342900" algn="r">
              <a:lnSpc>
                <a:spcPct val="100000"/>
              </a:lnSpc>
              <a:spcBef>
                <a:spcPct val="20000"/>
              </a:spcBef>
              <a:buClr>
                <a:schemeClr val="tx2"/>
              </a:buClr>
              <a:buFont typeface="Wingdings" charset="0"/>
              <a:buNone/>
              <a:defRPr/>
            </a:pPr>
            <a:r>
              <a:rPr lang="ar-JO"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يعود إلى السرد (42: 7-17)</a:t>
            </a:r>
            <a:r>
              <a:rPr lang="en-US" altLang="zh-CN" sz="2400" b="1" dirty="0">
                <a:solidFill>
                  <a:srgbClr val="FFFFFF"/>
                </a:solidFill>
                <a:effectLst>
                  <a:outerShdw blurRad="38100" dist="38100" dir="2700000" algn="tl">
                    <a:srgbClr val="000000"/>
                  </a:outerShdw>
                </a:effectLst>
                <a:latin typeface="Arial" panose="020B0604020202020204" pitchFamily="34" charset="0"/>
                <a:ea typeface="宋体"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9703">
                                            <p:txEl>
                                              <p:pRg st="0" end="0"/>
                                            </p:txEl>
                                          </p:spTgt>
                                        </p:tgtEl>
                                        <p:attrNameLst>
                                          <p:attrName>style.visibility</p:attrName>
                                        </p:attrNameLst>
                                      </p:cBhvr>
                                      <p:to>
                                        <p:strVal val="visible"/>
                                      </p:to>
                                    </p:set>
                                    <p:animEffect transition="in" filter="box(in)">
                                      <p:cBhvr>
                                        <p:cTn id="7" dur="500"/>
                                        <p:tgtEl>
                                          <p:spTgt spid="297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703">
                                            <p:txEl>
                                              <p:pRg st="1" end="1"/>
                                            </p:txEl>
                                          </p:spTgt>
                                        </p:tgtEl>
                                        <p:attrNameLst>
                                          <p:attrName>style.visibility</p:attrName>
                                        </p:attrNameLst>
                                      </p:cBhvr>
                                      <p:to>
                                        <p:strVal val="visible"/>
                                      </p:to>
                                    </p:set>
                                    <p:animEffect transition="in" filter="box(in)">
                                      <p:cBhvr>
                                        <p:cTn id="12" dur="500"/>
                                        <p:tgtEl>
                                          <p:spTgt spid="297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703">
                                            <p:txEl>
                                              <p:pRg st="2" end="2"/>
                                            </p:txEl>
                                          </p:spTgt>
                                        </p:tgtEl>
                                        <p:attrNameLst>
                                          <p:attrName>style.visibility</p:attrName>
                                        </p:attrNameLst>
                                      </p:cBhvr>
                                      <p:to>
                                        <p:strVal val="visible"/>
                                      </p:to>
                                    </p:set>
                                    <p:animEffect transition="in" filter="box(in)">
                                      <p:cBhvr>
                                        <p:cTn id="17" dur="500"/>
                                        <p:tgtEl>
                                          <p:spTgt spid="297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9703">
                                            <p:txEl>
                                              <p:pRg st="3" end="3"/>
                                            </p:txEl>
                                          </p:spTgt>
                                        </p:tgtEl>
                                        <p:attrNameLst>
                                          <p:attrName>style.visibility</p:attrName>
                                        </p:attrNameLst>
                                      </p:cBhvr>
                                      <p:to>
                                        <p:strVal val="visible"/>
                                      </p:to>
                                    </p:set>
                                    <p:animEffect transition="in" filter="box(in)">
                                      <p:cBhvr>
                                        <p:cTn id="22" dur="500"/>
                                        <p:tgtEl>
                                          <p:spTgt spid="297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3">
                                            <p:txEl>
                                              <p:pRg st="4" end="4"/>
                                            </p:txEl>
                                          </p:spTgt>
                                        </p:tgtEl>
                                        <p:attrNameLst>
                                          <p:attrName>style.visibility</p:attrName>
                                        </p:attrNameLst>
                                      </p:cBhvr>
                                      <p:to>
                                        <p:strVal val="visible"/>
                                      </p:to>
                                    </p:set>
                                    <p:animEffect transition="in" filter="box(in)">
                                      <p:cBhvr>
                                        <p:cTn id="27" dur="500"/>
                                        <p:tgtEl>
                                          <p:spTgt spid="297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9703">
                                            <p:txEl>
                                              <p:pRg st="5" end="5"/>
                                            </p:txEl>
                                          </p:spTgt>
                                        </p:tgtEl>
                                        <p:attrNameLst>
                                          <p:attrName>style.visibility</p:attrName>
                                        </p:attrNameLst>
                                      </p:cBhvr>
                                      <p:to>
                                        <p:strVal val="visible"/>
                                      </p:to>
                                    </p:set>
                                    <p:animEffect transition="in" filter="box(in)">
                                      <p:cBhvr>
                                        <p:cTn id="32" dur="500"/>
                                        <p:tgtEl>
                                          <p:spTgt spid="297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9703">
                                            <p:txEl>
                                              <p:pRg st="6" end="6"/>
                                            </p:txEl>
                                          </p:spTgt>
                                        </p:tgtEl>
                                        <p:attrNameLst>
                                          <p:attrName>style.visibility</p:attrName>
                                        </p:attrNameLst>
                                      </p:cBhvr>
                                      <p:to>
                                        <p:strVal val="visible"/>
                                      </p:to>
                                    </p:set>
                                    <p:animEffect transition="in" filter="box(in)">
                                      <p:cBhvr>
                                        <p:cTn id="37" dur="500"/>
                                        <p:tgtEl>
                                          <p:spTgt spid="297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9703">
                                            <p:txEl>
                                              <p:pRg st="7" end="7"/>
                                            </p:txEl>
                                          </p:spTgt>
                                        </p:tgtEl>
                                        <p:attrNameLst>
                                          <p:attrName>style.visibility</p:attrName>
                                        </p:attrNameLst>
                                      </p:cBhvr>
                                      <p:to>
                                        <p:strVal val="visible"/>
                                      </p:to>
                                    </p:set>
                                    <p:animEffect transition="in" filter="box(in)">
                                      <p:cBhvr>
                                        <p:cTn id="42" dur="500"/>
                                        <p:tgtEl>
                                          <p:spTgt spid="297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7808913" y="4445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charset="0"/>
                <a:cs typeface="Arial" charset="0"/>
              </a:rPr>
              <a:t>357-358</a:t>
            </a:r>
            <a:endParaRPr lang="en-US" sz="2400" b="1" dirty="0">
              <a:latin typeface="Arial" charset="0"/>
              <a:cs typeface="Arial" charset="0"/>
            </a:endParaRPr>
          </a:p>
        </p:txBody>
      </p:sp>
      <p:sp>
        <p:nvSpPr>
          <p:cNvPr id="126979" name="Rectangle 3"/>
          <p:cNvSpPr>
            <a:spLocks noGrp="1" noChangeArrowheads="1"/>
          </p:cNvSpPr>
          <p:nvPr>
            <p:ph type="title"/>
          </p:nvPr>
        </p:nvSpPr>
        <p:spPr>
          <a:xfrm>
            <a:off x="1828800" y="152400"/>
            <a:ext cx="5562600" cy="11430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الخصائص</a:t>
            </a:r>
            <a:endParaRPr lang="en-US" dirty="0">
              <a:solidFill>
                <a:srgbClr val="FFFFFF"/>
              </a:solidFill>
              <a:latin typeface="Arial Black" charset="0"/>
              <a:ea typeface="宋体" charset="0"/>
              <a:cs typeface="宋体" charset="0"/>
            </a:endParaRPr>
          </a:p>
        </p:txBody>
      </p:sp>
      <p:sp>
        <p:nvSpPr>
          <p:cNvPr id="31751" name="Rectangle 7"/>
          <p:cNvSpPr>
            <a:spLocks noChangeArrowheads="1"/>
          </p:cNvSpPr>
          <p:nvPr/>
        </p:nvSpPr>
        <p:spPr bwMode="auto">
          <a:xfrm>
            <a:off x="1447800" y="2057400"/>
            <a:ext cx="7467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algn="r">
              <a:lnSpc>
                <a:spcPct val="100000"/>
              </a:lnSpc>
              <a:spcBef>
                <a:spcPct val="20000"/>
              </a:spcBef>
              <a:buClr>
                <a:schemeClr val="tx2"/>
              </a:buClr>
            </a:pPr>
            <a:r>
              <a:rPr lang="ar-JO" altLang="zh-CN" sz="2800" b="1" dirty="0">
                <a:solidFill>
                  <a:schemeClr val="tx1"/>
                </a:solidFill>
                <a:latin typeface="Arial" charset="0"/>
                <a:cs typeface="Arial" charset="0"/>
              </a:rPr>
              <a:t>ب. معظم سفر أيوب يسجل حوارات بين رجال في قالب شعري. قد يبدو هذا غريباً لآذان الغربيين اليوم، لكن النقاش الشعري ليس شيئاً غير معتاد حتى في معظم المجتمعات اليوم .</a:t>
            </a:r>
            <a:endParaRPr lang="en-US" altLang="zh-CN" sz="2800" b="1" dirty="0">
              <a:solidFill>
                <a:schemeClr val="tx1"/>
              </a:solidFill>
              <a:latin typeface="Arial" charset="0"/>
              <a:cs typeface="Arial" charset="0"/>
            </a:endParaRPr>
          </a:p>
          <a:p>
            <a:pPr algn="r">
              <a:lnSpc>
                <a:spcPct val="100000"/>
              </a:lnSpc>
              <a:spcBef>
                <a:spcPct val="20000"/>
              </a:spcBef>
              <a:buClr>
                <a:schemeClr val="tx2"/>
              </a:buClr>
            </a:pPr>
            <a:r>
              <a:rPr lang="ar-JO" altLang="zh-CN" sz="2800" b="1" dirty="0">
                <a:solidFill>
                  <a:schemeClr val="tx1"/>
                </a:solidFill>
                <a:latin typeface="Arial" charset="0"/>
                <a:cs typeface="Arial" charset="0"/>
              </a:rPr>
              <a:t>ت. السؤال الرئيسي الذي تم معالجته في السفر هو لماذا يتألم البار؟ لم تتم الإجابة عنه بشكل محدد (ما عدا لأن الله هو الله)</a:t>
            </a:r>
            <a:endParaRPr lang="en-US" altLang="zh-CN" sz="2800" b="1" dirty="0">
              <a:solidFill>
                <a:schemeClr val="tx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1">
                                            <p:txEl>
                                              <p:pRg st="0" end="0"/>
                                            </p:txEl>
                                          </p:spTgt>
                                        </p:tgtEl>
                                        <p:attrNameLst>
                                          <p:attrName>style.visibility</p:attrName>
                                        </p:attrNameLst>
                                      </p:cBhvr>
                                      <p:to>
                                        <p:strVal val="visible"/>
                                      </p:to>
                                    </p:set>
                                    <p:anim calcmode="lin" valueType="num">
                                      <p:cBhvr additive="base">
                                        <p:cTn id="7" dur="500" fill="hold"/>
                                        <p:tgtEl>
                                          <p:spTgt spid="317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51">
                                            <p:txEl>
                                              <p:pRg st="1" end="1"/>
                                            </p:txEl>
                                          </p:spTgt>
                                        </p:tgtEl>
                                        <p:attrNameLst>
                                          <p:attrName>style.visibility</p:attrName>
                                        </p:attrNameLst>
                                      </p:cBhvr>
                                      <p:to>
                                        <p:strVal val="visible"/>
                                      </p:to>
                                    </p:set>
                                    <p:anim calcmode="lin" valueType="num">
                                      <p:cBhvr additive="base">
                                        <p:cTn id="13" dur="500" fill="hold"/>
                                        <p:tgtEl>
                                          <p:spTgt spid="317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5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descr="Job by Bonnat from Wikipedi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4054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89" name="Title 1"/>
          <p:cNvSpPr>
            <a:spLocks noGrp="1"/>
          </p:cNvSpPr>
          <p:nvPr>
            <p:ph type="title"/>
          </p:nvPr>
        </p:nvSpPr>
        <p:spPr>
          <a:xfrm>
            <a:off x="4643438" y="609600"/>
            <a:ext cx="4500562" cy="1235075"/>
          </a:xfrm>
        </p:spPr>
        <p:txBody>
          <a:bodyPr rtlCol="0">
            <a:noAutofit/>
          </a:bodyPr>
          <a:lstStyle/>
          <a:p>
            <a:pPr fontAlgn="auto">
              <a:spcAft>
                <a:spcPts val="0"/>
              </a:spcAft>
              <a:defRPr/>
            </a:pPr>
            <a:r>
              <a:rPr lang="ar-JO" sz="4800" b="1" dirty="0">
                <a:latin typeface="Arial" charset="0"/>
                <a:ea typeface="+mj-ea"/>
                <a:cs typeface="+mj-cs"/>
              </a:rPr>
              <a:t>هل أجاب             الله أيوب؟</a:t>
            </a:r>
            <a:endParaRPr lang="en-US" sz="4800" b="1" dirty="0">
              <a:latin typeface="Arial" charset="0"/>
              <a:ea typeface="+mj-ea"/>
              <a:cs typeface="+mj-cs"/>
            </a:endParaRPr>
          </a:p>
        </p:txBody>
      </p:sp>
      <p:sp>
        <p:nvSpPr>
          <p:cNvPr id="5" name="Title 1"/>
          <p:cNvSpPr txBox="1">
            <a:spLocks/>
          </p:cNvSpPr>
          <p:nvPr/>
        </p:nvSpPr>
        <p:spPr bwMode="auto">
          <a:xfrm>
            <a:off x="4643438" y="2708275"/>
            <a:ext cx="4500562"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fontAlgn="auto">
              <a:spcAft>
                <a:spcPts val="0"/>
              </a:spcAft>
              <a:defRPr/>
            </a:pPr>
            <a:r>
              <a:rPr lang="ar-JO" sz="4800" b="1" dirty="0">
                <a:latin typeface="Arial" charset="0"/>
                <a:ea typeface="+mj-ea"/>
                <a:cs typeface="+mj-cs"/>
              </a:rPr>
              <a:t>كيف؟</a:t>
            </a:r>
            <a:endParaRPr lang="en-US" sz="4800" b="1" dirty="0">
              <a:latin typeface="Arial" charset="0"/>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356</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1493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132152837"/>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552"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70990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0" name="Rectangle 3"/>
          <p:cNvSpPr>
            <a:spLocks noGrp="1" noChangeArrowheads="1"/>
          </p:cNvSpPr>
          <p:nvPr>
            <p:ph type="title"/>
          </p:nvPr>
        </p:nvSpPr>
        <p:spPr>
          <a:xfrm>
            <a:off x="11113" y="4365625"/>
            <a:ext cx="3431998" cy="2087563"/>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زوجة أيوب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العن الله ومت </a:t>
            </a:r>
            <a:br>
              <a:rPr lang="ar-JO" altLang="zh-CN" sz="3600" b="1" dirty="0">
                <a:solidFill>
                  <a:srgbClr val="FFFFFF"/>
                </a:solidFill>
                <a:latin typeface="Arial" panose="020B0604020202020204" pitchFamily="34" charset="0"/>
                <a:ea typeface="宋体" charset="0"/>
                <a:cs typeface="Arial" panose="020B0604020202020204" pitchFamily="34" charset="0"/>
              </a:rPr>
            </a:br>
            <a:r>
              <a:rPr lang="ar-JO" altLang="zh-CN" sz="3600" b="1" dirty="0">
                <a:solidFill>
                  <a:srgbClr val="FFFFFF"/>
                </a:solidFill>
                <a:latin typeface="Arial" panose="020B0604020202020204" pitchFamily="34" charset="0"/>
                <a:ea typeface="宋体" charset="0"/>
                <a:cs typeface="Arial" panose="020B0604020202020204" pitchFamily="34" charset="0"/>
              </a:rPr>
              <a:t>(2: 9)</a:t>
            </a:r>
            <a:endParaRPr lang="en-US" sz="3600" dirty="0">
              <a:solidFill>
                <a:srgbClr val="FFFFFF"/>
              </a:solidFill>
              <a:latin typeface="Arial" panose="020B0604020202020204" pitchFamily="34" charset="0"/>
              <a:ea typeface="宋体" charset="0"/>
              <a:cs typeface="Arial" panose="020B0604020202020204" pitchFamily="34" charset="0"/>
            </a:endParaRPr>
          </a:p>
        </p:txBody>
      </p:sp>
      <p:sp>
        <p:nvSpPr>
          <p:cNvPr id="5" name="Rectangle 3"/>
          <p:cNvSpPr txBox="1">
            <a:spLocks noChangeArrowheads="1"/>
          </p:cNvSpPr>
          <p:nvPr/>
        </p:nvSpPr>
        <p:spPr bwMode="auto">
          <a:xfrm>
            <a:off x="-71438" y="0"/>
            <a:ext cx="3097213" cy="609600"/>
          </a:xfrm>
          <a:prstGeom prst="rect">
            <a:avLst/>
          </a:prstGeom>
          <a:solidFill>
            <a:srgbClr val="800000"/>
          </a:solidFill>
          <a:ln>
            <a:solidFill>
              <a:schemeClr val="tx1"/>
            </a:solidFill>
            <a:miter lim="800000"/>
            <a:headEnd/>
            <a:tailEnd/>
          </a:ln>
          <a:extLs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المشهد 5 </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2479173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1. زوجة أيوب</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العن الله ومت  (2: 9)</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lnSpc>
                      <a:spcPct val="100000"/>
                    </a:lnSpc>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الإنتحار</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الشباب</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algn="ctr">
                    <a:defRPr/>
                  </a:pPr>
                  <a:r>
                    <a:rPr lang="ar-JO" sz="2400" b="1" dirty="0">
                      <a:solidFill>
                        <a:srgbClr val="E9E2B6"/>
                      </a:solidFill>
                      <a:latin typeface="Arial" panose="020B0604020202020204" pitchFamily="34" charset="0"/>
                      <a:ea typeface="Times New Roman" pitchFamily="-105" charset="0"/>
                      <a:cs typeface="Arial" panose="020B0604020202020204" pitchFamily="34" charset="0"/>
                    </a:rPr>
                    <a:t>غير مقبول</a:t>
                  </a:r>
                  <a:endParaRPr lang="en-US" sz="2400" b="1" dirty="0">
                    <a:solidFill>
                      <a:srgbClr val="E9E2B6"/>
                    </a:solidFill>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657" name="Rectangle 361"/>
          <p:cNvSpPr>
            <a:spLocks noChangeArrowheads="1"/>
          </p:cNvSpPr>
          <p:nvPr/>
        </p:nvSpPr>
        <p:spPr bwMode="auto">
          <a:xfrm>
            <a:off x="1115616" y="3565415"/>
            <a:ext cx="6768752" cy="978729"/>
          </a:xfrm>
          <a:prstGeom prst="rect">
            <a:avLst/>
          </a:prstGeom>
          <a:gradFill rotWithShape="1">
            <a:gsLst>
              <a:gs pos="0">
                <a:srgbClr val="FF0000"/>
              </a:gs>
              <a:gs pos="100000">
                <a:srgbClr val="760000"/>
              </a:gs>
            </a:gsLst>
            <a:path path="rect">
              <a:fillToRect r="100000" b="10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2: 9 فقالت له امرأته أنت متمسك بعد بكمالك بارك الله ومت</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046414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55657"/>
                                        </p:tgtEl>
                                        <p:attrNameLst>
                                          <p:attrName>style.visibility</p:attrName>
                                        </p:attrNameLst>
                                      </p:cBhvr>
                                      <p:to>
                                        <p:strVal val="visible"/>
                                      </p:to>
                                    </p:set>
                                    <p:anim calcmode="lin" valueType="num">
                                      <p:cBhvr>
                                        <p:cTn id="15" dur="1000" fill="hold"/>
                                        <p:tgtEl>
                                          <p:spTgt spid="55657"/>
                                        </p:tgtEl>
                                        <p:attrNameLst>
                                          <p:attrName>ppt_w</p:attrName>
                                        </p:attrNameLst>
                                      </p:cBhvr>
                                      <p:tavLst>
                                        <p:tav tm="0">
                                          <p:val>
                                            <p:fltVal val="0"/>
                                          </p:val>
                                        </p:tav>
                                        <p:tav tm="100000">
                                          <p:val>
                                            <p:strVal val="#ppt_w"/>
                                          </p:val>
                                        </p:tav>
                                      </p:tavLst>
                                    </p:anim>
                                    <p:anim calcmode="lin" valueType="num">
                                      <p:cBhvr>
                                        <p:cTn id="16" dur="1000" fill="hold"/>
                                        <p:tgtEl>
                                          <p:spTgt spid="55657"/>
                                        </p:tgtEl>
                                        <p:attrNameLst>
                                          <p:attrName>ppt_h</p:attrName>
                                        </p:attrNameLst>
                                      </p:cBhvr>
                                      <p:tavLst>
                                        <p:tav tm="0">
                                          <p:val>
                                            <p:fltVal val="0"/>
                                          </p:val>
                                        </p:tav>
                                        <p:tav tm="100000">
                                          <p:val>
                                            <p:strVal val="#ppt_h"/>
                                          </p:val>
                                        </p:tav>
                                      </p:tavLst>
                                    </p:anim>
                                    <p:anim calcmode="lin" valueType="num">
                                      <p:cBhvr>
                                        <p:cTn id="17" dur="1000" fill="hold"/>
                                        <p:tgtEl>
                                          <p:spTgt spid="5565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5565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5565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41110"/>
            <a:ext cx="9144000" cy="5143500"/>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eaLnBrk="1" hangingPunct="1"/>
            <a:r>
              <a:rPr lang="ar-JO" altLang="zh-CN" sz="3200" b="1" dirty="0">
                <a:solidFill>
                  <a:srgbClr val="FFFFFF"/>
                </a:solidFill>
                <a:ea typeface="宋体" charset="0"/>
              </a:rPr>
              <a:t>وقعدوا معه على الأرض سبعة أيام وسبع ليال ولم يكلمه أحد بكلمة لأنهم رأوا أن كآبته كانت عظيمة جداً (2: 13)</a:t>
            </a:r>
            <a:endParaRPr lang="en-US" sz="3200" dirty="0">
              <a:solidFill>
                <a:srgbClr val="FFFFFF"/>
              </a:solidFill>
              <a:ea typeface="宋体" charset="0"/>
            </a:endParaRPr>
          </a:p>
        </p:txBody>
      </p:sp>
    </p:spTree>
    <p:extLst>
      <p:ext uri="{BB962C8B-B14F-4D97-AF65-F5344CB8AC3E}">
        <p14:creationId xmlns:p14="http://schemas.microsoft.com/office/powerpoint/2010/main" val="3155725749"/>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تختبر </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معاناة </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205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الرد المناسب على معاناة الأبرار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هو الخضوع 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بدلاً من التشكيك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a:t>
            </a:r>
            <a:r>
              <a:rPr kumimoji="0" lang="ar-JO" sz="40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عدم فهمه </a:t>
            </a: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وسيادته.</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356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346</a:t>
            </a:r>
            <a:endParaRPr kumimoji="0" lang="en-US" altLang="zh-CN"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19839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3196992"/>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هو التجاوب المناسب مع </a:t>
            </a:r>
            <a:r>
              <a:rPr lang="ar-JO" sz="54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المعاناة</a:t>
            </a: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 الصالحة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75656" y="2996952"/>
            <a:ext cx="5904656" cy="3539009"/>
          </a:xfrm>
          <a:prstGeom prst="rect">
            <a:avLst/>
          </a:prstGeom>
        </p:spPr>
      </p:pic>
    </p:spTree>
    <p:extLst>
      <p:ext uri="{BB962C8B-B14F-4D97-AF65-F5344CB8AC3E}">
        <p14:creationId xmlns:p14="http://schemas.microsoft.com/office/powerpoint/2010/main" val="469547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883"/>
          <a:stretch/>
        </p:blipFill>
        <p:spPr>
          <a:xfrm>
            <a:off x="0" y="-15003"/>
            <a:ext cx="9144000" cy="68526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627784" y="49784"/>
            <a:ext cx="6516216" cy="4243312"/>
          </a:xfrm>
          <a:effectLst>
            <a:outerShdw blurRad="63500" dist="35921" dir="2700000" algn="ctr" rotWithShape="0">
              <a:schemeClr val="tx2">
                <a:alpha val="74998"/>
              </a:schemeClr>
            </a:outerShdw>
          </a:effectLst>
        </p:spPr>
        <p:txBody>
          <a:bodyPr anchor="t"/>
          <a:lstStyle/>
          <a:p>
            <a:pPr marL="531813" indent="-531813" algn="r">
              <a:defRPr/>
            </a:pP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الإطار : تأتي المعاناة أحياناً عندما لا نفعل أي شيء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خاطئ</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(أي 1-2)</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510114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5725" y="-26988"/>
            <a:ext cx="9480550" cy="6915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3838222" y="4365625"/>
            <a:ext cx="5556603" cy="2087563"/>
          </a:xfrm>
          <a:solidFill>
            <a:srgbClr val="800000"/>
          </a:solidFill>
          <a:ln>
            <a:solidFill>
              <a:schemeClr val="tx1"/>
            </a:solidFill>
            <a:miter lim="800000"/>
            <a:headEnd/>
            <a:tailEnd/>
          </a:ln>
        </p:spPr>
        <p:txBody>
          <a:bodyPr/>
          <a:lstStyle/>
          <a:p>
            <a:pPr eaLnBrk="1" hangingPunct="1"/>
            <a:r>
              <a:rPr lang="ar-JO" sz="3600" b="1" dirty="0">
                <a:solidFill>
                  <a:srgbClr val="FFFFFF"/>
                </a:solidFill>
                <a:latin typeface="Arial" panose="020B0604020202020204" pitchFamily="34" charset="0"/>
                <a:cs typeface="Arial" panose="020B0604020202020204" pitchFamily="34" charset="0"/>
              </a:rPr>
              <a:t>ما هو ردنا النموذجي على المعاناة الصالحة؟</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2022664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0049"/>
          <a:stretch/>
        </p:blipFill>
        <p:spPr>
          <a:xfrm>
            <a:off x="0" y="2745432"/>
            <a:ext cx="9144000" cy="41125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3955280"/>
          </a:xfrm>
          <a:effectLst>
            <a:outerShdw blurRad="63500" dist="35921" dir="2700000" algn="ctr" rotWithShape="0">
              <a:schemeClr val="tx2">
                <a:alpha val="74998"/>
              </a:schemeClr>
            </a:outerShdw>
          </a:effectLst>
        </p:spPr>
        <p:txBody>
          <a:bodyPr anchor="t"/>
          <a:lstStyle/>
          <a:p>
            <a:pPr marL="531813" indent="-531813" algn="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الجدال : نصارع مع المعاناة الصالحة حتى يشارك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سوء الفهم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(أيوب 3-41)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545149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lnSpc>
                <a:spcPct val="100000"/>
              </a:lnSpc>
            </a:pPr>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586363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5148072"/>
          </a:xfrm>
          <a:prstGeom prst="rect">
            <a:avLst/>
          </a:prstGeom>
        </p:spPr>
      </p:pic>
      <p:sp>
        <p:nvSpPr>
          <p:cNvPr id="134146" name="Rectangle 3"/>
          <p:cNvSpPr>
            <a:spLocks noGrp="1" noChangeArrowheads="1"/>
          </p:cNvSpPr>
          <p:nvPr>
            <p:ph type="title"/>
          </p:nvPr>
        </p:nvSpPr>
        <p:spPr>
          <a:xfrm>
            <a:off x="0" y="4797778"/>
            <a:ext cx="9144000" cy="2060223"/>
          </a:xfrm>
          <a:solidFill>
            <a:schemeClr val="tx1"/>
          </a:solidFill>
          <a:ln>
            <a:solidFill>
              <a:schemeClr val="tx1"/>
            </a:solidFill>
            <a:miter lim="800000"/>
            <a:headEnd/>
            <a:tailEnd/>
          </a:ln>
        </p:spPr>
        <p:txBody>
          <a:bodyPr/>
          <a:lstStyle/>
          <a:p>
            <a:pPr rtl="1" eaLnBrk="1" hangingPunct="1"/>
            <a:r>
              <a:rPr lang="ar-SA" altLang="zh-CN" sz="4800" b="1" dirty="0">
                <a:solidFill>
                  <a:srgbClr val="FFFFFF"/>
                </a:solidFill>
                <a:ea typeface="宋体" charset="0"/>
              </a:rPr>
              <a:t>ال</a:t>
            </a:r>
            <a:r>
              <a:rPr lang="ar-JO" altLang="zh-CN" sz="4800" b="1" dirty="0">
                <a:solidFill>
                  <a:srgbClr val="FFFFFF"/>
                </a:solidFill>
                <a:ea typeface="宋体" charset="0"/>
              </a:rPr>
              <a:t>مناظر</a:t>
            </a:r>
            <a:r>
              <a:rPr lang="ar-SA" altLang="zh-CN" sz="4800" b="1" dirty="0">
                <a:solidFill>
                  <a:srgbClr val="FFFFFF"/>
                </a:solidFill>
                <a:ea typeface="宋体" charset="0"/>
              </a:rPr>
              <a:t>ة</a:t>
            </a:r>
            <a:r>
              <a:rPr lang="en-US" altLang="zh-CN" sz="4800" b="1" dirty="0">
                <a:solidFill>
                  <a:srgbClr val="FFFFFF"/>
                </a:solidFill>
                <a:ea typeface="宋体" charset="0"/>
              </a:rPr>
              <a:t>) </a:t>
            </a:r>
            <a:r>
              <a:rPr lang="ar-SA" altLang="zh-CN" sz="4800" b="1" dirty="0">
                <a:solidFill>
                  <a:srgbClr val="FFFFFF"/>
                </a:solidFill>
                <a:ea typeface="宋体" charset="0"/>
              </a:rPr>
              <a:t>أيوب</a:t>
            </a:r>
            <a:r>
              <a:rPr lang="en-US" altLang="zh-CN" sz="4800" b="1" dirty="0">
                <a:solidFill>
                  <a:srgbClr val="FFFFFF"/>
                </a:solidFill>
                <a:ea typeface="宋体" charset="0"/>
              </a:rPr>
              <a:t> </a:t>
            </a:r>
            <a:r>
              <a:rPr lang="ar-JO" altLang="zh-CN" sz="4800" b="1" dirty="0">
                <a:solidFill>
                  <a:srgbClr val="FFFFFF"/>
                </a:solidFill>
                <a:ea typeface="宋体" charset="0"/>
              </a:rPr>
              <a:t>3-41)</a:t>
            </a:r>
            <a:r>
              <a:rPr lang="en-US" altLang="zh-CN" sz="4800" b="1" dirty="0">
                <a:solidFill>
                  <a:srgbClr val="FFFFFF"/>
                </a:solidFill>
                <a:ea typeface="宋体" charset="0"/>
              </a:rPr>
              <a:t> </a:t>
            </a:r>
            <a:endParaRPr lang="en-US" sz="4800" dirty="0">
              <a:solidFill>
                <a:srgbClr val="FFFFFF"/>
              </a:solidFill>
              <a:ea typeface="宋体" charset="0"/>
            </a:endParaRPr>
          </a:p>
        </p:txBody>
      </p:sp>
    </p:spTree>
    <p:extLst>
      <p:ext uri="{BB962C8B-B14F-4D97-AF65-F5344CB8AC3E}">
        <p14:creationId xmlns:p14="http://schemas.microsoft.com/office/powerpoint/2010/main" val="2992353658"/>
      </p:ext>
    </p:extLst>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85193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يفسر عدم فهم الله 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المعاناة الصالحة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الحوار غير الناجح</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الإسترداد</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1-2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الإصحاحات 3-41</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الإصحاح 42</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المعضلة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الجدال</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التحرير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الدمار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الأسباب</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الإعتراف</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شعر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نثر</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أرض عوص (شمال العربية)</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السماء و الأرض</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شخصية</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اعتداءات</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الشيطان</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6-2: 10</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أصدقاء</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11-13</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الدورات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أيوب</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أليهو</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الله</a:t>
                      </a: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الطاعة</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1-9</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البركات</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ar-JO"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a:t>
                      </a:r>
                      <a:r>
                        <a:rPr lang="ar-JO" sz="1600" b="1" baseline="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10-17</a:t>
                      </a: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زمن الآباء</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ar-JO" b="1" dirty="0">
                <a:solidFill>
                  <a:srgbClr val="FFFFFF"/>
                </a:solidFill>
                <a:latin typeface="Arial" panose="020B0604020202020204" pitchFamily="34" charset="0"/>
                <a:ea typeface="+mj-ea"/>
                <a:cs typeface="Arial" panose="020B0604020202020204" pitchFamily="34" charset="0"/>
              </a:rPr>
              <a:t>أيوب</a:t>
            </a:r>
            <a:endParaRPr lang="en-US" b="1" dirty="0">
              <a:solidFill>
                <a:srgbClr val="FFFFFF"/>
              </a:solidFill>
              <a:latin typeface="Arial" panose="020B0604020202020204" pitchFamily="34" charset="0"/>
              <a:ea typeface="+mj-ea"/>
              <a:cs typeface="Arial" panose="020B0604020202020204" pitchFamily="34" charset="0"/>
            </a:endParaRP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130053"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880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3" name="Group 79"/>
            <p:cNvGrpSpPr>
              <a:grpSpLocks/>
            </p:cNvGrpSpPr>
            <p:nvPr/>
          </p:nvGrpSpPr>
          <p:grpSpPr bwMode="auto">
            <a:xfrm>
              <a:off x="-159" y="1364"/>
              <a:ext cx="5917" cy="3019"/>
              <a:chOff x="-159" y="1777"/>
              <a:chExt cx="5917" cy="2561"/>
            </a:xfrm>
          </p:grpSpPr>
          <p:grpSp>
            <p:nvGrpSpPr>
              <p:cNvPr id="4"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7"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1"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2"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4"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9276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28204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a:defRPr/>
              </a:pPr>
              <a:endParaRPr lang="en-US">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algn="ctr">
              <a:lnSpc>
                <a:spcPct val="100000"/>
              </a:lnSpc>
              <a:spcBef>
                <a:spcPct val="50000"/>
              </a:spcBef>
              <a:defRPr/>
            </a:pPr>
            <a:r>
              <a:rPr lang="ar-JO" sz="2400" b="1" dirty="0">
                <a:solidFill>
                  <a:schemeClr val="bg1"/>
                </a:solidFill>
                <a:latin typeface="Arial"/>
                <a:ea typeface="Times New Roman" pitchFamily="-105" charset="0"/>
                <a:cs typeface="Arial"/>
              </a:rPr>
              <a:t>373</a:t>
            </a:r>
            <a:endParaRPr lang="en-US" sz="2400" b="1" dirty="0">
              <a:solidFill>
                <a:schemeClr val="bg1"/>
              </a:solidFill>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defRPr/>
            </a:pPr>
            <a:r>
              <a:rPr lang="ar-JO" sz="4000" b="1" dirty="0">
                <a:solidFill>
                  <a:schemeClr val="bg1"/>
                </a:solidFill>
                <a:latin typeface="Arial" charset="0"/>
              </a:rPr>
              <a:t>الدورة الأولى</a:t>
            </a:r>
            <a:endParaRPr lang="en-US" sz="4000" b="1" dirty="0">
              <a:solidFill>
                <a:schemeClr val="bg1"/>
              </a:solidFill>
              <a:latin typeface="Times New Roman" charset="0"/>
            </a:endParaRPr>
          </a:p>
          <a:p>
            <a:pPr algn="ctr" eaLnBrk="1" hangingPunct="1">
              <a:lnSpc>
                <a:spcPct val="100000"/>
              </a:lnSpc>
              <a:defRPr/>
            </a:pPr>
            <a:r>
              <a:rPr lang="ar-JO" sz="4000" b="1" dirty="0">
                <a:solidFill>
                  <a:schemeClr val="bg1"/>
                </a:solidFill>
                <a:latin typeface="Arial" charset="0"/>
              </a:rPr>
              <a:t>3-14</a:t>
            </a:r>
            <a:endParaRPr lang="en-US" sz="4000" b="1" dirty="0">
              <a:solidFill>
                <a:schemeClr val="bg1"/>
              </a:solidFill>
              <a:latin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أليفاز</a:t>
            </a:r>
            <a:endParaRPr lang="en-US" sz="4000" b="1" dirty="0">
              <a:solidFill>
                <a:schemeClr val="bg1"/>
              </a:solidFill>
              <a:latin typeface="Times New Roman" charset="0"/>
            </a:endParaRPr>
          </a:p>
        </p:txBody>
      </p:sp>
      <p:sp>
        <p:nvSpPr>
          <p:cNvPr id="84999" name="Text Box 7"/>
          <p:cNvSpPr txBox="1">
            <a:spLocks noChangeArrowheads="1"/>
          </p:cNvSpPr>
          <p:nvPr/>
        </p:nvSpPr>
        <p:spPr bwMode="auto">
          <a:xfrm>
            <a:off x="3276600" y="1981200"/>
            <a:ext cx="554387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الشرير فقط يتألم</a:t>
            </a:r>
            <a:endParaRPr lang="en-US" sz="4000" b="1" dirty="0">
              <a:solidFill>
                <a:schemeClr val="bg1"/>
              </a:solidFill>
              <a:latin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a:latin typeface="Arial Narrow" pitchFamily="-105" charset="0"/>
                <a:ea typeface="Times New Roman" pitchFamily="-105" charset="0"/>
                <a:cs typeface="Times New Roman" pitchFamily="-105" charset="0"/>
              </a:endParaRPr>
            </a:p>
          </p:txBody>
        </p: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30628" y="1602007"/>
            <a:ext cx="8660593"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الرغم من أنه عاش قبل عهد الله مع إبراهيم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إلا أن أيوب استمر في تقديم الذبائح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عن أي لعنة خاصة بأبنائه (1: 4-5)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وبمباركة من الله (1: 1-3).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39752" y="5920006"/>
            <a:ext cx="64514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2727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pSp>
        <p:nvGrpSpPr>
          <p:cNvPr id="2" name="Group 261"/>
          <p:cNvGrpSpPr>
            <a:grpSpLocks/>
          </p:cNvGrpSpPr>
          <p:nvPr/>
        </p:nvGrpSpPr>
        <p:grpSpPr bwMode="auto">
          <a:xfrm>
            <a:off x="228600" y="1072301"/>
            <a:ext cx="8839200" cy="5633299"/>
            <a:chOff x="-4" y="0"/>
            <a:chExt cx="5568" cy="4096"/>
          </a:xfrm>
        </p:grpSpPr>
        <p:grpSp>
          <p:nvGrpSpPr>
            <p:cNvPr id="166923" name="Group 259"/>
            <p:cNvGrpSpPr>
              <a:grpSpLocks/>
            </p:cNvGrpSpPr>
            <p:nvPr/>
          </p:nvGrpSpPr>
          <p:grpSpPr bwMode="auto">
            <a:xfrm>
              <a:off x="0" y="0"/>
              <a:ext cx="5560" cy="4096"/>
              <a:chOff x="0" y="0"/>
              <a:chExt cx="5560" cy="4096"/>
            </a:xfrm>
          </p:grpSpPr>
          <p:grpSp>
            <p:nvGrpSpPr>
              <p:cNvPr id="166925" name="Group 200"/>
              <p:cNvGrpSpPr>
                <a:grpSpLocks/>
              </p:cNvGrpSpPr>
              <p:nvPr/>
            </p:nvGrpSpPr>
            <p:grpSpPr bwMode="auto">
              <a:xfrm>
                <a:off x="0" y="0"/>
                <a:ext cx="1112" cy="634"/>
                <a:chOff x="0" y="0"/>
                <a:chExt cx="1112" cy="634"/>
              </a:xfrm>
            </p:grpSpPr>
            <p:sp>
              <p:nvSpPr>
                <p:cNvPr id="167013" name="Rectangle 169"/>
                <p:cNvSpPr>
                  <a:spLocks noChangeArrowheads="1"/>
                </p:cNvSpPr>
                <p:nvPr/>
              </p:nvSpPr>
              <p:spPr bwMode="auto">
                <a:xfrm>
                  <a:off x="0"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الشخص</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4" name="Rectangle 199"/>
                <p:cNvSpPr>
                  <a:spLocks noChangeArrowheads="1"/>
                </p:cNvSpPr>
                <p:nvPr/>
              </p:nvSpPr>
              <p:spPr bwMode="auto">
                <a:xfrm>
                  <a:off x="0"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6" name="Group 202"/>
              <p:cNvGrpSpPr>
                <a:grpSpLocks/>
              </p:cNvGrpSpPr>
              <p:nvPr/>
            </p:nvGrpSpPr>
            <p:grpSpPr bwMode="auto">
              <a:xfrm>
                <a:off x="1112" y="0"/>
                <a:ext cx="1112" cy="634"/>
                <a:chOff x="1112" y="0"/>
                <a:chExt cx="1112" cy="634"/>
              </a:xfrm>
            </p:grpSpPr>
            <p:sp>
              <p:nvSpPr>
                <p:cNvPr id="167011" name="Rectangle 170"/>
                <p:cNvSpPr>
                  <a:spLocks noChangeArrowheads="1"/>
                </p:cNvSpPr>
                <p:nvPr/>
              </p:nvSpPr>
              <p:spPr bwMode="auto">
                <a:xfrm>
                  <a:off x="1112" y="0"/>
                  <a:ext cx="1112" cy="634"/>
                </a:xfrm>
                <a:prstGeom prst="rect">
                  <a:avLst/>
                </a:prstGeom>
                <a:solidFill>
                  <a:srgbClr val="000000"/>
                </a:solidFill>
                <a:ln w="12700" cap="sq">
                  <a:solidFill>
                    <a:schemeClr val="tx1"/>
                  </a:solidFill>
                  <a:miter lim="800000"/>
                  <a:headEnd/>
                  <a:tailEnd/>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التجاوب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2" name="Rectangle 201"/>
                <p:cNvSpPr>
                  <a:spLocks noChangeArrowheads="1"/>
                </p:cNvSpPr>
                <p:nvPr/>
              </p:nvSpPr>
              <p:spPr bwMode="auto">
                <a:xfrm>
                  <a:off x="1112"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7" name="Group 204"/>
              <p:cNvGrpSpPr>
                <a:grpSpLocks/>
              </p:cNvGrpSpPr>
              <p:nvPr/>
            </p:nvGrpSpPr>
            <p:grpSpPr bwMode="auto">
              <a:xfrm>
                <a:off x="2224" y="0"/>
                <a:ext cx="1112" cy="634"/>
                <a:chOff x="2224" y="0"/>
                <a:chExt cx="1112" cy="634"/>
              </a:xfrm>
            </p:grpSpPr>
            <p:sp>
              <p:nvSpPr>
                <p:cNvPr id="167009" name="Rectangle 171"/>
                <p:cNvSpPr>
                  <a:spLocks noChangeArrowheads="1"/>
                </p:cNvSpPr>
                <p:nvPr/>
              </p:nvSpPr>
              <p:spPr bwMode="auto">
                <a:xfrm>
                  <a:off x="2224"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الحل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10" name="Rectangle 203"/>
                <p:cNvSpPr>
                  <a:spLocks noChangeArrowheads="1"/>
                </p:cNvSpPr>
                <p:nvPr/>
              </p:nvSpPr>
              <p:spPr bwMode="auto">
                <a:xfrm>
                  <a:off x="2224"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8" name="Group 206"/>
              <p:cNvGrpSpPr>
                <a:grpSpLocks/>
              </p:cNvGrpSpPr>
              <p:nvPr/>
            </p:nvGrpSpPr>
            <p:grpSpPr bwMode="auto">
              <a:xfrm>
                <a:off x="3336" y="0"/>
                <a:ext cx="1112" cy="634"/>
                <a:chOff x="3336" y="0"/>
                <a:chExt cx="1112" cy="634"/>
              </a:xfrm>
            </p:grpSpPr>
            <p:sp>
              <p:nvSpPr>
                <p:cNvPr id="167007" name="Rectangle 172"/>
                <p:cNvSpPr>
                  <a:spLocks noChangeArrowheads="1"/>
                </p:cNvSpPr>
                <p:nvPr/>
              </p:nvSpPr>
              <p:spPr bwMode="auto">
                <a:xfrm>
                  <a:off x="3336"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المعادل الحالي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8" name="Rectangle 205"/>
                <p:cNvSpPr>
                  <a:spLocks noChangeArrowheads="1"/>
                </p:cNvSpPr>
                <p:nvPr/>
              </p:nvSpPr>
              <p:spPr bwMode="auto">
                <a:xfrm>
                  <a:off x="3336"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29" name="Group 208"/>
              <p:cNvGrpSpPr>
                <a:grpSpLocks/>
              </p:cNvGrpSpPr>
              <p:nvPr/>
            </p:nvGrpSpPr>
            <p:grpSpPr bwMode="auto">
              <a:xfrm>
                <a:off x="4448" y="0"/>
                <a:ext cx="1112" cy="634"/>
                <a:chOff x="4448" y="0"/>
                <a:chExt cx="1112" cy="634"/>
              </a:xfrm>
            </p:grpSpPr>
            <p:sp>
              <p:nvSpPr>
                <p:cNvPr id="167005" name="Rectangle 173"/>
                <p:cNvSpPr>
                  <a:spLocks noChangeArrowheads="1"/>
                </p:cNvSpPr>
                <p:nvPr/>
              </p:nvSpPr>
              <p:spPr bwMode="auto">
                <a:xfrm>
                  <a:off x="4448" y="0"/>
                  <a:ext cx="1112" cy="634"/>
                </a:xfrm>
                <a:prstGeom prst="rect">
                  <a:avLst/>
                </a:prstGeom>
                <a:solidFill>
                  <a:srgbClr val="000000"/>
                </a:solidFill>
                <a:ln w="12700" cap="sq">
                  <a:solidFill>
                    <a:schemeClr val="tx1"/>
                  </a:solidFill>
                  <a:miter lim="800000"/>
                  <a:headEnd/>
                  <a:tailEnd/>
                </a:ln>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الإجابة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7006" name="Rectangle 207"/>
                <p:cNvSpPr>
                  <a:spLocks noChangeArrowheads="1"/>
                </p:cNvSpPr>
                <p:nvPr/>
              </p:nvSpPr>
              <p:spPr bwMode="auto">
                <a:xfrm>
                  <a:off x="4448" y="211"/>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0" name="Group 210"/>
              <p:cNvGrpSpPr>
                <a:grpSpLocks/>
              </p:cNvGrpSpPr>
              <p:nvPr/>
            </p:nvGrpSpPr>
            <p:grpSpPr bwMode="auto">
              <a:xfrm>
                <a:off x="0" y="630"/>
                <a:ext cx="1112" cy="638"/>
                <a:chOff x="0" y="630"/>
                <a:chExt cx="1112" cy="638"/>
              </a:xfrm>
            </p:grpSpPr>
            <p:sp>
              <p:nvSpPr>
                <p:cNvPr id="55470" name="Rectangle 174"/>
                <p:cNvSpPr>
                  <a:spLocks noChangeArrowheads="1"/>
                </p:cNvSpPr>
                <p:nvPr/>
              </p:nvSpPr>
              <p:spPr bwMode="auto">
                <a:xfrm>
                  <a:off x="0"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1. زوجة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4" name="Rectangle 209"/>
                <p:cNvSpPr>
                  <a:spLocks noChangeArrowheads="1"/>
                </p:cNvSpPr>
                <p:nvPr/>
              </p:nvSpPr>
              <p:spPr bwMode="auto">
                <a:xfrm>
                  <a:off x="0"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1" name="Group 212"/>
              <p:cNvGrpSpPr>
                <a:grpSpLocks/>
              </p:cNvGrpSpPr>
              <p:nvPr/>
            </p:nvGrpSpPr>
            <p:grpSpPr bwMode="auto">
              <a:xfrm>
                <a:off x="1112" y="630"/>
                <a:ext cx="1112" cy="638"/>
                <a:chOff x="1112" y="630"/>
                <a:chExt cx="1112" cy="638"/>
              </a:xfrm>
            </p:grpSpPr>
            <p:sp>
              <p:nvSpPr>
                <p:cNvPr id="55471" name="Rectangle 175"/>
                <p:cNvSpPr>
                  <a:spLocks noChangeArrowheads="1"/>
                </p:cNvSpPr>
                <p:nvPr/>
              </p:nvSpPr>
              <p:spPr bwMode="auto">
                <a:xfrm>
                  <a:off x="1112"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العن الله ومت  (2: 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2" name="Rectangle 211"/>
                <p:cNvSpPr>
                  <a:spLocks noChangeArrowheads="1"/>
                </p:cNvSpPr>
                <p:nvPr/>
              </p:nvSpPr>
              <p:spPr bwMode="auto">
                <a:xfrm>
                  <a:off x="1112"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2" name="Group 214"/>
              <p:cNvGrpSpPr>
                <a:grpSpLocks/>
              </p:cNvGrpSpPr>
              <p:nvPr/>
            </p:nvGrpSpPr>
            <p:grpSpPr bwMode="auto">
              <a:xfrm>
                <a:off x="2224" y="630"/>
                <a:ext cx="1112" cy="638"/>
                <a:chOff x="2224" y="630"/>
                <a:chExt cx="1112" cy="638"/>
              </a:xfrm>
            </p:grpSpPr>
            <p:sp>
              <p:nvSpPr>
                <p:cNvPr id="55472" name="Rectangle 176"/>
                <p:cNvSpPr>
                  <a:spLocks noChangeArrowheads="1"/>
                </p:cNvSpPr>
                <p:nvPr/>
              </p:nvSpPr>
              <p:spPr bwMode="auto">
                <a:xfrm>
                  <a:off x="2224"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الإنتحار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7000" name="Rectangle 213"/>
                <p:cNvSpPr>
                  <a:spLocks noChangeArrowheads="1"/>
                </p:cNvSpPr>
                <p:nvPr/>
              </p:nvSpPr>
              <p:spPr bwMode="auto">
                <a:xfrm>
                  <a:off x="2224"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3" name="Group 216"/>
              <p:cNvGrpSpPr>
                <a:grpSpLocks/>
              </p:cNvGrpSpPr>
              <p:nvPr/>
            </p:nvGrpSpPr>
            <p:grpSpPr bwMode="auto">
              <a:xfrm>
                <a:off x="3336" y="630"/>
                <a:ext cx="1112" cy="638"/>
                <a:chOff x="3336" y="630"/>
                <a:chExt cx="1112" cy="638"/>
              </a:xfrm>
            </p:grpSpPr>
            <p:sp>
              <p:nvSpPr>
                <p:cNvPr id="55473" name="Rectangle 177"/>
                <p:cNvSpPr>
                  <a:spLocks noChangeArrowheads="1"/>
                </p:cNvSpPr>
                <p:nvPr/>
              </p:nvSpPr>
              <p:spPr bwMode="auto">
                <a:xfrm>
                  <a:off x="3336"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الشباب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8" name="Rectangle 215"/>
                <p:cNvSpPr>
                  <a:spLocks noChangeArrowheads="1"/>
                </p:cNvSpPr>
                <p:nvPr/>
              </p:nvSpPr>
              <p:spPr bwMode="auto">
                <a:xfrm>
                  <a:off x="3336"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4" name="Group 218"/>
              <p:cNvGrpSpPr>
                <a:grpSpLocks/>
              </p:cNvGrpSpPr>
              <p:nvPr/>
            </p:nvGrpSpPr>
            <p:grpSpPr bwMode="auto">
              <a:xfrm>
                <a:off x="4448" y="630"/>
                <a:ext cx="1112" cy="638"/>
                <a:chOff x="4448" y="630"/>
                <a:chExt cx="1112" cy="638"/>
              </a:xfrm>
            </p:grpSpPr>
            <p:sp>
              <p:nvSpPr>
                <p:cNvPr id="55474" name="Rectangle 178"/>
                <p:cNvSpPr>
                  <a:spLocks noChangeArrowheads="1"/>
                </p:cNvSpPr>
                <p:nvPr/>
              </p:nvSpPr>
              <p:spPr bwMode="auto">
                <a:xfrm>
                  <a:off x="4448" y="630"/>
                  <a:ext cx="1112" cy="638"/>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مقبول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6" name="Rectangle 217"/>
                <p:cNvSpPr>
                  <a:spLocks noChangeArrowheads="1"/>
                </p:cNvSpPr>
                <p:nvPr/>
              </p:nvSpPr>
              <p:spPr bwMode="auto">
                <a:xfrm>
                  <a:off x="4448" y="845"/>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5" name="Group 220"/>
              <p:cNvGrpSpPr>
                <a:grpSpLocks/>
              </p:cNvGrpSpPr>
              <p:nvPr/>
            </p:nvGrpSpPr>
            <p:grpSpPr bwMode="auto">
              <a:xfrm>
                <a:off x="0" y="1268"/>
                <a:ext cx="1112" cy="634"/>
                <a:chOff x="0" y="1268"/>
                <a:chExt cx="1112" cy="634"/>
              </a:xfrm>
            </p:grpSpPr>
            <p:sp>
              <p:nvSpPr>
                <p:cNvPr id="55475" name="Rectangle 179"/>
                <p:cNvSpPr>
                  <a:spLocks noChangeArrowheads="1"/>
                </p:cNvSpPr>
                <p:nvPr/>
              </p:nvSpPr>
              <p:spPr bwMode="auto">
                <a:xfrm>
                  <a:off x="0"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2. الأصدقاء الثلاثة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66994" name="Rectangle 219"/>
                <p:cNvSpPr>
                  <a:spLocks noChangeArrowheads="1"/>
                </p:cNvSpPr>
                <p:nvPr/>
              </p:nvSpPr>
              <p:spPr bwMode="auto">
                <a:xfrm>
                  <a:off x="0"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6" name="Group 222"/>
              <p:cNvGrpSpPr>
                <a:grpSpLocks/>
              </p:cNvGrpSpPr>
              <p:nvPr/>
            </p:nvGrpSpPr>
            <p:grpSpPr bwMode="auto">
              <a:xfrm>
                <a:off x="1112" y="1268"/>
                <a:ext cx="1112" cy="634"/>
                <a:chOff x="1112" y="1268"/>
                <a:chExt cx="1112" cy="634"/>
              </a:xfrm>
            </p:grpSpPr>
            <p:sp>
              <p:nvSpPr>
                <p:cNvPr id="55476" name="Rectangle 180"/>
                <p:cNvSpPr>
                  <a:spLocks noChangeArrowheads="1"/>
                </p:cNvSpPr>
                <p:nvPr/>
              </p:nvSpPr>
              <p:spPr bwMode="auto">
                <a:xfrm>
                  <a:off x="1112"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المعاناة هي من الخطية (4: 7-8)</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2" name="Rectangle 221"/>
                <p:cNvSpPr>
                  <a:spLocks noChangeArrowheads="1"/>
                </p:cNvSpPr>
                <p:nvPr/>
              </p:nvSpPr>
              <p:spPr bwMode="auto">
                <a:xfrm>
                  <a:off x="1112"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7" name="Group 224"/>
              <p:cNvGrpSpPr>
                <a:grpSpLocks/>
              </p:cNvGrpSpPr>
              <p:nvPr/>
            </p:nvGrpSpPr>
            <p:grpSpPr bwMode="auto">
              <a:xfrm>
                <a:off x="2224" y="1268"/>
                <a:ext cx="1112" cy="634"/>
                <a:chOff x="2224" y="1268"/>
                <a:chExt cx="1112" cy="634"/>
              </a:xfrm>
            </p:grpSpPr>
            <p:sp>
              <p:nvSpPr>
                <p:cNvPr id="55477" name="Rectangle 181"/>
                <p:cNvSpPr>
                  <a:spLocks noChangeArrowheads="1"/>
                </p:cNvSpPr>
                <p:nvPr/>
              </p:nvSpPr>
              <p:spPr bwMode="auto">
                <a:xfrm>
                  <a:off x="2224"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التوبة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90" name="Rectangle 223"/>
                <p:cNvSpPr>
                  <a:spLocks noChangeArrowheads="1"/>
                </p:cNvSpPr>
                <p:nvPr/>
              </p:nvSpPr>
              <p:spPr bwMode="auto">
                <a:xfrm>
                  <a:off x="2224"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8" name="Group 226"/>
              <p:cNvGrpSpPr>
                <a:grpSpLocks/>
              </p:cNvGrpSpPr>
              <p:nvPr/>
            </p:nvGrpSpPr>
            <p:grpSpPr bwMode="auto">
              <a:xfrm>
                <a:off x="3336" y="1268"/>
                <a:ext cx="1112" cy="634"/>
                <a:chOff x="3336" y="1268"/>
                <a:chExt cx="1112" cy="634"/>
              </a:xfrm>
            </p:grpSpPr>
            <p:sp>
              <p:nvSpPr>
                <p:cNvPr id="55478" name="Rectangle 182"/>
                <p:cNvSpPr>
                  <a:spLocks noChangeArrowheads="1"/>
                </p:cNvSpPr>
                <p:nvPr/>
              </p:nvSpPr>
              <p:spPr bwMode="auto">
                <a:xfrm>
                  <a:off x="3336"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أطلق عليه اسما،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وثقه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8" name="Rectangle 225"/>
                <p:cNvSpPr>
                  <a:spLocks noChangeArrowheads="1"/>
                </p:cNvSpPr>
                <p:nvPr/>
              </p:nvSpPr>
              <p:spPr bwMode="auto">
                <a:xfrm>
                  <a:off x="3336"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39" name="Group 228"/>
              <p:cNvGrpSpPr>
                <a:grpSpLocks/>
              </p:cNvGrpSpPr>
              <p:nvPr/>
            </p:nvGrpSpPr>
            <p:grpSpPr bwMode="auto">
              <a:xfrm>
                <a:off x="4448" y="1268"/>
                <a:ext cx="1112" cy="634"/>
                <a:chOff x="4448" y="1268"/>
                <a:chExt cx="1112" cy="634"/>
              </a:xfrm>
            </p:grpSpPr>
            <p:sp>
              <p:nvSpPr>
                <p:cNvPr id="55479" name="Rectangle 183"/>
                <p:cNvSpPr>
                  <a:spLocks noChangeArrowheads="1"/>
                </p:cNvSpPr>
                <p:nvPr/>
              </p:nvSpPr>
              <p:spPr bwMode="auto">
                <a:xfrm>
                  <a:off x="4448" y="1268"/>
                  <a:ext cx="1112" cy="634"/>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دائما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ملائم</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6" name="Rectangle 227"/>
                <p:cNvSpPr>
                  <a:spLocks noChangeArrowheads="1"/>
                </p:cNvSpPr>
                <p:nvPr/>
              </p:nvSpPr>
              <p:spPr bwMode="auto">
                <a:xfrm>
                  <a:off x="4448" y="147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0" name="Group 230"/>
              <p:cNvGrpSpPr>
                <a:grpSpLocks/>
              </p:cNvGrpSpPr>
              <p:nvPr/>
            </p:nvGrpSpPr>
            <p:grpSpPr bwMode="auto">
              <a:xfrm>
                <a:off x="0" y="1902"/>
                <a:ext cx="1112" cy="811"/>
                <a:chOff x="0" y="1902"/>
                <a:chExt cx="1112" cy="811"/>
              </a:xfrm>
            </p:grpSpPr>
            <p:sp>
              <p:nvSpPr>
                <p:cNvPr id="55480" name="Rectangle 184"/>
                <p:cNvSpPr>
                  <a:spLocks noChangeArrowheads="1"/>
                </p:cNvSpPr>
                <p:nvPr/>
              </p:nvSpPr>
              <p:spPr bwMode="auto">
                <a:xfrm>
                  <a:off x="0"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3. أيوب</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4" name="Rectangle 229"/>
                <p:cNvSpPr>
                  <a:spLocks noChangeArrowheads="1"/>
                </p:cNvSpPr>
                <p:nvPr/>
              </p:nvSpPr>
              <p:spPr bwMode="auto">
                <a:xfrm>
                  <a:off x="0"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1" name="Group 232"/>
              <p:cNvGrpSpPr>
                <a:grpSpLocks/>
              </p:cNvGrpSpPr>
              <p:nvPr/>
            </p:nvGrpSpPr>
            <p:grpSpPr bwMode="auto">
              <a:xfrm>
                <a:off x="1112" y="1902"/>
                <a:ext cx="1112" cy="811"/>
                <a:chOff x="1112" y="1902"/>
                <a:chExt cx="1112" cy="811"/>
              </a:xfrm>
            </p:grpSpPr>
            <p:sp>
              <p:nvSpPr>
                <p:cNvPr id="55481" name="Rectangle 185"/>
                <p:cNvSpPr>
                  <a:spLocks noChangeArrowheads="1"/>
                </p:cNvSpPr>
                <p:nvPr/>
              </p:nvSpPr>
              <p:spPr bwMode="auto">
                <a:xfrm>
                  <a:off x="1112"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الله ليس عادلاً ولا يهتم (19: 7)</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2" name="Rectangle 231"/>
                <p:cNvSpPr>
                  <a:spLocks noChangeArrowheads="1"/>
                </p:cNvSpPr>
                <p:nvPr/>
              </p:nvSpPr>
              <p:spPr bwMode="auto">
                <a:xfrm>
                  <a:off x="1112"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2" name="Group 234"/>
              <p:cNvGrpSpPr>
                <a:grpSpLocks/>
              </p:cNvGrpSpPr>
              <p:nvPr/>
            </p:nvGrpSpPr>
            <p:grpSpPr bwMode="auto">
              <a:xfrm>
                <a:off x="2224" y="1902"/>
                <a:ext cx="1112" cy="811"/>
                <a:chOff x="2224" y="1902"/>
                <a:chExt cx="1112" cy="811"/>
              </a:xfrm>
            </p:grpSpPr>
            <p:sp>
              <p:nvSpPr>
                <p:cNvPr id="55482" name="Rectangle 186"/>
                <p:cNvSpPr>
                  <a:spLocks noChangeArrowheads="1"/>
                </p:cNvSpPr>
                <p:nvPr/>
              </p:nvSpPr>
              <p:spPr bwMode="auto">
                <a:xfrm>
                  <a:off x="2224"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تذمر</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80" name="Rectangle 233"/>
                <p:cNvSpPr>
                  <a:spLocks noChangeArrowheads="1"/>
                </p:cNvSpPr>
                <p:nvPr/>
              </p:nvSpPr>
              <p:spPr bwMode="auto">
                <a:xfrm>
                  <a:off x="2224"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3" name="Group 236"/>
              <p:cNvGrpSpPr>
                <a:grpSpLocks/>
              </p:cNvGrpSpPr>
              <p:nvPr/>
            </p:nvGrpSpPr>
            <p:grpSpPr bwMode="auto">
              <a:xfrm>
                <a:off x="3336" y="1902"/>
                <a:ext cx="1112" cy="811"/>
                <a:chOff x="3336" y="1902"/>
                <a:chExt cx="1112" cy="811"/>
              </a:xfrm>
            </p:grpSpPr>
            <p:sp>
              <p:nvSpPr>
                <p:cNvPr id="55483" name="Rectangle 187"/>
                <p:cNvSpPr>
                  <a:spLocks noChangeArrowheads="1"/>
                </p:cNvSpPr>
                <p:nvPr/>
              </p:nvSpPr>
              <p:spPr bwMode="auto">
                <a:xfrm>
                  <a:off x="3336"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المشيعين</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8" name="Rectangle 235"/>
                <p:cNvSpPr>
                  <a:spLocks noChangeArrowheads="1"/>
                </p:cNvSpPr>
                <p:nvPr/>
              </p:nvSpPr>
              <p:spPr bwMode="auto">
                <a:xfrm>
                  <a:off x="3336"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4" name="Group 238"/>
              <p:cNvGrpSpPr>
                <a:grpSpLocks/>
              </p:cNvGrpSpPr>
              <p:nvPr/>
            </p:nvGrpSpPr>
            <p:grpSpPr bwMode="auto">
              <a:xfrm>
                <a:off x="4448" y="1902"/>
                <a:ext cx="1112" cy="811"/>
                <a:chOff x="4448" y="1902"/>
                <a:chExt cx="1112" cy="811"/>
              </a:xfrm>
            </p:grpSpPr>
            <p:sp>
              <p:nvSpPr>
                <p:cNvPr id="55484" name="Rectangle 188"/>
                <p:cNvSpPr>
                  <a:spLocks noChangeArrowheads="1"/>
                </p:cNvSpPr>
                <p:nvPr/>
              </p:nvSpPr>
              <p:spPr bwMode="auto">
                <a:xfrm>
                  <a:off x="4448" y="1902"/>
                  <a:ext cx="1112" cy="81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كتابي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6" name="Rectangle 237"/>
                <p:cNvSpPr>
                  <a:spLocks noChangeArrowheads="1"/>
                </p:cNvSpPr>
                <p:nvPr/>
              </p:nvSpPr>
              <p:spPr bwMode="auto">
                <a:xfrm>
                  <a:off x="4448" y="2199"/>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5" name="Group 240"/>
              <p:cNvGrpSpPr>
                <a:grpSpLocks/>
              </p:cNvGrpSpPr>
              <p:nvPr/>
            </p:nvGrpSpPr>
            <p:grpSpPr bwMode="auto">
              <a:xfrm>
                <a:off x="0" y="2713"/>
                <a:ext cx="1112" cy="807"/>
                <a:chOff x="0" y="2713"/>
                <a:chExt cx="1112" cy="807"/>
              </a:xfrm>
            </p:grpSpPr>
            <p:sp>
              <p:nvSpPr>
                <p:cNvPr id="55485" name="Rectangle 189"/>
                <p:cNvSpPr>
                  <a:spLocks noChangeArrowheads="1"/>
                </p:cNvSpPr>
                <p:nvPr/>
              </p:nvSpPr>
              <p:spPr bwMode="auto">
                <a:xfrm>
                  <a:off x="0"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4 أليهو</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4" name="Rectangle 239"/>
                <p:cNvSpPr>
                  <a:spLocks noChangeArrowheads="1"/>
                </p:cNvSpPr>
                <p:nvPr/>
              </p:nvSpPr>
              <p:spPr bwMode="auto">
                <a:xfrm>
                  <a:off x="0"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6" name="Group 242"/>
              <p:cNvGrpSpPr>
                <a:grpSpLocks/>
              </p:cNvGrpSpPr>
              <p:nvPr/>
            </p:nvGrpSpPr>
            <p:grpSpPr bwMode="auto">
              <a:xfrm>
                <a:off x="1112" y="2713"/>
                <a:ext cx="1112" cy="807"/>
                <a:chOff x="1112" y="2713"/>
                <a:chExt cx="1112" cy="807"/>
              </a:xfrm>
            </p:grpSpPr>
            <p:sp>
              <p:nvSpPr>
                <p:cNvPr id="55486" name="Rectangle 190"/>
                <p:cNvSpPr>
                  <a:spLocks noChangeArrowheads="1"/>
                </p:cNvSpPr>
                <p:nvPr/>
              </p:nvSpPr>
              <p:spPr bwMode="auto">
                <a:xfrm>
                  <a:off x="1112"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التجارب للتعليم (33: 14-19)</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2" name="Rectangle 241"/>
                <p:cNvSpPr>
                  <a:spLocks noChangeArrowheads="1"/>
                </p:cNvSpPr>
                <p:nvPr/>
              </p:nvSpPr>
              <p:spPr bwMode="auto">
                <a:xfrm>
                  <a:off x="1112"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7" name="Group 244"/>
              <p:cNvGrpSpPr>
                <a:grpSpLocks/>
              </p:cNvGrpSpPr>
              <p:nvPr/>
            </p:nvGrpSpPr>
            <p:grpSpPr bwMode="auto">
              <a:xfrm>
                <a:off x="2224" y="2713"/>
                <a:ext cx="1112" cy="807"/>
                <a:chOff x="2224" y="2713"/>
                <a:chExt cx="1112" cy="807"/>
              </a:xfrm>
            </p:grpSpPr>
            <p:sp>
              <p:nvSpPr>
                <p:cNvPr id="55487" name="Rectangle 191"/>
                <p:cNvSpPr>
                  <a:spLocks noChangeArrowheads="1"/>
                </p:cNvSpPr>
                <p:nvPr/>
              </p:nvSpPr>
              <p:spPr bwMode="auto">
                <a:xfrm>
                  <a:off x="2224"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تحمل</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70" name="Rectangle 243"/>
                <p:cNvSpPr>
                  <a:spLocks noChangeArrowheads="1"/>
                </p:cNvSpPr>
                <p:nvPr/>
              </p:nvSpPr>
              <p:spPr bwMode="auto">
                <a:xfrm>
                  <a:off x="2224"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8" name="Group 246"/>
              <p:cNvGrpSpPr>
                <a:grpSpLocks/>
              </p:cNvGrpSpPr>
              <p:nvPr/>
            </p:nvGrpSpPr>
            <p:grpSpPr bwMode="auto">
              <a:xfrm>
                <a:off x="3336" y="2713"/>
                <a:ext cx="1112" cy="807"/>
                <a:chOff x="3336" y="2713"/>
                <a:chExt cx="1112" cy="807"/>
              </a:xfrm>
            </p:grpSpPr>
            <p:sp>
              <p:nvSpPr>
                <p:cNvPr id="55488" name="Rectangle 192"/>
                <p:cNvSpPr>
                  <a:spLocks noChangeArrowheads="1"/>
                </p:cNvSpPr>
                <p:nvPr/>
              </p:nvSpPr>
              <p:spPr bwMode="auto">
                <a:xfrm>
                  <a:off x="3336"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معظم الوعاظ</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8" name="Rectangle 245"/>
                <p:cNvSpPr>
                  <a:spLocks noChangeArrowheads="1"/>
                </p:cNvSpPr>
                <p:nvPr/>
              </p:nvSpPr>
              <p:spPr bwMode="auto">
                <a:xfrm>
                  <a:off x="3336"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49" name="Group 248"/>
              <p:cNvGrpSpPr>
                <a:grpSpLocks/>
              </p:cNvGrpSpPr>
              <p:nvPr/>
            </p:nvGrpSpPr>
            <p:grpSpPr bwMode="auto">
              <a:xfrm>
                <a:off x="4448" y="2713"/>
                <a:ext cx="1112" cy="807"/>
                <a:chOff x="4448" y="2713"/>
                <a:chExt cx="1112" cy="807"/>
              </a:xfrm>
            </p:grpSpPr>
            <p:sp>
              <p:nvSpPr>
                <p:cNvPr id="55489" name="Rectangle 193"/>
                <p:cNvSpPr>
                  <a:spLocks noChangeArrowheads="1"/>
                </p:cNvSpPr>
                <p:nvPr/>
              </p:nvSpPr>
              <p:spPr bwMode="auto">
                <a:xfrm>
                  <a:off x="4448" y="2713"/>
                  <a:ext cx="1112" cy="807"/>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كافٍ</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6" name="Rectangle 247"/>
                <p:cNvSpPr>
                  <a:spLocks noChangeArrowheads="1"/>
                </p:cNvSpPr>
                <p:nvPr/>
              </p:nvSpPr>
              <p:spPr bwMode="auto">
                <a:xfrm>
                  <a:off x="4448" y="3006"/>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0" name="Group 250"/>
              <p:cNvGrpSpPr>
                <a:grpSpLocks/>
              </p:cNvGrpSpPr>
              <p:nvPr/>
            </p:nvGrpSpPr>
            <p:grpSpPr bwMode="auto">
              <a:xfrm>
                <a:off x="0" y="3520"/>
                <a:ext cx="1112" cy="576"/>
                <a:chOff x="0" y="3520"/>
                <a:chExt cx="1112" cy="576"/>
              </a:xfrm>
            </p:grpSpPr>
            <p:sp>
              <p:nvSpPr>
                <p:cNvPr id="55490" name="Rectangle 194"/>
                <p:cNvSpPr>
                  <a:spLocks noChangeArrowheads="1"/>
                </p:cNvSpPr>
                <p:nvPr/>
              </p:nvSpPr>
              <p:spPr bwMode="auto">
                <a:xfrm>
                  <a:off x="0"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5. الله</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4" name="Rectangle 249"/>
                <p:cNvSpPr>
                  <a:spLocks noChangeArrowheads="1"/>
                </p:cNvSpPr>
                <p:nvPr/>
              </p:nvSpPr>
              <p:spPr bwMode="auto">
                <a:xfrm>
                  <a:off x="0"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1" name="Group 252"/>
              <p:cNvGrpSpPr>
                <a:grpSpLocks/>
              </p:cNvGrpSpPr>
              <p:nvPr/>
            </p:nvGrpSpPr>
            <p:grpSpPr bwMode="auto">
              <a:xfrm>
                <a:off x="1112" y="3520"/>
                <a:ext cx="1112" cy="576"/>
                <a:chOff x="1112" y="3520"/>
                <a:chExt cx="1112" cy="576"/>
              </a:xfrm>
            </p:grpSpPr>
            <p:sp>
              <p:nvSpPr>
                <p:cNvPr id="55491" name="Rectangle 195"/>
                <p:cNvSpPr>
                  <a:spLocks noChangeArrowheads="1"/>
                </p:cNvSpPr>
                <p:nvPr/>
              </p:nvSpPr>
              <p:spPr bwMode="auto">
                <a:xfrm>
                  <a:off x="1112"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ليس لماذا؟ ولكن من؟ (38-42)</a:t>
                  </a:r>
                  <a:endParaRPr kumimoji="0" lang="en-US" sz="22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2" name="Rectangle 251"/>
                <p:cNvSpPr>
                  <a:spLocks noChangeArrowheads="1"/>
                </p:cNvSpPr>
                <p:nvPr/>
              </p:nvSpPr>
              <p:spPr bwMode="auto">
                <a:xfrm>
                  <a:off x="1112"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2" name="Group 254"/>
              <p:cNvGrpSpPr>
                <a:grpSpLocks/>
              </p:cNvGrpSpPr>
              <p:nvPr/>
            </p:nvGrpSpPr>
            <p:grpSpPr bwMode="auto">
              <a:xfrm>
                <a:off x="2224" y="3520"/>
                <a:ext cx="1112" cy="576"/>
                <a:chOff x="2224" y="3520"/>
                <a:chExt cx="1112" cy="576"/>
              </a:xfrm>
            </p:grpSpPr>
            <p:sp>
              <p:nvSpPr>
                <p:cNvPr id="55492" name="Rectangle 196"/>
                <p:cNvSpPr>
                  <a:spLocks noChangeArrowheads="1"/>
                </p:cNvSpPr>
                <p:nvPr/>
              </p:nvSpPr>
              <p:spPr bwMode="auto">
                <a:xfrm>
                  <a:off x="2224"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عبادة</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60" name="Rectangle 253"/>
                <p:cNvSpPr>
                  <a:spLocks noChangeArrowheads="1"/>
                </p:cNvSpPr>
                <p:nvPr/>
              </p:nvSpPr>
              <p:spPr bwMode="auto">
                <a:xfrm>
                  <a:off x="2224"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3" name="Group 256"/>
              <p:cNvGrpSpPr>
                <a:grpSpLocks/>
              </p:cNvGrpSpPr>
              <p:nvPr/>
            </p:nvGrpSpPr>
            <p:grpSpPr bwMode="auto">
              <a:xfrm>
                <a:off x="3336" y="3520"/>
                <a:ext cx="1112" cy="576"/>
                <a:chOff x="3336" y="3520"/>
                <a:chExt cx="1112" cy="576"/>
              </a:xfrm>
            </p:grpSpPr>
            <p:sp>
              <p:nvSpPr>
                <p:cNvPr id="55493" name="Rectangle 197"/>
                <p:cNvSpPr>
                  <a:spLocks noChangeArrowheads="1"/>
                </p:cNvSpPr>
                <p:nvPr/>
              </p:nvSpPr>
              <p:spPr bwMode="auto">
                <a:xfrm>
                  <a:off x="3336"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لا يوجد</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8" name="Rectangle 255"/>
                <p:cNvSpPr>
                  <a:spLocks noChangeArrowheads="1"/>
                </p:cNvSpPr>
                <p:nvPr/>
              </p:nvSpPr>
              <p:spPr bwMode="auto">
                <a:xfrm>
                  <a:off x="3336"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6954" name="Group 258"/>
              <p:cNvGrpSpPr>
                <a:grpSpLocks/>
              </p:cNvGrpSpPr>
              <p:nvPr/>
            </p:nvGrpSpPr>
            <p:grpSpPr bwMode="auto">
              <a:xfrm>
                <a:off x="4448" y="3520"/>
                <a:ext cx="1112" cy="576"/>
                <a:chOff x="4448" y="3520"/>
                <a:chExt cx="1112" cy="576"/>
              </a:xfrm>
            </p:grpSpPr>
            <p:sp>
              <p:nvSpPr>
                <p:cNvPr id="55494" name="Rectangle 198"/>
                <p:cNvSpPr>
                  <a:spLocks noChangeArrowheads="1"/>
                </p:cNvSpPr>
                <p:nvPr/>
              </p:nvSpPr>
              <p:spPr bwMode="auto">
                <a:xfrm>
                  <a:off x="4448" y="3520"/>
                  <a:ext cx="1112" cy="576"/>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solidFill>
                    <a:schemeClr val="tx1"/>
                  </a:solidFill>
                  <a:miter lim="800000"/>
                  <a:headEnd/>
                  <a:tailEnd/>
                </a:ln>
                <a:effec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rPr>
                    <a:t>غير شعبي</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Times New Roman" pitchFamily="-105" charset="0"/>
                    <a:cs typeface="Arial" panose="020B0604020202020204" pitchFamily="34" charset="0"/>
                  </a:endParaRPr>
                </a:p>
              </p:txBody>
            </p:sp>
            <p:sp>
              <p:nvSpPr>
                <p:cNvPr id="166956" name="Rectangle 257"/>
                <p:cNvSpPr>
                  <a:spLocks noChangeArrowheads="1"/>
                </p:cNvSpPr>
                <p:nvPr/>
              </p:nvSpPr>
              <p:spPr bwMode="auto">
                <a:xfrm>
                  <a:off x="4448" y="3698"/>
                  <a:ext cx="1112" cy="213"/>
                </a:xfrm>
                <a:prstGeom prst="rect">
                  <a:avLst/>
                </a:prstGeom>
                <a:noFill/>
                <a:ln w="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166924" name="Rectangle 260"/>
            <p:cNvSpPr>
              <a:spLocks noChangeArrowheads="1"/>
            </p:cNvSpPr>
            <p:nvPr/>
          </p:nvSpPr>
          <p:spPr bwMode="auto">
            <a:xfrm>
              <a:off x="-4" y="1940"/>
              <a:ext cx="5568" cy="213"/>
            </a:xfrm>
            <a:prstGeom prst="rect">
              <a:avLst/>
            </a:prstGeom>
            <a:noFill/>
            <a:ln w="14287" cap="sq">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anchor="ctr" anchorCtr="1">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6915" name="Text Box 2"/>
          <p:cNvSpPr txBox="1">
            <a:spLocks noChangeArrowheads="1"/>
          </p:cNvSpPr>
          <p:nvPr/>
        </p:nvSpPr>
        <p:spPr bwMode="auto">
          <a:xfrm>
            <a:off x="8194675"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rPr>
              <a:t>374</a:t>
            </a:r>
            <a:endParaRPr kumimoji="0" lang="en-US" sz="2400" b="1" i="0" u="none" strike="noStrike" kern="1200" cap="none" spc="0" normalizeH="0" baseline="0" noProof="0" dirty="0">
              <a:ln>
                <a:noFill/>
              </a:ln>
              <a:solidFill>
                <a:srgbClr val="E9E2B6"/>
              </a:solidFill>
              <a:effectLst/>
              <a:uLnTx/>
              <a:uFillTx/>
              <a:latin typeface="Arial" panose="020B0604020202020204" pitchFamily="34" charset="0"/>
              <a:ea typeface="ＭＳ Ｐゴシック" charset="0"/>
              <a:cs typeface="Arial" panose="020B0604020202020204" pitchFamily="34" charset="0"/>
            </a:endParaRPr>
          </a:p>
        </p:txBody>
      </p:sp>
      <p:sp>
        <p:nvSpPr>
          <p:cNvPr id="132100" name="Rectangle 3"/>
          <p:cNvSpPr>
            <a:spLocks noGrp="1" noChangeArrowheads="1"/>
          </p:cNvSpPr>
          <p:nvPr>
            <p:ph type="title"/>
          </p:nvPr>
        </p:nvSpPr>
        <p:spPr>
          <a:xfrm>
            <a:off x="228600" y="76200"/>
            <a:ext cx="7848600" cy="838200"/>
          </a:xfrm>
          <a:solidFill>
            <a:srgbClr val="800000"/>
          </a:solidFill>
          <a:ln>
            <a:solidFill>
              <a:schemeClr val="tx1"/>
            </a:solidFill>
            <a:miter lim="800000"/>
            <a:headEnd/>
            <a:tailEnd/>
          </a:ln>
        </p:spPr>
        <p:txBody>
          <a:bodyPr/>
          <a:lstStyle/>
          <a:p>
            <a:pPr eaLnBrk="1" hangingPunct="1">
              <a:defRPr/>
            </a:pPr>
            <a:r>
              <a:rPr lang="ar-JO" altLang="zh-CN"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rPr>
              <a:t>خمسة تجاوبات مع المعاناة</a:t>
            </a: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ea typeface="宋体" charset="0"/>
              <a:cs typeface="Arial" panose="020B0604020202020204" pitchFamily="34" charset="0"/>
            </a:endParaRPr>
          </a:p>
        </p:txBody>
      </p:sp>
      <p:sp>
        <p:nvSpPr>
          <p:cNvPr id="55651" name="Rectangle 355"/>
          <p:cNvSpPr>
            <a:spLocks noChangeArrowheads="1"/>
          </p:cNvSpPr>
          <p:nvPr/>
        </p:nvSpPr>
        <p:spPr bwMode="auto">
          <a:xfrm>
            <a:off x="76200" y="4398374"/>
            <a:ext cx="9144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6918" name="Rectangle 356"/>
          <p:cNvSpPr>
            <a:spLocks noChangeArrowheads="1"/>
          </p:cNvSpPr>
          <p:nvPr/>
        </p:nvSpPr>
        <p:spPr bwMode="auto">
          <a:xfrm>
            <a:off x="0" y="5202823"/>
            <a:ext cx="92202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2" name="Rectangle 366"/>
          <p:cNvSpPr>
            <a:spLocks noChangeArrowheads="1"/>
          </p:cNvSpPr>
          <p:nvPr/>
        </p:nvSpPr>
        <p:spPr bwMode="auto">
          <a:xfrm>
            <a:off x="-304800" y="3183523"/>
            <a:ext cx="9525000" cy="338554"/>
          </a:xfrm>
          <a:prstGeom prst="rect">
            <a:avLst/>
          </a:prstGeom>
          <a:solidFill>
            <a:srgbClr val="000000"/>
          </a:solidFill>
          <a:ln w="12700" cap="sq">
            <a:solidFill>
              <a:schemeClr val="tx1"/>
            </a:solidFill>
            <a:miter lim="800000"/>
            <a:headEnd/>
            <a:tailEnd/>
          </a:ln>
        </p:spPr>
        <p:txBody>
          <a:bodyPr anchor="ct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5663" name="Rectangle 367"/>
          <p:cNvSpPr>
            <a:spLocks noChangeArrowheads="1"/>
          </p:cNvSpPr>
          <p:nvPr/>
        </p:nvSpPr>
        <p:spPr bwMode="auto">
          <a:xfrm>
            <a:off x="228600" y="762000"/>
            <a:ext cx="7848600" cy="381000"/>
          </a:xfrm>
          <a:prstGeom prst="rect">
            <a:avLst/>
          </a:prstGeom>
          <a:solidFill>
            <a:srgbClr val="8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هوانغ سابين، كلية سنغافورة للكتاب المقدس، مقتبس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 name="Text Box 362">
            <a:extLst>
              <a:ext uri="{FF2B5EF4-FFF2-40B4-BE49-F238E27FC236}">
                <a16:creationId xmlns:a16="http://schemas.microsoft.com/office/drawing/2014/main" id="{0E6E1941-6B7D-1A14-75CE-050182046428}"/>
              </a:ext>
            </a:extLst>
          </p:cNvPr>
          <p:cNvSpPr txBox="1">
            <a:spLocks noChangeArrowheads="1"/>
          </p:cNvSpPr>
          <p:nvPr/>
        </p:nvSpPr>
        <p:spPr bwMode="auto">
          <a:xfrm>
            <a:off x="1600200" y="4114800"/>
            <a:ext cx="7543800" cy="1865126"/>
          </a:xfrm>
          <a:prstGeom prst="rect">
            <a:avLst/>
          </a:prstGeom>
          <a:gradFill rotWithShape="1">
            <a:gsLst>
              <a:gs pos="0">
                <a:srgbClr val="000000"/>
              </a:gs>
              <a:gs pos="100000">
                <a:srgbClr val="660033"/>
              </a:gs>
            </a:gsLst>
            <a:lin ang="18900000" scaled="1"/>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أيوب 4: 7 أذكر من هلك وهو بريء وأين أبيد المستقيمون </a:t>
            </a:r>
          </a:p>
          <a:p>
            <a:pPr marL="0" marR="0" lvl="0" indent="0" algn="r" defTabSz="914400" rtl="0" eaLnBrk="1" fontAlgn="base" latinLnBrk="0" hangingPunct="1">
              <a:lnSpc>
                <a:spcPct val="8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8 كما قد رأيت أن الحارثين إثماً والزارعين شقاوة يحصدونها</a:t>
            </a:r>
            <a:endParaRPr kumimoji="0" lang="en-US" sz="3600" b="0" i="0" u="none" strike="noStrike" kern="1200" cap="none" spc="0" normalizeH="0" baseline="0" noProof="0" dirty="0">
              <a:ln>
                <a:noFill/>
              </a:ln>
              <a:solidFill>
                <a:srgbClr val="E9E2B6"/>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90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55651"/>
                                        </p:tgtEl>
                                      </p:cBhvr>
                                    </p:animEffect>
                                    <p:set>
                                      <p:cBhvr>
                                        <p:cTn id="12" dur="1" fill="hold">
                                          <p:stCondLst>
                                            <p:cond delay="499"/>
                                          </p:stCondLst>
                                        </p:cTn>
                                        <p:tgtEl>
                                          <p:spTgt spid="55651"/>
                                        </p:tgtEl>
                                        <p:attrNameLst>
                                          <p:attrName>style.visibility</p:attrName>
                                        </p:attrNameLst>
                                      </p:cBhvr>
                                      <p:to>
                                        <p:strVal val="hidden"/>
                                      </p:to>
                                    </p:set>
                                  </p:childTnLst>
                                </p:cTn>
                              </p:par>
                              <p:par>
                                <p:cTn id="13" presetID="1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51"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5</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40498065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AAB7277-9908-7141-8CB4-E79441BBA7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008" b="18783"/>
          <a:stretch/>
        </p:blipFill>
        <p:spPr bwMode="auto">
          <a:xfrm>
            <a:off x="-120" y="-26987"/>
            <a:ext cx="9180632" cy="6884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146" name="Rectangle 3"/>
          <p:cNvSpPr>
            <a:spLocks noGrp="1" noChangeArrowheads="1"/>
          </p:cNvSpPr>
          <p:nvPr>
            <p:ph type="title"/>
          </p:nvPr>
        </p:nvSpPr>
        <p:spPr>
          <a:xfrm>
            <a:off x="5724128" y="4365104"/>
            <a:ext cx="3168650" cy="2087563"/>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Black" charset="0"/>
                <a:ea typeface="宋体" charset="0"/>
                <a:cs typeface="宋体" charset="0"/>
              </a:rPr>
              <a:t>الممثلين    في التمثيلية</a:t>
            </a:r>
            <a:endParaRPr lang="en-US" dirty="0">
              <a:solidFill>
                <a:srgbClr val="FFFFFF"/>
              </a:solidFill>
              <a:latin typeface="Arial Black" charset="0"/>
              <a:ea typeface="宋体" charset="0"/>
              <a:cs typeface="宋体"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6</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6891188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372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7219"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ar-JO" altLang="zh-CN" sz="3600" b="1" dirty="0">
                <a:solidFill>
                  <a:srgbClr val="FFFFFF"/>
                </a:solidFill>
                <a:latin typeface="Arial" panose="020B0604020202020204" pitchFamily="34" charset="0"/>
                <a:ea typeface="宋体" charset="0"/>
                <a:cs typeface="Arial" panose="020B0604020202020204" pitchFamily="34" charset="0"/>
              </a:rPr>
              <a:t>دورات الجدال في أيوب</a:t>
            </a:r>
            <a:endParaRPr lang="en-US" sz="3600" b="1" dirty="0">
              <a:solidFill>
                <a:srgbClr val="FFFFFF"/>
              </a:solidFill>
              <a:latin typeface="Arial" panose="020B0604020202020204" pitchFamily="34" charset="0"/>
              <a:ea typeface="宋体" charset="0"/>
              <a:cs typeface="Arial" panose="020B0604020202020204" pitchFamily="34" charset="0"/>
            </a:endParaRPr>
          </a:p>
        </p:txBody>
      </p:sp>
      <p:pic>
        <p:nvPicPr>
          <p:cNvPr id="137220"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990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7</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8884133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3"/>
          <p:cNvSpPr>
            <a:spLocks noGrp="1" noChangeArrowheads="1"/>
          </p:cNvSpPr>
          <p:nvPr>
            <p:ph type="title"/>
          </p:nvPr>
        </p:nvSpPr>
        <p:spPr>
          <a:xfrm>
            <a:off x="1619250" y="228600"/>
            <a:ext cx="7056438" cy="914400"/>
          </a:xfrm>
          <a:solidFill>
            <a:srgbClr val="800000"/>
          </a:solidFill>
          <a:ln>
            <a:solidFill>
              <a:schemeClr val="tx1"/>
            </a:solidFill>
            <a:miter lim="800000"/>
            <a:headEnd/>
            <a:tailEnd/>
          </a:ln>
        </p:spPr>
        <p:txBody>
          <a:bodyPr/>
          <a:lstStyle/>
          <a:p>
            <a:pPr eaLnBrk="1" hangingPunct="1"/>
            <a:r>
              <a:rPr lang="ar-JO" altLang="zh-CN" sz="3200" b="1" dirty="0">
                <a:solidFill>
                  <a:srgbClr val="FFFFFF"/>
                </a:solidFill>
                <a:latin typeface="Arial" panose="020B0604020202020204" pitchFamily="34" charset="0"/>
                <a:ea typeface="ＭＳ Ｐゴシック" charset="0"/>
                <a:cs typeface="Arial" panose="020B0604020202020204" pitchFamily="34" charset="0"/>
              </a:rPr>
              <a:t>لاهوت القصاص السائد</a:t>
            </a:r>
            <a:endParaRPr lang="en-US" sz="32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8677" name="Rectangle 5"/>
          <p:cNvSpPr>
            <a:spLocks noChangeArrowheads="1"/>
          </p:cNvSpPr>
          <p:nvPr/>
        </p:nvSpPr>
        <p:spPr bwMode="auto">
          <a:xfrm>
            <a:off x="1331913" y="1628775"/>
            <a:ext cx="7632700"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بيت الأشرار يخرب وخيمة المستقيمين تزهر </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11</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90000"/>
              </a:lnSpc>
              <a:spcBef>
                <a:spcPct val="20000"/>
              </a:spcBef>
              <a:spcAft>
                <a:spcPct val="0"/>
              </a:spcAft>
              <a:buClr>
                <a:srgbClr val="3C2800"/>
              </a:buClr>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مخافة الرب ثقة شديدة ويكون لبنيه ملجأ</a:t>
            </a:r>
            <a:b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 14: 26</a:t>
            </a:r>
            <a:r>
              <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altLang="zh-CN"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24931" name="Picture 6"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7"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676400"/>
            <a:ext cx="1219200"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8"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287713"/>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4" name="Picture 9" descr="Why_me_(Jo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018088"/>
            <a:ext cx="1219200" cy="183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rot="20652499">
            <a:off x="1764471" y="5013176"/>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حقاً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
        <p:nvSpPr>
          <p:cNvPr id="10" name="Rectangle 9"/>
          <p:cNvSpPr/>
          <p:nvPr/>
        </p:nvSpPr>
        <p:spPr>
          <a:xfrm rot="20652499">
            <a:off x="4932431" y="5114079"/>
            <a:ext cx="3528392" cy="1015663"/>
          </a:xfrm>
          <a:prstGeom prst="rect">
            <a:avLst/>
          </a:prstGeom>
          <a:noFill/>
        </p:spPr>
        <p:txBody>
          <a:bodyP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rPr>
              <a:t>دائماً ؟</a:t>
            </a:r>
            <a:endParaRPr kumimoji="0" lang="en-US" sz="7200" b="1" i="0" u="none" strike="noStrike" kern="1200" cap="none" spc="0" normalizeH="0" baseline="0" noProof="0" dirty="0">
              <a:ln w="12700">
                <a:solidFill>
                  <a:srgbClr val="3C28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61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677">
                                            <p:txEl>
                                              <p:pRg st="0" end="0"/>
                                            </p:txEl>
                                          </p:spTgt>
                                        </p:tgtEl>
                                        <p:attrNameLst>
                                          <p:attrName>style.visibility</p:attrName>
                                        </p:attrNameLst>
                                      </p:cBhvr>
                                      <p:to>
                                        <p:strVal val="visible"/>
                                      </p:to>
                                    </p:set>
                                    <p:anim calcmode="lin" valueType="num">
                                      <p:cBhvr additive="base">
                                        <p:cTn id="7" dur="500" fill="hold"/>
                                        <p:tgtEl>
                                          <p:spTgt spid="2867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7">
                                            <p:txEl>
                                              <p:pRg st="2" end="2"/>
                                            </p:txEl>
                                          </p:spTgt>
                                        </p:tgtEl>
                                        <p:attrNameLst>
                                          <p:attrName>style.visibility</p:attrName>
                                        </p:attrNameLst>
                                      </p:cBhvr>
                                      <p:to>
                                        <p:strVal val="visible"/>
                                      </p:to>
                                    </p:set>
                                    <p:anim calcmode="lin" valueType="num">
                                      <p:cBhvr additive="base">
                                        <p:cTn id="13" dur="500" fill="hold"/>
                                        <p:tgtEl>
                                          <p:spTgt spid="2867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8</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2297299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الدورة الأولى</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3-14</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9" name="Text Box 7"/>
          <p:cNvSpPr txBox="1">
            <a:spLocks noChangeArrowheads="1"/>
          </p:cNvSpPr>
          <p:nvPr/>
        </p:nvSpPr>
        <p:spPr bwMode="auto">
          <a:xfrm>
            <a:off x="3047994" y="1981200"/>
            <a:ext cx="609600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الشرير فقط يتألم</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638A2DDB-B2AB-881E-708C-69EA60F7759F}"/>
              </a:ext>
            </a:extLst>
          </p:cNvPr>
          <p:cNvSpPr txBox="1">
            <a:spLocks noChangeArrowheads="1"/>
          </p:cNvSpPr>
          <p:nvPr/>
        </p:nvSpPr>
        <p:spPr bwMode="auto">
          <a:xfrm>
            <a:off x="685801" y="3467100"/>
            <a:ext cx="236219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بلدد</a:t>
            </a:r>
            <a:endParaRPr lang="en-US" sz="4000" b="1" dirty="0">
              <a:solidFill>
                <a:schemeClr val="bg1"/>
              </a:solidFill>
              <a:latin typeface="Times New Roman" charset="0"/>
            </a:endParaRPr>
          </a:p>
        </p:txBody>
      </p:sp>
      <p:sp>
        <p:nvSpPr>
          <p:cNvPr id="3" name="Text Box 9">
            <a:extLst>
              <a:ext uri="{FF2B5EF4-FFF2-40B4-BE49-F238E27FC236}">
                <a16:creationId xmlns:a16="http://schemas.microsoft.com/office/drawing/2014/main" id="{9337EEF8-3B03-41F8-5B7A-1281B3035D21}"/>
              </a:ext>
            </a:extLst>
          </p:cNvPr>
          <p:cNvSpPr txBox="1">
            <a:spLocks noChangeArrowheads="1"/>
          </p:cNvSpPr>
          <p:nvPr/>
        </p:nvSpPr>
        <p:spPr bwMode="auto">
          <a:xfrm>
            <a:off x="3047993" y="3162300"/>
            <a:ext cx="60960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لا يعاقب الله البار</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32849544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3"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9</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754166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كما أن أيوب اكتسب قوة في التجربة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منذ أن تخلى عنه فاديه (19: 25-26)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كذلك يمكن للمؤمنين اليوم أن يتحملوا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بسبب فدائهم المستقبلي (رو 8: 23).</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763688" y="5920006"/>
            <a:ext cx="70275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16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425046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10</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24868227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3058" name="Text Box 2"/>
          <p:cNvSpPr txBox="1">
            <a:spLocks noChangeArrowheads="1"/>
          </p:cNvSpPr>
          <p:nvPr/>
        </p:nvSpPr>
        <p:spPr bwMode="auto">
          <a:xfrm>
            <a:off x="8172400" y="44450"/>
            <a:ext cx="9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361</a:t>
            </a:r>
            <a:endParaRPr lang="en-US" sz="2400" b="1" dirty="0">
              <a:latin typeface="Arial" panose="020B0604020202020204" pitchFamily="34" charset="0"/>
              <a:cs typeface="Arial" panose="020B0604020202020204" pitchFamily="34" charset="0"/>
            </a:endParaRPr>
          </a:p>
        </p:txBody>
      </p:sp>
      <p:sp>
        <p:nvSpPr>
          <p:cNvPr id="173059" name="Rectangle 3"/>
          <p:cNvSpPr>
            <a:spLocks noGrp="1" noChangeArrowheads="1"/>
          </p:cNvSpPr>
          <p:nvPr>
            <p:ph type="title"/>
          </p:nvPr>
        </p:nvSpPr>
        <p:spPr>
          <a:xfrm>
            <a:off x="1790700" y="0"/>
            <a:ext cx="5562600" cy="5334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3060" name="Group 501"/>
          <p:cNvGrpSpPr>
            <a:grpSpLocks/>
          </p:cNvGrpSpPr>
          <p:nvPr/>
        </p:nvGrpSpPr>
        <p:grpSpPr bwMode="auto">
          <a:xfrm>
            <a:off x="0" y="533400"/>
            <a:ext cx="9144000" cy="6249988"/>
            <a:chOff x="0" y="346"/>
            <a:chExt cx="5760" cy="3937"/>
          </a:xfrm>
        </p:grpSpPr>
        <p:grpSp>
          <p:nvGrpSpPr>
            <p:cNvPr id="173061" name="Group 334"/>
            <p:cNvGrpSpPr>
              <a:grpSpLocks/>
            </p:cNvGrpSpPr>
            <p:nvPr/>
          </p:nvGrpSpPr>
          <p:grpSpPr bwMode="auto">
            <a:xfrm>
              <a:off x="4" y="346"/>
              <a:ext cx="5752" cy="230"/>
              <a:chOff x="0" y="0"/>
              <a:chExt cx="5530" cy="345"/>
            </a:xfrm>
          </p:grpSpPr>
          <p:sp>
            <p:nvSpPr>
              <p:cNvPr id="173288" name="Rectangle 252"/>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2400" b="1" dirty="0">
                    <a:solidFill>
                      <a:srgbClr val="FFFFFF"/>
                    </a:solidFill>
                    <a:latin typeface="Arial" panose="020B0604020202020204" pitchFamily="34" charset="0"/>
                    <a:cs typeface="Arial" panose="020B0604020202020204" pitchFamily="34" charset="0"/>
                  </a:rPr>
                  <a:t>مواضيع مكررة في إجابات أيوب</a:t>
                </a:r>
                <a:endParaRPr lang="en-US" sz="2400" b="1" dirty="0">
                  <a:solidFill>
                    <a:srgbClr val="FFFFFF"/>
                  </a:solidFill>
                  <a:latin typeface="Arial" panose="020B0604020202020204" pitchFamily="34" charset="0"/>
                  <a:cs typeface="Arial" panose="020B0604020202020204" pitchFamily="34" charset="0"/>
                </a:endParaRPr>
              </a:p>
            </p:txBody>
          </p:sp>
          <p:sp>
            <p:nvSpPr>
              <p:cNvPr id="173289" name="Rectangle 333"/>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2" name="Group 499"/>
            <p:cNvGrpSpPr>
              <a:grpSpLocks/>
            </p:cNvGrpSpPr>
            <p:nvPr/>
          </p:nvGrpSpPr>
          <p:grpSpPr bwMode="auto">
            <a:xfrm>
              <a:off x="0" y="576"/>
              <a:ext cx="5758" cy="173"/>
              <a:chOff x="4" y="531"/>
              <a:chExt cx="5749" cy="173"/>
            </a:xfrm>
          </p:grpSpPr>
          <p:grpSp>
            <p:nvGrpSpPr>
              <p:cNvPr id="173282" name="Group 336"/>
              <p:cNvGrpSpPr>
                <a:grpSpLocks/>
              </p:cNvGrpSpPr>
              <p:nvPr/>
            </p:nvGrpSpPr>
            <p:grpSpPr bwMode="auto">
              <a:xfrm>
                <a:off x="4" y="531"/>
                <a:ext cx="2157" cy="173"/>
                <a:chOff x="0" y="345"/>
                <a:chExt cx="2074" cy="403"/>
              </a:xfrm>
            </p:grpSpPr>
            <p:sp>
              <p:nvSpPr>
                <p:cNvPr id="173286" name="Rectangle 253"/>
                <p:cNvSpPr>
                  <a:spLocks noChangeArrowheads="1"/>
                </p:cNvSpPr>
                <p:nvPr/>
              </p:nvSpPr>
              <p:spPr bwMode="auto">
                <a:xfrm>
                  <a:off x="0" y="345"/>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87" name="Rectangle 335"/>
                <p:cNvSpPr>
                  <a:spLocks noChangeArrowheads="1"/>
                </p:cNvSpPr>
                <p:nvPr/>
              </p:nvSpPr>
              <p:spPr bwMode="auto">
                <a:xfrm>
                  <a:off x="0" y="345"/>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283" name="Group 340"/>
              <p:cNvGrpSpPr>
                <a:grpSpLocks/>
              </p:cNvGrpSpPr>
              <p:nvPr/>
            </p:nvGrpSpPr>
            <p:grpSpPr bwMode="auto">
              <a:xfrm>
                <a:off x="2160" y="531"/>
                <a:ext cx="3593" cy="173"/>
                <a:chOff x="3226" y="345"/>
                <a:chExt cx="1152" cy="403"/>
              </a:xfrm>
            </p:grpSpPr>
            <p:sp>
              <p:nvSpPr>
                <p:cNvPr id="173284" name="Rectangle 255"/>
                <p:cNvSpPr>
                  <a:spLocks noChangeArrowheads="1"/>
                </p:cNvSpPr>
                <p:nvPr/>
              </p:nvSpPr>
              <p:spPr bwMode="auto">
                <a:xfrm>
                  <a:off x="3226" y="34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الأولى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285" name="Rectangle 339"/>
                <p:cNvSpPr>
                  <a:spLocks noChangeArrowheads="1"/>
                </p:cNvSpPr>
                <p:nvPr/>
              </p:nvSpPr>
              <p:spPr bwMode="auto">
                <a:xfrm>
                  <a:off x="3226" y="34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grpSp>
          <p:nvGrpSpPr>
            <p:cNvPr id="173063" name="Group 344"/>
            <p:cNvGrpSpPr>
              <a:grpSpLocks/>
            </p:cNvGrpSpPr>
            <p:nvPr/>
          </p:nvGrpSpPr>
          <p:grpSpPr bwMode="auto">
            <a:xfrm>
              <a:off x="4" y="748"/>
              <a:ext cx="2157" cy="173"/>
              <a:chOff x="0" y="748"/>
              <a:chExt cx="2074" cy="403"/>
            </a:xfrm>
          </p:grpSpPr>
          <p:sp>
            <p:nvSpPr>
              <p:cNvPr id="173280" name="Rectangle 257"/>
              <p:cNvSpPr>
                <a:spLocks noChangeArrowheads="1"/>
              </p:cNvSpPr>
              <p:nvPr/>
            </p:nvSpPr>
            <p:spPr bwMode="auto">
              <a:xfrm>
                <a:off x="0" y="748"/>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81" name="Rectangle 343"/>
              <p:cNvSpPr>
                <a:spLocks noChangeArrowheads="1"/>
              </p:cNvSpPr>
              <p:nvPr/>
            </p:nvSpPr>
            <p:spPr bwMode="auto">
              <a:xfrm>
                <a:off x="0" y="748"/>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4" name="Group 346"/>
            <p:cNvGrpSpPr>
              <a:grpSpLocks/>
            </p:cNvGrpSpPr>
            <p:nvPr/>
          </p:nvGrpSpPr>
          <p:grpSpPr bwMode="auto">
            <a:xfrm>
              <a:off x="2161" y="748"/>
              <a:ext cx="1199" cy="173"/>
              <a:chOff x="2074" y="748"/>
              <a:chExt cx="1152" cy="403"/>
            </a:xfrm>
          </p:grpSpPr>
          <p:sp>
            <p:nvSpPr>
              <p:cNvPr id="173278" name="Rectangle 258"/>
              <p:cNvSpPr>
                <a:spLocks noChangeArrowheads="1"/>
              </p:cNvSpPr>
              <p:nvPr/>
            </p:nvSpPr>
            <p:spPr bwMode="auto">
              <a:xfrm>
                <a:off x="2074"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279" name="Rectangle 345"/>
              <p:cNvSpPr>
                <a:spLocks noChangeArrowheads="1"/>
              </p:cNvSpPr>
              <p:nvPr/>
            </p:nvSpPr>
            <p:spPr bwMode="auto">
              <a:xfrm>
                <a:off x="2074"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5" name="Group 348"/>
            <p:cNvGrpSpPr>
              <a:grpSpLocks/>
            </p:cNvGrpSpPr>
            <p:nvPr/>
          </p:nvGrpSpPr>
          <p:grpSpPr bwMode="auto">
            <a:xfrm>
              <a:off x="3360" y="748"/>
              <a:ext cx="1198" cy="173"/>
              <a:chOff x="3226" y="748"/>
              <a:chExt cx="1152" cy="403"/>
            </a:xfrm>
          </p:grpSpPr>
          <p:sp>
            <p:nvSpPr>
              <p:cNvPr id="173276" name="Rectangle 259"/>
              <p:cNvSpPr>
                <a:spLocks noChangeArrowheads="1"/>
              </p:cNvSpPr>
              <p:nvPr/>
            </p:nvSpPr>
            <p:spPr bwMode="auto">
              <a:xfrm>
                <a:off x="3226"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277" name="Rectangle 347"/>
              <p:cNvSpPr>
                <a:spLocks noChangeArrowheads="1"/>
              </p:cNvSpPr>
              <p:nvPr/>
            </p:nvSpPr>
            <p:spPr bwMode="auto">
              <a:xfrm>
                <a:off x="3226"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6" name="Group 350"/>
            <p:cNvGrpSpPr>
              <a:grpSpLocks/>
            </p:cNvGrpSpPr>
            <p:nvPr/>
          </p:nvGrpSpPr>
          <p:grpSpPr bwMode="auto">
            <a:xfrm>
              <a:off x="4558" y="748"/>
              <a:ext cx="1198" cy="173"/>
              <a:chOff x="4378" y="748"/>
              <a:chExt cx="1152" cy="403"/>
            </a:xfrm>
          </p:grpSpPr>
          <p:sp>
            <p:nvSpPr>
              <p:cNvPr id="173274" name="Rectangle 260"/>
              <p:cNvSpPr>
                <a:spLocks noChangeArrowheads="1"/>
              </p:cNvSpPr>
              <p:nvPr/>
            </p:nvSpPr>
            <p:spPr bwMode="auto">
              <a:xfrm>
                <a:off x="4378" y="74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الثالث</a:t>
                </a:r>
                <a:endParaRPr lang="en-US" sz="1800" b="1" dirty="0">
                  <a:solidFill>
                    <a:schemeClr val="tx1"/>
                  </a:solidFill>
                  <a:latin typeface="Arial" panose="020B0604020202020204" pitchFamily="34" charset="0"/>
                  <a:cs typeface="Arial" panose="020B0604020202020204" pitchFamily="34" charset="0"/>
                </a:endParaRPr>
              </a:p>
            </p:txBody>
          </p:sp>
          <p:sp>
            <p:nvSpPr>
              <p:cNvPr id="173275" name="Rectangle 349"/>
              <p:cNvSpPr>
                <a:spLocks noChangeArrowheads="1"/>
              </p:cNvSpPr>
              <p:nvPr/>
            </p:nvSpPr>
            <p:spPr bwMode="auto">
              <a:xfrm>
                <a:off x="4378" y="74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7" name="Group 352"/>
            <p:cNvGrpSpPr>
              <a:grpSpLocks/>
            </p:cNvGrpSpPr>
            <p:nvPr/>
          </p:nvGrpSpPr>
          <p:grpSpPr bwMode="auto">
            <a:xfrm>
              <a:off x="4" y="928"/>
              <a:ext cx="2157" cy="173"/>
              <a:chOff x="0" y="1151"/>
              <a:chExt cx="2074" cy="403"/>
            </a:xfrm>
          </p:grpSpPr>
          <p:sp>
            <p:nvSpPr>
              <p:cNvPr id="173272" name="Rectangle 261"/>
              <p:cNvSpPr>
                <a:spLocks noChangeArrowheads="1"/>
              </p:cNvSpPr>
              <p:nvPr/>
            </p:nvSpPr>
            <p:spPr bwMode="auto">
              <a:xfrm>
                <a:off x="0" y="1151"/>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endParaRPr lang="en-US" sz="1800" b="1" dirty="0">
                  <a:solidFill>
                    <a:schemeClr val="tx1"/>
                  </a:solidFill>
                  <a:latin typeface="Arial" panose="020B0604020202020204" pitchFamily="34" charset="0"/>
                  <a:cs typeface="Arial" panose="020B0604020202020204" pitchFamily="34" charset="0"/>
                </a:endParaRPr>
              </a:p>
            </p:txBody>
          </p:sp>
          <p:sp>
            <p:nvSpPr>
              <p:cNvPr id="173273" name="Rectangle 351"/>
              <p:cNvSpPr>
                <a:spLocks noChangeArrowheads="1"/>
              </p:cNvSpPr>
              <p:nvPr/>
            </p:nvSpPr>
            <p:spPr bwMode="auto">
              <a:xfrm>
                <a:off x="0" y="1151"/>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8" name="Group 354"/>
            <p:cNvGrpSpPr>
              <a:grpSpLocks/>
            </p:cNvGrpSpPr>
            <p:nvPr/>
          </p:nvGrpSpPr>
          <p:grpSpPr bwMode="auto">
            <a:xfrm>
              <a:off x="2161" y="928"/>
              <a:ext cx="1199" cy="173"/>
              <a:chOff x="2074" y="1151"/>
              <a:chExt cx="1152" cy="403"/>
            </a:xfrm>
          </p:grpSpPr>
          <p:sp>
            <p:nvSpPr>
              <p:cNvPr id="173270" name="Rectangle 262"/>
              <p:cNvSpPr>
                <a:spLocks noChangeArrowheads="1"/>
              </p:cNvSpPr>
              <p:nvPr/>
            </p:nvSpPr>
            <p:spPr bwMode="auto">
              <a:xfrm>
                <a:off x="2074"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6: 14-30</a:t>
                </a:r>
                <a:endParaRPr lang="en-US" sz="1800" b="1" dirty="0">
                  <a:solidFill>
                    <a:schemeClr val="tx1"/>
                  </a:solidFill>
                  <a:latin typeface="Arial" panose="020B0604020202020204" pitchFamily="34" charset="0"/>
                  <a:cs typeface="Arial" panose="020B0604020202020204" pitchFamily="34" charset="0"/>
                </a:endParaRPr>
              </a:p>
            </p:txBody>
          </p:sp>
          <p:sp>
            <p:nvSpPr>
              <p:cNvPr id="173271" name="Rectangle 353"/>
              <p:cNvSpPr>
                <a:spLocks noChangeArrowheads="1"/>
              </p:cNvSpPr>
              <p:nvPr/>
            </p:nvSpPr>
            <p:spPr bwMode="auto">
              <a:xfrm>
                <a:off x="2074"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69" name="Group 356"/>
            <p:cNvGrpSpPr>
              <a:grpSpLocks/>
            </p:cNvGrpSpPr>
            <p:nvPr/>
          </p:nvGrpSpPr>
          <p:grpSpPr bwMode="auto">
            <a:xfrm>
              <a:off x="3360" y="928"/>
              <a:ext cx="1198" cy="173"/>
              <a:chOff x="3226" y="1151"/>
              <a:chExt cx="1152" cy="403"/>
            </a:xfrm>
          </p:grpSpPr>
          <p:sp>
            <p:nvSpPr>
              <p:cNvPr id="173268" name="Rectangle 263"/>
              <p:cNvSpPr>
                <a:spLocks noChangeArrowheads="1"/>
              </p:cNvSpPr>
              <p:nvPr/>
            </p:nvSpPr>
            <p:spPr bwMode="auto">
              <a:xfrm>
                <a:off x="3226"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269" name="Rectangle 355"/>
              <p:cNvSpPr>
                <a:spLocks noChangeArrowheads="1"/>
              </p:cNvSpPr>
              <p:nvPr/>
            </p:nvSpPr>
            <p:spPr bwMode="auto">
              <a:xfrm>
                <a:off x="3226"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0" name="Group 358"/>
            <p:cNvGrpSpPr>
              <a:grpSpLocks/>
            </p:cNvGrpSpPr>
            <p:nvPr/>
          </p:nvGrpSpPr>
          <p:grpSpPr bwMode="auto">
            <a:xfrm>
              <a:off x="4558" y="928"/>
              <a:ext cx="1198" cy="173"/>
              <a:chOff x="4378" y="1151"/>
              <a:chExt cx="1152" cy="403"/>
            </a:xfrm>
          </p:grpSpPr>
          <p:sp>
            <p:nvSpPr>
              <p:cNvPr id="173266" name="Rectangle 264"/>
              <p:cNvSpPr>
                <a:spLocks noChangeArrowheads="1"/>
              </p:cNvSpPr>
              <p:nvPr/>
            </p:nvSpPr>
            <p:spPr bwMode="auto">
              <a:xfrm>
                <a:off x="4378" y="115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12: 1-3، 13: 1-12</a:t>
                </a:r>
                <a:endParaRPr lang="en-US" sz="1800" b="1" dirty="0">
                  <a:solidFill>
                    <a:schemeClr val="tx1"/>
                  </a:solidFill>
                  <a:latin typeface="Arial" panose="020B0604020202020204" pitchFamily="34" charset="0"/>
                  <a:cs typeface="Arial" panose="020B0604020202020204" pitchFamily="34" charset="0"/>
                </a:endParaRPr>
              </a:p>
            </p:txBody>
          </p:sp>
          <p:sp>
            <p:nvSpPr>
              <p:cNvPr id="173267" name="Rectangle 357"/>
              <p:cNvSpPr>
                <a:spLocks noChangeArrowheads="1"/>
              </p:cNvSpPr>
              <p:nvPr/>
            </p:nvSpPr>
            <p:spPr bwMode="auto">
              <a:xfrm>
                <a:off x="4378" y="115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1" name="Group 360"/>
            <p:cNvGrpSpPr>
              <a:grpSpLocks/>
            </p:cNvGrpSpPr>
            <p:nvPr/>
          </p:nvGrpSpPr>
          <p:grpSpPr bwMode="auto">
            <a:xfrm>
              <a:off x="4" y="1098"/>
              <a:ext cx="2157" cy="173"/>
              <a:chOff x="0" y="1554"/>
              <a:chExt cx="2074" cy="403"/>
            </a:xfrm>
          </p:grpSpPr>
          <p:sp>
            <p:nvSpPr>
              <p:cNvPr id="173264" name="Rectangle 265"/>
              <p:cNvSpPr>
                <a:spLocks noChangeArrowheads="1"/>
              </p:cNvSpPr>
              <p:nvPr/>
            </p:nvSpPr>
            <p:spPr bwMode="auto">
              <a:xfrm>
                <a:off x="0" y="1554"/>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65" name="Rectangle 359"/>
              <p:cNvSpPr>
                <a:spLocks noChangeArrowheads="1"/>
              </p:cNvSpPr>
              <p:nvPr/>
            </p:nvSpPr>
            <p:spPr bwMode="auto">
              <a:xfrm>
                <a:off x="0" y="1554"/>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2" name="Group 362"/>
            <p:cNvGrpSpPr>
              <a:grpSpLocks/>
            </p:cNvGrpSpPr>
            <p:nvPr/>
          </p:nvGrpSpPr>
          <p:grpSpPr bwMode="auto">
            <a:xfrm>
              <a:off x="2161" y="1098"/>
              <a:ext cx="1199" cy="173"/>
              <a:chOff x="2074" y="1554"/>
              <a:chExt cx="1152" cy="403"/>
            </a:xfrm>
          </p:grpSpPr>
          <p:sp>
            <p:nvSpPr>
              <p:cNvPr id="173262" name="Rectangle 266"/>
              <p:cNvSpPr>
                <a:spLocks noChangeArrowheads="1"/>
              </p:cNvSpPr>
              <p:nvPr/>
            </p:nvSpPr>
            <p:spPr bwMode="auto">
              <a:xfrm>
                <a:off x="2074"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endParaRPr lang="en-US" sz="1800" b="1">
                  <a:solidFill>
                    <a:schemeClr val="tx1"/>
                  </a:solidFill>
                  <a:latin typeface="Arial" panose="020B0604020202020204" pitchFamily="34" charset="0"/>
                  <a:cs typeface="Arial" panose="020B0604020202020204" pitchFamily="34" charset="0"/>
                </a:endParaRPr>
              </a:p>
            </p:txBody>
          </p:sp>
          <p:sp>
            <p:nvSpPr>
              <p:cNvPr id="173263" name="Rectangle 361"/>
              <p:cNvSpPr>
                <a:spLocks noChangeArrowheads="1"/>
              </p:cNvSpPr>
              <p:nvPr/>
            </p:nvSpPr>
            <p:spPr bwMode="auto">
              <a:xfrm>
                <a:off x="2074"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3" name="Group 364"/>
            <p:cNvGrpSpPr>
              <a:grpSpLocks/>
            </p:cNvGrpSpPr>
            <p:nvPr/>
          </p:nvGrpSpPr>
          <p:grpSpPr bwMode="auto">
            <a:xfrm>
              <a:off x="3360" y="1098"/>
              <a:ext cx="1198" cy="173"/>
              <a:chOff x="3226" y="1554"/>
              <a:chExt cx="1152" cy="403"/>
            </a:xfrm>
          </p:grpSpPr>
          <p:sp>
            <p:nvSpPr>
              <p:cNvPr id="173260" name="Rectangle 267"/>
              <p:cNvSpPr>
                <a:spLocks noChangeArrowheads="1"/>
              </p:cNvSpPr>
              <p:nvPr/>
            </p:nvSpPr>
            <p:spPr bwMode="auto">
              <a:xfrm>
                <a:off x="3226"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9: 1-12</a:t>
                </a:r>
                <a:endParaRPr lang="en-US" sz="1800" b="1" dirty="0">
                  <a:solidFill>
                    <a:schemeClr val="tx1"/>
                  </a:solidFill>
                  <a:latin typeface="Arial" panose="020B0604020202020204" pitchFamily="34" charset="0"/>
                  <a:cs typeface="Arial" panose="020B0604020202020204" pitchFamily="34" charset="0"/>
                </a:endParaRPr>
              </a:p>
            </p:txBody>
          </p:sp>
          <p:sp>
            <p:nvSpPr>
              <p:cNvPr id="173261" name="Rectangle 363"/>
              <p:cNvSpPr>
                <a:spLocks noChangeArrowheads="1"/>
              </p:cNvSpPr>
              <p:nvPr/>
            </p:nvSpPr>
            <p:spPr bwMode="auto">
              <a:xfrm>
                <a:off x="3226"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4" name="Group 366"/>
            <p:cNvGrpSpPr>
              <a:grpSpLocks/>
            </p:cNvGrpSpPr>
            <p:nvPr/>
          </p:nvGrpSpPr>
          <p:grpSpPr bwMode="auto">
            <a:xfrm>
              <a:off x="4558" y="1098"/>
              <a:ext cx="1198" cy="173"/>
              <a:chOff x="4378" y="1554"/>
              <a:chExt cx="1152" cy="403"/>
            </a:xfrm>
          </p:grpSpPr>
          <p:sp>
            <p:nvSpPr>
              <p:cNvPr id="173258" name="Rectangle 268"/>
              <p:cNvSpPr>
                <a:spLocks noChangeArrowheads="1"/>
              </p:cNvSpPr>
              <p:nvPr/>
            </p:nvSpPr>
            <p:spPr bwMode="auto">
              <a:xfrm>
                <a:off x="4378" y="155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12: 7-25</a:t>
                </a:r>
                <a:endParaRPr lang="en-US" sz="1800" b="1" dirty="0">
                  <a:solidFill>
                    <a:schemeClr val="tx1"/>
                  </a:solidFill>
                  <a:latin typeface="Arial" panose="020B0604020202020204" pitchFamily="34" charset="0"/>
                  <a:cs typeface="Arial" panose="020B0604020202020204" pitchFamily="34" charset="0"/>
                </a:endParaRPr>
              </a:p>
            </p:txBody>
          </p:sp>
          <p:sp>
            <p:nvSpPr>
              <p:cNvPr id="173259" name="Rectangle 365"/>
              <p:cNvSpPr>
                <a:spLocks noChangeArrowheads="1"/>
              </p:cNvSpPr>
              <p:nvPr/>
            </p:nvSpPr>
            <p:spPr bwMode="auto">
              <a:xfrm>
                <a:off x="4378" y="155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5" name="Group 368"/>
            <p:cNvGrpSpPr>
              <a:grpSpLocks/>
            </p:cNvGrpSpPr>
            <p:nvPr/>
          </p:nvGrpSpPr>
          <p:grpSpPr bwMode="auto">
            <a:xfrm>
              <a:off x="4" y="1268"/>
              <a:ext cx="2157" cy="173"/>
              <a:chOff x="0" y="1957"/>
              <a:chExt cx="2074" cy="403"/>
            </a:xfrm>
          </p:grpSpPr>
          <p:sp>
            <p:nvSpPr>
              <p:cNvPr id="173256" name="Rectangle 269"/>
              <p:cNvSpPr>
                <a:spLocks noChangeArrowheads="1"/>
              </p:cNvSpPr>
              <p:nvPr/>
            </p:nvSpPr>
            <p:spPr bwMode="auto">
              <a:xfrm>
                <a:off x="0" y="2008"/>
                <a:ext cx="2074" cy="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3. خيبة الأمل في طرق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57" name="Rectangle 367"/>
              <p:cNvSpPr>
                <a:spLocks noChangeArrowheads="1"/>
              </p:cNvSpPr>
              <p:nvPr/>
            </p:nvSpPr>
            <p:spPr bwMode="auto">
              <a:xfrm>
                <a:off x="0" y="1957"/>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6" name="Group 370"/>
            <p:cNvGrpSpPr>
              <a:grpSpLocks/>
            </p:cNvGrpSpPr>
            <p:nvPr/>
          </p:nvGrpSpPr>
          <p:grpSpPr bwMode="auto">
            <a:xfrm>
              <a:off x="2161" y="1268"/>
              <a:ext cx="1199" cy="173"/>
              <a:chOff x="2074" y="1957"/>
              <a:chExt cx="1152" cy="403"/>
            </a:xfrm>
          </p:grpSpPr>
          <p:sp>
            <p:nvSpPr>
              <p:cNvPr id="173254" name="Rectangle 270"/>
              <p:cNvSpPr>
                <a:spLocks noChangeArrowheads="1"/>
              </p:cNvSpPr>
              <p:nvPr/>
            </p:nvSpPr>
            <p:spPr bwMode="auto">
              <a:xfrm>
                <a:off x="2074"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7: 11-19</a:t>
                </a:r>
                <a:endParaRPr lang="en-US" sz="1800" b="1" dirty="0">
                  <a:solidFill>
                    <a:schemeClr val="tx1"/>
                  </a:solidFill>
                  <a:latin typeface="Arial" panose="020B0604020202020204" pitchFamily="34" charset="0"/>
                  <a:cs typeface="Arial" panose="020B0604020202020204" pitchFamily="34" charset="0"/>
                </a:endParaRPr>
              </a:p>
            </p:txBody>
          </p:sp>
          <p:sp>
            <p:nvSpPr>
              <p:cNvPr id="173255" name="Rectangle 369"/>
              <p:cNvSpPr>
                <a:spLocks noChangeArrowheads="1"/>
              </p:cNvSpPr>
              <p:nvPr/>
            </p:nvSpPr>
            <p:spPr bwMode="auto">
              <a:xfrm>
                <a:off x="2074"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7" name="Group 372"/>
            <p:cNvGrpSpPr>
              <a:grpSpLocks/>
            </p:cNvGrpSpPr>
            <p:nvPr/>
          </p:nvGrpSpPr>
          <p:grpSpPr bwMode="auto">
            <a:xfrm>
              <a:off x="3360" y="1268"/>
              <a:ext cx="1198" cy="173"/>
              <a:chOff x="3226" y="1957"/>
              <a:chExt cx="1152" cy="403"/>
            </a:xfrm>
          </p:grpSpPr>
          <p:sp>
            <p:nvSpPr>
              <p:cNvPr id="173252" name="Rectangle 271"/>
              <p:cNvSpPr>
                <a:spLocks noChangeArrowheads="1"/>
              </p:cNvSpPr>
              <p:nvPr/>
            </p:nvSpPr>
            <p:spPr bwMode="auto">
              <a:xfrm>
                <a:off x="3226"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9: 13 – 10: 17</a:t>
                </a:r>
                <a:endParaRPr lang="en-US" sz="1800" b="1" dirty="0">
                  <a:solidFill>
                    <a:schemeClr val="tx1"/>
                  </a:solidFill>
                  <a:latin typeface="Arial" panose="020B0604020202020204" pitchFamily="34" charset="0"/>
                  <a:cs typeface="Arial" panose="020B0604020202020204" pitchFamily="34" charset="0"/>
                </a:endParaRPr>
              </a:p>
            </p:txBody>
          </p:sp>
          <p:sp>
            <p:nvSpPr>
              <p:cNvPr id="173253" name="Rectangle 371"/>
              <p:cNvSpPr>
                <a:spLocks noChangeArrowheads="1"/>
              </p:cNvSpPr>
              <p:nvPr/>
            </p:nvSpPr>
            <p:spPr bwMode="auto">
              <a:xfrm>
                <a:off x="3226"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8" name="Group 374"/>
            <p:cNvGrpSpPr>
              <a:grpSpLocks/>
            </p:cNvGrpSpPr>
            <p:nvPr/>
          </p:nvGrpSpPr>
          <p:grpSpPr bwMode="auto">
            <a:xfrm>
              <a:off x="4558" y="1268"/>
              <a:ext cx="1198" cy="173"/>
              <a:chOff x="4378" y="1957"/>
              <a:chExt cx="1152" cy="403"/>
            </a:xfrm>
          </p:grpSpPr>
          <p:sp>
            <p:nvSpPr>
              <p:cNvPr id="173250" name="Rectangle 272"/>
              <p:cNvSpPr>
                <a:spLocks noChangeArrowheads="1"/>
              </p:cNvSpPr>
              <p:nvPr/>
            </p:nvSpPr>
            <p:spPr bwMode="auto">
              <a:xfrm>
                <a:off x="4378" y="1957"/>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12: 4-6</a:t>
                </a:r>
                <a:endParaRPr lang="en-US" sz="1800" b="1" dirty="0">
                  <a:solidFill>
                    <a:schemeClr val="tx1"/>
                  </a:solidFill>
                  <a:latin typeface="Arial" panose="020B0604020202020204" pitchFamily="34" charset="0"/>
                  <a:cs typeface="Arial" panose="020B0604020202020204" pitchFamily="34" charset="0"/>
                </a:endParaRPr>
              </a:p>
            </p:txBody>
          </p:sp>
          <p:sp>
            <p:nvSpPr>
              <p:cNvPr id="173251" name="Rectangle 373"/>
              <p:cNvSpPr>
                <a:spLocks noChangeArrowheads="1"/>
              </p:cNvSpPr>
              <p:nvPr/>
            </p:nvSpPr>
            <p:spPr bwMode="auto">
              <a:xfrm>
                <a:off x="4378" y="1957"/>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79" name="Group 376"/>
            <p:cNvGrpSpPr>
              <a:grpSpLocks/>
            </p:cNvGrpSpPr>
            <p:nvPr/>
          </p:nvGrpSpPr>
          <p:grpSpPr bwMode="auto">
            <a:xfrm>
              <a:off x="4" y="1438"/>
              <a:ext cx="2157" cy="173"/>
              <a:chOff x="0" y="2360"/>
              <a:chExt cx="2074" cy="403"/>
            </a:xfrm>
          </p:grpSpPr>
          <p:sp>
            <p:nvSpPr>
              <p:cNvPr id="173248" name="Rectangle 273"/>
              <p:cNvSpPr>
                <a:spLocks noChangeArrowheads="1"/>
              </p:cNvSpPr>
              <p:nvPr/>
            </p:nvSpPr>
            <p:spPr bwMode="auto">
              <a:xfrm>
                <a:off x="0" y="2360"/>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4. اليأس من الحياة (أو الرغبة في الموت)</a:t>
                </a:r>
                <a:endParaRPr lang="en-US" sz="1600" b="1" dirty="0">
                  <a:solidFill>
                    <a:schemeClr val="tx1"/>
                  </a:solidFill>
                  <a:latin typeface="Arial" panose="020B0604020202020204" pitchFamily="34" charset="0"/>
                  <a:cs typeface="Arial" panose="020B0604020202020204" pitchFamily="34" charset="0"/>
                </a:endParaRPr>
              </a:p>
            </p:txBody>
          </p:sp>
          <p:sp>
            <p:nvSpPr>
              <p:cNvPr id="173249" name="Rectangle 375"/>
              <p:cNvSpPr>
                <a:spLocks noChangeArrowheads="1"/>
              </p:cNvSpPr>
              <p:nvPr/>
            </p:nvSpPr>
            <p:spPr bwMode="auto">
              <a:xfrm>
                <a:off x="0" y="2360"/>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0" name="Group 378"/>
            <p:cNvGrpSpPr>
              <a:grpSpLocks/>
            </p:cNvGrpSpPr>
            <p:nvPr/>
          </p:nvGrpSpPr>
          <p:grpSpPr bwMode="auto">
            <a:xfrm>
              <a:off x="2161" y="1438"/>
              <a:ext cx="1199" cy="173"/>
              <a:chOff x="2074" y="2360"/>
              <a:chExt cx="1152" cy="403"/>
            </a:xfrm>
          </p:grpSpPr>
          <p:sp>
            <p:nvSpPr>
              <p:cNvPr id="173246" name="Rectangle 274"/>
              <p:cNvSpPr>
                <a:spLocks noChangeArrowheads="1"/>
              </p:cNvSpPr>
              <p:nvPr/>
            </p:nvSpPr>
            <p:spPr bwMode="auto">
              <a:xfrm>
                <a:off x="2074"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6: 8-13، 7: 1-10</a:t>
                </a:r>
                <a:endParaRPr lang="en-US" sz="1800" b="1" dirty="0">
                  <a:latin typeface="Arial" panose="020B0604020202020204" pitchFamily="34" charset="0"/>
                  <a:cs typeface="Arial" panose="020B0604020202020204" pitchFamily="34" charset="0"/>
                </a:endParaRPr>
              </a:p>
            </p:txBody>
          </p:sp>
          <p:sp>
            <p:nvSpPr>
              <p:cNvPr id="173247" name="Rectangle 377"/>
              <p:cNvSpPr>
                <a:spLocks noChangeArrowheads="1"/>
              </p:cNvSpPr>
              <p:nvPr/>
            </p:nvSpPr>
            <p:spPr bwMode="auto">
              <a:xfrm>
                <a:off x="2074"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1" name="Group 380"/>
            <p:cNvGrpSpPr>
              <a:grpSpLocks/>
            </p:cNvGrpSpPr>
            <p:nvPr/>
          </p:nvGrpSpPr>
          <p:grpSpPr bwMode="auto">
            <a:xfrm>
              <a:off x="3360" y="1438"/>
              <a:ext cx="1198" cy="173"/>
              <a:chOff x="3226" y="2360"/>
              <a:chExt cx="1152" cy="403"/>
            </a:xfrm>
          </p:grpSpPr>
          <p:sp>
            <p:nvSpPr>
              <p:cNvPr id="173244" name="Rectangle 275"/>
              <p:cNvSpPr>
                <a:spLocks noChangeArrowheads="1"/>
              </p:cNvSpPr>
              <p:nvPr/>
            </p:nvSpPr>
            <p:spPr bwMode="auto">
              <a:xfrm>
                <a:off x="3226"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10: 18-22</a:t>
                </a:r>
                <a:endParaRPr lang="en-US" sz="1800" b="1" dirty="0">
                  <a:solidFill>
                    <a:schemeClr val="tx1"/>
                  </a:solidFill>
                  <a:latin typeface="Arial" panose="020B0604020202020204" pitchFamily="34" charset="0"/>
                  <a:cs typeface="Arial" panose="020B0604020202020204" pitchFamily="34" charset="0"/>
                </a:endParaRPr>
              </a:p>
            </p:txBody>
          </p:sp>
          <p:sp>
            <p:nvSpPr>
              <p:cNvPr id="173245" name="Rectangle 379"/>
              <p:cNvSpPr>
                <a:spLocks noChangeArrowheads="1"/>
              </p:cNvSpPr>
              <p:nvPr/>
            </p:nvSpPr>
            <p:spPr bwMode="auto">
              <a:xfrm>
                <a:off x="3226"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2" name="Group 382"/>
            <p:cNvGrpSpPr>
              <a:grpSpLocks/>
            </p:cNvGrpSpPr>
            <p:nvPr/>
          </p:nvGrpSpPr>
          <p:grpSpPr bwMode="auto">
            <a:xfrm>
              <a:off x="4558" y="1438"/>
              <a:ext cx="1198" cy="173"/>
              <a:chOff x="4378" y="2360"/>
              <a:chExt cx="1152" cy="403"/>
            </a:xfrm>
          </p:grpSpPr>
          <p:sp>
            <p:nvSpPr>
              <p:cNvPr id="173242" name="Rectangle 276"/>
              <p:cNvSpPr>
                <a:spLocks noChangeArrowheads="1"/>
              </p:cNvSpPr>
              <p:nvPr/>
            </p:nvSpPr>
            <p:spPr bwMode="auto">
              <a:xfrm>
                <a:off x="4378" y="236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الإصحاح 14</a:t>
                </a:r>
                <a:endParaRPr lang="en-US" sz="1800" b="1" dirty="0">
                  <a:solidFill>
                    <a:schemeClr val="tx1"/>
                  </a:solidFill>
                  <a:latin typeface="Arial" panose="020B0604020202020204" pitchFamily="34" charset="0"/>
                  <a:cs typeface="Arial" panose="020B0604020202020204" pitchFamily="34" charset="0"/>
                </a:endParaRPr>
              </a:p>
            </p:txBody>
          </p:sp>
          <p:sp>
            <p:nvSpPr>
              <p:cNvPr id="173243" name="Rectangle 381"/>
              <p:cNvSpPr>
                <a:spLocks noChangeArrowheads="1"/>
              </p:cNvSpPr>
              <p:nvPr/>
            </p:nvSpPr>
            <p:spPr bwMode="auto">
              <a:xfrm>
                <a:off x="4378" y="236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3" name="Group 384"/>
            <p:cNvGrpSpPr>
              <a:grpSpLocks/>
            </p:cNvGrpSpPr>
            <p:nvPr/>
          </p:nvGrpSpPr>
          <p:grpSpPr bwMode="auto">
            <a:xfrm>
              <a:off x="4" y="1612"/>
              <a:ext cx="2157" cy="173"/>
              <a:chOff x="0" y="2763"/>
              <a:chExt cx="2074" cy="403"/>
            </a:xfrm>
          </p:grpSpPr>
          <p:sp>
            <p:nvSpPr>
              <p:cNvPr id="173240" name="Rectangle 277"/>
              <p:cNvSpPr>
                <a:spLocks noChangeArrowheads="1"/>
              </p:cNvSpPr>
              <p:nvPr/>
            </p:nvSpPr>
            <p:spPr bwMode="auto">
              <a:xfrm>
                <a:off x="0" y="2763"/>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endParaRPr lang="en-US" sz="1800" b="1" dirty="0">
                  <a:solidFill>
                    <a:schemeClr val="tx1"/>
                  </a:solidFill>
                  <a:latin typeface="Arial" panose="020B0604020202020204" pitchFamily="34" charset="0"/>
                  <a:cs typeface="Arial" panose="020B0604020202020204" pitchFamily="34" charset="0"/>
                </a:endParaRPr>
              </a:p>
            </p:txBody>
          </p:sp>
          <p:sp>
            <p:nvSpPr>
              <p:cNvPr id="173241" name="Rectangle 383"/>
              <p:cNvSpPr>
                <a:spLocks noChangeArrowheads="1"/>
              </p:cNvSpPr>
              <p:nvPr/>
            </p:nvSpPr>
            <p:spPr bwMode="auto">
              <a:xfrm>
                <a:off x="0" y="2763"/>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4" name="Group 386"/>
            <p:cNvGrpSpPr>
              <a:grpSpLocks/>
            </p:cNvGrpSpPr>
            <p:nvPr/>
          </p:nvGrpSpPr>
          <p:grpSpPr bwMode="auto">
            <a:xfrm>
              <a:off x="2161" y="1612"/>
              <a:ext cx="1199" cy="173"/>
              <a:chOff x="2074" y="2763"/>
              <a:chExt cx="1152" cy="403"/>
            </a:xfrm>
          </p:grpSpPr>
          <p:sp>
            <p:nvSpPr>
              <p:cNvPr id="173238" name="Rectangle 278"/>
              <p:cNvSpPr>
                <a:spLocks noChangeArrowheads="1"/>
              </p:cNvSpPr>
              <p:nvPr/>
            </p:nvSpPr>
            <p:spPr bwMode="auto">
              <a:xfrm>
                <a:off x="2074"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7: 20-21</a:t>
                </a:r>
                <a:endParaRPr lang="en-US" sz="1800" b="1" dirty="0">
                  <a:solidFill>
                    <a:schemeClr val="tx1"/>
                  </a:solidFill>
                  <a:latin typeface="Arial" panose="020B0604020202020204" pitchFamily="34" charset="0"/>
                  <a:cs typeface="Arial" panose="020B0604020202020204" pitchFamily="34" charset="0"/>
                </a:endParaRPr>
              </a:p>
            </p:txBody>
          </p:sp>
          <p:sp>
            <p:nvSpPr>
              <p:cNvPr id="173239" name="Rectangle 385"/>
              <p:cNvSpPr>
                <a:spLocks noChangeArrowheads="1"/>
              </p:cNvSpPr>
              <p:nvPr/>
            </p:nvSpPr>
            <p:spPr bwMode="auto">
              <a:xfrm>
                <a:off x="2074"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5" name="Group 388"/>
            <p:cNvGrpSpPr>
              <a:grpSpLocks/>
            </p:cNvGrpSpPr>
            <p:nvPr/>
          </p:nvGrpSpPr>
          <p:grpSpPr bwMode="auto">
            <a:xfrm>
              <a:off x="3360" y="1612"/>
              <a:ext cx="1198" cy="173"/>
              <a:chOff x="3226" y="2763"/>
              <a:chExt cx="1152" cy="403"/>
            </a:xfrm>
          </p:grpSpPr>
          <p:sp>
            <p:nvSpPr>
              <p:cNvPr id="173236" name="Rectangle 279"/>
              <p:cNvSpPr>
                <a:spLocks noChangeArrowheads="1"/>
              </p:cNvSpPr>
              <p:nvPr/>
            </p:nvSpPr>
            <p:spPr bwMode="auto">
              <a:xfrm>
                <a:off x="3226"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eaLnBrk="0" hangingPunct="0">
                  <a:lnSpc>
                    <a:spcPct val="100000"/>
                  </a:lnSpc>
                </a:pPr>
                <a:r>
                  <a:rPr lang="en-US" sz="1800" b="1">
                    <a:solidFill>
                      <a:schemeClr val="tx1"/>
                    </a:solidFill>
                    <a:latin typeface="Arial" panose="020B0604020202020204" pitchFamily="34" charset="0"/>
                    <a:cs typeface="Arial" panose="020B0604020202020204" pitchFamily="34" charset="0"/>
                  </a:rPr>
                  <a:t>-</a:t>
                </a:r>
              </a:p>
            </p:txBody>
          </p:sp>
          <p:sp>
            <p:nvSpPr>
              <p:cNvPr id="173237" name="Rectangle 387"/>
              <p:cNvSpPr>
                <a:spLocks noChangeArrowheads="1"/>
              </p:cNvSpPr>
              <p:nvPr/>
            </p:nvSpPr>
            <p:spPr bwMode="auto">
              <a:xfrm>
                <a:off x="3226"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6" name="Group 390"/>
            <p:cNvGrpSpPr>
              <a:grpSpLocks/>
            </p:cNvGrpSpPr>
            <p:nvPr/>
          </p:nvGrpSpPr>
          <p:grpSpPr bwMode="auto">
            <a:xfrm>
              <a:off x="4558" y="1612"/>
              <a:ext cx="1198" cy="173"/>
              <a:chOff x="4378" y="2763"/>
              <a:chExt cx="1152" cy="403"/>
            </a:xfrm>
          </p:grpSpPr>
          <p:sp>
            <p:nvSpPr>
              <p:cNvPr id="173234" name="Rectangle 280"/>
              <p:cNvSpPr>
                <a:spLocks noChangeArrowheads="1"/>
              </p:cNvSpPr>
              <p:nvPr/>
            </p:nvSpPr>
            <p:spPr bwMode="auto">
              <a:xfrm>
                <a:off x="4378" y="276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13: 13-19</a:t>
                </a:r>
                <a:endParaRPr lang="en-US" sz="1800" b="1" dirty="0">
                  <a:solidFill>
                    <a:schemeClr val="tx1"/>
                  </a:solidFill>
                  <a:latin typeface="Arial" panose="020B0604020202020204" pitchFamily="34" charset="0"/>
                  <a:cs typeface="Arial" panose="020B0604020202020204" pitchFamily="34" charset="0"/>
                </a:endParaRPr>
              </a:p>
            </p:txBody>
          </p:sp>
          <p:sp>
            <p:nvSpPr>
              <p:cNvPr id="173235" name="Rectangle 389"/>
              <p:cNvSpPr>
                <a:spLocks noChangeArrowheads="1"/>
              </p:cNvSpPr>
              <p:nvPr/>
            </p:nvSpPr>
            <p:spPr bwMode="auto">
              <a:xfrm>
                <a:off x="4378" y="276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7" name="Group 392"/>
            <p:cNvGrpSpPr>
              <a:grpSpLocks/>
            </p:cNvGrpSpPr>
            <p:nvPr/>
          </p:nvGrpSpPr>
          <p:grpSpPr bwMode="auto">
            <a:xfrm>
              <a:off x="4" y="1785"/>
              <a:ext cx="2157" cy="173"/>
              <a:chOff x="0" y="3166"/>
              <a:chExt cx="2074" cy="403"/>
            </a:xfrm>
          </p:grpSpPr>
          <p:sp>
            <p:nvSpPr>
              <p:cNvPr id="173232" name="Rectangle 281"/>
              <p:cNvSpPr>
                <a:spLocks noChangeArrowheads="1"/>
              </p:cNvSpPr>
              <p:nvPr/>
            </p:nvSpPr>
            <p:spPr bwMode="auto">
              <a:xfrm>
                <a:off x="0" y="3166"/>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33" name="Rectangle 391"/>
              <p:cNvSpPr>
                <a:spLocks noChangeArrowheads="1"/>
              </p:cNvSpPr>
              <p:nvPr/>
            </p:nvSpPr>
            <p:spPr bwMode="auto">
              <a:xfrm>
                <a:off x="0" y="3166"/>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8" name="Group 396"/>
            <p:cNvGrpSpPr>
              <a:grpSpLocks/>
            </p:cNvGrpSpPr>
            <p:nvPr/>
          </p:nvGrpSpPr>
          <p:grpSpPr bwMode="auto">
            <a:xfrm>
              <a:off x="2167" y="1785"/>
              <a:ext cx="3593" cy="173"/>
              <a:chOff x="3226" y="3166"/>
              <a:chExt cx="1152" cy="403"/>
            </a:xfrm>
          </p:grpSpPr>
          <p:sp>
            <p:nvSpPr>
              <p:cNvPr id="173230" name="Rectangle 283"/>
              <p:cNvSpPr>
                <a:spLocks noChangeArrowheads="1"/>
              </p:cNvSpPr>
              <p:nvPr/>
            </p:nvSpPr>
            <p:spPr bwMode="auto">
              <a:xfrm>
                <a:off x="3226" y="3166"/>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الثانية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231" name="Rectangle 395"/>
              <p:cNvSpPr>
                <a:spLocks noChangeArrowheads="1"/>
              </p:cNvSpPr>
              <p:nvPr/>
            </p:nvSpPr>
            <p:spPr bwMode="auto">
              <a:xfrm>
                <a:off x="3226" y="3166"/>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89" name="Group 400"/>
            <p:cNvGrpSpPr>
              <a:grpSpLocks/>
            </p:cNvGrpSpPr>
            <p:nvPr/>
          </p:nvGrpSpPr>
          <p:grpSpPr bwMode="auto">
            <a:xfrm>
              <a:off x="4" y="1957"/>
              <a:ext cx="2157" cy="173"/>
              <a:chOff x="0" y="3569"/>
              <a:chExt cx="2074" cy="403"/>
            </a:xfrm>
          </p:grpSpPr>
          <p:sp>
            <p:nvSpPr>
              <p:cNvPr id="173228" name="Rectangle 285"/>
              <p:cNvSpPr>
                <a:spLocks noChangeArrowheads="1"/>
              </p:cNvSpPr>
              <p:nvPr/>
            </p:nvSpPr>
            <p:spPr bwMode="auto">
              <a:xfrm>
                <a:off x="0" y="3569"/>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229" name="Rectangle 399"/>
              <p:cNvSpPr>
                <a:spLocks noChangeArrowheads="1"/>
              </p:cNvSpPr>
              <p:nvPr/>
            </p:nvSpPr>
            <p:spPr bwMode="auto">
              <a:xfrm>
                <a:off x="0" y="3569"/>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0" name="Group 402"/>
            <p:cNvGrpSpPr>
              <a:grpSpLocks/>
            </p:cNvGrpSpPr>
            <p:nvPr/>
          </p:nvGrpSpPr>
          <p:grpSpPr bwMode="auto">
            <a:xfrm>
              <a:off x="2161" y="1957"/>
              <a:ext cx="1199" cy="173"/>
              <a:chOff x="2074" y="3569"/>
              <a:chExt cx="1152" cy="403"/>
            </a:xfrm>
          </p:grpSpPr>
          <p:sp>
            <p:nvSpPr>
              <p:cNvPr id="173226" name="Rectangle 286"/>
              <p:cNvSpPr>
                <a:spLocks noChangeArrowheads="1"/>
              </p:cNvSpPr>
              <p:nvPr/>
            </p:nvSpPr>
            <p:spPr bwMode="auto">
              <a:xfrm>
                <a:off x="2074"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227" name="Rectangle 401"/>
              <p:cNvSpPr>
                <a:spLocks noChangeArrowheads="1"/>
              </p:cNvSpPr>
              <p:nvPr/>
            </p:nvSpPr>
            <p:spPr bwMode="auto">
              <a:xfrm>
                <a:off x="2074"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1" name="Group 404"/>
            <p:cNvGrpSpPr>
              <a:grpSpLocks/>
            </p:cNvGrpSpPr>
            <p:nvPr/>
          </p:nvGrpSpPr>
          <p:grpSpPr bwMode="auto">
            <a:xfrm>
              <a:off x="3360" y="1957"/>
              <a:ext cx="1198" cy="173"/>
              <a:chOff x="3226" y="3569"/>
              <a:chExt cx="1152" cy="403"/>
            </a:xfrm>
          </p:grpSpPr>
          <p:sp>
            <p:nvSpPr>
              <p:cNvPr id="173224" name="Rectangle 287"/>
              <p:cNvSpPr>
                <a:spLocks noChangeArrowheads="1"/>
              </p:cNvSpPr>
              <p:nvPr/>
            </p:nvSpPr>
            <p:spPr bwMode="auto">
              <a:xfrm>
                <a:off x="3226"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225" name="Rectangle 403"/>
              <p:cNvSpPr>
                <a:spLocks noChangeArrowheads="1"/>
              </p:cNvSpPr>
              <p:nvPr/>
            </p:nvSpPr>
            <p:spPr bwMode="auto">
              <a:xfrm>
                <a:off x="3226"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2" name="Group 406"/>
            <p:cNvGrpSpPr>
              <a:grpSpLocks/>
            </p:cNvGrpSpPr>
            <p:nvPr/>
          </p:nvGrpSpPr>
          <p:grpSpPr bwMode="auto">
            <a:xfrm>
              <a:off x="4558" y="1957"/>
              <a:ext cx="1198" cy="173"/>
              <a:chOff x="4378" y="3569"/>
              <a:chExt cx="1152" cy="403"/>
            </a:xfrm>
          </p:grpSpPr>
          <p:sp>
            <p:nvSpPr>
              <p:cNvPr id="173222" name="Rectangle 288"/>
              <p:cNvSpPr>
                <a:spLocks noChangeArrowheads="1"/>
              </p:cNvSpPr>
              <p:nvPr/>
            </p:nvSpPr>
            <p:spPr bwMode="auto">
              <a:xfrm>
                <a:off x="4378" y="356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الثالث</a:t>
                </a:r>
                <a:endParaRPr lang="en-US" sz="1800" b="1" dirty="0">
                  <a:solidFill>
                    <a:schemeClr val="tx1"/>
                  </a:solidFill>
                  <a:latin typeface="Arial" panose="020B0604020202020204" pitchFamily="34" charset="0"/>
                  <a:cs typeface="Arial" panose="020B0604020202020204" pitchFamily="34" charset="0"/>
                </a:endParaRPr>
              </a:p>
            </p:txBody>
          </p:sp>
          <p:sp>
            <p:nvSpPr>
              <p:cNvPr id="173223" name="Rectangle 405"/>
              <p:cNvSpPr>
                <a:spLocks noChangeArrowheads="1"/>
              </p:cNvSpPr>
              <p:nvPr/>
            </p:nvSpPr>
            <p:spPr bwMode="auto">
              <a:xfrm>
                <a:off x="4378" y="356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3" name="Group 408"/>
            <p:cNvGrpSpPr>
              <a:grpSpLocks/>
            </p:cNvGrpSpPr>
            <p:nvPr/>
          </p:nvGrpSpPr>
          <p:grpSpPr bwMode="auto">
            <a:xfrm>
              <a:off x="4" y="2131"/>
              <a:ext cx="2157" cy="173"/>
              <a:chOff x="0" y="3972"/>
              <a:chExt cx="2074" cy="403"/>
            </a:xfrm>
          </p:grpSpPr>
          <p:sp>
            <p:nvSpPr>
              <p:cNvPr id="173220" name="Rectangle 289"/>
              <p:cNvSpPr>
                <a:spLocks noChangeArrowheads="1"/>
              </p:cNvSpPr>
              <p:nvPr/>
            </p:nvSpPr>
            <p:spPr bwMode="auto">
              <a:xfrm>
                <a:off x="0" y="3972"/>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endParaRPr lang="en-US" sz="1800" b="1" dirty="0">
                  <a:solidFill>
                    <a:schemeClr val="tx1"/>
                  </a:solidFill>
                  <a:latin typeface="Arial" panose="020B0604020202020204" pitchFamily="34" charset="0"/>
                  <a:cs typeface="Arial" panose="020B0604020202020204" pitchFamily="34" charset="0"/>
                </a:endParaRPr>
              </a:p>
            </p:txBody>
          </p:sp>
          <p:sp>
            <p:nvSpPr>
              <p:cNvPr id="173221" name="Rectangle 407"/>
              <p:cNvSpPr>
                <a:spLocks noChangeArrowheads="1"/>
              </p:cNvSpPr>
              <p:nvPr/>
            </p:nvSpPr>
            <p:spPr bwMode="auto">
              <a:xfrm>
                <a:off x="0" y="3972"/>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4" name="Group 410"/>
            <p:cNvGrpSpPr>
              <a:grpSpLocks/>
            </p:cNvGrpSpPr>
            <p:nvPr/>
          </p:nvGrpSpPr>
          <p:grpSpPr bwMode="auto">
            <a:xfrm>
              <a:off x="2161" y="2131"/>
              <a:ext cx="1199" cy="173"/>
              <a:chOff x="2074" y="3972"/>
              <a:chExt cx="1152" cy="403"/>
            </a:xfrm>
          </p:grpSpPr>
          <p:sp>
            <p:nvSpPr>
              <p:cNvPr id="173218" name="Rectangle 290"/>
              <p:cNvSpPr>
                <a:spLocks noChangeArrowheads="1"/>
              </p:cNvSpPr>
              <p:nvPr/>
            </p:nvSpPr>
            <p:spPr bwMode="auto">
              <a:xfrm>
                <a:off x="2074"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1-5، 17: 3-5</a:t>
                </a:r>
                <a:endParaRPr lang="en-US" sz="1800" b="1" dirty="0">
                  <a:solidFill>
                    <a:schemeClr val="tx1"/>
                  </a:solidFill>
                  <a:latin typeface="Arial" panose="020B0604020202020204" pitchFamily="34" charset="0"/>
                  <a:cs typeface="Arial" panose="020B0604020202020204" pitchFamily="34" charset="0"/>
                </a:endParaRPr>
              </a:p>
            </p:txBody>
          </p:sp>
          <p:sp>
            <p:nvSpPr>
              <p:cNvPr id="173219" name="Rectangle 409"/>
              <p:cNvSpPr>
                <a:spLocks noChangeArrowheads="1"/>
              </p:cNvSpPr>
              <p:nvPr/>
            </p:nvSpPr>
            <p:spPr bwMode="auto">
              <a:xfrm>
                <a:off x="2074"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5" name="Group 412"/>
            <p:cNvGrpSpPr>
              <a:grpSpLocks/>
            </p:cNvGrpSpPr>
            <p:nvPr/>
          </p:nvGrpSpPr>
          <p:grpSpPr bwMode="auto">
            <a:xfrm>
              <a:off x="3360" y="2131"/>
              <a:ext cx="1198" cy="173"/>
              <a:chOff x="3226" y="3972"/>
              <a:chExt cx="1152" cy="403"/>
            </a:xfrm>
          </p:grpSpPr>
          <p:sp>
            <p:nvSpPr>
              <p:cNvPr id="173216" name="Rectangle 291"/>
              <p:cNvSpPr>
                <a:spLocks noChangeArrowheads="1"/>
              </p:cNvSpPr>
              <p:nvPr/>
            </p:nvSpPr>
            <p:spPr bwMode="auto">
              <a:xfrm>
                <a:off x="3226"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1-4</a:t>
                </a:r>
                <a:endParaRPr lang="en-US" sz="1800" b="1" dirty="0">
                  <a:solidFill>
                    <a:schemeClr val="tx1"/>
                  </a:solidFill>
                  <a:latin typeface="Arial" panose="020B0604020202020204" pitchFamily="34" charset="0"/>
                  <a:cs typeface="Arial" panose="020B0604020202020204" pitchFamily="34" charset="0"/>
                </a:endParaRPr>
              </a:p>
            </p:txBody>
          </p:sp>
          <p:sp>
            <p:nvSpPr>
              <p:cNvPr id="173217" name="Rectangle 411"/>
              <p:cNvSpPr>
                <a:spLocks noChangeArrowheads="1"/>
              </p:cNvSpPr>
              <p:nvPr/>
            </p:nvSpPr>
            <p:spPr bwMode="auto">
              <a:xfrm>
                <a:off x="3226"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6" name="Group 414"/>
            <p:cNvGrpSpPr>
              <a:grpSpLocks/>
            </p:cNvGrpSpPr>
            <p:nvPr/>
          </p:nvGrpSpPr>
          <p:grpSpPr bwMode="auto">
            <a:xfrm>
              <a:off x="4558" y="2131"/>
              <a:ext cx="1198" cy="173"/>
              <a:chOff x="4378" y="3972"/>
              <a:chExt cx="1152" cy="403"/>
            </a:xfrm>
          </p:grpSpPr>
          <p:sp>
            <p:nvSpPr>
              <p:cNvPr id="173214" name="Rectangle 292"/>
              <p:cNvSpPr>
                <a:spLocks noChangeArrowheads="1"/>
              </p:cNvSpPr>
              <p:nvPr/>
            </p:nvSpPr>
            <p:spPr bwMode="auto">
              <a:xfrm>
                <a:off x="4378" y="3972"/>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1-6</a:t>
                </a:r>
                <a:endParaRPr lang="en-US" sz="1800" b="1" dirty="0">
                  <a:solidFill>
                    <a:schemeClr val="tx1"/>
                  </a:solidFill>
                  <a:latin typeface="Arial" panose="020B0604020202020204" pitchFamily="34" charset="0"/>
                  <a:cs typeface="Arial" panose="020B0604020202020204" pitchFamily="34" charset="0"/>
                </a:endParaRPr>
              </a:p>
            </p:txBody>
          </p:sp>
          <p:sp>
            <p:nvSpPr>
              <p:cNvPr id="173215" name="Rectangle 413"/>
              <p:cNvSpPr>
                <a:spLocks noChangeArrowheads="1"/>
              </p:cNvSpPr>
              <p:nvPr/>
            </p:nvSpPr>
            <p:spPr bwMode="auto">
              <a:xfrm>
                <a:off x="4378" y="397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7" name="Group 416"/>
            <p:cNvGrpSpPr>
              <a:grpSpLocks/>
            </p:cNvGrpSpPr>
            <p:nvPr/>
          </p:nvGrpSpPr>
          <p:grpSpPr bwMode="auto">
            <a:xfrm>
              <a:off x="4" y="2304"/>
              <a:ext cx="2157" cy="173"/>
              <a:chOff x="0" y="4375"/>
              <a:chExt cx="2074" cy="403"/>
            </a:xfrm>
          </p:grpSpPr>
          <p:sp>
            <p:nvSpPr>
              <p:cNvPr id="173212" name="Rectangle 293"/>
              <p:cNvSpPr>
                <a:spLocks noChangeArrowheads="1"/>
              </p:cNvSpPr>
              <p:nvPr/>
            </p:nvSpPr>
            <p:spPr bwMode="auto">
              <a:xfrm>
                <a:off x="0" y="4375"/>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p>
            </p:txBody>
          </p:sp>
          <p:sp>
            <p:nvSpPr>
              <p:cNvPr id="173213" name="Rectangle 415"/>
              <p:cNvSpPr>
                <a:spLocks noChangeArrowheads="1"/>
              </p:cNvSpPr>
              <p:nvPr/>
            </p:nvSpPr>
            <p:spPr bwMode="auto">
              <a:xfrm>
                <a:off x="0" y="4375"/>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8" name="Group 418"/>
            <p:cNvGrpSpPr>
              <a:grpSpLocks/>
            </p:cNvGrpSpPr>
            <p:nvPr/>
          </p:nvGrpSpPr>
          <p:grpSpPr bwMode="auto">
            <a:xfrm>
              <a:off x="2161" y="2304"/>
              <a:ext cx="1199" cy="173"/>
              <a:chOff x="2074" y="4375"/>
              <a:chExt cx="1152" cy="403"/>
            </a:xfrm>
          </p:grpSpPr>
          <p:sp>
            <p:nvSpPr>
              <p:cNvPr id="173210" name="Rectangle 294"/>
              <p:cNvSpPr>
                <a:spLocks noChangeArrowheads="1"/>
              </p:cNvSpPr>
              <p:nvPr/>
            </p:nvSpPr>
            <p:spPr bwMode="auto">
              <a:xfrm>
                <a:off x="2074"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211" name="Rectangle 417"/>
              <p:cNvSpPr>
                <a:spLocks noChangeArrowheads="1"/>
              </p:cNvSpPr>
              <p:nvPr/>
            </p:nvSpPr>
            <p:spPr bwMode="auto">
              <a:xfrm>
                <a:off x="2074"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099" name="Group 420"/>
            <p:cNvGrpSpPr>
              <a:grpSpLocks/>
            </p:cNvGrpSpPr>
            <p:nvPr/>
          </p:nvGrpSpPr>
          <p:grpSpPr bwMode="auto">
            <a:xfrm>
              <a:off x="3360" y="2304"/>
              <a:ext cx="1198" cy="173"/>
              <a:chOff x="3226" y="4375"/>
              <a:chExt cx="1152" cy="403"/>
            </a:xfrm>
          </p:grpSpPr>
          <p:sp>
            <p:nvSpPr>
              <p:cNvPr id="173208" name="Rectangle 295"/>
              <p:cNvSpPr>
                <a:spLocks noChangeArrowheads="1"/>
              </p:cNvSpPr>
              <p:nvPr/>
            </p:nvSpPr>
            <p:spPr bwMode="auto">
              <a:xfrm>
                <a:off x="3226"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28-29</a:t>
                </a:r>
                <a:endParaRPr lang="en-US" sz="1800" b="1" dirty="0">
                  <a:solidFill>
                    <a:schemeClr val="tx1"/>
                  </a:solidFill>
                  <a:latin typeface="Arial" panose="020B0604020202020204" pitchFamily="34" charset="0"/>
                  <a:cs typeface="Arial" panose="020B0604020202020204" pitchFamily="34" charset="0"/>
                </a:endParaRPr>
              </a:p>
            </p:txBody>
          </p:sp>
          <p:sp>
            <p:nvSpPr>
              <p:cNvPr id="173209" name="Rectangle 419"/>
              <p:cNvSpPr>
                <a:spLocks noChangeArrowheads="1"/>
              </p:cNvSpPr>
              <p:nvPr/>
            </p:nvSpPr>
            <p:spPr bwMode="auto">
              <a:xfrm>
                <a:off x="3226"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0" name="Group 422"/>
            <p:cNvGrpSpPr>
              <a:grpSpLocks/>
            </p:cNvGrpSpPr>
            <p:nvPr/>
          </p:nvGrpSpPr>
          <p:grpSpPr bwMode="auto">
            <a:xfrm>
              <a:off x="4558" y="2304"/>
              <a:ext cx="1198" cy="173"/>
              <a:chOff x="4378" y="4375"/>
              <a:chExt cx="1152" cy="403"/>
            </a:xfrm>
          </p:grpSpPr>
          <p:sp>
            <p:nvSpPr>
              <p:cNvPr id="173206" name="Rectangle 296"/>
              <p:cNvSpPr>
                <a:spLocks noChangeArrowheads="1"/>
              </p:cNvSpPr>
              <p:nvPr/>
            </p:nvSpPr>
            <p:spPr bwMode="auto">
              <a:xfrm>
                <a:off x="4378" y="437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19-22</a:t>
                </a:r>
                <a:endParaRPr lang="en-US" sz="1800" b="1" dirty="0">
                  <a:solidFill>
                    <a:schemeClr val="tx1"/>
                  </a:solidFill>
                  <a:latin typeface="Arial" panose="020B0604020202020204" pitchFamily="34" charset="0"/>
                  <a:cs typeface="Arial" panose="020B0604020202020204" pitchFamily="34" charset="0"/>
                </a:endParaRPr>
              </a:p>
            </p:txBody>
          </p:sp>
          <p:sp>
            <p:nvSpPr>
              <p:cNvPr id="173207" name="Rectangle 421"/>
              <p:cNvSpPr>
                <a:spLocks noChangeArrowheads="1"/>
              </p:cNvSpPr>
              <p:nvPr/>
            </p:nvSpPr>
            <p:spPr bwMode="auto">
              <a:xfrm>
                <a:off x="4378" y="437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1" name="Group 424"/>
            <p:cNvGrpSpPr>
              <a:grpSpLocks/>
            </p:cNvGrpSpPr>
            <p:nvPr/>
          </p:nvGrpSpPr>
          <p:grpSpPr bwMode="auto">
            <a:xfrm>
              <a:off x="4" y="2467"/>
              <a:ext cx="2157" cy="173"/>
              <a:chOff x="0" y="4778"/>
              <a:chExt cx="2074" cy="403"/>
            </a:xfrm>
          </p:grpSpPr>
          <p:sp>
            <p:nvSpPr>
              <p:cNvPr id="173204" name="Rectangle 297"/>
              <p:cNvSpPr>
                <a:spLocks noChangeArrowheads="1"/>
              </p:cNvSpPr>
              <p:nvPr/>
            </p:nvSpPr>
            <p:spPr bwMode="auto">
              <a:xfrm>
                <a:off x="0" y="4778"/>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3. خيبة الأمل في طرق الله</a:t>
                </a:r>
              </a:p>
            </p:txBody>
          </p:sp>
          <p:sp>
            <p:nvSpPr>
              <p:cNvPr id="173205" name="Rectangle 423"/>
              <p:cNvSpPr>
                <a:spLocks noChangeArrowheads="1"/>
              </p:cNvSpPr>
              <p:nvPr/>
            </p:nvSpPr>
            <p:spPr bwMode="auto">
              <a:xfrm>
                <a:off x="0" y="4778"/>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2" name="Group 426"/>
            <p:cNvGrpSpPr>
              <a:grpSpLocks/>
            </p:cNvGrpSpPr>
            <p:nvPr/>
          </p:nvGrpSpPr>
          <p:grpSpPr bwMode="auto">
            <a:xfrm>
              <a:off x="2161" y="2467"/>
              <a:ext cx="1199" cy="173"/>
              <a:chOff x="2074" y="4778"/>
              <a:chExt cx="1152" cy="403"/>
            </a:xfrm>
          </p:grpSpPr>
          <p:sp>
            <p:nvSpPr>
              <p:cNvPr id="173202" name="Rectangle 298"/>
              <p:cNvSpPr>
                <a:spLocks noChangeArrowheads="1"/>
              </p:cNvSpPr>
              <p:nvPr/>
            </p:nvSpPr>
            <p:spPr bwMode="auto">
              <a:xfrm>
                <a:off x="2074"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6-17</a:t>
                </a:r>
                <a:endParaRPr lang="en-US" sz="1800" b="1" dirty="0">
                  <a:solidFill>
                    <a:schemeClr val="tx1"/>
                  </a:solidFill>
                  <a:latin typeface="Arial" panose="020B0604020202020204" pitchFamily="34" charset="0"/>
                  <a:cs typeface="Arial" panose="020B0604020202020204" pitchFamily="34" charset="0"/>
                </a:endParaRPr>
              </a:p>
            </p:txBody>
          </p:sp>
          <p:sp>
            <p:nvSpPr>
              <p:cNvPr id="173203" name="Rectangle 425"/>
              <p:cNvSpPr>
                <a:spLocks noChangeArrowheads="1"/>
              </p:cNvSpPr>
              <p:nvPr/>
            </p:nvSpPr>
            <p:spPr bwMode="auto">
              <a:xfrm>
                <a:off x="2074"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3" name="Group 428"/>
            <p:cNvGrpSpPr>
              <a:grpSpLocks/>
            </p:cNvGrpSpPr>
            <p:nvPr/>
          </p:nvGrpSpPr>
          <p:grpSpPr bwMode="auto">
            <a:xfrm>
              <a:off x="3360" y="2467"/>
              <a:ext cx="1198" cy="173"/>
              <a:chOff x="3226" y="4778"/>
              <a:chExt cx="1152" cy="403"/>
            </a:xfrm>
          </p:grpSpPr>
          <p:sp>
            <p:nvSpPr>
              <p:cNvPr id="173200" name="Rectangle 299"/>
              <p:cNvSpPr>
                <a:spLocks noChangeArrowheads="1"/>
              </p:cNvSpPr>
              <p:nvPr/>
            </p:nvSpPr>
            <p:spPr bwMode="auto">
              <a:xfrm>
                <a:off x="3226"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5-22</a:t>
                </a:r>
                <a:endParaRPr lang="en-US" sz="1800" b="1" dirty="0">
                  <a:solidFill>
                    <a:schemeClr val="tx1"/>
                  </a:solidFill>
                  <a:latin typeface="Arial" panose="020B0604020202020204" pitchFamily="34" charset="0"/>
                  <a:cs typeface="Arial" panose="020B0604020202020204" pitchFamily="34" charset="0"/>
                </a:endParaRPr>
              </a:p>
            </p:txBody>
          </p:sp>
          <p:sp>
            <p:nvSpPr>
              <p:cNvPr id="173201" name="Rectangle 427"/>
              <p:cNvSpPr>
                <a:spLocks noChangeArrowheads="1"/>
              </p:cNvSpPr>
              <p:nvPr/>
            </p:nvSpPr>
            <p:spPr bwMode="auto">
              <a:xfrm>
                <a:off x="3226"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4" name="Group 430"/>
            <p:cNvGrpSpPr>
              <a:grpSpLocks/>
            </p:cNvGrpSpPr>
            <p:nvPr/>
          </p:nvGrpSpPr>
          <p:grpSpPr bwMode="auto">
            <a:xfrm>
              <a:off x="4558" y="2467"/>
              <a:ext cx="1198" cy="173"/>
              <a:chOff x="4378" y="4778"/>
              <a:chExt cx="1152" cy="403"/>
            </a:xfrm>
          </p:grpSpPr>
          <p:sp>
            <p:nvSpPr>
              <p:cNvPr id="173198" name="Rectangle 300"/>
              <p:cNvSpPr>
                <a:spLocks noChangeArrowheads="1"/>
              </p:cNvSpPr>
              <p:nvPr/>
            </p:nvSpPr>
            <p:spPr bwMode="auto">
              <a:xfrm>
                <a:off x="4378" y="4778"/>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21: 7-18، 23-39</a:t>
                </a:r>
                <a:endParaRPr lang="en-US" sz="1800" b="1" dirty="0">
                  <a:latin typeface="Arial" panose="020B0604020202020204" pitchFamily="34" charset="0"/>
                  <a:cs typeface="Arial" panose="020B0604020202020204" pitchFamily="34" charset="0"/>
                </a:endParaRPr>
              </a:p>
            </p:txBody>
          </p:sp>
          <p:sp>
            <p:nvSpPr>
              <p:cNvPr id="173199" name="Rectangle 429"/>
              <p:cNvSpPr>
                <a:spLocks noChangeArrowheads="1"/>
              </p:cNvSpPr>
              <p:nvPr/>
            </p:nvSpPr>
            <p:spPr bwMode="auto">
              <a:xfrm>
                <a:off x="4378" y="4778"/>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5" name="Group 432"/>
            <p:cNvGrpSpPr>
              <a:grpSpLocks/>
            </p:cNvGrpSpPr>
            <p:nvPr/>
          </p:nvGrpSpPr>
          <p:grpSpPr bwMode="auto">
            <a:xfrm>
              <a:off x="4" y="2640"/>
              <a:ext cx="2157" cy="173"/>
              <a:chOff x="0" y="5181"/>
              <a:chExt cx="2074" cy="403"/>
            </a:xfrm>
          </p:grpSpPr>
          <p:sp>
            <p:nvSpPr>
              <p:cNvPr id="173196" name="Rectangle 301"/>
              <p:cNvSpPr>
                <a:spLocks noChangeArrowheads="1"/>
              </p:cNvSpPr>
              <p:nvPr/>
            </p:nvSpPr>
            <p:spPr bwMode="auto">
              <a:xfrm>
                <a:off x="0" y="5181"/>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4. اليأس من الحياة (أو الرغبة في الموت)</a:t>
                </a:r>
              </a:p>
            </p:txBody>
          </p:sp>
          <p:sp>
            <p:nvSpPr>
              <p:cNvPr id="173197" name="Rectangle 431"/>
              <p:cNvSpPr>
                <a:spLocks noChangeArrowheads="1"/>
              </p:cNvSpPr>
              <p:nvPr/>
            </p:nvSpPr>
            <p:spPr bwMode="auto">
              <a:xfrm>
                <a:off x="0" y="5181"/>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6" name="Group 434"/>
            <p:cNvGrpSpPr>
              <a:grpSpLocks/>
            </p:cNvGrpSpPr>
            <p:nvPr/>
          </p:nvGrpSpPr>
          <p:grpSpPr bwMode="auto">
            <a:xfrm>
              <a:off x="2161" y="2640"/>
              <a:ext cx="1199" cy="173"/>
              <a:chOff x="2074" y="5181"/>
              <a:chExt cx="1152" cy="403"/>
            </a:xfrm>
          </p:grpSpPr>
          <p:sp>
            <p:nvSpPr>
              <p:cNvPr id="173194" name="Rectangle 302"/>
              <p:cNvSpPr>
                <a:spLocks noChangeArrowheads="1"/>
              </p:cNvSpPr>
              <p:nvPr/>
            </p:nvSpPr>
            <p:spPr bwMode="auto">
              <a:xfrm>
                <a:off x="2074" y="518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17: 6-16</a:t>
                </a:r>
                <a:endParaRPr lang="en-US" sz="1800" b="1" dirty="0">
                  <a:solidFill>
                    <a:schemeClr val="tx1"/>
                  </a:solidFill>
                  <a:latin typeface="Arial" panose="020B0604020202020204" pitchFamily="34" charset="0"/>
                  <a:cs typeface="Arial" panose="020B0604020202020204" pitchFamily="34" charset="0"/>
                </a:endParaRPr>
              </a:p>
            </p:txBody>
          </p:sp>
          <p:sp>
            <p:nvSpPr>
              <p:cNvPr id="173195" name="Rectangle 433"/>
              <p:cNvSpPr>
                <a:spLocks noChangeArrowheads="1"/>
              </p:cNvSpPr>
              <p:nvPr/>
            </p:nvSpPr>
            <p:spPr bwMode="auto">
              <a:xfrm>
                <a:off x="2074"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7" name="Group 436"/>
            <p:cNvGrpSpPr>
              <a:grpSpLocks/>
            </p:cNvGrpSpPr>
            <p:nvPr/>
          </p:nvGrpSpPr>
          <p:grpSpPr bwMode="auto">
            <a:xfrm>
              <a:off x="3360" y="2640"/>
              <a:ext cx="1198" cy="173"/>
              <a:chOff x="3226" y="5181"/>
              <a:chExt cx="1152" cy="403"/>
            </a:xfrm>
          </p:grpSpPr>
          <p:sp>
            <p:nvSpPr>
              <p:cNvPr id="173192" name="Rectangle 303"/>
              <p:cNvSpPr>
                <a:spLocks noChangeArrowheads="1"/>
              </p:cNvSpPr>
              <p:nvPr/>
            </p:nvSpPr>
            <p:spPr bwMode="auto">
              <a:xfrm>
                <a:off x="3226" y="518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93" name="Rectangle 435"/>
              <p:cNvSpPr>
                <a:spLocks noChangeArrowheads="1"/>
              </p:cNvSpPr>
              <p:nvPr/>
            </p:nvSpPr>
            <p:spPr bwMode="auto">
              <a:xfrm>
                <a:off x="3226"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8" name="Group 438"/>
            <p:cNvGrpSpPr>
              <a:grpSpLocks/>
            </p:cNvGrpSpPr>
            <p:nvPr/>
          </p:nvGrpSpPr>
          <p:grpSpPr bwMode="auto">
            <a:xfrm>
              <a:off x="4558" y="2640"/>
              <a:ext cx="1198" cy="173"/>
              <a:chOff x="4378" y="5181"/>
              <a:chExt cx="1152" cy="403"/>
            </a:xfrm>
          </p:grpSpPr>
          <p:sp>
            <p:nvSpPr>
              <p:cNvPr id="173190" name="Rectangle 304"/>
              <p:cNvSpPr>
                <a:spLocks noChangeArrowheads="1"/>
              </p:cNvSpPr>
              <p:nvPr/>
            </p:nvSpPr>
            <p:spPr bwMode="auto">
              <a:xfrm>
                <a:off x="4378" y="5181"/>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91" name="Rectangle 437"/>
              <p:cNvSpPr>
                <a:spLocks noChangeArrowheads="1"/>
              </p:cNvSpPr>
              <p:nvPr/>
            </p:nvSpPr>
            <p:spPr bwMode="auto">
              <a:xfrm>
                <a:off x="4378" y="5181"/>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09" name="Group 440"/>
            <p:cNvGrpSpPr>
              <a:grpSpLocks/>
            </p:cNvGrpSpPr>
            <p:nvPr/>
          </p:nvGrpSpPr>
          <p:grpSpPr bwMode="auto">
            <a:xfrm>
              <a:off x="4" y="2803"/>
              <a:ext cx="2157" cy="173"/>
              <a:chOff x="0" y="5584"/>
              <a:chExt cx="2074" cy="403"/>
            </a:xfrm>
          </p:grpSpPr>
          <p:sp>
            <p:nvSpPr>
              <p:cNvPr id="173188" name="Rectangle 305"/>
              <p:cNvSpPr>
                <a:spLocks noChangeArrowheads="1"/>
              </p:cNvSpPr>
              <p:nvPr/>
            </p:nvSpPr>
            <p:spPr bwMode="auto">
              <a:xfrm>
                <a:off x="0" y="5584"/>
                <a:ext cx="207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p>
            </p:txBody>
          </p:sp>
          <p:sp>
            <p:nvSpPr>
              <p:cNvPr id="173189" name="Rectangle 439"/>
              <p:cNvSpPr>
                <a:spLocks noChangeArrowheads="1"/>
              </p:cNvSpPr>
              <p:nvPr/>
            </p:nvSpPr>
            <p:spPr bwMode="auto">
              <a:xfrm>
                <a:off x="0" y="5584"/>
                <a:ext cx="2074"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0" name="Group 442"/>
            <p:cNvGrpSpPr>
              <a:grpSpLocks/>
            </p:cNvGrpSpPr>
            <p:nvPr/>
          </p:nvGrpSpPr>
          <p:grpSpPr bwMode="auto">
            <a:xfrm>
              <a:off x="2161" y="2803"/>
              <a:ext cx="1199" cy="173"/>
              <a:chOff x="2074" y="5584"/>
              <a:chExt cx="1152" cy="403"/>
            </a:xfrm>
          </p:grpSpPr>
          <p:sp>
            <p:nvSpPr>
              <p:cNvPr id="173186" name="Rectangle 306"/>
              <p:cNvSpPr>
                <a:spLocks noChangeArrowheads="1"/>
              </p:cNvSpPr>
              <p:nvPr/>
            </p:nvSpPr>
            <p:spPr bwMode="auto">
              <a:xfrm>
                <a:off x="2074"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16: 18 – 17: 2</a:t>
                </a:r>
                <a:endParaRPr lang="en-US" sz="1800" b="1" dirty="0">
                  <a:solidFill>
                    <a:schemeClr val="tx1"/>
                  </a:solidFill>
                  <a:latin typeface="Arial" panose="020B0604020202020204" pitchFamily="34" charset="0"/>
                  <a:cs typeface="Arial" panose="020B0604020202020204" pitchFamily="34" charset="0"/>
                </a:endParaRPr>
              </a:p>
            </p:txBody>
          </p:sp>
          <p:sp>
            <p:nvSpPr>
              <p:cNvPr id="173187" name="Rectangle 441"/>
              <p:cNvSpPr>
                <a:spLocks noChangeArrowheads="1"/>
              </p:cNvSpPr>
              <p:nvPr/>
            </p:nvSpPr>
            <p:spPr bwMode="auto">
              <a:xfrm>
                <a:off x="2074"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1" name="Group 444"/>
            <p:cNvGrpSpPr>
              <a:grpSpLocks/>
            </p:cNvGrpSpPr>
            <p:nvPr/>
          </p:nvGrpSpPr>
          <p:grpSpPr bwMode="auto">
            <a:xfrm>
              <a:off x="3360" y="2803"/>
              <a:ext cx="1198" cy="173"/>
              <a:chOff x="3226" y="5584"/>
              <a:chExt cx="1152" cy="403"/>
            </a:xfrm>
          </p:grpSpPr>
          <p:sp>
            <p:nvSpPr>
              <p:cNvPr id="173184" name="Rectangle 307"/>
              <p:cNvSpPr>
                <a:spLocks noChangeArrowheads="1"/>
              </p:cNvSpPr>
              <p:nvPr/>
            </p:nvSpPr>
            <p:spPr bwMode="auto">
              <a:xfrm>
                <a:off x="3226"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19: 23-27</a:t>
                </a:r>
                <a:endParaRPr lang="en-US" sz="1800" b="1" dirty="0">
                  <a:solidFill>
                    <a:schemeClr val="tx1"/>
                  </a:solidFill>
                  <a:latin typeface="Arial" panose="020B0604020202020204" pitchFamily="34" charset="0"/>
                  <a:cs typeface="Arial" panose="020B0604020202020204" pitchFamily="34" charset="0"/>
                </a:endParaRPr>
              </a:p>
            </p:txBody>
          </p:sp>
          <p:sp>
            <p:nvSpPr>
              <p:cNvPr id="173185" name="Rectangle 443"/>
              <p:cNvSpPr>
                <a:spLocks noChangeArrowheads="1"/>
              </p:cNvSpPr>
              <p:nvPr/>
            </p:nvSpPr>
            <p:spPr bwMode="auto">
              <a:xfrm>
                <a:off x="3226"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2" name="Group 446"/>
            <p:cNvGrpSpPr>
              <a:grpSpLocks/>
            </p:cNvGrpSpPr>
            <p:nvPr/>
          </p:nvGrpSpPr>
          <p:grpSpPr bwMode="auto">
            <a:xfrm>
              <a:off x="4558" y="2803"/>
              <a:ext cx="1198" cy="173"/>
              <a:chOff x="4378" y="5584"/>
              <a:chExt cx="1152" cy="403"/>
            </a:xfrm>
          </p:grpSpPr>
          <p:sp>
            <p:nvSpPr>
              <p:cNvPr id="173182" name="Rectangle 308"/>
              <p:cNvSpPr>
                <a:spLocks noChangeArrowheads="1"/>
              </p:cNvSpPr>
              <p:nvPr/>
            </p:nvSpPr>
            <p:spPr bwMode="auto">
              <a:xfrm>
                <a:off x="4378" y="5584"/>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83" name="Rectangle 445"/>
              <p:cNvSpPr>
                <a:spLocks noChangeArrowheads="1"/>
              </p:cNvSpPr>
              <p:nvPr/>
            </p:nvSpPr>
            <p:spPr bwMode="auto">
              <a:xfrm>
                <a:off x="4378" y="5584"/>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3" name="Group 448"/>
            <p:cNvGrpSpPr>
              <a:grpSpLocks/>
            </p:cNvGrpSpPr>
            <p:nvPr/>
          </p:nvGrpSpPr>
          <p:grpSpPr bwMode="auto">
            <a:xfrm>
              <a:off x="4" y="2976"/>
              <a:ext cx="1917" cy="173"/>
              <a:chOff x="0" y="5987"/>
              <a:chExt cx="2650" cy="403"/>
            </a:xfrm>
          </p:grpSpPr>
          <p:sp>
            <p:nvSpPr>
              <p:cNvPr id="173180" name="Rectangle 309"/>
              <p:cNvSpPr>
                <a:spLocks noChangeArrowheads="1"/>
              </p:cNvSpPr>
              <p:nvPr/>
            </p:nvSpPr>
            <p:spPr bwMode="auto">
              <a:xfrm>
                <a:off x="0" y="5987"/>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81" name="Rectangle 447"/>
              <p:cNvSpPr>
                <a:spLocks noChangeArrowheads="1"/>
              </p:cNvSpPr>
              <p:nvPr/>
            </p:nvSpPr>
            <p:spPr bwMode="auto">
              <a:xfrm>
                <a:off x="0" y="5987"/>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4" name="Group 450"/>
            <p:cNvGrpSpPr>
              <a:grpSpLocks/>
            </p:cNvGrpSpPr>
            <p:nvPr/>
          </p:nvGrpSpPr>
          <p:grpSpPr bwMode="auto">
            <a:xfrm>
              <a:off x="1920" y="2976"/>
              <a:ext cx="3835" cy="173"/>
              <a:chOff x="2650" y="5987"/>
              <a:chExt cx="1728" cy="403"/>
            </a:xfrm>
          </p:grpSpPr>
          <p:sp>
            <p:nvSpPr>
              <p:cNvPr id="173178" name="Rectangle 310"/>
              <p:cNvSpPr>
                <a:spLocks noChangeArrowheads="1"/>
              </p:cNvSpPr>
              <p:nvPr/>
            </p:nvSpPr>
            <p:spPr bwMode="auto">
              <a:xfrm>
                <a:off x="2650" y="5987"/>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الجولة الثالثة من الخطابات</a:t>
                </a:r>
                <a:endParaRPr lang="en-US" sz="1800" b="1" dirty="0">
                  <a:solidFill>
                    <a:schemeClr val="tx1"/>
                  </a:solidFill>
                  <a:latin typeface="Arial" panose="020B0604020202020204" pitchFamily="34" charset="0"/>
                  <a:cs typeface="Arial" panose="020B0604020202020204" pitchFamily="34" charset="0"/>
                </a:endParaRPr>
              </a:p>
            </p:txBody>
          </p:sp>
          <p:sp>
            <p:nvSpPr>
              <p:cNvPr id="173179" name="Rectangle 449"/>
              <p:cNvSpPr>
                <a:spLocks noChangeArrowheads="1"/>
              </p:cNvSpPr>
              <p:nvPr/>
            </p:nvSpPr>
            <p:spPr bwMode="auto">
              <a:xfrm>
                <a:off x="2650" y="5987"/>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5" name="Group 454"/>
            <p:cNvGrpSpPr>
              <a:grpSpLocks/>
            </p:cNvGrpSpPr>
            <p:nvPr/>
          </p:nvGrpSpPr>
          <p:grpSpPr bwMode="auto">
            <a:xfrm>
              <a:off x="4" y="3139"/>
              <a:ext cx="1917" cy="173"/>
              <a:chOff x="0" y="6390"/>
              <a:chExt cx="2650" cy="403"/>
            </a:xfrm>
          </p:grpSpPr>
          <p:sp>
            <p:nvSpPr>
              <p:cNvPr id="173176" name="Rectangle 312"/>
              <p:cNvSpPr>
                <a:spLocks noChangeArrowheads="1"/>
              </p:cNvSpPr>
              <p:nvPr/>
            </p:nvSpPr>
            <p:spPr bwMode="auto">
              <a:xfrm>
                <a:off x="0" y="6390"/>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77" name="Rectangle 453"/>
              <p:cNvSpPr>
                <a:spLocks noChangeArrowheads="1"/>
              </p:cNvSpPr>
              <p:nvPr/>
            </p:nvSpPr>
            <p:spPr bwMode="auto">
              <a:xfrm>
                <a:off x="0" y="6390"/>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6" name="Group 456"/>
            <p:cNvGrpSpPr>
              <a:grpSpLocks/>
            </p:cNvGrpSpPr>
            <p:nvPr/>
          </p:nvGrpSpPr>
          <p:grpSpPr bwMode="auto">
            <a:xfrm>
              <a:off x="1920" y="3139"/>
              <a:ext cx="1917" cy="173"/>
              <a:chOff x="2650" y="6390"/>
              <a:chExt cx="1728" cy="403"/>
            </a:xfrm>
          </p:grpSpPr>
          <p:sp>
            <p:nvSpPr>
              <p:cNvPr id="173174" name="Rectangle 313"/>
              <p:cNvSpPr>
                <a:spLocks noChangeArrowheads="1"/>
              </p:cNvSpPr>
              <p:nvPr/>
            </p:nvSpPr>
            <p:spPr bwMode="auto">
              <a:xfrm>
                <a:off x="2650" y="6390"/>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الأول</a:t>
                </a:r>
                <a:endParaRPr lang="en-US" sz="1800" b="1" dirty="0">
                  <a:solidFill>
                    <a:schemeClr val="tx1"/>
                  </a:solidFill>
                  <a:latin typeface="Arial" panose="020B0604020202020204" pitchFamily="34" charset="0"/>
                  <a:cs typeface="Arial" panose="020B0604020202020204" pitchFamily="34" charset="0"/>
                </a:endParaRPr>
              </a:p>
            </p:txBody>
          </p:sp>
          <p:sp>
            <p:nvSpPr>
              <p:cNvPr id="173175" name="Rectangle 455"/>
              <p:cNvSpPr>
                <a:spLocks noChangeArrowheads="1"/>
              </p:cNvSpPr>
              <p:nvPr/>
            </p:nvSpPr>
            <p:spPr bwMode="auto">
              <a:xfrm>
                <a:off x="2650" y="6390"/>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7" name="Group 458"/>
            <p:cNvGrpSpPr>
              <a:grpSpLocks/>
            </p:cNvGrpSpPr>
            <p:nvPr/>
          </p:nvGrpSpPr>
          <p:grpSpPr bwMode="auto">
            <a:xfrm>
              <a:off x="3843" y="3139"/>
              <a:ext cx="1917" cy="173"/>
              <a:chOff x="4378" y="6390"/>
              <a:chExt cx="1152" cy="403"/>
            </a:xfrm>
          </p:grpSpPr>
          <p:sp>
            <p:nvSpPr>
              <p:cNvPr id="173172" name="Rectangle 314"/>
              <p:cNvSpPr>
                <a:spLocks noChangeArrowheads="1"/>
              </p:cNvSpPr>
              <p:nvPr/>
            </p:nvSpPr>
            <p:spPr bwMode="auto">
              <a:xfrm>
                <a:off x="4378" y="6390"/>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الخطاب الثاني</a:t>
                </a:r>
                <a:endParaRPr lang="en-US" sz="1800" b="1" dirty="0">
                  <a:solidFill>
                    <a:schemeClr val="tx1"/>
                  </a:solidFill>
                  <a:latin typeface="Arial" panose="020B0604020202020204" pitchFamily="34" charset="0"/>
                  <a:cs typeface="Arial" panose="020B0604020202020204" pitchFamily="34" charset="0"/>
                </a:endParaRPr>
              </a:p>
            </p:txBody>
          </p:sp>
          <p:sp>
            <p:nvSpPr>
              <p:cNvPr id="173173" name="Rectangle 457"/>
              <p:cNvSpPr>
                <a:spLocks noChangeArrowheads="1"/>
              </p:cNvSpPr>
              <p:nvPr/>
            </p:nvSpPr>
            <p:spPr bwMode="auto">
              <a:xfrm>
                <a:off x="4378" y="6390"/>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8" name="Group 460"/>
            <p:cNvGrpSpPr>
              <a:grpSpLocks/>
            </p:cNvGrpSpPr>
            <p:nvPr/>
          </p:nvGrpSpPr>
          <p:grpSpPr bwMode="auto">
            <a:xfrm>
              <a:off x="4" y="3307"/>
              <a:ext cx="1917" cy="173"/>
              <a:chOff x="0" y="6793"/>
              <a:chExt cx="2650" cy="403"/>
            </a:xfrm>
          </p:grpSpPr>
          <p:sp>
            <p:nvSpPr>
              <p:cNvPr id="173170" name="Rectangle 315"/>
              <p:cNvSpPr>
                <a:spLocks noChangeArrowheads="1"/>
              </p:cNvSpPr>
              <p:nvPr/>
            </p:nvSpPr>
            <p:spPr bwMode="auto">
              <a:xfrm>
                <a:off x="0" y="6793"/>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1. خيبة الأمل في أصدقائه</a:t>
                </a:r>
              </a:p>
            </p:txBody>
          </p:sp>
          <p:sp>
            <p:nvSpPr>
              <p:cNvPr id="173171" name="Rectangle 459"/>
              <p:cNvSpPr>
                <a:spLocks noChangeArrowheads="1"/>
              </p:cNvSpPr>
              <p:nvPr/>
            </p:nvSpPr>
            <p:spPr bwMode="auto">
              <a:xfrm>
                <a:off x="0" y="6793"/>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19" name="Group 462"/>
            <p:cNvGrpSpPr>
              <a:grpSpLocks/>
            </p:cNvGrpSpPr>
            <p:nvPr/>
          </p:nvGrpSpPr>
          <p:grpSpPr bwMode="auto">
            <a:xfrm>
              <a:off x="1920" y="3307"/>
              <a:ext cx="1917" cy="173"/>
              <a:chOff x="2650" y="6793"/>
              <a:chExt cx="1728" cy="403"/>
            </a:xfrm>
          </p:grpSpPr>
          <p:sp>
            <p:nvSpPr>
              <p:cNvPr id="173168" name="Rectangle 316"/>
              <p:cNvSpPr>
                <a:spLocks noChangeArrowheads="1"/>
              </p:cNvSpPr>
              <p:nvPr/>
            </p:nvSpPr>
            <p:spPr bwMode="auto">
              <a:xfrm>
                <a:off x="2650" y="6793"/>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69" name="Rectangle 461"/>
              <p:cNvSpPr>
                <a:spLocks noChangeArrowheads="1"/>
              </p:cNvSpPr>
              <p:nvPr/>
            </p:nvSpPr>
            <p:spPr bwMode="auto">
              <a:xfrm>
                <a:off x="2650" y="6793"/>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0" name="Group 464"/>
            <p:cNvGrpSpPr>
              <a:grpSpLocks/>
            </p:cNvGrpSpPr>
            <p:nvPr/>
          </p:nvGrpSpPr>
          <p:grpSpPr bwMode="auto">
            <a:xfrm>
              <a:off x="3843" y="3307"/>
              <a:ext cx="1917" cy="173"/>
              <a:chOff x="4378" y="6793"/>
              <a:chExt cx="1152" cy="403"/>
            </a:xfrm>
          </p:grpSpPr>
          <p:sp>
            <p:nvSpPr>
              <p:cNvPr id="173166" name="Rectangle 317"/>
              <p:cNvSpPr>
                <a:spLocks noChangeArrowheads="1"/>
              </p:cNvSpPr>
              <p:nvPr/>
            </p:nvSpPr>
            <p:spPr bwMode="auto">
              <a:xfrm>
                <a:off x="4378" y="6793"/>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26: 1-4</a:t>
                </a:r>
                <a:endParaRPr lang="en-US" sz="1800" b="1" dirty="0">
                  <a:solidFill>
                    <a:schemeClr val="tx1"/>
                  </a:solidFill>
                  <a:latin typeface="Arial" panose="020B0604020202020204" pitchFamily="34" charset="0"/>
                  <a:cs typeface="Arial" panose="020B0604020202020204" pitchFamily="34" charset="0"/>
                </a:endParaRPr>
              </a:p>
            </p:txBody>
          </p:sp>
          <p:sp>
            <p:nvSpPr>
              <p:cNvPr id="173167" name="Rectangle 463"/>
              <p:cNvSpPr>
                <a:spLocks noChangeArrowheads="1"/>
              </p:cNvSpPr>
              <p:nvPr/>
            </p:nvSpPr>
            <p:spPr bwMode="auto">
              <a:xfrm>
                <a:off x="4378" y="6793"/>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1" name="Group 466"/>
            <p:cNvGrpSpPr>
              <a:grpSpLocks/>
            </p:cNvGrpSpPr>
            <p:nvPr/>
          </p:nvGrpSpPr>
          <p:grpSpPr bwMode="auto">
            <a:xfrm>
              <a:off x="4" y="3477"/>
              <a:ext cx="1917" cy="173"/>
              <a:chOff x="0" y="7196"/>
              <a:chExt cx="2650" cy="403"/>
            </a:xfrm>
          </p:grpSpPr>
          <p:sp>
            <p:nvSpPr>
              <p:cNvPr id="173164" name="Rectangle 318"/>
              <p:cNvSpPr>
                <a:spLocks noChangeArrowheads="1"/>
              </p:cNvSpPr>
              <p:nvPr/>
            </p:nvSpPr>
            <p:spPr bwMode="auto">
              <a:xfrm>
                <a:off x="0" y="7196"/>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2. إعلان عظمة الله</a:t>
                </a:r>
              </a:p>
            </p:txBody>
          </p:sp>
          <p:sp>
            <p:nvSpPr>
              <p:cNvPr id="173165" name="Rectangle 465"/>
              <p:cNvSpPr>
                <a:spLocks noChangeArrowheads="1"/>
              </p:cNvSpPr>
              <p:nvPr/>
            </p:nvSpPr>
            <p:spPr bwMode="auto">
              <a:xfrm>
                <a:off x="0" y="7196"/>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2" name="Group 468"/>
            <p:cNvGrpSpPr>
              <a:grpSpLocks/>
            </p:cNvGrpSpPr>
            <p:nvPr/>
          </p:nvGrpSpPr>
          <p:grpSpPr bwMode="auto">
            <a:xfrm>
              <a:off x="1920" y="3477"/>
              <a:ext cx="1917" cy="173"/>
              <a:chOff x="2650" y="7196"/>
              <a:chExt cx="1728" cy="403"/>
            </a:xfrm>
          </p:grpSpPr>
          <p:sp>
            <p:nvSpPr>
              <p:cNvPr id="173162" name="Rectangle 319"/>
              <p:cNvSpPr>
                <a:spLocks noChangeArrowheads="1"/>
              </p:cNvSpPr>
              <p:nvPr/>
            </p:nvSpPr>
            <p:spPr bwMode="auto">
              <a:xfrm>
                <a:off x="2650" y="7196"/>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23: 8-17</a:t>
                </a:r>
                <a:endParaRPr lang="en-US" sz="1800" b="1" dirty="0">
                  <a:solidFill>
                    <a:schemeClr val="tx1"/>
                  </a:solidFill>
                  <a:latin typeface="Arial" panose="020B0604020202020204" pitchFamily="34" charset="0"/>
                  <a:cs typeface="Arial" panose="020B0604020202020204" pitchFamily="34" charset="0"/>
                </a:endParaRPr>
              </a:p>
            </p:txBody>
          </p:sp>
          <p:sp>
            <p:nvSpPr>
              <p:cNvPr id="173163" name="Rectangle 467"/>
              <p:cNvSpPr>
                <a:spLocks noChangeArrowheads="1"/>
              </p:cNvSpPr>
              <p:nvPr/>
            </p:nvSpPr>
            <p:spPr bwMode="auto">
              <a:xfrm>
                <a:off x="2650" y="7196"/>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3" name="Group 470"/>
            <p:cNvGrpSpPr>
              <a:grpSpLocks/>
            </p:cNvGrpSpPr>
            <p:nvPr/>
          </p:nvGrpSpPr>
          <p:grpSpPr bwMode="auto">
            <a:xfrm>
              <a:off x="3843" y="3477"/>
              <a:ext cx="1917" cy="173"/>
              <a:chOff x="4378" y="7196"/>
              <a:chExt cx="1152" cy="403"/>
            </a:xfrm>
          </p:grpSpPr>
          <p:sp>
            <p:nvSpPr>
              <p:cNvPr id="173160" name="Rectangle 320"/>
              <p:cNvSpPr>
                <a:spLocks noChangeArrowheads="1"/>
              </p:cNvSpPr>
              <p:nvPr/>
            </p:nvSpPr>
            <p:spPr bwMode="auto">
              <a:xfrm>
                <a:off x="4378" y="7196"/>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26: 5 – 27: 12، الإصحاح 28</a:t>
                </a:r>
                <a:endParaRPr lang="en-US" sz="1800" b="1" dirty="0">
                  <a:solidFill>
                    <a:schemeClr val="tx1"/>
                  </a:solidFill>
                  <a:latin typeface="Arial" panose="020B0604020202020204" pitchFamily="34" charset="0"/>
                  <a:cs typeface="Arial" panose="020B0604020202020204" pitchFamily="34" charset="0"/>
                </a:endParaRPr>
              </a:p>
            </p:txBody>
          </p:sp>
          <p:sp>
            <p:nvSpPr>
              <p:cNvPr id="173161" name="Rectangle 469"/>
              <p:cNvSpPr>
                <a:spLocks noChangeArrowheads="1"/>
              </p:cNvSpPr>
              <p:nvPr/>
            </p:nvSpPr>
            <p:spPr bwMode="auto">
              <a:xfrm>
                <a:off x="4378" y="7196"/>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4" name="Group 472"/>
            <p:cNvGrpSpPr>
              <a:grpSpLocks/>
            </p:cNvGrpSpPr>
            <p:nvPr/>
          </p:nvGrpSpPr>
          <p:grpSpPr bwMode="auto">
            <a:xfrm>
              <a:off x="4" y="3647"/>
              <a:ext cx="1917" cy="173"/>
              <a:chOff x="0" y="7599"/>
              <a:chExt cx="2650" cy="403"/>
            </a:xfrm>
          </p:grpSpPr>
          <p:sp>
            <p:nvSpPr>
              <p:cNvPr id="173158" name="Rectangle 321"/>
              <p:cNvSpPr>
                <a:spLocks noChangeArrowheads="1"/>
              </p:cNvSpPr>
              <p:nvPr/>
            </p:nvSpPr>
            <p:spPr bwMode="auto">
              <a:xfrm>
                <a:off x="0" y="7599"/>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600" b="1" dirty="0">
                    <a:latin typeface="Arial" panose="020B0604020202020204" pitchFamily="34" charset="0"/>
                    <a:cs typeface="Arial" panose="020B0604020202020204" pitchFamily="34" charset="0"/>
                  </a:rPr>
                  <a:t>3. خيبة الأمل في طرق الله</a:t>
                </a:r>
              </a:p>
            </p:txBody>
          </p:sp>
          <p:sp>
            <p:nvSpPr>
              <p:cNvPr id="173159" name="Rectangle 471"/>
              <p:cNvSpPr>
                <a:spLocks noChangeArrowheads="1"/>
              </p:cNvSpPr>
              <p:nvPr/>
            </p:nvSpPr>
            <p:spPr bwMode="auto">
              <a:xfrm>
                <a:off x="0" y="7599"/>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5" name="Group 474"/>
            <p:cNvGrpSpPr>
              <a:grpSpLocks/>
            </p:cNvGrpSpPr>
            <p:nvPr/>
          </p:nvGrpSpPr>
          <p:grpSpPr bwMode="auto">
            <a:xfrm>
              <a:off x="1920" y="3647"/>
              <a:ext cx="1917" cy="173"/>
              <a:chOff x="2650" y="7599"/>
              <a:chExt cx="1728" cy="403"/>
            </a:xfrm>
          </p:grpSpPr>
          <p:sp>
            <p:nvSpPr>
              <p:cNvPr id="173156" name="Rectangle 322"/>
              <p:cNvSpPr>
                <a:spLocks noChangeArrowheads="1"/>
              </p:cNvSpPr>
              <p:nvPr/>
            </p:nvSpPr>
            <p:spPr bwMode="auto">
              <a:xfrm>
                <a:off x="2650" y="7599"/>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24: 1-17</a:t>
                </a:r>
                <a:endParaRPr lang="en-US" sz="1800" b="1" dirty="0">
                  <a:solidFill>
                    <a:schemeClr val="tx1"/>
                  </a:solidFill>
                  <a:latin typeface="Arial" panose="020B0604020202020204" pitchFamily="34" charset="0"/>
                  <a:cs typeface="Arial" panose="020B0604020202020204" pitchFamily="34" charset="0"/>
                </a:endParaRPr>
              </a:p>
            </p:txBody>
          </p:sp>
          <p:sp>
            <p:nvSpPr>
              <p:cNvPr id="173157" name="Rectangle 473"/>
              <p:cNvSpPr>
                <a:spLocks noChangeArrowheads="1"/>
              </p:cNvSpPr>
              <p:nvPr/>
            </p:nvSpPr>
            <p:spPr bwMode="auto">
              <a:xfrm>
                <a:off x="2650" y="7599"/>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6" name="Group 476"/>
            <p:cNvGrpSpPr>
              <a:grpSpLocks/>
            </p:cNvGrpSpPr>
            <p:nvPr/>
          </p:nvGrpSpPr>
          <p:grpSpPr bwMode="auto">
            <a:xfrm>
              <a:off x="3843" y="3647"/>
              <a:ext cx="1917" cy="173"/>
              <a:chOff x="4378" y="7599"/>
              <a:chExt cx="1152" cy="403"/>
            </a:xfrm>
          </p:grpSpPr>
          <p:sp>
            <p:nvSpPr>
              <p:cNvPr id="173154" name="Rectangle 323"/>
              <p:cNvSpPr>
                <a:spLocks noChangeArrowheads="1"/>
              </p:cNvSpPr>
              <p:nvPr/>
            </p:nvSpPr>
            <p:spPr bwMode="auto">
              <a:xfrm>
                <a:off x="4378" y="7599"/>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a:t>
                </a:r>
                <a:endParaRPr lang="en-US" sz="1800" b="1">
                  <a:solidFill>
                    <a:schemeClr val="tx1"/>
                  </a:solidFill>
                  <a:latin typeface="Arial" panose="020B0604020202020204" pitchFamily="34" charset="0"/>
                  <a:cs typeface="Arial" panose="020B0604020202020204" pitchFamily="34" charset="0"/>
                </a:endParaRPr>
              </a:p>
            </p:txBody>
          </p:sp>
          <p:sp>
            <p:nvSpPr>
              <p:cNvPr id="173155" name="Rectangle 475"/>
              <p:cNvSpPr>
                <a:spLocks noChangeArrowheads="1"/>
              </p:cNvSpPr>
              <p:nvPr/>
            </p:nvSpPr>
            <p:spPr bwMode="auto">
              <a:xfrm>
                <a:off x="4378" y="7599"/>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7" name="Group 478"/>
            <p:cNvGrpSpPr>
              <a:grpSpLocks/>
            </p:cNvGrpSpPr>
            <p:nvPr/>
          </p:nvGrpSpPr>
          <p:grpSpPr bwMode="auto">
            <a:xfrm>
              <a:off x="4" y="3820"/>
              <a:ext cx="1917" cy="173"/>
              <a:chOff x="0" y="8002"/>
              <a:chExt cx="2650" cy="403"/>
            </a:xfrm>
          </p:grpSpPr>
          <p:sp>
            <p:nvSpPr>
              <p:cNvPr id="173152" name="Rectangle 324"/>
              <p:cNvSpPr>
                <a:spLocks noChangeArrowheads="1"/>
              </p:cNvSpPr>
              <p:nvPr/>
            </p:nvSpPr>
            <p:spPr bwMode="auto">
              <a:xfrm>
                <a:off x="0" y="8002"/>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500" b="1" dirty="0">
                    <a:latin typeface="Arial" panose="020B0604020202020204" pitchFamily="34" charset="0"/>
                    <a:cs typeface="Arial" panose="020B0604020202020204" pitchFamily="34" charset="0"/>
                  </a:rPr>
                  <a:t>4. اليأس من الحياة (أو الرغبة في الموت)</a:t>
                </a:r>
              </a:p>
            </p:txBody>
          </p:sp>
          <p:sp>
            <p:nvSpPr>
              <p:cNvPr id="173153" name="Rectangle 477"/>
              <p:cNvSpPr>
                <a:spLocks noChangeArrowheads="1"/>
              </p:cNvSpPr>
              <p:nvPr/>
            </p:nvSpPr>
            <p:spPr bwMode="auto">
              <a:xfrm>
                <a:off x="0" y="8002"/>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8" name="Group 480"/>
            <p:cNvGrpSpPr>
              <a:grpSpLocks/>
            </p:cNvGrpSpPr>
            <p:nvPr/>
          </p:nvGrpSpPr>
          <p:grpSpPr bwMode="auto">
            <a:xfrm>
              <a:off x="1920" y="3820"/>
              <a:ext cx="1917" cy="173"/>
              <a:chOff x="2650" y="8002"/>
              <a:chExt cx="1728" cy="403"/>
            </a:xfrm>
          </p:grpSpPr>
          <p:sp>
            <p:nvSpPr>
              <p:cNvPr id="173150" name="Rectangle 325"/>
              <p:cNvSpPr>
                <a:spLocks noChangeArrowheads="1"/>
              </p:cNvSpPr>
              <p:nvPr/>
            </p:nvSpPr>
            <p:spPr bwMode="auto">
              <a:xfrm>
                <a:off x="2650" y="8002"/>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latin typeface="Arial" panose="020B0604020202020204" pitchFamily="34" charset="0"/>
                    <a:cs typeface="Arial" panose="020B0604020202020204" pitchFamily="34" charset="0"/>
                  </a:rPr>
                  <a:t>(</a:t>
                </a:r>
                <a:r>
                  <a:rPr lang="ar-JO" sz="1800" b="1" dirty="0">
                    <a:latin typeface="Arial" panose="020B0604020202020204" pitchFamily="34" charset="0"/>
                    <a:cs typeface="Arial" panose="020B0604020202020204" pitchFamily="34" charset="0"/>
                  </a:rPr>
                  <a:t>24: 18-25</a:t>
                </a:r>
                <a:r>
                  <a:rPr lang="en-US" sz="1800" b="1" dirty="0">
                    <a:latin typeface="Arial" panose="020B0604020202020204" pitchFamily="34" charset="0"/>
                    <a:cs typeface="Arial" panose="020B0604020202020204" pitchFamily="34" charset="0"/>
                  </a:rPr>
                  <a:t>)*</a:t>
                </a:r>
                <a:endParaRPr lang="en-US" sz="1800" b="1" dirty="0">
                  <a:solidFill>
                    <a:schemeClr val="tx1"/>
                  </a:solidFill>
                  <a:latin typeface="Arial" panose="020B0604020202020204" pitchFamily="34" charset="0"/>
                  <a:cs typeface="Arial" panose="020B0604020202020204" pitchFamily="34" charset="0"/>
                </a:endParaRPr>
              </a:p>
            </p:txBody>
          </p:sp>
          <p:sp>
            <p:nvSpPr>
              <p:cNvPr id="173151" name="Rectangle 479"/>
              <p:cNvSpPr>
                <a:spLocks noChangeArrowheads="1"/>
              </p:cNvSpPr>
              <p:nvPr/>
            </p:nvSpPr>
            <p:spPr bwMode="auto">
              <a:xfrm>
                <a:off x="2650" y="8002"/>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29" name="Group 482"/>
            <p:cNvGrpSpPr>
              <a:grpSpLocks/>
            </p:cNvGrpSpPr>
            <p:nvPr/>
          </p:nvGrpSpPr>
          <p:grpSpPr bwMode="auto">
            <a:xfrm>
              <a:off x="3840" y="3820"/>
              <a:ext cx="1917" cy="173"/>
              <a:chOff x="4378" y="8002"/>
              <a:chExt cx="1152" cy="403"/>
            </a:xfrm>
          </p:grpSpPr>
          <p:sp>
            <p:nvSpPr>
              <p:cNvPr id="173148" name="Rectangle 326"/>
              <p:cNvSpPr>
                <a:spLocks noChangeArrowheads="1"/>
              </p:cNvSpPr>
              <p:nvPr/>
            </p:nvSpPr>
            <p:spPr bwMode="auto">
              <a:xfrm>
                <a:off x="4378" y="8002"/>
                <a:ext cx="1152" cy="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dirty="0">
                    <a:latin typeface="Arial" panose="020B0604020202020204" pitchFamily="34" charset="0"/>
                    <a:cs typeface="Arial" panose="020B0604020202020204" pitchFamily="34" charset="0"/>
                  </a:rPr>
                  <a:t>(</a:t>
                </a:r>
                <a:r>
                  <a:rPr lang="ar-JO" sz="1800" b="1" dirty="0">
                    <a:latin typeface="Arial" panose="020B0604020202020204" pitchFamily="34" charset="0"/>
                    <a:cs typeface="Arial" panose="020B0604020202020204" pitchFamily="34" charset="0"/>
                  </a:rPr>
                  <a:t>27: 13-23</a:t>
                </a:r>
                <a:r>
                  <a:rPr lang="en-US" sz="1800" b="1" dirty="0">
                    <a:latin typeface="Arial" panose="020B0604020202020204" pitchFamily="34" charset="0"/>
                    <a:cs typeface="Arial" panose="020B0604020202020204" pitchFamily="34" charset="0"/>
                  </a:rPr>
                  <a:t>)*; </a:t>
                </a:r>
                <a:r>
                  <a:rPr lang="ar-JO" sz="1800" b="1" dirty="0">
                    <a:latin typeface="Arial" panose="020B0604020202020204" pitchFamily="34" charset="0"/>
                    <a:cs typeface="Arial" panose="020B0604020202020204" pitchFamily="34" charset="0"/>
                  </a:rPr>
                  <a:t>الإصحاحات 29-30</a:t>
                </a:r>
                <a:endParaRPr lang="en-US" sz="1800" b="1" dirty="0">
                  <a:solidFill>
                    <a:schemeClr val="tx1"/>
                  </a:solidFill>
                  <a:latin typeface="Arial" panose="020B0604020202020204" pitchFamily="34" charset="0"/>
                  <a:cs typeface="Arial" panose="020B0604020202020204" pitchFamily="34" charset="0"/>
                </a:endParaRPr>
              </a:p>
            </p:txBody>
          </p:sp>
          <p:sp>
            <p:nvSpPr>
              <p:cNvPr id="173149" name="Rectangle 481"/>
              <p:cNvSpPr>
                <a:spLocks noChangeArrowheads="1"/>
              </p:cNvSpPr>
              <p:nvPr/>
            </p:nvSpPr>
            <p:spPr bwMode="auto">
              <a:xfrm>
                <a:off x="4378" y="8002"/>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0" name="Group 484"/>
            <p:cNvGrpSpPr>
              <a:grpSpLocks/>
            </p:cNvGrpSpPr>
            <p:nvPr/>
          </p:nvGrpSpPr>
          <p:grpSpPr bwMode="auto">
            <a:xfrm>
              <a:off x="4" y="3990"/>
              <a:ext cx="1917" cy="173"/>
              <a:chOff x="0" y="8405"/>
              <a:chExt cx="2650" cy="403"/>
            </a:xfrm>
          </p:grpSpPr>
          <p:sp>
            <p:nvSpPr>
              <p:cNvPr id="173146" name="Rectangle 327"/>
              <p:cNvSpPr>
                <a:spLocks noChangeArrowheads="1"/>
              </p:cNvSpPr>
              <p:nvPr/>
            </p:nvSpPr>
            <p:spPr bwMode="auto">
              <a:xfrm>
                <a:off x="0" y="8405"/>
                <a:ext cx="265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nSpc>
                    <a:spcPct val="100000"/>
                  </a:lnSpc>
                </a:pPr>
                <a:r>
                  <a:rPr lang="ar-JO" sz="1800" b="1" dirty="0">
                    <a:latin typeface="Arial" panose="020B0604020202020204" pitchFamily="34" charset="0"/>
                    <a:cs typeface="Arial" panose="020B0604020202020204" pitchFamily="34" charset="0"/>
                  </a:rPr>
                  <a:t>5. الرغبة في تبرير الله</a:t>
                </a:r>
              </a:p>
            </p:txBody>
          </p:sp>
          <p:sp>
            <p:nvSpPr>
              <p:cNvPr id="173147" name="Rectangle 483"/>
              <p:cNvSpPr>
                <a:spLocks noChangeArrowheads="1"/>
              </p:cNvSpPr>
              <p:nvPr/>
            </p:nvSpPr>
            <p:spPr bwMode="auto">
              <a:xfrm>
                <a:off x="0" y="8405"/>
                <a:ext cx="265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1" name="Group 486"/>
            <p:cNvGrpSpPr>
              <a:grpSpLocks/>
            </p:cNvGrpSpPr>
            <p:nvPr/>
          </p:nvGrpSpPr>
          <p:grpSpPr bwMode="auto">
            <a:xfrm>
              <a:off x="1920" y="3990"/>
              <a:ext cx="1917" cy="173"/>
              <a:chOff x="2650" y="8405"/>
              <a:chExt cx="1728" cy="403"/>
            </a:xfrm>
          </p:grpSpPr>
          <p:sp>
            <p:nvSpPr>
              <p:cNvPr id="173144" name="Rectangle 328"/>
              <p:cNvSpPr>
                <a:spLocks noChangeArrowheads="1"/>
              </p:cNvSpPr>
              <p:nvPr/>
            </p:nvSpPr>
            <p:spPr bwMode="auto">
              <a:xfrm>
                <a:off x="2650" y="8405"/>
                <a:ext cx="17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23: 1-7</a:t>
                </a:r>
                <a:endParaRPr lang="en-US" sz="1800" b="1" dirty="0">
                  <a:solidFill>
                    <a:schemeClr val="tx1"/>
                  </a:solidFill>
                  <a:latin typeface="Arial" panose="020B0604020202020204" pitchFamily="34" charset="0"/>
                  <a:cs typeface="Arial" panose="020B0604020202020204" pitchFamily="34" charset="0"/>
                </a:endParaRPr>
              </a:p>
            </p:txBody>
          </p:sp>
          <p:sp>
            <p:nvSpPr>
              <p:cNvPr id="173145" name="Rectangle 485"/>
              <p:cNvSpPr>
                <a:spLocks noChangeArrowheads="1"/>
              </p:cNvSpPr>
              <p:nvPr/>
            </p:nvSpPr>
            <p:spPr bwMode="auto">
              <a:xfrm>
                <a:off x="2650" y="8405"/>
                <a:ext cx="1728"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2" name="Group 488"/>
            <p:cNvGrpSpPr>
              <a:grpSpLocks/>
            </p:cNvGrpSpPr>
            <p:nvPr/>
          </p:nvGrpSpPr>
          <p:grpSpPr bwMode="auto">
            <a:xfrm>
              <a:off x="3843" y="3990"/>
              <a:ext cx="1917" cy="173"/>
              <a:chOff x="4378" y="8405"/>
              <a:chExt cx="1152" cy="403"/>
            </a:xfrm>
          </p:grpSpPr>
          <p:sp>
            <p:nvSpPr>
              <p:cNvPr id="173142" name="Rectangle 329"/>
              <p:cNvSpPr>
                <a:spLocks noChangeArrowheads="1"/>
              </p:cNvSpPr>
              <p:nvPr/>
            </p:nvSpPr>
            <p:spPr bwMode="auto">
              <a:xfrm>
                <a:off x="4378" y="8405"/>
                <a:ext cx="1152"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latin typeface="Arial" panose="020B0604020202020204" pitchFamily="34" charset="0"/>
                    <a:cs typeface="Arial" panose="020B0604020202020204" pitchFamily="34" charset="0"/>
                  </a:rPr>
                  <a:t>الإصحاح 31</a:t>
                </a:r>
                <a:endParaRPr lang="en-US" sz="1800" b="1" dirty="0">
                  <a:solidFill>
                    <a:schemeClr val="tx1"/>
                  </a:solidFill>
                  <a:latin typeface="Arial" panose="020B0604020202020204" pitchFamily="34" charset="0"/>
                  <a:cs typeface="Arial" panose="020B0604020202020204" pitchFamily="34" charset="0"/>
                </a:endParaRPr>
              </a:p>
            </p:txBody>
          </p:sp>
          <p:sp>
            <p:nvSpPr>
              <p:cNvPr id="173143" name="Rectangle 487"/>
              <p:cNvSpPr>
                <a:spLocks noChangeArrowheads="1"/>
              </p:cNvSpPr>
              <p:nvPr/>
            </p:nvSpPr>
            <p:spPr bwMode="auto">
              <a:xfrm>
                <a:off x="4378" y="8405"/>
                <a:ext cx="1152"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3" name="Group 490"/>
            <p:cNvGrpSpPr>
              <a:grpSpLocks/>
            </p:cNvGrpSpPr>
            <p:nvPr/>
          </p:nvGrpSpPr>
          <p:grpSpPr bwMode="auto">
            <a:xfrm>
              <a:off x="4" y="4168"/>
              <a:ext cx="1917" cy="115"/>
              <a:chOff x="0" y="8808"/>
              <a:chExt cx="2650" cy="518"/>
            </a:xfrm>
          </p:grpSpPr>
          <p:sp>
            <p:nvSpPr>
              <p:cNvPr id="173140" name="Rectangle 330"/>
              <p:cNvSpPr>
                <a:spLocks noChangeArrowheads="1"/>
              </p:cNvSpPr>
              <p:nvPr/>
            </p:nvSpPr>
            <p:spPr bwMode="auto">
              <a:xfrm>
                <a:off x="0" y="8808"/>
                <a:ext cx="265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400" b="1" dirty="0">
                    <a:latin typeface="Arial" panose="020B0604020202020204" pitchFamily="34" charset="0"/>
                    <a:cs typeface="Arial" panose="020B0604020202020204" pitchFamily="34" charset="0"/>
                  </a:rPr>
                  <a:t>موت الشرير</a:t>
                </a:r>
                <a:endParaRPr lang="en-US" sz="1400" b="1" dirty="0">
                  <a:solidFill>
                    <a:schemeClr val="tx1"/>
                  </a:solidFill>
                  <a:latin typeface="Arial" panose="020B0604020202020204" pitchFamily="34" charset="0"/>
                  <a:cs typeface="Arial" panose="020B0604020202020204" pitchFamily="34" charset="0"/>
                </a:endParaRPr>
              </a:p>
            </p:txBody>
          </p:sp>
          <p:sp>
            <p:nvSpPr>
              <p:cNvPr id="173141" name="Rectangle 489"/>
              <p:cNvSpPr>
                <a:spLocks noChangeArrowheads="1"/>
              </p:cNvSpPr>
              <p:nvPr/>
            </p:nvSpPr>
            <p:spPr bwMode="auto">
              <a:xfrm>
                <a:off x="0" y="8808"/>
                <a:ext cx="2650"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4" name="Group 492"/>
            <p:cNvGrpSpPr>
              <a:grpSpLocks/>
            </p:cNvGrpSpPr>
            <p:nvPr/>
          </p:nvGrpSpPr>
          <p:grpSpPr bwMode="auto">
            <a:xfrm>
              <a:off x="1920" y="4168"/>
              <a:ext cx="1917" cy="115"/>
              <a:chOff x="2650" y="8808"/>
              <a:chExt cx="1728" cy="518"/>
            </a:xfrm>
          </p:grpSpPr>
          <p:sp>
            <p:nvSpPr>
              <p:cNvPr id="173138" name="Rectangle 331"/>
              <p:cNvSpPr>
                <a:spLocks noChangeArrowheads="1"/>
              </p:cNvSpPr>
              <p:nvPr/>
            </p:nvSpPr>
            <p:spPr bwMode="auto">
              <a:xfrm>
                <a:off x="2650" y="8808"/>
                <a:ext cx="17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sz="1800" b="1">
                    <a:latin typeface="Arial" panose="020B0604020202020204" pitchFamily="34" charset="0"/>
                    <a:cs typeface="Arial" panose="020B0604020202020204" pitchFamily="34" charset="0"/>
                  </a:rPr>
                  <a:t> </a:t>
                </a:r>
              </a:p>
              <a:p>
                <a:pPr algn="ctr" eaLnBrk="0" hangingPunct="0">
                  <a:lnSpc>
                    <a:spcPct val="100000"/>
                  </a:lnSpc>
                </a:pPr>
                <a:endParaRPr lang="en-US" sz="1800" b="1">
                  <a:solidFill>
                    <a:schemeClr val="tx1"/>
                  </a:solidFill>
                  <a:latin typeface="Arial" panose="020B0604020202020204" pitchFamily="34" charset="0"/>
                  <a:cs typeface="Arial" panose="020B0604020202020204" pitchFamily="34" charset="0"/>
                </a:endParaRPr>
              </a:p>
            </p:txBody>
          </p:sp>
          <p:sp>
            <p:nvSpPr>
              <p:cNvPr id="173139" name="Rectangle 491"/>
              <p:cNvSpPr>
                <a:spLocks noChangeArrowheads="1"/>
              </p:cNvSpPr>
              <p:nvPr/>
            </p:nvSpPr>
            <p:spPr bwMode="auto">
              <a:xfrm>
                <a:off x="2650" y="8808"/>
                <a:ext cx="1728"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3135" name="Group 494"/>
            <p:cNvGrpSpPr>
              <a:grpSpLocks/>
            </p:cNvGrpSpPr>
            <p:nvPr/>
          </p:nvGrpSpPr>
          <p:grpSpPr bwMode="auto">
            <a:xfrm>
              <a:off x="3843" y="4168"/>
              <a:ext cx="1917" cy="115"/>
              <a:chOff x="4378" y="8808"/>
              <a:chExt cx="1152" cy="518"/>
            </a:xfrm>
          </p:grpSpPr>
          <p:sp>
            <p:nvSpPr>
              <p:cNvPr id="173136" name="Rectangle 332"/>
              <p:cNvSpPr>
                <a:spLocks noChangeArrowheads="1"/>
              </p:cNvSpPr>
              <p:nvPr/>
            </p:nvSpPr>
            <p:spPr bwMode="auto">
              <a:xfrm>
                <a:off x="4378" y="8808"/>
                <a:ext cx="1152"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400" b="1" i="1" dirty="0">
                    <a:latin typeface="Arial" panose="020B0604020202020204" pitchFamily="34" charset="0"/>
                    <a:cs typeface="Arial" panose="020B0604020202020204" pitchFamily="34" charset="0"/>
                  </a:rPr>
                  <a:t>زوك، تفسير الكتاب المقدس المعرفي</a:t>
                </a:r>
              </a:p>
            </p:txBody>
          </p:sp>
          <p:sp>
            <p:nvSpPr>
              <p:cNvPr id="173137" name="Rectangle 493"/>
              <p:cNvSpPr>
                <a:spLocks noChangeArrowheads="1"/>
              </p:cNvSpPr>
              <p:nvPr/>
            </p:nvSpPr>
            <p:spPr bwMode="auto">
              <a:xfrm>
                <a:off x="4378" y="8808"/>
                <a:ext cx="1152" cy="51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11</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171606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1st Cycle Eliphaz</a:t>
            </a:r>
          </a:p>
        </p:txBody>
      </p:sp>
      <p:grpSp>
        <p:nvGrpSpPr>
          <p:cNvPr id="138242" name="Group 2"/>
          <p:cNvGrpSpPr>
            <a:grpSpLocks/>
          </p:cNvGrpSpPr>
          <p:nvPr/>
        </p:nvGrpSpPr>
        <p:grpSpPr bwMode="auto">
          <a:xfrm>
            <a:off x="71438" y="71438"/>
            <a:ext cx="8893175" cy="6670675"/>
            <a:chOff x="0" y="0"/>
            <a:chExt cx="5952" cy="4343"/>
          </a:xfrm>
        </p:grpSpPr>
        <p:pic>
          <p:nvPicPr>
            <p:cNvPr id="138251" name="Picture 3" descr="W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92" y="0"/>
              <a:ext cx="4560" cy="4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0" y="0"/>
              <a:ext cx="1536" cy="4320"/>
            </a:xfrm>
            <a:prstGeom prst="rect">
              <a:avLst/>
            </a:prstGeom>
            <a:gradFill rotWithShape="0">
              <a:gsLst>
                <a:gs pos="0">
                  <a:schemeClr val="bg2"/>
                </a:gs>
                <a:gs pos="50000">
                  <a:schemeClr val="tx2"/>
                </a:gs>
                <a:gs pos="100000">
                  <a:schemeClr val="bg2"/>
                </a:gs>
              </a:gsLst>
              <a:lin ang="27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17"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Times New Roman" pitchFamily="-105" charset="0"/>
                <a:cs typeface="Arial"/>
              </a:rPr>
              <a:t>373</a:t>
            </a:r>
            <a:endParaRPr kumimoji="0" lang="en-US" sz="2400" b="1" i="0" u="none" strike="noStrike" kern="1200" cap="none" spc="0" normalizeH="0" baseline="0" noProof="0" dirty="0">
              <a:ln>
                <a:noFill/>
              </a:ln>
              <a:solidFill>
                <a:srgbClr val="FFFFFF"/>
              </a:solidFill>
              <a:effectLst/>
              <a:uLnTx/>
              <a:uFillTx/>
              <a:latin typeface="Arial"/>
              <a:ea typeface="Times New Roman" pitchFamily="-105" charset="0"/>
              <a:cs typeface="Arial"/>
            </a:endParaRPr>
          </a:p>
        </p:txBody>
      </p:sp>
      <p:sp>
        <p:nvSpPr>
          <p:cNvPr id="84997" name="Text Box 5"/>
          <p:cNvSpPr txBox="1">
            <a:spLocks noChangeArrowheads="1"/>
          </p:cNvSpPr>
          <p:nvPr/>
        </p:nvSpPr>
        <p:spPr bwMode="auto">
          <a:xfrm>
            <a:off x="2743200" y="533400"/>
            <a:ext cx="5181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الدورة الأولى</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3-14</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8" name="Text Box 6"/>
          <p:cNvSpPr txBox="1">
            <a:spLocks noChangeArrowheads="1"/>
          </p:cNvSpPr>
          <p:nvPr/>
        </p:nvSpPr>
        <p:spPr bwMode="auto">
          <a:xfrm>
            <a:off x="685800" y="1981200"/>
            <a:ext cx="2362194"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rPr>
              <a:t>أليفاز</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84999" name="Text Box 7"/>
          <p:cNvSpPr txBox="1">
            <a:spLocks noChangeArrowheads="1"/>
          </p:cNvSpPr>
          <p:nvPr/>
        </p:nvSpPr>
        <p:spPr bwMode="auto">
          <a:xfrm>
            <a:off x="3047994" y="1981200"/>
            <a:ext cx="609600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الشرير فقط يتألم</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grpSp>
        <p:nvGrpSpPr>
          <p:cNvPr id="138247" name="Group 8"/>
          <p:cNvGrpSpPr>
            <a:grpSpLocks/>
          </p:cNvGrpSpPr>
          <p:nvPr/>
        </p:nvGrpSpPr>
        <p:grpSpPr bwMode="auto">
          <a:xfrm>
            <a:off x="685800" y="1524000"/>
            <a:ext cx="8458200" cy="4724400"/>
            <a:chOff x="432" y="960"/>
            <a:chExt cx="5328" cy="2976"/>
          </a:xfrm>
        </p:grpSpPr>
        <p:sp>
          <p:nvSpPr>
            <p:cNvPr id="85001" name="Line 9"/>
            <p:cNvSpPr>
              <a:spLocks noChangeShapeType="1"/>
            </p:cNvSpPr>
            <p:nvPr/>
          </p:nvSpPr>
          <p:spPr bwMode="auto">
            <a:xfrm>
              <a:off x="1920" y="960"/>
              <a:ext cx="0" cy="2976"/>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2" name="Line 10"/>
            <p:cNvSpPr>
              <a:spLocks noChangeShapeType="1"/>
            </p:cNvSpPr>
            <p:nvPr/>
          </p:nvSpPr>
          <p:spPr bwMode="auto">
            <a:xfrm>
              <a:off x="432" y="1920"/>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sp>
          <p:nvSpPr>
            <p:cNvPr id="85003" name="Line 11"/>
            <p:cNvSpPr>
              <a:spLocks noChangeShapeType="1"/>
            </p:cNvSpPr>
            <p:nvPr/>
          </p:nvSpPr>
          <p:spPr bwMode="auto">
            <a:xfrm>
              <a:off x="432" y="2928"/>
              <a:ext cx="5328" cy="0"/>
            </a:xfrm>
            <a:prstGeom prst="line">
              <a:avLst/>
            </a:prstGeom>
            <a:noFill/>
            <a:ln w="76200">
              <a:solidFill>
                <a:schemeClr val="bg1"/>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105" charset="0"/>
                <a:ea typeface="Times New Roman" pitchFamily="-105" charset="0"/>
                <a:cs typeface="Times New Roman" pitchFamily="-105" charset="0"/>
              </a:endParaRPr>
            </a:p>
          </p:txBody>
        </p:sp>
      </p:grpSp>
      <p:sp>
        <p:nvSpPr>
          <p:cNvPr id="2" name="Text Box 8">
            <a:extLst>
              <a:ext uri="{FF2B5EF4-FFF2-40B4-BE49-F238E27FC236}">
                <a16:creationId xmlns:a16="http://schemas.microsoft.com/office/drawing/2014/main" id="{638A2DDB-B2AB-881E-708C-69EA60F7759F}"/>
              </a:ext>
            </a:extLst>
          </p:cNvPr>
          <p:cNvSpPr txBox="1">
            <a:spLocks noChangeArrowheads="1"/>
          </p:cNvSpPr>
          <p:nvPr/>
        </p:nvSpPr>
        <p:spPr bwMode="auto">
          <a:xfrm>
            <a:off x="685801" y="3467100"/>
            <a:ext cx="236219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بلدد</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3" name="Text Box 9">
            <a:extLst>
              <a:ext uri="{FF2B5EF4-FFF2-40B4-BE49-F238E27FC236}">
                <a16:creationId xmlns:a16="http://schemas.microsoft.com/office/drawing/2014/main" id="{9337EEF8-3B03-41F8-5B7A-1281B3035D21}"/>
              </a:ext>
            </a:extLst>
          </p:cNvPr>
          <p:cNvSpPr txBox="1">
            <a:spLocks noChangeArrowheads="1"/>
          </p:cNvSpPr>
          <p:nvPr/>
        </p:nvSpPr>
        <p:spPr bwMode="auto">
          <a:xfrm>
            <a:off x="3047993" y="3162300"/>
            <a:ext cx="60960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لا يعاقب الله البار</a:t>
            </a:r>
            <a:endParaRPr kumimoji="0" lang="en-US" sz="4000" b="1" i="0" u="none" strike="noStrike" kern="1200" cap="none" spc="0" normalizeH="0" baseline="0" noProof="0" dirty="0">
              <a:ln>
                <a:noFill/>
              </a:ln>
              <a:solidFill>
                <a:srgbClr val="FFFFFF"/>
              </a:solidFill>
              <a:effectLst/>
              <a:uLnTx/>
              <a:uFillTx/>
              <a:latin typeface="Times New Roman" charset="0"/>
              <a:ea typeface="ＭＳ Ｐゴシック" charset="0"/>
              <a:cs typeface="Times New Roman" charset="0"/>
            </a:endParaRPr>
          </a:p>
        </p:txBody>
      </p:sp>
      <p:sp>
        <p:nvSpPr>
          <p:cNvPr id="4" name="Text Box 9">
            <a:extLst>
              <a:ext uri="{FF2B5EF4-FFF2-40B4-BE49-F238E27FC236}">
                <a16:creationId xmlns:a16="http://schemas.microsoft.com/office/drawing/2014/main" id="{E350BB8F-BE2B-5B82-9BE1-1741061FEDD1}"/>
              </a:ext>
            </a:extLst>
          </p:cNvPr>
          <p:cNvSpPr txBox="1">
            <a:spLocks noChangeArrowheads="1"/>
          </p:cNvSpPr>
          <p:nvPr/>
        </p:nvSpPr>
        <p:spPr bwMode="auto">
          <a:xfrm>
            <a:off x="712786" y="4953000"/>
            <a:ext cx="233520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Times New Roman" charset="0"/>
              </a:rPr>
              <a:t>صوفر</a:t>
            </a:r>
            <a:endParaRPr lang="en-US" sz="4000" b="1" dirty="0">
              <a:solidFill>
                <a:schemeClr val="bg1"/>
              </a:solidFill>
              <a:latin typeface="Times New Roman" charset="0"/>
            </a:endParaRPr>
          </a:p>
        </p:txBody>
      </p:sp>
      <p:sp>
        <p:nvSpPr>
          <p:cNvPr id="5" name="Text Box 11">
            <a:extLst>
              <a:ext uri="{FF2B5EF4-FFF2-40B4-BE49-F238E27FC236}">
                <a16:creationId xmlns:a16="http://schemas.microsoft.com/office/drawing/2014/main" id="{8E636C16-EBE4-3301-ACBB-343098FEFAC0}"/>
              </a:ext>
            </a:extLst>
          </p:cNvPr>
          <p:cNvSpPr txBox="1">
            <a:spLocks noChangeArrowheads="1"/>
          </p:cNvSpPr>
          <p:nvPr/>
        </p:nvSpPr>
        <p:spPr bwMode="auto">
          <a:xfrm>
            <a:off x="3047993" y="4953000"/>
            <a:ext cx="609600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lnSpc>
                <a:spcPct val="100000"/>
              </a:lnSpc>
              <a:spcBef>
                <a:spcPct val="50000"/>
              </a:spcBef>
              <a:defRPr/>
            </a:pPr>
            <a:r>
              <a:rPr lang="ar-JO" sz="4000" b="1" dirty="0">
                <a:solidFill>
                  <a:schemeClr val="bg1"/>
                </a:solidFill>
                <a:latin typeface="Arial" charset="0"/>
              </a:rPr>
              <a:t>أنت تكذب</a:t>
            </a:r>
            <a:endParaRPr lang="en-US" sz="4000" b="1" dirty="0">
              <a:solidFill>
                <a:schemeClr val="bg1"/>
              </a:solidFill>
              <a:latin typeface="Times New Roman" charset="0"/>
            </a:endParaRPr>
          </a:p>
        </p:txBody>
      </p:sp>
    </p:spTree>
    <p:extLst>
      <p:ext uri="{BB962C8B-B14F-4D97-AF65-F5344CB8AC3E}">
        <p14:creationId xmlns:p14="http://schemas.microsoft.com/office/powerpoint/2010/main" val="29571584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4999"/>
                                        </p:tgtEl>
                                        <p:attrNameLst>
                                          <p:attrName>style.visibility</p:attrName>
                                        </p:attrNameLst>
                                      </p:cBhvr>
                                      <p:to>
                                        <p:strVal val="visible"/>
                                      </p:to>
                                    </p:set>
                                    <p:animEffect transition="in" filter="dissolve">
                                      <p:cBhvr>
                                        <p:cTn id="7" dur="500"/>
                                        <p:tgtEl>
                                          <p:spTgt spid="84999"/>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9" grpId="0" autoUpdateAnimBg="0"/>
      <p:bldP spid="3" grpId="0" autoUpdateAnimBg="0"/>
      <p:bldP spid="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12</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616611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0"/>
          <p:cNvSpPr>
            <a:spLocks noChangeArrowheads="1"/>
          </p:cNvSpPr>
          <p:nvPr/>
        </p:nvSpPr>
        <p:spPr bwMode="auto">
          <a:xfrm>
            <a:off x="0" y="0"/>
            <a:ext cx="9144000" cy="338554"/>
          </a:xfrm>
          <a:prstGeom prst="rect">
            <a:avLst/>
          </a:prstGeom>
          <a:solidFill>
            <a:schemeClr val="bg1"/>
          </a:solidFill>
          <a:ln w="12700" cap="sq">
            <a:solidFill>
              <a:schemeClr val="tx1"/>
            </a:solidFill>
            <a:round/>
            <a:headEnd/>
            <a:tailEnd/>
          </a:ln>
        </p:spPr>
        <p:txBody>
          <a:bodyPr>
            <a:spAutoFit/>
          </a:bodyP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36194" name="Picture 69" descr="jobSuperStock_999-327.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638800" y="628650"/>
            <a:ext cx="3505200"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5" name="Rectangle 3"/>
          <p:cNvSpPr>
            <a:spLocks noGrp="1" noChangeArrowheads="1"/>
          </p:cNvSpPr>
          <p:nvPr>
            <p:ph type="title"/>
          </p:nvPr>
        </p:nvSpPr>
        <p:spPr>
          <a:xfrm>
            <a:off x="4572000" y="0"/>
            <a:ext cx="45720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sp>
        <p:nvSpPr>
          <p:cNvPr id="136196" name="Text Box 2"/>
          <p:cNvSpPr txBox="1">
            <a:spLocks noChangeArrowheads="1"/>
          </p:cNvSpPr>
          <p:nvPr/>
        </p:nvSpPr>
        <p:spPr bwMode="auto">
          <a:xfrm>
            <a:off x="8172450" y="11444"/>
            <a:ext cx="971550" cy="4652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897" name="Text Box 9"/>
          <p:cNvSpPr txBox="1">
            <a:spLocks noChangeArrowheads="1"/>
          </p:cNvSpPr>
          <p:nvPr/>
        </p:nvSpPr>
        <p:spPr bwMode="auto">
          <a:xfrm>
            <a:off x="0" y="0"/>
            <a:ext cx="5638800" cy="1200329"/>
          </a:xfrm>
          <a:prstGeom prst="rect">
            <a:avLst/>
          </a:prstGeom>
          <a:solidFill>
            <a:srgbClr val="FFFFFF"/>
          </a:solidFill>
          <a:ln w="9525">
            <a:solidFill>
              <a:srgbClr val="000000"/>
            </a:solidFill>
            <a:miter lim="800000"/>
            <a:headEnd/>
            <a:tailEnd/>
          </a:ln>
        </p:spPr>
        <p:txBody>
          <a:bodyPr>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(أيوب ٣-٤١) حوار غير ناجح بين أيوب وأصدقائه الأربعة بشأن سبب معاناته ، لكن الله يعلن أنه لا ينبغي طرح هذا السؤال بسبب عدم فهمهم له ولسيادته.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宋体" charset="0"/>
              <a:cs typeface="Arial" panose="020B0604020202020204" pitchFamily="34" charset="0"/>
            </a:endParaRPr>
          </a:p>
        </p:txBody>
      </p:sp>
      <p:grpSp>
        <p:nvGrpSpPr>
          <p:cNvPr id="2" name="Group 81"/>
          <p:cNvGrpSpPr>
            <a:grpSpLocks/>
          </p:cNvGrpSpPr>
          <p:nvPr/>
        </p:nvGrpSpPr>
        <p:grpSpPr bwMode="auto">
          <a:xfrm>
            <a:off x="-252413" y="2165351"/>
            <a:ext cx="9393238" cy="4792663"/>
            <a:chOff x="-159" y="1364"/>
            <a:chExt cx="5917" cy="3019"/>
          </a:xfrm>
        </p:grpSpPr>
        <p:grpSp>
          <p:nvGrpSpPr>
            <p:cNvPr id="136199" name="Group 79"/>
            <p:cNvGrpSpPr>
              <a:grpSpLocks/>
            </p:cNvGrpSpPr>
            <p:nvPr/>
          </p:nvGrpSpPr>
          <p:grpSpPr bwMode="auto">
            <a:xfrm>
              <a:off x="-159" y="1364"/>
              <a:ext cx="5917" cy="3019"/>
              <a:chOff x="-159" y="1777"/>
              <a:chExt cx="5917" cy="2561"/>
            </a:xfrm>
          </p:grpSpPr>
          <p:grpSp>
            <p:nvGrpSpPr>
              <p:cNvPr id="136201" name="Group 76"/>
              <p:cNvGrpSpPr>
                <a:grpSpLocks/>
              </p:cNvGrpSpPr>
              <p:nvPr/>
            </p:nvGrpSpPr>
            <p:grpSpPr bwMode="auto">
              <a:xfrm>
                <a:off x="0" y="1777"/>
                <a:ext cx="5758" cy="2351"/>
                <a:chOff x="0" y="1633"/>
                <a:chExt cx="5758" cy="2351"/>
              </a:xfrm>
            </p:grpSpPr>
            <p:sp>
              <p:nvSpPr>
                <p:cNvPr id="136203" name="Rectangle 13"/>
                <p:cNvSpPr>
                  <a:spLocks noChangeArrowheads="1"/>
                </p:cNvSpPr>
                <p:nvPr/>
              </p:nvSpPr>
              <p:spPr bwMode="auto">
                <a:xfrm>
                  <a:off x="0" y="1633"/>
                  <a:ext cx="3408" cy="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أيوب 4–31 لها ثلاث دورات من الجدل. (يبدأ أليفاز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كل سلسلة ولا يتحدث صوفر في السلسلة الأخيرة).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4" name="Rectangle 15"/>
                <p:cNvSpPr>
                  <a:spLocks noChangeArrowheads="1"/>
                </p:cNvSpPr>
                <p:nvPr/>
              </p:nvSpPr>
              <p:spPr bwMode="auto">
                <a:xfrm>
                  <a:off x="0"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05" name="Rectangle 16"/>
                <p:cNvSpPr>
                  <a:spLocks noChangeArrowheads="1"/>
                </p:cNvSpPr>
                <p:nvPr/>
              </p:nvSpPr>
              <p:spPr bwMode="auto">
                <a:xfrm>
                  <a:off x="2303" y="2123"/>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الأولى</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06" name="Rectangle 17"/>
                <p:cNvSpPr>
                  <a:spLocks noChangeArrowheads="1"/>
                </p:cNvSpPr>
                <p:nvPr/>
              </p:nvSpPr>
              <p:spPr bwMode="auto">
                <a:xfrm>
                  <a:off x="3455" y="2123"/>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136207" name="Group 67"/>
                <p:cNvGrpSpPr>
                  <a:grpSpLocks/>
                </p:cNvGrpSpPr>
                <p:nvPr/>
              </p:nvGrpSpPr>
              <p:grpSpPr bwMode="auto">
                <a:xfrm>
                  <a:off x="0" y="2286"/>
                  <a:ext cx="5758" cy="173"/>
                  <a:chOff x="0" y="2302"/>
                  <a:chExt cx="5758" cy="173"/>
                </a:xfrm>
              </p:grpSpPr>
              <p:sp>
                <p:nvSpPr>
                  <p:cNvPr id="136258" name="Rectangle 18"/>
                  <p:cNvSpPr>
                    <a:spLocks noChangeArrowheads="1"/>
                  </p:cNvSpPr>
                  <p:nvPr/>
                </p:nvSpPr>
                <p:spPr bwMode="auto">
                  <a:xfrm>
                    <a:off x="0"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9" name="Rectangle 19"/>
                  <p:cNvSpPr>
                    <a:spLocks noChangeArrowheads="1"/>
                  </p:cNvSpPr>
                  <p:nvPr/>
                </p:nvSpPr>
                <p:spPr bwMode="auto">
                  <a:xfrm>
                    <a:off x="1152"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0" name="Rectangle 20"/>
                  <p:cNvSpPr>
                    <a:spLocks noChangeArrowheads="1"/>
                  </p:cNvSpPr>
                  <p:nvPr/>
                </p:nvSpPr>
                <p:spPr bwMode="auto">
                  <a:xfrm>
                    <a:off x="2303"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61" name="Rectangle 21"/>
                  <p:cNvSpPr>
                    <a:spLocks noChangeArrowheads="1"/>
                  </p:cNvSpPr>
                  <p:nvPr/>
                </p:nvSpPr>
                <p:spPr bwMode="auto">
                  <a:xfrm>
                    <a:off x="3455" y="2302"/>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62" name="Rectangle 22"/>
                  <p:cNvSpPr>
                    <a:spLocks noChangeArrowheads="1"/>
                  </p:cNvSpPr>
                  <p:nvPr/>
                </p:nvSpPr>
                <p:spPr bwMode="auto">
                  <a:xfrm>
                    <a:off x="4607" y="2302"/>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8" name="Group 68"/>
                <p:cNvGrpSpPr>
                  <a:grpSpLocks/>
                </p:cNvGrpSpPr>
                <p:nvPr/>
              </p:nvGrpSpPr>
              <p:grpSpPr bwMode="auto">
                <a:xfrm>
                  <a:off x="0" y="2458"/>
                  <a:ext cx="5758" cy="173"/>
                  <a:chOff x="0" y="2481"/>
                  <a:chExt cx="5758" cy="173"/>
                </a:xfrm>
              </p:grpSpPr>
              <p:sp>
                <p:nvSpPr>
                  <p:cNvPr id="136253" name="Rectangle 23"/>
                  <p:cNvSpPr>
                    <a:spLocks noChangeArrowheads="1"/>
                  </p:cNvSpPr>
                  <p:nvPr/>
                </p:nvSpPr>
                <p:spPr bwMode="auto">
                  <a:xfrm>
                    <a:off x="0"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4" name="Rectangle 24"/>
                  <p:cNvSpPr>
                    <a:spLocks noChangeArrowheads="1"/>
                  </p:cNvSpPr>
                  <p:nvPr/>
                </p:nvSpPr>
                <p:spPr bwMode="auto">
                  <a:xfrm>
                    <a:off x="1152"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5" name="Rectangle 25"/>
                  <p:cNvSpPr>
                    <a:spLocks noChangeArrowheads="1"/>
                  </p:cNvSpPr>
                  <p:nvPr/>
                </p:nvSpPr>
                <p:spPr bwMode="auto">
                  <a:xfrm>
                    <a:off x="2303"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6" name="Rectangle 26"/>
                  <p:cNvSpPr>
                    <a:spLocks noChangeArrowheads="1"/>
                  </p:cNvSpPr>
                  <p:nvPr/>
                </p:nvSpPr>
                <p:spPr bwMode="auto">
                  <a:xfrm>
                    <a:off x="3455" y="24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7" name="Rectangle 27"/>
                  <p:cNvSpPr>
                    <a:spLocks noChangeArrowheads="1"/>
                  </p:cNvSpPr>
                  <p:nvPr/>
                </p:nvSpPr>
                <p:spPr bwMode="auto">
                  <a:xfrm>
                    <a:off x="4607" y="24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9-10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09" name="Group 69"/>
                <p:cNvGrpSpPr>
                  <a:grpSpLocks/>
                </p:cNvGrpSpPr>
                <p:nvPr/>
              </p:nvGrpSpPr>
              <p:grpSpPr bwMode="auto">
                <a:xfrm>
                  <a:off x="0" y="2631"/>
                  <a:ext cx="5758" cy="173"/>
                  <a:chOff x="0" y="2660"/>
                  <a:chExt cx="5758" cy="173"/>
                </a:xfrm>
              </p:grpSpPr>
              <p:sp>
                <p:nvSpPr>
                  <p:cNvPr id="136248" name="Rectangle 28"/>
                  <p:cNvSpPr>
                    <a:spLocks noChangeArrowheads="1"/>
                  </p:cNvSpPr>
                  <p:nvPr/>
                </p:nvSpPr>
                <p:spPr bwMode="auto">
                  <a:xfrm>
                    <a:off x="0"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9" name="Rectangle 29"/>
                  <p:cNvSpPr>
                    <a:spLocks noChangeArrowheads="1"/>
                  </p:cNvSpPr>
                  <p:nvPr/>
                </p:nvSpPr>
                <p:spPr bwMode="auto">
                  <a:xfrm>
                    <a:off x="1152"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0" name="Rectangle 30"/>
                  <p:cNvSpPr>
                    <a:spLocks noChangeArrowheads="1"/>
                  </p:cNvSpPr>
                  <p:nvPr/>
                </p:nvSpPr>
                <p:spPr bwMode="auto">
                  <a:xfrm>
                    <a:off x="2303"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51" name="Rectangle 31"/>
                  <p:cNvSpPr>
                    <a:spLocks noChangeArrowheads="1"/>
                  </p:cNvSpPr>
                  <p:nvPr/>
                </p:nvSpPr>
                <p:spPr bwMode="auto">
                  <a:xfrm>
                    <a:off x="3455" y="26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52" name="Rectangle 32"/>
                  <p:cNvSpPr>
                    <a:spLocks noChangeArrowheads="1"/>
                  </p:cNvSpPr>
                  <p:nvPr/>
                </p:nvSpPr>
                <p:spPr bwMode="auto">
                  <a:xfrm>
                    <a:off x="4607" y="26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12-14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0" name="Group 66"/>
                <p:cNvGrpSpPr>
                  <a:grpSpLocks/>
                </p:cNvGrpSpPr>
                <p:nvPr/>
              </p:nvGrpSpPr>
              <p:grpSpPr bwMode="auto">
                <a:xfrm>
                  <a:off x="0" y="2803"/>
                  <a:ext cx="5758" cy="173"/>
                  <a:chOff x="0" y="2840"/>
                  <a:chExt cx="5758" cy="241"/>
                </a:xfrm>
              </p:grpSpPr>
              <p:sp>
                <p:nvSpPr>
                  <p:cNvPr id="136245" name="Rectangle 33"/>
                  <p:cNvSpPr>
                    <a:spLocks noChangeArrowheads="1"/>
                  </p:cNvSpPr>
                  <p:nvPr/>
                </p:nvSpPr>
                <p:spPr bwMode="auto">
                  <a:xfrm>
                    <a:off x="0"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46" name="Rectangle 34"/>
                  <p:cNvSpPr>
                    <a:spLocks noChangeArrowheads="1"/>
                  </p:cNvSpPr>
                  <p:nvPr/>
                </p:nvSpPr>
                <p:spPr bwMode="auto">
                  <a:xfrm>
                    <a:off x="2303" y="2840"/>
                    <a:ext cx="1152"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الثانية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7" name="Rectangle 35"/>
                  <p:cNvSpPr>
                    <a:spLocks noChangeArrowheads="1"/>
                  </p:cNvSpPr>
                  <p:nvPr/>
                </p:nvSpPr>
                <p:spPr bwMode="auto">
                  <a:xfrm>
                    <a:off x="3455" y="2840"/>
                    <a:ext cx="2303" cy="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1" name="Group 70"/>
                <p:cNvGrpSpPr>
                  <a:grpSpLocks/>
                </p:cNvGrpSpPr>
                <p:nvPr/>
              </p:nvGrpSpPr>
              <p:grpSpPr bwMode="auto">
                <a:xfrm>
                  <a:off x="0" y="2976"/>
                  <a:ext cx="5758" cy="173"/>
                  <a:chOff x="0" y="3081"/>
                  <a:chExt cx="5758" cy="173"/>
                </a:xfrm>
              </p:grpSpPr>
              <p:sp>
                <p:nvSpPr>
                  <p:cNvPr id="136240" name="Rectangle 36"/>
                  <p:cNvSpPr>
                    <a:spLocks noChangeArrowheads="1"/>
                  </p:cNvSpPr>
                  <p:nvPr/>
                </p:nvSpPr>
                <p:spPr bwMode="auto">
                  <a:xfrm>
                    <a:off x="0"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1" name="Rectangle 37"/>
                  <p:cNvSpPr>
                    <a:spLocks noChangeArrowheads="1"/>
                  </p:cNvSpPr>
                  <p:nvPr/>
                </p:nvSpPr>
                <p:spPr bwMode="auto">
                  <a:xfrm>
                    <a:off x="1152"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2" name="Rectangle 38"/>
                  <p:cNvSpPr>
                    <a:spLocks noChangeArrowheads="1"/>
                  </p:cNvSpPr>
                  <p:nvPr/>
                </p:nvSpPr>
                <p:spPr bwMode="auto">
                  <a:xfrm>
                    <a:off x="2303"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43" name="Rectangle 39"/>
                  <p:cNvSpPr>
                    <a:spLocks noChangeArrowheads="1"/>
                  </p:cNvSpPr>
                  <p:nvPr/>
                </p:nvSpPr>
                <p:spPr bwMode="auto">
                  <a:xfrm>
                    <a:off x="3455" y="3081"/>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44" name="Rectangle 40"/>
                  <p:cNvSpPr>
                    <a:spLocks noChangeArrowheads="1"/>
                  </p:cNvSpPr>
                  <p:nvPr/>
                </p:nvSpPr>
                <p:spPr bwMode="auto">
                  <a:xfrm>
                    <a:off x="4607" y="3081"/>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16-17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2" name="Group 71"/>
                <p:cNvGrpSpPr>
                  <a:grpSpLocks/>
                </p:cNvGrpSpPr>
                <p:nvPr/>
              </p:nvGrpSpPr>
              <p:grpSpPr bwMode="auto">
                <a:xfrm>
                  <a:off x="0" y="3139"/>
                  <a:ext cx="5758" cy="173"/>
                  <a:chOff x="0" y="3260"/>
                  <a:chExt cx="5758" cy="173"/>
                </a:xfrm>
              </p:grpSpPr>
              <p:sp>
                <p:nvSpPr>
                  <p:cNvPr id="136235" name="Rectangle 41"/>
                  <p:cNvSpPr>
                    <a:spLocks noChangeArrowheads="1"/>
                  </p:cNvSpPr>
                  <p:nvPr/>
                </p:nvSpPr>
                <p:spPr bwMode="auto">
                  <a:xfrm>
                    <a:off x="0"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6" name="Rectangle 42"/>
                  <p:cNvSpPr>
                    <a:spLocks noChangeArrowheads="1"/>
                  </p:cNvSpPr>
                  <p:nvPr/>
                </p:nvSpPr>
                <p:spPr bwMode="auto">
                  <a:xfrm>
                    <a:off x="1152"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7" name="Rectangle 43"/>
                  <p:cNvSpPr>
                    <a:spLocks noChangeArrowheads="1"/>
                  </p:cNvSpPr>
                  <p:nvPr/>
                </p:nvSpPr>
                <p:spPr bwMode="auto">
                  <a:xfrm>
                    <a:off x="2303"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8" name="Rectangle 44"/>
                  <p:cNvSpPr>
                    <a:spLocks noChangeArrowheads="1"/>
                  </p:cNvSpPr>
                  <p:nvPr/>
                </p:nvSpPr>
                <p:spPr bwMode="auto">
                  <a:xfrm>
                    <a:off x="3455" y="326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9" name="Rectangle 45"/>
                  <p:cNvSpPr>
                    <a:spLocks noChangeArrowheads="1"/>
                  </p:cNvSpPr>
                  <p:nvPr/>
                </p:nvSpPr>
                <p:spPr bwMode="auto">
                  <a:xfrm>
                    <a:off x="4607" y="326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3" name="Group 72"/>
                <p:cNvGrpSpPr>
                  <a:grpSpLocks/>
                </p:cNvGrpSpPr>
                <p:nvPr/>
              </p:nvGrpSpPr>
              <p:grpSpPr bwMode="auto">
                <a:xfrm>
                  <a:off x="0" y="3312"/>
                  <a:ext cx="5758" cy="173"/>
                  <a:chOff x="0" y="3440"/>
                  <a:chExt cx="5758" cy="173"/>
                </a:xfrm>
              </p:grpSpPr>
              <p:sp>
                <p:nvSpPr>
                  <p:cNvPr id="136230" name="Rectangle 46"/>
                  <p:cNvSpPr>
                    <a:spLocks noChangeArrowheads="1"/>
                  </p:cNvSpPr>
                  <p:nvPr/>
                </p:nvSpPr>
                <p:spPr bwMode="auto">
                  <a:xfrm>
                    <a:off x="0"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صوفر</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1" name="Rectangle 47"/>
                  <p:cNvSpPr>
                    <a:spLocks noChangeArrowheads="1"/>
                  </p:cNvSpPr>
                  <p:nvPr/>
                </p:nvSpPr>
                <p:spPr bwMode="auto">
                  <a:xfrm>
                    <a:off x="1152"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2" name="Rectangle 48"/>
                  <p:cNvSpPr>
                    <a:spLocks noChangeArrowheads="1"/>
                  </p:cNvSpPr>
                  <p:nvPr/>
                </p:nvSpPr>
                <p:spPr bwMode="auto">
                  <a:xfrm>
                    <a:off x="2303"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33" name="Rectangle 49"/>
                  <p:cNvSpPr>
                    <a:spLocks noChangeArrowheads="1"/>
                  </p:cNvSpPr>
                  <p:nvPr/>
                </p:nvSpPr>
                <p:spPr bwMode="auto">
                  <a:xfrm>
                    <a:off x="3455" y="3440"/>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34" name="Rectangle 50"/>
                  <p:cNvSpPr>
                    <a:spLocks noChangeArrowheads="1"/>
                  </p:cNvSpPr>
                  <p:nvPr/>
                </p:nvSpPr>
                <p:spPr bwMode="auto">
                  <a:xfrm>
                    <a:off x="4607" y="3440"/>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4" name="Group 73"/>
                <p:cNvGrpSpPr>
                  <a:grpSpLocks/>
                </p:cNvGrpSpPr>
                <p:nvPr/>
              </p:nvGrpSpPr>
              <p:grpSpPr bwMode="auto">
                <a:xfrm>
                  <a:off x="0" y="3475"/>
                  <a:ext cx="5758" cy="173"/>
                  <a:chOff x="0" y="3619"/>
                  <a:chExt cx="5758" cy="173"/>
                </a:xfrm>
              </p:grpSpPr>
              <p:sp>
                <p:nvSpPr>
                  <p:cNvPr id="136227" name="Rectangle 51"/>
                  <p:cNvSpPr>
                    <a:spLocks noChangeArrowheads="1"/>
                  </p:cNvSpPr>
                  <p:nvPr/>
                </p:nvSpPr>
                <p:spPr bwMode="auto">
                  <a:xfrm>
                    <a:off x="0"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6228" name="Rectangle 52"/>
                  <p:cNvSpPr>
                    <a:spLocks noChangeArrowheads="1"/>
                  </p:cNvSpPr>
                  <p:nvPr/>
                </p:nvSpPr>
                <p:spPr bwMode="auto">
                  <a:xfrm>
                    <a:off x="2303" y="3619"/>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الدورة الثالثة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9" name="Rectangle 53"/>
                  <p:cNvSpPr>
                    <a:spLocks noChangeArrowheads="1"/>
                  </p:cNvSpPr>
                  <p:nvPr/>
                </p:nvSpPr>
                <p:spPr bwMode="auto">
                  <a:xfrm>
                    <a:off x="3455" y="3619"/>
                    <a:ext cx="230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5" name="Group 74"/>
                <p:cNvGrpSpPr>
                  <a:grpSpLocks/>
                </p:cNvGrpSpPr>
                <p:nvPr/>
              </p:nvGrpSpPr>
              <p:grpSpPr bwMode="auto">
                <a:xfrm>
                  <a:off x="0" y="3648"/>
                  <a:ext cx="5758" cy="173"/>
                  <a:chOff x="0" y="3798"/>
                  <a:chExt cx="5758" cy="173"/>
                </a:xfrm>
              </p:grpSpPr>
              <p:sp>
                <p:nvSpPr>
                  <p:cNvPr id="136222" name="Rectangle 54"/>
                  <p:cNvSpPr>
                    <a:spLocks noChangeArrowheads="1"/>
                  </p:cNvSpPr>
                  <p:nvPr/>
                </p:nvSpPr>
                <p:spPr bwMode="auto">
                  <a:xfrm>
                    <a:off x="0"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أليفاز</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3" name="Rectangle 55"/>
                  <p:cNvSpPr>
                    <a:spLocks noChangeArrowheads="1"/>
                  </p:cNvSpPr>
                  <p:nvPr/>
                </p:nvSpPr>
                <p:spPr bwMode="auto">
                  <a:xfrm>
                    <a:off x="1152"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4" name="Rectangle 56"/>
                  <p:cNvSpPr>
                    <a:spLocks noChangeArrowheads="1"/>
                  </p:cNvSpPr>
                  <p:nvPr/>
                </p:nvSpPr>
                <p:spPr bwMode="auto">
                  <a:xfrm>
                    <a:off x="2303"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5" name="Rectangle 57"/>
                  <p:cNvSpPr>
                    <a:spLocks noChangeArrowheads="1"/>
                  </p:cNvSpPr>
                  <p:nvPr/>
                </p:nvSpPr>
                <p:spPr bwMode="auto">
                  <a:xfrm>
                    <a:off x="3455" y="3798"/>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6" name="Rectangle 58"/>
                  <p:cNvSpPr>
                    <a:spLocks noChangeArrowheads="1"/>
                  </p:cNvSpPr>
                  <p:nvPr/>
                </p:nvSpPr>
                <p:spPr bwMode="auto">
                  <a:xfrm>
                    <a:off x="4607" y="3798"/>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23-24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36216" name="Group 75"/>
                <p:cNvGrpSpPr>
                  <a:grpSpLocks/>
                </p:cNvGrpSpPr>
                <p:nvPr/>
              </p:nvGrpSpPr>
              <p:grpSpPr bwMode="auto">
                <a:xfrm>
                  <a:off x="0" y="3811"/>
                  <a:ext cx="5758" cy="173"/>
                  <a:chOff x="0" y="3977"/>
                  <a:chExt cx="5758" cy="173"/>
                </a:xfrm>
              </p:grpSpPr>
              <p:sp>
                <p:nvSpPr>
                  <p:cNvPr id="136217" name="Rectangle 59"/>
                  <p:cNvSpPr>
                    <a:spLocks noChangeArrowheads="1"/>
                  </p:cNvSpPr>
                  <p:nvPr/>
                </p:nvSpPr>
                <p:spPr bwMode="auto">
                  <a:xfrm>
                    <a:off x="0"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بلدد</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8" name="Rectangle 60"/>
                  <p:cNvSpPr>
                    <a:spLocks noChangeArrowheads="1"/>
                  </p:cNvSpPr>
                  <p:nvPr/>
                </p:nvSpPr>
                <p:spPr bwMode="auto">
                  <a:xfrm>
                    <a:off x="1152"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19" name="Rectangle 61"/>
                  <p:cNvSpPr>
                    <a:spLocks noChangeArrowheads="1"/>
                  </p:cNvSpPr>
                  <p:nvPr/>
                </p:nvSpPr>
                <p:spPr bwMode="auto">
                  <a:xfrm>
                    <a:off x="2303"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è</a:t>
                    </a:r>
                  </a:p>
                </p:txBody>
              </p:sp>
              <p:sp>
                <p:nvSpPr>
                  <p:cNvPr id="136220" name="Rectangle 62"/>
                  <p:cNvSpPr>
                    <a:spLocks noChangeArrowheads="1"/>
                  </p:cNvSpPr>
                  <p:nvPr/>
                </p:nvSpPr>
                <p:spPr bwMode="auto">
                  <a:xfrm>
                    <a:off x="3455" y="3977"/>
                    <a:ext cx="1152"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أيوب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6221" name="Rectangle 63"/>
                  <p:cNvSpPr>
                    <a:spLocks noChangeArrowheads="1"/>
                  </p:cNvSpPr>
                  <p:nvPr/>
                </p:nvSpPr>
                <p:spPr bwMode="auto">
                  <a:xfrm>
                    <a:off x="4607" y="3977"/>
                    <a:ext cx="1151"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26-31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36202" name="Text Box 77"/>
              <p:cNvSpPr txBox="1">
                <a:spLocks noChangeArrowheads="1"/>
              </p:cNvSpPr>
              <p:nvPr/>
            </p:nvSpPr>
            <p:spPr bwMode="auto">
              <a:xfrm>
                <a:off x="-159" y="4099"/>
                <a:ext cx="5758" cy="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إيرفينغ ل. جنسون: أيوب : دليل دراسة شخصية، 28</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136200" name="Rectangle 80"/>
            <p:cNvSpPr>
              <a:spLocks noChangeArrowheads="1"/>
            </p:cNvSpPr>
            <p:nvPr/>
          </p:nvSpPr>
          <p:spPr bwMode="auto">
            <a:xfrm>
              <a:off x="144" y="1940"/>
              <a:ext cx="5472" cy="218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87446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grpId="0" nodeType="afterEffect">
                                  <p:stCondLst>
                                    <p:cond delay="0"/>
                                  </p:stCondLst>
                                  <p:childTnLst>
                                    <p:set>
                                      <p:cBhvr>
                                        <p:cTn id="6" dur="1" fill="hold">
                                          <p:stCondLst>
                                            <p:cond delay="0"/>
                                          </p:stCondLst>
                                        </p:cTn>
                                        <p:tgtEl>
                                          <p:spTgt spid="37897"/>
                                        </p:tgtEl>
                                        <p:attrNameLst>
                                          <p:attrName>style.visibility</p:attrName>
                                        </p:attrNameLst>
                                      </p:cBhvr>
                                      <p:to>
                                        <p:strVal val="visible"/>
                                      </p:to>
                                    </p:set>
                                    <p:anim calcmode="lin" valueType="num">
                                      <p:cBhvr additive="base">
                                        <p:cTn id="7" dur="500" fill="hold"/>
                                        <p:tgtEl>
                                          <p:spTgt spid="37897"/>
                                        </p:tgtEl>
                                        <p:attrNameLst>
                                          <p:attrName>ppt_x</p:attrName>
                                        </p:attrNameLst>
                                      </p:cBhvr>
                                      <p:tavLst>
                                        <p:tav tm="0">
                                          <p:val>
                                            <p:strVal val="1+#ppt_w/2"/>
                                          </p:val>
                                        </p:tav>
                                        <p:tav tm="100000">
                                          <p:val>
                                            <p:strVal val="#ppt_x"/>
                                          </p:val>
                                        </p:tav>
                                      </p:tavLst>
                                    </p:anim>
                                    <p:anim calcmode="lin" valueType="num">
                                      <p:cBhvr additive="base">
                                        <p:cTn id="8" dur="500" fill="hold"/>
                                        <p:tgtEl>
                                          <p:spTgt spid="3789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7"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0" hangingPunct="0">
              <a:lnSpc>
                <a:spcPct val="100000"/>
              </a:lnSpc>
            </a:pPr>
            <a:endParaRPr lang="en-US" sz="2400">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69487"/>
            <a:ext cx="9144000" cy="811241"/>
          </a:xfrm>
          <a:effectLst>
            <a:outerShdw blurRad="63500" dist="35921" dir="2700000" algn="ctr" rotWithShape="0">
              <a:schemeClr val="tx2">
                <a:alpha val="74998"/>
              </a:schemeClr>
            </a:outerShdw>
          </a:effectLst>
        </p:spPr>
        <p:txBody>
          <a:bodyPr anchor="t"/>
          <a:lstStyle/>
          <a:p>
            <a:pPr rtl="0" fontAlgn="base"/>
            <a:r>
              <a:rPr lang="ar-SA" sz="4400" b="1" dirty="0">
                <a:solidFill>
                  <a:schemeClr val="bg1"/>
                </a:solidFill>
                <a:effectLst/>
                <a:latin typeface="Arial" panose="020B0604020202020204" pitchFamily="34" charset="0"/>
                <a:cs typeface="Arial" panose="020B0604020202020204" pitchFamily="34" charset="0"/>
              </a:rPr>
              <a:t>أيوب</a:t>
            </a:r>
            <a:r>
              <a:rPr lang="is-IS" sz="4400" b="1" dirty="0">
                <a:solidFill>
                  <a:schemeClr val="bg1"/>
                </a:solidFill>
                <a:effectLst/>
                <a:latin typeface="Arial" panose="020B0604020202020204" pitchFamily="34" charset="0"/>
                <a:cs typeface="Arial" panose="020B0604020202020204" pitchFamily="34" charset="0"/>
              </a:rPr>
              <a:t> 12:23</a:t>
            </a:r>
            <a:endParaRPr lang="is-IS" sz="3600" dirty="0">
              <a:effectLst/>
              <a:latin typeface="Arial" panose="020B0604020202020204" pitchFamily="34" charset="0"/>
              <a:cs typeface="Arial" panose="020B0604020202020204" pitchFamily="34" charset="0"/>
            </a:endParaRPr>
          </a:p>
        </p:txBody>
      </p:sp>
      <p:pic>
        <p:nvPicPr>
          <p:cNvPr id="2" name="Picture 1" descr="EN_Job_12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2"/>
          <p:cNvSpPr txBox="1">
            <a:spLocks noChangeArrowheads="1"/>
          </p:cNvSpPr>
          <p:nvPr/>
        </p:nvSpPr>
        <p:spPr bwMode="auto">
          <a:xfrm>
            <a:off x="0" y="3212976"/>
            <a:ext cx="9144000" cy="2376264"/>
          </a:xfrm>
          <a:prstGeom prst="rect">
            <a:avLst/>
          </a:prstGeom>
          <a:solidFill>
            <a:srgbClr val="283B42"/>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latin typeface="Arial" panose="020B0604020202020204" pitchFamily="34" charset="0"/>
                <a:ea typeface="ＭＳ Ｐゴシック" charset="0"/>
                <a:cs typeface="Arial" panose="020B0604020202020204" pitchFamily="34" charset="0"/>
              </a:rPr>
              <a:t>أ</a:t>
            </a:r>
            <a:r>
              <a:rPr lang="ar-SA" sz="4000" b="1" dirty="0">
                <a:latin typeface="Arial" panose="020B0604020202020204" pitchFamily="34" charset="0"/>
                <a:ea typeface="ＭＳ Ｐゴシック" charset="0"/>
                <a:cs typeface="Arial" panose="020B0604020202020204" pitchFamily="34" charset="0"/>
              </a:rPr>
              <a:t>يوب ١٢ : ٢٣</a:t>
            </a:r>
            <a:endParaRPr lang="en-US" sz="4000" b="1" dirty="0">
              <a:latin typeface="Arial" panose="020B0604020202020204" pitchFamily="34" charset="0"/>
              <a:ea typeface="ＭＳ Ｐゴシック" charset="0"/>
              <a:cs typeface="Arial" panose="020B0604020202020204" pitchFamily="34" charset="0"/>
            </a:endParaRPr>
          </a:p>
          <a:p>
            <a:pPr>
              <a:defRPr/>
            </a:pPr>
            <a:r>
              <a:rPr lang="ar-JO" sz="4000" b="1" dirty="0">
                <a:latin typeface="Arial" panose="020B0604020202020204" pitchFamily="34" charset="0"/>
                <a:ea typeface="ＭＳ Ｐゴシック" charset="0"/>
                <a:cs typeface="Arial" panose="020B0604020202020204" pitchFamily="34" charset="0"/>
              </a:rPr>
              <a:t>يكثر الأمم ثم يبيدها يوسع للأمم ثم يشتتها</a:t>
            </a:r>
            <a:r>
              <a:rPr lang="ar-SA" sz="4000" b="1" dirty="0">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401977208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13</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3279791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082" name="Rectangle 3"/>
          <p:cNvSpPr>
            <a:spLocks noGrp="1" noChangeArrowheads="1"/>
          </p:cNvSpPr>
          <p:nvPr>
            <p:ph type="title"/>
          </p:nvPr>
        </p:nvSpPr>
        <p:spPr>
          <a:xfrm>
            <a:off x="1828800" y="152400"/>
            <a:ext cx="5562600" cy="685800"/>
          </a:xfrm>
          <a:solidFill>
            <a:srgbClr val="800000"/>
          </a:solidFill>
          <a:ln>
            <a:solidFill>
              <a:schemeClr val="tx1"/>
            </a:solidFill>
            <a:miter lim="800000"/>
            <a:headEnd/>
            <a:tailEnd/>
          </a:ln>
        </p:spPr>
        <p:txBody>
          <a:bodyPr/>
          <a:lstStyle/>
          <a:p>
            <a:pPr eaLnBrk="1" hangingPunct="1"/>
            <a:r>
              <a:rPr lang="ar-JO" altLang="zh-CN" b="1" dirty="0">
                <a:solidFill>
                  <a:srgbClr val="FFFFFF"/>
                </a:solidFill>
                <a:latin typeface="Arial" panose="020B0604020202020204" pitchFamily="34" charset="0"/>
                <a:ea typeface="宋体" charset="0"/>
                <a:cs typeface="Arial" panose="020B0604020202020204" pitchFamily="34" charset="0"/>
              </a:rPr>
              <a:t>الملخص</a:t>
            </a:r>
            <a:endParaRPr lang="en-US" dirty="0">
              <a:solidFill>
                <a:srgbClr val="FFFFFF"/>
              </a:solidFill>
              <a:latin typeface="Arial" panose="020B0604020202020204" pitchFamily="34" charset="0"/>
              <a:ea typeface="宋体" charset="0"/>
              <a:cs typeface="Arial" panose="020B0604020202020204" pitchFamily="34" charset="0"/>
            </a:endParaRPr>
          </a:p>
        </p:txBody>
      </p:sp>
      <p:grpSp>
        <p:nvGrpSpPr>
          <p:cNvPr id="174083" name="Group 133"/>
          <p:cNvGrpSpPr>
            <a:grpSpLocks/>
          </p:cNvGrpSpPr>
          <p:nvPr/>
        </p:nvGrpSpPr>
        <p:grpSpPr bwMode="auto">
          <a:xfrm>
            <a:off x="182563" y="990600"/>
            <a:ext cx="8778875" cy="5891029"/>
            <a:chOff x="115" y="397"/>
            <a:chExt cx="5530" cy="3939"/>
          </a:xfrm>
        </p:grpSpPr>
        <p:grpSp>
          <p:nvGrpSpPr>
            <p:cNvPr id="174085" name="Group 48"/>
            <p:cNvGrpSpPr>
              <a:grpSpLocks/>
            </p:cNvGrpSpPr>
            <p:nvPr/>
          </p:nvGrpSpPr>
          <p:grpSpPr bwMode="auto">
            <a:xfrm>
              <a:off x="115" y="397"/>
              <a:ext cx="5530" cy="345"/>
              <a:chOff x="0" y="0"/>
              <a:chExt cx="5530" cy="345"/>
            </a:xfrm>
          </p:grpSpPr>
          <p:sp>
            <p:nvSpPr>
              <p:cNvPr id="174207" name="Rectangle 6"/>
              <p:cNvSpPr>
                <a:spLocks noChangeArrowheads="1"/>
              </p:cNvSpPr>
              <p:nvPr/>
            </p:nvSpPr>
            <p:spPr bwMode="auto">
              <a:xfrm>
                <a:off x="0" y="0"/>
                <a:ext cx="5530" cy="345"/>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algn="ctr">
                  <a:lnSpc>
                    <a:spcPct val="100000"/>
                  </a:lnSpc>
                </a:pPr>
                <a:r>
                  <a:rPr lang="ar-JO" sz="2800" b="1" dirty="0">
                    <a:solidFill>
                      <a:srgbClr val="FFFFFF"/>
                    </a:solidFill>
                    <a:latin typeface="Arial" panose="020B0604020202020204" pitchFamily="34" charset="0"/>
                    <a:cs typeface="Arial" panose="020B0604020202020204" pitchFamily="34" charset="0"/>
                  </a:rPr>
                  <a:t>مراثي أيوب</a:t>
                </a:r>
                <a:endParaRPr lang="en-US" sz="2800" b="1" dirty="0">
                  <a:solidFill>
                    <a:srgbClr val="FFFFFF"/>
                  </a:solidFill>
                  <a:latin typeface="Arial" panose="020B0604020202020204" pitchFamily="34" charset="0"/>
                  <a:cs typeface="Arial" panose="020B0604020202020204" pitchFamily="34" charset="0"/>
                </a:endParaRPr>
              </a:p>
            </p:txBody>
          </p:sp>
          <p:sp>
            <p:nvSpPr>
              <p:cNvPr id="174208" name="Rectangle 47"/>
              <p:cNvSpPr>
                <a:spLocks noChangeArrowheads="1"/>
              </p:cNvSpPr>
              <p:nvPr/>
            </p:nvSpPr>
            <p:spPr bwMode="auto">
              <a:xfrm>
                <a:off x="0" y="0"/>
                <a:ext cx="5530" cy="34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6" name="Group 50"/>
            <p:cNvGrpSpPr>
              <a:grpSpLocks/>
            </p:cNvGrpSpPr>
            <p:nvPr/>
          </p:nvGrpSpPr>
          <p:grpSpPr bwMode="auto">
            <a:xfrm>
              <a:off x="115" y="743"/>
              <a:ext cx="2074" cy="392"/>
              <a:chOff x="0" y="345"/>
              <a:chExt cx="2074" cy="634"/>
            </a:xfrm>
          </p:grpSpPr>
          <p:sp>
            <p:nvSpPr>
              <p:cNvPr id="174205" name="Rectangle 7"/>
              <p:cNvSpPr>
                <a:spLocks noChangeArrowheads="1"/>
              </p:cNvSpPr>
              <p:nvPr/>
            </p:nvSpPr>
            <p:spPr bwMode="auto">
              <a:xfrm>
                <a:off x="0" y="345"/>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206" name="Rectangle 49"/>
              <p:cNvSpPr>
                <a:spLocks noChangeArrowheads="1"/>
              </p:cNvSpPr>
              <p:nvPr/>
            </p:nvSpPr>
            <p:spPr bwMode="auto">
              <a:xfrm>
                <a:off x="0" y="345"/>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7" name="Group 52"/>
            <p:cNvGrpSpPr>
              <a:grpSpLocks/>
            </p:cNvGrpSpPr>
            <p:nvPr/>
          </p:nvGrpSpPr>
          <p:grpSpPr bwMode="auto">
            <a:xfrm>
              <a:off x="2189" y="743"/>
              <a:ext cx="1152" cy="392"/>
              <a:chOff x="2074" y="345"/>
              <a:chExt cx="1152" cy="634"/>
            </a:xfrm>
          </p:grpSpPr>
          <p:sp>
            <p:nvSpPr>
              <p:cNvPr id="174203" name="Rectangle 8"/>
              <p:cNvSpPr>
                <a:spLocks noChangeArrowheads="1"/>
              </p:cNvSpPr>
              <p:nvPr/>
            </p:nvSpPr>
            <p:spPr bwMode="auto">
              <a:xfrm>
                <a:off x="2074"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النفس</a:t>
                </a:r>
                <a:endParaRPr lang="en-US" b="1" dirty="0">
                  <a:solidFill>
                    <a:schemeClr val="tx1"/>
                  </a:solidFill>
                  <a:latin typeface="Arial" panose="020B0604020202020204" pitchFamily="34" charset="0"/>
                  <a:cs typeface="Arial" panose="020B0604020202020204" pitchFamily="34" charset="0"/>
                </a:endParaRPr>
              </a:p>
            </p:txBody>
          </p:sp>
          <p:sp>
            <p:nvSpPr>
              <p:cNvPr id="174204" name="Rectangle 51"/>
              <p:cNvSpPr>
                <a:spLocks noChangeArrowheads="1"/>
              </p:cNvSpPr>
              <p:nvPr/>
            </p:nvSpPr>
            <p:spPr bwMode="auto">
              <a:xfrm>
                <a:off x="2074"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8" name="Group 54"/>
            <p:cNvGrpSpPr>
              <a:grpSpLocks/>
            </p:cNvGrpSpPr>
            <p:nvPr/>
          </p:nvGrpSpPr>
          <p:grpSpPr bwMode="auto">
            <a:xfrm>
              <a:off x="3341" y="743"/>
              <a:ext cx="1152" cy="392"/>
              <a:chOff x="3226" y="345"/>
              <a:chExt cx="1152" cy="634"/>
            </a:xfrm>
          </p:grpSpPr>
          <p:sp>
            <p:nvSpPr>
              <p:cNvPr id="174201" name="Rectangle 9"/>
              <p:cNvSpPr>
                <a:spLocks noChangeArrowheads="1"/>
              </p:cNvSpPr>
              <p:nvPr/>
            </p:nvSpPr>
            <p:spPr bwMode="auto">
              <a:xfrm>
                <a:off x="3226"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ضد الله</a:t>
                </a:r>
                <a:endParaRPr lang="en-US" b="1" dirty="0">
                  <a:solidFill>
                    <a:schemeClr val="tx1"/>
                  </a:solidFill>
                  <a:latin typeface="Arial" panose="020B0604020202020204" pitchFamily="34" charset="0"/>
                  <a:cs typeface="Arial" panose="020B0604020202020204" pitchFamily="34" charset="0"/>
                </a:endParaRPr>
              </a:p>
            </p:txBody>
          </p:sp>
          <p:sp>
            <p:nvSpPr>
              <p:cNvPr id="174202" name="Rectangle 53"/>
              <p:cNvSpPr>
                <a:spLocks noChangeArrowheads="1"/>
              </p:cNvSpPr>
              <p:nvPr/>
            </p:nvSpPr>
            <p:spPr bwMode="auto">
              <a:xfrm>
                <a:off x="3226"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89" name="Group 56"/>
            <p:cNvGrpSpPr>
              <a:grpSpLocks/>
            </p:cNvGrpSpPr>
            <p:nvPr/>
          </p:nvGrpSpPr>
          <p:grpSpPr bwMode="auto">
            <a:xfrm>
              <a:off x="4493" y="743"/>
              <a:ext cx="1152" cy="392"/>
              <a:chOff x="4378" y="345"/>
              <a:chExt cx="1152" cy="634"/>
            </a:xfrm>
          </p:grpSpPr>
          <p:sp>
            <p:nvSpPr>
              <p:cNvPr id="174199" name="Rectangle 10"/>
              <p:cNvSpPr>
                <a:spLocks noChangeArrowheads="1"/>
              </p:cNvSpPr>
              <p:nvPr/>
            </p:nvSpPr>
            <p:spPr bwMode="auto">
              <a:xfrm>
                <a:off x="4378" y="345"/>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رثاء ضد الأعداء</a:t>
                </a:r>
                <a:endParaRPr lang="en-US" b="1" dirty="0">
                  <a:solidFill>
                    <a:schemeClr val="tx1"/>
                  </a:solidFill>
                  <a:latin typeface="Arial" panose="020B0604020202020204" pitchFamily="34" charset="0"/>
                  <a:cs typeface="Arial" panose="020B0604020202020204" pitchFamily="34" charset="0"/>
                </a:endParaRPr>
              </a:p>
            </p:txBody>
          </p:sp>
          <p:sp>
            <p:nvSpPr>
              <p:cNvPr id="174200" name="Rectangle 55"/>
              <p:cNvSpPr>
                <a:spLocks noChangeArrowheads="1"/>
              </p:cNvSpPr>
              <p:nvPr/>
            </p:nvSpPr>
            <p:spPr bwMode="auto">
              <a:xfrm>
                <a:off x="4378" y="345"/>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0" name="Group 58"/>
            <p:cNvGrpSpPr>
              <a:grpSpLocks/>
            </p:cNvGrpSpPr>
            <p:nvPr/>
          </p:nvGrpSpPr>
          <p:grpSpPr bwMode="auto">
            <a:xfrm>
              <a:off x="115" y="1135"/>
              <a:ext cx="2074" cy="285"/>
              <a:chOff x="0" y="979"/>
              <a:chExt cx="2074" cy="461"/>
            </a:xfrm>
          </p:grpSpPr>
          <p:sp>
            <p:nvSpPr>
              <p:cNvPr id="174197" name="Rectangle 11"/>
              <p:cNvSpPr>
                <a:spLocks noChangeArrowheads="1"/>
              </p:cNvSpPr>
              <p:nvPr/>
            </p:nvSpPr>
            <p:spPr bwMode="auto">
              <a:xfrm>
                <a:off x="0" y="979"/>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b="1" dirty="0">
                    <a:latin typeface="Arial" panose="020B0604020202020204" pitchFamily="34" charset="0"/>
                    <a:cs typeface="Arial" panose="020B0604020202020204" pitchFamily="34" charset="0"/>
                  </a:rPr>
                  <a:t>مناجاة أيوب ال</a:t>
                </a:r>
                <a:r>
                  <a:rPr lang="ar-JO" b="1" dirty="0">
                    <a:latin typeface="Arial" panose="020B0604020202020204" pitchFamily="34" charset="0"/>
                    <a:cs typeface="Arial" panose="020B0604020202020204" pitchFamily="34" charset="0"/>
                  </a:rPr>
                  <a:t>إ</a:t>
                </a:r>
                <a:r>
                  <a:rPr lang="ar-SA" b="1" dirty="0">
                    <a:latin typeface="Arial" panose="020B0604020202020204" pitchFamily="34" charset="0"/>
                    <a:cs typeface="Arial" panose="020B0604020202020204" pitchFamily="34" charset="0"/>
                  </a:rPr>
                  <a:t>فتتاحية (الفصل 3)</a:t>
                </a:r>
                <a:endParaRPr lang="en-US" b="1" dirty="0">
                  <a:solidFill>
                    <a:schemeClr val="tx1"/>
                  </a:solidFill>
                  <a:latin typeface="Arial" panose="020B0604020202020204" pitchFamily="34" charset="0"/>
                  <a:cs typeface="Arial" panose="020B0604020202020204" pitchFamily="34" charset="0"/>
                </a:endParaRPr>
              </a:p>
            </p:txBody>
          </p:sp>
          <p:sp>
            <p:nvSpPr>
              <p:cNvPr id="174198" name="Rectangle 57"/>
              <p:cNvSpPr>
                <a:spLocks noChangeArrowheads="1"/>
              </p:cNvSpPr>
              <p:nvPr/>
            </p:nvSpPr>
            <p:spPr bwMode="auto">
              <a:xfrm>
                <a:off x="0" y="979"/>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1" name="Group 60"/>
            <p:cNvGrpSpPr>
              <a:grpSpLocks/>
            </p:cNvGrpSpPr>
            <p:nvPr/>
          </p:nvGrpSpPr>
          <p:grpSpPr bwMode="auto">
            <a:xfrm>
              <a:off x="2189" y="1135"/>
              <a:ext cx="1152" cy="285"/>
              <a:chOff x="2074" y="979"/>
              <a:chExt cx="1152" cy="461"/>
            </a:xfrm>
          </p:grpSpPr>
          <p:sp>
            <p:nvSpPr>
              <p:cNvPr id="174195" name="Rectangle 12"/>
              <p:cNvSpPr>
                <a:spLocks noChangeArrowheads="1"/>
              </p:cNvSpPr>
              <p:nvPr/>
            </p:nvSpPr>
            <p:spPr bwMode="auto">
              <a:xfrm>
                <a:off x="2074"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11-19، 24-26</a:t>
                </a:r>
                <a:endParaRPr lang="en-US" b="1" dirty="0">
                  <a:solidFill>
                    <a:schemeClr val="tx1"/>
                  </a:solidFill>
                  <a:latin typeface="Arial" panose="020B0604020202020204" pitchFamily="34" charset="0"/>
                  <a:cs typeface="Arial" panose="020B0604020202020204" pitchFamily="34" charset="0"/>
                </a:endParaRPr>
              </a:p>
            </p:txBody>
          </p:sp>
          <p:sp>
            <p:nvSpPr>
              <p:cNvPr id="174196" name="Rectangle 59"/>
              <p:cNvSpPr>
                <a:spLocks noChangeArrowheads="1"/>
              </p:cNvSpPr>
              <p:nvPr/>
            </p:nvSpPr>
            <p:spPr bwMode="auto">
              <a:xfrm>
                <a:off x="2074"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2" name="Group 62"/>
            <p:cNvGrpSpPr>
              <a:grpSpLocks/>
            </p:cNvGrpSpPr>
            <p:nvPr/>
          </p:nvGrpSpPr>
          <p:grpSpPr bwMode="auto">
            <a:xfrm>
              <a:off x="3341" y="1135"/>
              <a:ext cx="1152" cy="285"/>
              <a:chOff x="3226" y="979"/>
              <a:chExt cx="1152" cy="461"/>
            </a:xfrm>
          </p:grpSpPr>
          <p:sp>
            <p:nvSpPr>
              <p:cNvPr id="174193" name="Rectangle 13"/>
              <p:cNvSpPr>
                <a:spLocks noChangeArrowheads="1"/>
              </p:cNvSpPr>
              <p:nvPr/>
            </p:nvSpPr>
            <p:spPr bwMode="auto">
              <a:xfrm>
                <a:off x="3226"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20-23</a:t>
                </a:r>
                <a:endParaRPr lang="en-US" b="1" dirty="0">
                  <a:solidFill>
                    <a:schemeClr val="tx1"/>
                  </a:solidFill>
                  <a:latin typeface="Arial" panose="020B0604020202020204" pitchFamily="34" charset="0"/>
                  <a:cs typeface="Arial" panose="020B0604020202020204" pitchFamily="34" charset="0"/>
                </a:endParaRPr>
              </a:p>
            </p:txBody>
          </p:sp>
          <p:sp>
            <p:nvSpPr>
              <p:cNvPr id="174194" name="Rectangle 61"/>
              <p:cNvSpPr>
                <a:spLocks noChangeArrowheads="1"/>
              </p:cNvSpPr>
              <p:nvPr/>
            </p:nvSpPr>
            <p:spPr bwMode="auto">
              <a:xfrm>
                <a:off x="3226"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3" name="Group 64"/>
            <p:cNvGrpSpPr>
              <a:grpSpLocks/>
            </p:cNvGrpSpPr>
            <p:nvPr/>
          </p:nvGrpSpPr>
          <p:grpSpPr bwMode="auto">
            <a:xfrm>
              <a:off x="4493" y="1135"/>
              <a:ext cx="1152" cy="285"/>
              <a:chOff x="4378" y="979"/>
              <a:chExt cx="1152" cy="461"/>
            </a:xfrm>
          </p:grpSpPr>
          <p:sp>
            <p:nvSpPr>
              <p:cNvPr id="174191" name="Rectangle 14"/>
              <p:cNvSpPr>
                <a:spLocks noChangeArrowheads="1"/>
              </p:cNvSpPr>
              <p:nvPr/>
            </p:nvSpPr>
            <p:spPr bwMode="auto">
              <a:xfrm>
                <a:off x="4378" y="979"/>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 3-10</a:t>
                </a:r>
                <a:endParaRPr lang="en-US" b="1" dirty="0">
                  <a:solidFill>
                    <a:schemeClr val="tx1"/>
                  </a:solidFill>
                  <a:latin typeface="Arial" panose="020B0604020202020204" pitchFamily="34" charset="0"/>
                  <a:cs typeface="Arial" panose="020B0604020202020204" pitchFamily="34" charset="0"/>
                </a:endParaRPr>
              </a:p>
            </p:txBody>
          </p:sp>
          <p:sp>
            <p:nvSpPr>
              <p:cNvPr id="174192" name="Rectangle 63"/>
              <p:cNvSpPr>
                <a:spLocks noChangeArrowheads="1"/>
              </p:cNvSpPr>
              <p:nvPr/>
            </p:nvSpPr>
            <p:spPr bwMode="auto">
              <a:xfrm>
                <a:off x="4378" y="979"/>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4" name="Group 66"/>
            <p:cNvGrpSpPr>
              <a:grpSpLocks/>
            </p:cNvGrpSpPr>
            <p:nvPr/>
          </p:nvGrpSpPr>
          <p:grpSpPr bwMode="auto">
            <a:xfrm>
              <a:off x="115" y="1420"/>
              <a:ext cx="2074" cy="285"/>
              <a:chOff x="0" y="1440"/>
              <a:chExt cx="2074" cy="461"/>
            </a:xfrm>
          </p:grpSpPr>
          <p:sp>
            <p:nvSpPr>
              <p:cNvPr id="174189" name="Rectangle 15"/>
              <p:cNvSpPr>
                <a:spLocks noChangeArrowheads="1"/>
              </p:cNvSpPr>
              <p:nvPr/>
            </p:nvSpPr>
            <p:spPr bwMode="auto">
              <a:xfrm>
                <a:off x="0" y="1440"/>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SA" b="1" dirty="0">
                    <a:latin typeface="Arial" panose="020B0604020202020204" pitchFamily="34" charset="0"/>
                    <a:cs typeface="Arial" panose="020B0604020202020204" pitchFamily="34" charset="0"/>
                  </a:rPr>
                  <a:t>خطاب أيوب الأول (الفصول 6-7)</a:t>
                </a:r>
                <a:endParaRPr lang="en-US" b="1" dirty="0">
                  <a:solidFill>
                    <a:schemeClr val="tx1"/>
                  </a:solidFill>
                  <a:latin typeface="Arial" panose="020B0604020202020204" pitchFamily="34" charset="0"/>
                  <a:cs typeface="Arial" panose="020B0604020202020204" pitchFamily="34" charset="0"/>
                </a:endParaRPr>
              </a:p>
            </p:txBody>
          </p:sp>
          <p:sp>
            <p:nvSpPr>
              <p:cNvPr id="174190" name="Rectangle 65"/>
              <p:cNvSpPr>
                <a:spLocks noChangeArrowheads="1"/>
              </p:cNvSpPr>
              <p:nvPr/>
            </p:nvSpPr>
            <p:spPr bwMode="auto">
              <a:xfrm>
                <a:off x="0" y="1440"/>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5" name="Group 68"/>
            <p:cNvGrpSpPr>
              <a:grpSpLocks/>
            </p:cNvGrpSpPr>
            <p:nvPr/>
          </p:nvGrpSpPr>
          <p:grpSpPr bwMode="auto">
            <a:xfrm>
              <a:off x="2189" y="1420"/>
              <a:ext cx="1152" cy="285"/>
              <a:chOff x="2074" y="1440"/>
              <a:chExt cx="1152" cy="461"/>
            </a:xfrm>
          </p:grpSpPr>
          <p:sp>
            <p:nvSpPr>
              <p:cNvPr id="174187" name="Rectangle 16"/>
              <p:cNvSpPr>
                <a:spLocks noChangeArrowheads="1"/>
              </p:cNvSpPr>
              <p:nvPr/>
            </p:nvSpPr>
            <p:spPr bwMode="auto">
              <a:xfrm>
                <a:off x="2074"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6: 1-12، 7: 1-10</a:t>
                </a:r>
                <a:endParaRPr lang="en-US" b="1" dirty="0">
                  <a:solidFill>
                    <a:schemeClr val="tx1"/>
                  </a:solidFill>
                  <a:latin typeface="Arial" panose="020B0604020202020204" pitchFamily="34" charset="0"/>
                  <a:cs typeface="Arial" panose="020B0604020202020204" pitchFamily="34" charset="0"/>
                </a:endParaRPr>
              </a:p>
            </p:txBody>
          </p:sp>
          <p:sp>
            <p:nvSpPr>
              <p:cNvPr id="174188" name="Rectangle 67"/>
              <p:cNvSpPr>
                <a:spLocks noChangeArrowheads="1"/>
              </p:cNvSpPr>
              <p:nvPr/>
            </p:nvSpPr>
            <p:spPr bwMode="auto">
              <a:xfrm>
                <a:off x="2074"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6" name="Group 70"/>
            <p:cNvGrpSpPr>
              <a:grpSpLocks/>
            </p:cNvGrpSpPr>
            <p:nvPr/>
          </p:nvGrpSpPr>
          <p:grpSpPr bwMode="auto">
            <a:xfrm>
              <a:off x="3341" y="1420"/>
              <a:ext cx="1152" cy="285"/>
              <a:chOff x="3226" y="1440"/>
              <a:chExt cx="1152" cy="461"/>
            </a:xfrm>
          </p:grpSpPr>
          <p:sp>
            <p:nvSpPr>
              <p:cNvPr id="174185" name="Rectangle 17"/>
              <p:cNvSpPr>
                <a:spLocks noChangeArrowheads="1"/>
              </p:cNvSpPr>
              <p:nvPr/>
            </p:nvSpPr>
            <p:spPr bwMode="auto">
              <a:xfrm>
                <a:off x="3226"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7: 12-21</a:t>
                </a:r>
                <a:endParaRPr lang="en-US" b="1" dirty="0">
                  <a:solidFill>
                    <a:schemeClr val="tx1"/>
                  </a:solidFill>
                  <a:latin typeface="Arial" panose="020B0604020202020204" pitchFamily="34" charset="0"/>
                  <a:cs typeface="Arial" panose="020B0604020202020204" pitchFamily="34" charset="0"/>
                </a:endParaRPr>
              </a:p>
            </p:txBody>
          </p:sp>
          <p:sp>
            <p:nvSpPr>
              <p:cNvPr id="174186" name="Rectangle 69"/>
              <p:cNvSpPr>
                <a:spLocks noChangeArrowheads="1"/>
              </p:cNvSpPr>
              <p:nvPr/>
            </p:nvSpPr>
            <p:spPr bwMode="auto">
              <a:xfrm>
                <a:off x="3226"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7" name="Group 72"/>
            <p:cNvGrpSpPr>
              <a:grpSpLocks/>
            </p:cNvGrpSpPr>
            <p:nvPr/>
          </p:nvGrpSpPr>
          <p:grpSpPr bwMode="auto">
            <a:xfrm>
              <a:off x="4493" y="1420"/>
              <a:ext cx="1152" cy="285"/>
              <a:chOff x="4378" y="1440"/>
              <a:chExt cx="1152" cy="461"/>
            </a:xfrm>
          </p:grpSpPr>
          <p:sp>
            <p:nvSpPr>
              <p:cNvPr id="174183" name="Rectangle 18"/>
              <p:cNvSpPr>
                <a:spLocks noChangeArrowheads="1"/>
              </p:cNvSpPr>
              <p:nvPr/>
            </p:nvSpPr>
            <p:spPr bwMode="auto">
              <a:xfrm>
                <a:off x="4378" y="144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6: 13-20</a:t>
                </a:r>
                <a:endParaRPr lang="en-US" b="1" dirty="0">
                  <a:solidFill>
                    <a:schemeClr val="tx1"/>
                  </a:solidFill>
                  <a:latin typeface="Arial" panose="020B0604020202020204" pitchFamily="34" charset="0"/>
                  <a:cs typeface="Arial" panose="020B0604020202020204" pitchFamily="34" charset="0"/>
                </a:endParaRPr>
              </a:p>
            </p:txBody>
          </p:sp>
          <p:sp>
            <p:nvSpPr>
              <p:cNvPr id="174184" name="Rectangle 71"/>
              <p:cNvSpPr>
                <a:spLocks noChangeArrowheads="1"/>
              </p:cNvSpPr>
              <p:nvPr/>
            </p:nvSpPr>
            <p:spPr bwMode="auto">
              <a:xfrm>
                <a:off x="4378" y="144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8" name="Group 74"/>
            <p:cNvGrpSpPr>
              <a:grpSpLocks/>
            </p:cNvGrpSpPr>
            <p:nvPr/>
          </p:nvGrpSpPr>
          <p:grpSpPr bwMode="auto">
            <a:xfrm>
              <a:off x="115" y="1705"/>
              <a:ext cx="2074" cy="284"/>
              <a:chOff x="0" y="1901"/>
              <a:chExt cx="2074" cy="461"/>
            </a:xfrm>
          </p:grpSpPr>
          <p:sp>
            <p:nvSpPr>
              <p:cNvPr id="174181" name="Rectangle 19"/>
              <p:cNvSpPr>
                <a:spLocks noChangeArrowheads="1"/>
              </p:cNvSpPr>
              <p:nvPr/>
            </p:nvSpPr>
            <p:spPr bwMode="auto">
              <a:xfrm>
                <a:off x="0" y="1901"/>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الثاني (الفصول 9-10)</a:t>
                </a:r>
                <a:endParaRPr lang="en-US" b="1" dirty="0">
                  <a:solidFill>
                    <a:schemeClr val="tx1"/>
                  </a:solidFill>
                  <a:latin typeface="Arial" panose="020B0604020202020204" pitchFamily="34" charset="0"/>
                  <a:cs typeface="Arial" panose="020B0604020202020204" pitchFamily="34" charset="0"/>
                </a:endParaRPr>
              </a:p>
            </p:txBody>
          </p:sp>
          <p:sp>
            <p:nvSpPr>
              <p:cNvPr id="174182" name="Rectangle 73"/>
              <p:cNvSpPr>
                <a:spLocks noChangeArrowheads="1"/>
              </p:cNvSpPr>
              <p:nvPr/>
            </p:nvSpPr>
            <p:spPr bwMode="auto">
              <a:xfrm>
                <a:off x="0" y="1901"/>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099" name="Group 76"/>
            <p:cNvGrpSpPr>
              <a:grpSpLocks/>
            </p:cNvGrpSpPr>
            <p:nvPr/>
          </p:nvGrpSpPr>
          <p:grpSpPr bwMode="auto">
            <a:xfrm>
              <a:off x="2189" y="1705"/>
              <a:ext cx="1152" cy="284"/>
              <a:chOff x="2074" y="1901"/>
              <a:chExt cx="1152" cy="461"/>
            </a:xfrm>
          </p:grpSpPr>
          <p:sp>
            <p:nvSpPr>
              <p:cNvPr id="174179" name="Rectangle 20"/>
              <p:cNvSpPr>
                <a:spLocks noChangeArrowheads="1"/>
              </p:cNvSpPr>
              <p:nvPr/>
            </p:nvSpPr>
            <p:spPr bwMode="auto">
              <a:xfrm>
                <a:off x="2074"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9: 25-31</a:t>
                </a:r>
                <a:endParaRPr lang="en-US" b="1" dirty="0">
                  <a:solidFill>
                    <a:schemeClr val="tx1"/>
                  </a:solidFill>
                  <a:latin typeface="Arial" panose="020B0604020202020204" pitchFamily="34" charset="0"/>
                  <a:cs typeface="Arial" panose="020B0604020202020204" pitchFamily="34" charset="0"/>
                </a:endParaRPr>
              </a:p>
            </p:txBody>
          </p:sp>
          <p:sp>
            <p:nvSpPr>
              <p:cNvPr id="174180" name="Rectangle 75"/>
              <p:cNvSpPr>
                <a:spLocks noChangeArrowheads="1"/>
              </p:cNvSpPr>
              <p:nvPr/>
            </p:nvSpPr>
            <p:spPr bwMode="auto">
              <a:xfrm>
                <a:off x="2074"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0" name="Group 78"/>
            <p:cNvGrpSpPr>
              <a:grpSpLocks/>
            </p:cNvGrpSpPr>
            <p:nvPr/>
          </p:nvGrpSpPr>
          <p:grpSpPr bwMode="auto">
            <a:xfrm>
              <a:off x="3341" y="1705"/>
              <a:ext cx="1152" cy="284"/>
              <a:chOff x="3226" y="1901"/>
              <a:chExt cx="1152" cy="461"/>
            </a:xfrm>
          </p:grpSpPr>
          <p:sp>
            <p:nvSpPr>
              <p:cNvPr id="174177" name="Rectangle 21"/>
              <p:cNvSpPr>
                <a:spLocks noChangeArrowheads="1"/>
              </p:cNvSpPr>
              <p:nvPr/>
            </p:nvSpPr>
            <p:spPr bwMode="auto">
              <a:xfrm>
                <a:off x="3226"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9: 17-23،       10: 8-17</a:t>
                </a:r>
                <a:endParaRPr lang="en-US" b="1" dirty="0">
                  <a:solidFill>
                    <a:schemeClr val="tx1"/>
                  </a:solidFill>
                  <a:latin typeface="Arial" panose="020B0604020202020204" pitchFamily="34" charset="0"/>
                  <a:cs typeface="Arial" panose="020B0604020202020204" pitchFamily="34" charset="0"/>
                </a:endParaRPr>
              </a:p>
            </p:txBody>
          </p:sp>
          <p:sp>
            <p:nvSpPr>
              <p:cNvPr id="174178" name="Rectangle 77"/>
              <p:cNvSpPr>
                <a:spLocks noChangeArrowheads="1"/>
              </p:cNvSpPr>
              <p:nvPr/>
            </p:nvSpPr>
            <p:spPr bwMode="auto">
              <a:xfrm>
                <a:off x="3226"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1" name="Group 80"/>
            <p:cNvGrpSpPr>
              <a:grpSpLocks/>
            </p:cNvGrpSpPr>
            <p:nvPr/>
          </p:nvGrpSpPr>
          <p:grpSpPr bwMode="auto">
            <a:xfrm>
              <a:off x="4493" y="1705"/>
              <a:ext cx="1152" cy="284"/>
              <a:chOff x="4378" y="1901"/>
              <a:chExt cx="1152" cy="461"/>
            </a:xfrm>
          </p:grpSpPr>
          <p:sp>
            <p:nvSpPr>
              <p:cNvPr id="174175" name="Rectangle 22"/>
              <p:cNvSpPr>
                <a:spLocks noChangeArrowheads="1"/>
              </p:cNvSpPr>
              <p:nvPr/>
            </p:nvSpPr>
            <p:spPr bwMode="auto">
              <a:xfrm>
                <a:off x="4378" y="190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76" name="Rectangle 79"/>
              <p:cNvSpPr>
                <a:spLocks noChangeArrowheads="1"/>
              </p:cNvSpPr>
              <p:nvPr/>
            </p:nvSpPr>
            <p:spPr bwMode="auto">
              <a:xfrm>
                <a:off x="4378" y="190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2" name="Group 82"/>
            <p:cNvGrpSpPr>
              <a:grpSpLocks/>
            </p:cNvGrpSpPr>
            <p:nvPr/>
          </p:nvGrpSpPr>
          <p:grpSpPr bwMode="auto">
            <a:xfrm>
              <a:off x="115" y="1989"/>
              <a:ext cx="2074" cy="392"/>
              <a:chOff x="0" y="2362"/>
              <a:chExt cx="2074" cy="634"/>
            </a:xfrm>
          </p:grpSpPr>
          <p:sp>
            <p:nvSpPr>
              <p:cNvPr id="174173" name="Rectangle 23"/>
              <p:cNvSpPr>
                <a:spLocks noChangeArrowheads="1"/>
              </p:cNvSpPr>
              <p:nvPr/>
            </p:nvSpPr>
            <p:spPr bwMode="auto">
              <a:xfrm>
                <a:off x="0" y="2362"/>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الثالث (الفصول 12-14)</a:t>
                </a:r>
                <a:endParaRPr lang="en-US" b="1" dirty="0">
                  <a:solidFill>
                    <a:schemeClr val="tx1"/>
                  </a:solidFill>
                  <a:latin typeface="Arial" panose="020B0604020202020204" pitchFamily="34" charset="0"/>
                  <a:cs typeface="Arial" panose="020B0604020202020204" pitchFamily="34" charset="0"/>
                </a:endParaRPr>
              </a:p>
            </p:txBody>
          </p:sp>
          <p:sp>
            <p:nvSpPr>
              <p:cNvPr id="174174" name="Rectangle 81"/>
              <p:cNvSpPr>
                <a:spLocks noChangeArrowheads="1"/>
              </p:cNvSpPr>
              <p:nvPr/>
            </p:nvSpPr>
            <p:spPr bwMode="auto">
              <a:xfrm>
                <a:off x="0" y="2362"/>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3" name="Group 84"/>
            <p:cNvGrpSpPr>
              <a:grpSpLocks/>
            </p:cNvGrpSpPr>
            <p:nvPr/>
          </p:nvGrpSpPr>
          <p:grpSpPr bwMode="auto">
            <a:xfrm>
              <a:off x="2189" y="1989"/>
              <a:ext cx="1152" cy="392"/>
              <a:chOff x="2074" y="2362"/>
              <a:chExt cx="1152" cy="634"/>
            </a:xfrm>
          </p:grpSpPr>
          <p:sp>
            <p:nvSpPr>
              <p:cNvPr id="174171" name="Rectangle 24"/>
              <p:cNvSpPr>
                <a:spLocks noChangeArrowheads="1"/>
              </p:cNvSpPr>
              <p:nvPr/>
            </p:nvSpPr>
            <p:spPr bwMode="auto">
              <a:xfrm>
                <a:off x="2074"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14: 1-6، 7-15</a:t>
                </a:r>
                <a:endParaRPr lang="en-US" b="1" dirty="0">
                  <a:solidFill>
                    <a:schemeClr val="tx1"/>
                  </a:solidFill>
                  <a:latin typeface="Arial" panose="020B0604020202020204" pitchFamily="34" charset="0"/>
                  <a:cs typeface="Arial" panose="020B0604020202020204" pitchFamily="34" charset="0"/>
                </a:endParaRPr>
              </a:p>
            </p:txBody>
          </p:sp>
          <p:sp>
            <p:nvSpPr>
              <p:cNvPr id="174172" name="Rectangle 83"/>
              <p:cNvSpPr>
                <a:spLocks noChangeArrowheads="1"/>
              </p:cNvSpPr>
              <p:nvPr/>
            </p:nvSpPr>
            <p:spPr bwMode="auto">
              <a:xfrm>
                <a:off x="2074"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4" name="Group 86"/>
            <p:cNvGrpSpPr>
              <a:grpSpLocks/>
            </p:cNvGrpSpPr>
            <p:nvPr/>
          </p:nvGrpSpPr>
          <p:grpSpPr bwMode="auto">
            <a:xfrm>
              <a:off x="3341" y="1989"/>
              <a:ext cx="1152" cy="392"/>
              <a:chOff x="3226" y="2362"/>
              <a:chExt cx="1152" cy="634"/>
            </a:xfrm>
          </p:grpSpPr>
          <p:sp>
            <p:nvSpPr>
              <p:cNvPr id="174169" name="Rectangle 25"/>
              <p:cNvSpPr>
                <a:spLocks noChangeArrowheads="1"/>
              </p:cNvSpPr>
              <p:nvPr/>
            </p:nvSpPr>
            <p:spPr bwMode="auto">
              <a:xfrm>
                <a:off x="3226"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13: 3، 14-16، 23-27</a:t>
                </a:r>
                <a:endParaRPr lang="en-US" b="1" dirty="0">
                  <a:latin typeface="Arial" panose="020B0604020202020204" pitchFamily="34" charset="0"/>
                  <a:cs typeface="Arial" panose="020B0604020202020204" pitchFamily="34" charset="0"/>
                </a:endParaRPr>
              </a:p>
            </p:txBody>
          </p:sp>
          <p:sp>
            <p:nvSpPr>
              <p:cNvPr id="174170" name="Rectangle 85"/>
              <p:cNvSpPr>
                <a:spLocks noChangeArrowheads="1"/>
              </p:cNvSpPr>
              <p:nvPr/>
            </p:nvSpPr>
            <p:spPr bwMode="auto">
              <a:xfrm>
                <a:off x="3226"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5" name="Group 88"/>
            <p:cNvGrpSpPr>
              <a:grpSpLocks/>
            </p:cNvGrpSpPr>
            <p:nvPr/>
          </p:nvGrpSpPr>
          <p:grpSpPr bwMode="auto">
            <a:xfrm>
              <a:off x="4493" y="1989"/>
              <a:ext cx="1152" cy="392"/>
              <a:chOff x="4378" y="2362"/>
              <a:chExt cx="1152" cy="634"/>
            </a:xfrm>
          </p:grpSpPr>
          <p:sp>
            <p:nvSpPr>
              <p:cNvPr id="174167" name="Rectangle 26"/>
              <p:cNvSpPr>
                <a:spLocks noChangeArrowheads="1"/>
              </p:cNvSpPr>
              <p:nvPr/>
            </p:nvSpPr>
            <p:spPr bwMode="auto">
              <a:xfrm>
                <a:off x="4378" y="236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68" name="Rectangle 87"/>
              <p:cNvSpPr>
                <a:spLocks noChangeArrowheads="1"/>
              </p:cNvSpPr>
              <p:nvPr/>
            </p:nvSpPr>
            <p:spPr bwMode="auto">
              <a:xfrm>
                <a:off x="4378" y="236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6" name="Group 90"/>
            <p:cNvGrpSpPr>
              <a:grpSpLocks/>
            </p:cNvGrpSpPr>
            <p:nvPr/>
          </p:nvGrpSpPr>
          <p:grpSpPr bwMode="auto">
            <a:xfrm>
              <a:off x="115" y="2381"/>
              <a:ext cx="2074" cy="392"/>
              <a:chOff x="0" y="2996"/>
              <a:chExt cx="2074" cy="634"/>
            </a:xfrm>
          </p:grpSpPr>
          <p:sp>
            <p:nvSpPr>
              <p:cNvPr id="174165" name="Rectangle 27"/>
              <p:cNvSpPr>
                <a:spLocks noChangeArrowheads="1"/>
              </p:cNvSpPr>
              <p:nvPr/>
            </p:nvSpPr>
            <p:spPr bwMode="auto">
              <a:xfrm>
                <a:off x="0" y="2996"/>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الرابع (الفصول 16-17)</a:t>
                </a:r>
                <a:endParaRPr lang="en-US" b="1" dirty="0">
                  <a:solidFill>
                    <a:schemeClr val="tx1"/>
                  </a:solidFill>
                  <a:latin typeface="Arial" panose="020B0604020202020204" pitchFamily="34" charset="0"/>
                  <a:cs typeface="Arial" panose="020B0604020202020204" pitchFamily="34" charset="0"/>
                </a:endParaRPr>
              </a:p>
            </p:txBody>
          </p:sp>
          <p:sp>
            <p:nvSpPr>
              <p:cNvPr id="174166" name="Rectangle 89"/>
              <p:cNvSpPr>
                <a:spLocks noChangeArrowheads="1"/>
              </p:cNvSpPr>
              <p:nvPr/>
            </p:nvSpPr>
            <p:spPr bwMode="auto">
              <a:xfrm>
                <a:off x="0" y="2996"/>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7" name="Group 92"/>
            <p:cNvGrpSpPr>
              <a:grpSpLocks/>
            </p:cNvGrpSpPr>
            <p:nvPr/>
          </p:nvGrpSpPr>
          <p:grpSpPr bwMode="auto">
            <a:xfrm>
              <a:off x="2189" y="2381"/>
              <a:ext cx="1152" cy="392"/>
              <a:chOff x="2074" y="2996"/>
              <a:chExt cx="1152" cy="634"/>
            </a:xfrm>
          </p:grpSpPr>
          <p:sp>
            <p:nvSpPr>
              <p:cNvPr id="174163" name="Rectangle 28"/>
              <p:cNvSpPr>
                <a:spLocks noChangeArrowheads="1"/>
              </p:cNvSpPr>
              <p:nvPr/>
            </p:nvSpPr>
            <p:spPr bwMode="auto">
              <a:xfrm>
                <a:off x="2074"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17: 4-10</a:t>
                </a:r>
                <a:endParaRPr lang="en-US" b="1" dirty="0">
                  <a:solidFill>
                    <a:schemeClr val="tx1"/>
                  </a:solidFill>
                  <a:latin typeface="Arial" panose="020B0604020202020204" pitchFamily="34" charset="0"/>
                  <a:cs typeface="Arial" panose="020B0604020202020204" pitchFamily="34" charset="0"/>
                </a:endParaRPr>
              </a:p>
            </p:txBody>
          </p:sp>
          <p:sp>
            <p:nvSpPr>
              <p:cNvPr id="174164" name="Rectangle 91"/>
              <p:cNvSpPr>
                <a:spLocks noChangeArrowheads="1"/>
              </p:cNvSpPr>
              <p:nvPr/>
            </p:nvSpPr>
            <p:spPr bwMode="auto">
              <a:xfrm>
                <a:off x="2074"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8" name="Group 94"/>
            <p:cNvGrpSpPr>
              <a:grpSpLocks/>
            </p:cNvGrpSpPr>
            <p:nvPr/>
          </p:nvGrpSpPr>
          <p:grpSpPr bwMode="auto">
            <a:xfrm>
              <a:off x="3341" y="2381"/>
              <a:ext cx="1152" cy="392"/>
              <a:chOff x="3226" y="2996"/>
              <a:chExt cx="1152" cy="634"/>
            </a:xfrm>
          </p:grpSpPr>
          <p:sp>
            <p:nvSpPr>
              <p:cNvPr id="174161" name="Rectangle 29"/>
              <p:cNvSpPr>
                <a:spLocks noChangeArrowheads="1"/>
              </p:cNvSpPr>
              <p:nvPr/>
            </p:nvSpPr>
            <p:spPr bwMode="auto">
              <a:xfrm>
                <a:off x="3226"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16: 9-14</a:t>
                </a:r>
                <a:endParaRPr lang="en-US" b="1" dirty="0">
                  <a:solidFill>
                    <a:schemeClr val="tx1"/>
                  </a:solidFill>
                  <a:latin typeface="Arial" panose="020B0604020202020204" pitchFamily="34" charset="0"/>
                  <a:cs typeface="Arial" panose="020B0604020202020204" pitchFamily="34" charset="0"/>
                </a:endParaRPr>
              </a:p>
            </p:txBody>
          </p:sp>
          <p:sp>
            <p:nvSpPr>
              <p:cNvPr id="174162" name="Rectangle 93"/>
              <p:cNvSpPr>
                <a:spLocks noChangeArrowheads="1"/>
              </p:cNvSpPr>
              <p:nvPr/>
            </p:nvSpPr>
            <p:spPr bwMode="auto">
              <a:xfrm>
                <a:off x="3226"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09" name="Group 96"/>
            <p:cNvGrpSpPr>
              <a:grpSpLocks/>
            </p:cNvGrpSpPr>
            <p:nvPr/>
          </p:nvGrpSpPr>
          <p:grpSpPr bwMode="auto">
            <a:xfrm>
              <a:off x="4493" y="2381"/>
              <a:ext cx="1152" cy="392"/>
              <a:chOff x="4378" y="2996"/>
              <a:chExt cx="1152" cy="634"/>
            </a:xfrm>
          </p:grpSpPr>
          <p:sp>
            <p:nvSpPr>
              <p:cNvPr id="174159" name="Rectangle 30"/>
              <p:cNvSpPr>
                <a:spLocks noChangeArrowheads="1"/>
              </p:cNvSpPr>
              <p:nvPr/>
            </p:nvSpPr>
            <p:spPr bwMode="auto">
              <a:xfrm>
                <a:off x="4378" y="299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60" name="Rectangle 95"/>
              <p:cNvSpPr>
                <a:spLocks noChangeArrowheads="1"/>
              </p:cNvSpPr>
              <p:nvPr/>
            </p:nvSpPr>
            <p:spPr bwMode="auto">
              <a:xfrm>
                <a:off x="4378" y="299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0" name="Group 98"/>
            <p:cNvGrpSpPr>
              <a:grpSpLocks/>
            </p:cNvGrpSpPr>
            <p:nvPr/>
          </p:nvGrpSpPr>
          <p:grpSpPr bwMode="auto">
            <a:xfrm>
              <a:off x="115" y="2773"/>
              <a:ext cx="2074" cy="285"/>
              <a:chOff x="0" y="3630"/>
              <a:chExt cx="2074" cy="461"/>
            </a:xfrm>
          </p:grpSpPr>
          <p:sp>
            <p:nvSpPr>
              <p:cNvPr id="174157" name="Rectangle 31"/>
              <p:cNvSpPr>
                <a:spLocks noChangeArrowheads="1"/>
              </p:cNvSpPr>
              <p:nvPr/>
            </p:nvSpPr>
            <p:spPr bwMode="auto">
              <a:xfrm>
                <a:off x="0" y="3630"/>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الخامس (الفصل 19)</a:t>
                </a:r>
                <a:endParaRPr lang="en-US" b="1" dirty="0">
                  <a:solidFill>
                    <a:schemeClr val="tx1"/>
                  </a:solidFill>
                  <a:latin typeface="Arial" panose="020B0604020202020204" pitchFamily="34" charset="0"/>
                  <a:cs typeface="Arial" panose="020B0604020202020204" pitchFamily="34" charset="0"/>
                </a:endParaRPr>
              </a:p>
            </p:txBody>
          </p:sp>
          <p:sp>
            <p:nvSpPr>
              <p:cNvPr id="174158" name="Rectangle 97"/>
              <p:cNvSpPr>
                <a:spLocks noChangeArrowheads="1"/>
              </p:cNvSpPr>
              <p:nvPr/>
            </p:nvSpPr>
            <p:spPr bwMode="auto">
              <a:xfrm>
                <a:off x="0" y="3630"/>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1" name="Group 100"/>
            <p:cNvGrpSpPr>
              <a:grpSpLocks/>
            </p:cNvGrpSpPr>
            <p:nvPr/>
          </p:nvGrpSpPr>
          <p:grpSpPr bwMode="auto">
            <a:xfrm>
              <a:off x="2189" y="2773"/>
              <a:ext cx="1152" cy="285"/>
              <a:chOff x="2074" y="3630"/>
              <a:chExt cx="1152" cy="461"/>
            </a:xfrm>
          </p:grpSpPr>
          <p:sp>
            <p:nvSpPr>
              <p:cNvPr id="174155" name="Rectangle 32"/>
              <p:cNvSpPr>
                <a:spLocks noChangeArrowheads="1"/>
              </p:cNvSpPr>
              <p:nvPr/>
            </p:nvSpPr>
            <p:spPr bwMode="auto">
              <a:xfrm>
                <a:off x="2074"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56" name="Rectangle 99"/>
              <p:cNvSpPr>
                <a:spLocks noChangeArrowheads="1"/>
              </p:cNvSpPr>
              <p:nvPr/>
            </p:nvSpPr>
            <p:spPr bwMode="auto">
              <a:xfrm>
                <a:off x="2074"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2" name="Group 102"/>
            <p:cNvGrpSpPr>
              <a:grpSpLocks/>
            </p:cNvGrpSpPr>
            <p:nvPr/>
          </p:nvGrpSpPr>
          <p:grpSpPr bwMode="auto">
            <a:xfrm>
              <a:off x="3341" y="2773"/>
              <a:ext cx="1152" cy="285"/>
              <a:chOff x="3226" y="3630"/>
              <a:chExt cx="1152" cy="461"/>
            </a:xfrm>
          </p:grpSpPr>
          <p:sp>
            <p:nvSpPr>
              <p:cNvPr id="174153" name="Rectangle 33"/>
              <p:cNvSpPr>
                <a:spLocks noChangeArrowheads="1"/>
              </p:cNvSpPr>
              <p:nvPr/>
            </p:nvSpPr>
            <p:spPr bwMode="auto">
              <a:xfrm>
                <a:off x="3226"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19: 7-12</a:t>
                </a:r>
                <a:endParaRPr lang="en-US" b="1" dirty="0">
                  <a:solidFill>
                    <a:schemeClr val="tx1"/>
                  </a:solidFill>
                  <a:latin typeface="Arial" panose="020B0604020202020204" pitchFamily="34" charset="0"/>
                  <a:cs typeface="Arial" panose="020B0604020202020204" pitchFamily="34" charset="0"/>
                </a:endParaRPr>
              </a:p>
            </p:txBody>
          </p:sp>
          <p:sp>
            <p:nvSpPr>
              <p:cNvPr id="174154" name="Rectangle 101"/>
              <p:cNvSpPr>
                <a:spLocks noChangeArrowheads="1"/>
              </p:cNvSpPr>
              <p:nvPr/>
            </p:nvSpPr>
            <p:spPr bwMode="auto">
              <a:xfrm>
                <a:off x="3226"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3" name="Group 104"/>
            <p:cNvGrpSpPr>
              <a:grpSpLocks/>
            </p:cNvGrpSpPr>
            <p:nvPr/>
          </p:nvGrpSpPr>
          <p:grpSpPr bwMode="auto">
            <a:xfrm>
              <a:off x="4493" y="2773"/>
              <a:ext cx="1152" cy="285"/>
              <a:chOff x="4378" y="3630"/>
              <a:chExt cx="1152" cy="461"/>
            </a:xfrm>
          </p:grpSpPr>
          <p:sp>
            <p:nvSpPr>
              <p:cNvPr id="174151" name="Rectangle 34"/>
              <p:cNvSpPr>
                <a:spLocks noChangeArrowheads="1"/>
              </p:cNvSpPr>
              <p:nvPr/>
            </p:nvSpPr>
            <p:spPr bwMode="auto">
              <a:xfrm>
                <a:off x="4378" y="3630"/>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19: 13-19</a:t>
                </a:r>
                <a:endParaRPr lang="en-US" b="1" dirty="0">
                  <a:solidFill>
                    <a:schemeClr val="tx1"/>
                  </a:solidFill>
                  <a:latin typeface="Arial" panose="020B0604020202020204" pitchFamily="34" charset="0"/>
                  <a:cs typeface="Arial" panose="020B0604020202020204" pitchFamily="34" charset="0"/>
                </a:endParaRPr>
              </a:p>
            </p:txBody>
          </p:sp>
          <p:sp>
            <p:nvSpPr>
              <p:cNvPr id="174152" name="Rectangle 103"/>
              <p:cNvSpPr>
                <a:spLocks noChangeArrowheads="1"/>
              </p:cNvSpPr>
              <p:nvPr/>
            </p:nvSpPr>
            <p:spPr bwMode="auto">
              <a:xfrm>
                <a:off x="4378" y="3630"/>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4" name="Group 106"/>
            <p:cNvGrpSpPr>
              <a:grpSpLocks/>
            </p:cNvGrpSpPr>
            <p:nvPr/>
          </p:nvGrpSpPr>
          <p:grpSpPr bwMode="auto">
            <a:xfrm>
              <a:off x="115" y="3058"/>
              <a:ext cx="2074" cy="285"/>
              <a:chOff x="0" y="4091"/>
              <a:chExt cx="2074" cy="461"/>
            </a:xfrm>
          </p:grpSpPr>
          <p:sp>
            <p:nvSpPr>
              <p:cNvPr id="174149" name="Rectangle 35"/>
              <p:cNvSpPr>
                <a:spLocks noChangeArrowheads="1"/>
              </p:cNvSpPr>
              <p:nvPr/>
            </p:nvSpPr>
            <p:spPr bwMode="auto">
              <a:xfrm>
                <a:off x="0" y="4091"/>
                <a:ext cx="207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خطاب أيوب السادس (الفصل 21)</a:t>
                </a:r>
                <a:endParaRPr lang="en-US" b="1" dirty="0">
                  <a:solidFill>
                    <a:schemeClr val="tx1"/>
                  </a:solidFill>
                  <a:latin typeface="Arial" panose="020B0604020202020204" pitchFamily="34" charset="0"/>
                  <a:cs typeface="Arial" panose="020B0604020202020204" pitchFamily="34" charset="0"/>
                </a:endParaRPr>
              </a:p>
            </p:txBody>
          </p:sp>
          <p:sp>
            <p:nvSpPr>
              <p:cNvPr id="174150" name="Rectangle 105"/>
              <p:cNvSpPr>
                <a:spLocks noChangeArrowheads="1"/>
              </p:cNvSpPr>
              <p:nvPr/>
            </p:nvSpPr>
            <p:spPr bwMode="auto">
              <a:xfrm>
                <a:off x="0" y="4091"/>
                <a:ext cx="2074"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5" name="Group 108"/>
            <p:cNvGrpSpPr>
              <a:grpSpLocks/>
            </p:cNvGrpSpPr>
            <p:nvPr/>
          </p:nvGrpSpPr>
          <p:grpSpPr bwMode="auto">
            <a:xfrm>
              <a:off x="2189" y="3058"/>
              <a:ext cx="1152" cy="285"/>
              <a:chOff x="2074" y="4091"/>
              <a:chExt cx="1152" cy="461"/>
            </a:xfrm>
          </p:grpSpPr>
          <p:sp>
            <p:nvSpPr>
              <p:cNvPr id="174147" name="Rectangle 36"/>
              <p:cNvSpPr>
                <a:spLocks noChangeArrowheads="1"/>
              </p:cNvSpPr>
              <p:nvPr/>
            </p:nvSpPr>
            <p:spPr bwMode="auto">
              <a:xfrm>
                <a:off x="2074"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8" name="Rectangle 107"/>
              <p:cNvSpPr>
                <a:spLocks noChangeArrowheads="1"/>
              </p:cNvSpPr>
              <p:nvPr/>
            </p:nvSpPr>
            <p:spPr bwMode="auto">
              <a:xfrm>
                <a:off x="2074"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6" name="Group 110"/>
            <p:cNvGrpSpPr>
              <a:grpSpLocks/>
            </p:cNvGrpSpPr>
            <p:nvPr/>
          </p:nvGrpSpPr>
          <p:grpSpPr bwMode="auto">
            <a:xfrm>
              <a:off x="3341" y="3058"/>
              <a:ext cx="1152" cy="285"/>
              <a:chOff x="3226" y="4091"/>
              <a:chExt cx="1152" cy="461"/>
            </a:xfrm>
          </p:grpSpPr>
          <p:sp>
            <p:nvSpPr>
              <p:cNvPr id="174145" name="Rectangle 37"/>
              <p:cNvSpPr>
                <a:spLocks noChangeArrowheads="1"/>
              </p:cNvSpPr>
              <p:nvPr/>
            </p:nvSpPr>
            <p:spPr bwMode="auto">
              <a:xfrm>
                <a:off x="3226"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6" name="Rectangle 109"/>
              <p:cNvSpPr>
                <a:spLocks noChangeArrowheads="1"/>
              </p:cNvSpPr>
              <p:nvPr/>
            </p:nvSpPr>
            <p:spPr bwMode="auto">
              <a:xfrm>
                <a:off x="3226"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7" name="Group 112"/>
            <p:cNvGrpSpPr>
              <a:grpSpLocks/>
            </p:cNvGrpSpPr>
            <p:nvPr/>
          </p:nvGrpSpPr>
          <p:grpSpPr bwMode="auto">
            <a:xfrm>
              <a:off x="4493" y="3058"/>
              <a:ext cx="1152" cy="285"/>
              <a:chOff x="4378" y="4091"/>
              <a:chExt cx="1152" cy="461"/>
            </a:xfrm>
          </p:grpSpPr>
          <p:sp>
            <p:nvSpPr>
              <p:cNvPr id="174143" name="Rectangle 38"/>
              <p:cNvSpPr>
                <a:spLocks noChangeArrowheads="1"/>
              </p:cNvSpPr>
              <p:nvPr/>
            </p:nvSpPr>
            <p:spPr bwMode="auto">
              <a:xfrm>
                <a:off x="4378" y="4091"/>
                <a:ext cx="1152"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44" name="Rectangle 111"/>
              <p:cNvSpPr>
                <a:spLocks noChangeArrowheads="1"/>
              </p:cNvSpPr>
              <p:nvPr/>
            </p:nvSpPr>
            <p:spPr bwMode="auto">
              <a:xfrm>
                <a:off x="4378" y="4091"/>
                <a:ext cx="1152" cy="46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8" name="Group 114"/>
            <p:cNvGrpSpPr>
              <a:grpSpLocks/>
            </p:cNvGrpSpPr>
            <p:nvPr/>
          </p:nvGrpSpPr>
          <p:grpSpPr bwMode="auto">
            <a:xfrm>
              <a:off x="115" y="3343"/>
              <a:ext cx="2074" cy="391"/>
              <a:chOff x="0" y="4552"/>
              <a:chExt cx="2074" cy="634"/>
            </a:xfrm>
          </p:grpSpPr>
          <p:sp>
            <p:nvSpPr>
              <p:cNvPr id="174141" name="Rectangle 39"/>
              <p:cNvSpPr>
                <a:spLocks noChangeArrowheads="1"/>
              </p:cNvSpPr>
              <p:nvPr/>
            </p:nvSpPr>
            <p:spPr bwMode="auto">
              <a:xfrm>
                <a:off x="0" y="4552"/>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السابع (الفصول 23-24)</a:t>
                </a:r>
                <a:endParaRPr lang="en-US" b="1" dirty="0">
                  <a:solidFill>
                    <a:schemeClr val="tx1"/>
                  </a:solidFill>
                  <a:latin typeface="Arial" panose="020B0604020202020204" pitchFamily="34" charset="0"/>
                  <a:cs typeface="Arial" panose="020B0604020202020204" pitchFamily="34" charset="0"/>
                </a:endParaRPr>
              </a:p>
            </p:txBody>
          </p:sp>
          <p:sp>
            <p:nvSpPr>
              <p:cNvPr id="174142" name="Rectangle 113"/>
              <p:cNvSpPr>
                <a:spLocks noChangeArrowheads="1"/>
              </p:cNvSpPr>
              <p:nvPr/>
            </p:nvSpPr>
            <p:spPr bwMode="auto">
              <a:xfrm>
                <a:off x="0" y="4552"/>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19" name="Group 116"/>
            <p:cNvGrpSpPr>
              <a:grpSpLocks/>
            </p:cNvGrpSpPr>
            <p:nvPr/>
          </p:nvGrpSpPr>
          <p:grpSpPr bwMode="auto">
            <a:xfrm>
              <a:off x="2189" y="3343"/>
              <a:ext cx="1152" cy="391"/>
              <a:chOff x="2074" y="4552"/>
              <a:chExt cx="1152" cy="634"/>
            </a:xfrm>
          </p:grpSpPr>
          <p:sp>
            <p:nvSpPr>
              <p:cNvPr id="174139" name="Rectangle 40"/>
              <p:cNvSpPr>
                <a:spLocks noChangeArrowheads="1"/>
              </p:cNvSpPr>
              <p:nvPr/>
            </p:nvSpPr>
            <p:spPr bwMode="auto">
              <a:xfrm>
                <a:off x="2074"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23: 3-12</a:t>
                </a:r>
                <a:endParaRPr lang="en-US" b="1" dirty="0">
                  <a:solidFill>
                    <a:schemeClr val="tx1"/>
                  </a:solidFill>
                  <a:latin typeface="Arial" panose="020B0604020202020204" pitchFamily="34" charset="0"/>
                  <a:cs typeface="Arial" panose="020B0604020202020204" pitchFamily="34" charset="0"/>
                </a:endParaRPr>
              </a:p>
            </p:txBody>
          </p:sp>
          <p:sp>
            <p:nvSpPr>
              <p:cNvPr id="174140" name="Rectangle 115"/>
              <p:cNvSpPr>
                <a:spLocks noChangeArrowheads="1"/>
              </p:cNvSpPr>
              <p:nvPr/>
            </p:nvSpPr>
            <p:spPr bwMode="auto">
              <a:xfrm>
                <a:off x="2074"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0" name="Group 118"/>
            <p:cNvGrpSpPr>
              <a:grpSpLocks/>
            </p:cNvGrpSpPr>
            <p:nvPr/>
          </p:nvGrpSpPr>
          <p:grpSpPr bwMode="auto">
            <a:xfrm>
              <a:off x="3341" y="3343"/>
              <a:ext cx="1152" cy="391"/>
              <a:chOff x="3226" y="4552"/>
              <a:chExt cx="1152" cy="634"/>
            </a:xfrm>
          </p:grpSpPr>
          <p:sp>
            <p:nvSpPr>
              <p:cNvPr id="174137" name="Rectangle 41"/>
              <p:cNvSpPr>
                <a:spLocks noChangeArrowheads="1"/>
              </p:cNvSpPr>
              <p:nvPr/>
            </p:nvSpPr>
            <p:spPr bwMode="auto">
              <a:xfrm>
                <a:off x="3226"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38" name="Rectangle 117"/>
              <p:cNvSpPr>
                <a:spLocks noChangeArrowheads="1"/>
              </p:cNvSpPr>
              <p:nvPr/>
            </p:nvSpPr>
            <p:spPr bwMode="auto">
              <a:xfrm>
                <a:off x="3226"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1" name="Group 120"/>
            <p:cNvGrpSpPr>
              <a:grpSpLocks/>
            </p:cNvGrpSpPr>
            <p:nvPr/>
          </p:nvGrpSpPr>
          <p:grpSpPr bwMode="auto">
            <a:xfrm>
              <a:off x="4493" y="3343"/>
              <a:ext cx="1152" cy="391"/>
              <a:chOff x="4378" y="4552"/>
              <a:chExt cx="1152" cy="634"/>
            </a:xfrm>
          </p:grpSpPr>
          <p:sp>
            <p:nvSpPr>
              <p:cNvPr id="174135" name="Rectangle 42"/>
              <p:cNvSpPr>
                <a:spLocks noChangeArrowheads="1"/>
              </p:cNvSpPr>
              <p:nvPr/>
            </p:nvSpPr>
            <p:spPr bwMode="auto">
              <a:xfrm>
                <a:off x="4378" y="4552"/>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en-US" b="1">
                    <a:latin typeface="Arial" panose="020B0604020202020204" pitchFamily="34" charset="0"/>
                    <a:cs typeface="Arial" panose="020B0604020202020204" pitchFamily="34" charset="0"/>
                  </a:rPr>
                  <a:t> </a:t>
                </a:r>
              </a:p>
              <a:p>
                <a:pPr algn="ctr" eaLnBrk="0" hangingPunct="0">
                  <a:lnSpc>
                    <a:spcPct val="100000"/>
                  </a:lnSpc>
                </a:pPr>
                <a:endParaRPr lang="en-US" b="1">
                  <a:solidFill>
                    <a:schemeClr val="tx1"/>
                  </a:solidFill>
                  <a:latin typeface="Arial" panose="020B0604020202020204" pitchFamily="34" charset="0"/>
                  <a:cs typeface="Arial" panose="020B0604020202020204" pitchFamily="34" charset="0"/>
                </a:endParaRPr>
              </a:p>
            </p:txBody>
          </p:sp>
          <p:sp>
            <p:nvSpPr>
              <p:cNvPr id="174136" name="Rectangle 119"/>
              <p:cNvSpPr>
                <a:spLocks noChangeArrowheads="1"/>
              </p:cNvSpPr>
              <p:nvPr/>
            </p:nvSpPr>
            <p:spPr bwMode="auto">
              <a:xfrm>
                <a:off x="4378" y="4552"/>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2" name="Group 122"/>
            <p:cNvGrpSpPr>
              <a:grpSpLocks/>
            </p:cNvGrpSpPr>
            <p:nvPr/>
          </p:nvGrpSpPr>
          <p:grpSpPr bwMode="auto">
            <a:xfrm>
              <a:off x="115" y="3734"/>
              <a:ext cx="2074" cy="392"/>
              <a:chOff x="0" y="5186"/>
              <a:chExt cx="2074" cy="634"/>
            </a:xfrm>
          </p:grpSpPr>
          <p:sp>
            <p:nvSpPr>
              <p:cNvPr id="174133" name="Rectangle 43"/>
              <p:cNvSpPr>
                <a:spLocks noChangeArrowheads="1"/>
              </p:cNvSpPr>
              <p:nvPr/>
            </p:nvSpPr>
            <p:spPr bwMode="auto">
              <a:xfrm>
                <a:off x="0" y="5186"/>
                <a:ext cx="2074"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solidFill>
                      <a:schemeClr val="tx1"/>
                    </a:solidFill>
                    <a:latin typeface="Arial" panose="020B0604020202020204" pitchFamily="34" charset="0"/>
                    <a:cs typeface="Arial" panose="020B0604020202020204" pitchFamily="34" charset="0"/>
                  </a:rPr>
                  <a:t>خطاب أيوب الثامن (الفصول 26-31)</a:t>
                </a:r>
                <a:endParaRPr lang="en-US" b="1" dirty="0">
                  <a:solidFill>
                    <a:schemeClr val="tx1"/>
                  </a:solidFill>
                  <a:latin typeface="Arial" panose="020B0604020202020204" pitchFamily="34" charset="0"/>
                  <a:cs typeface="Arial" panose="020B0604020202020204" pitchFamily="34" charset="0"/>
                </a:endParaRPr>
              </a:p>
            </p:txBody>
          </p:sp>
          <p:sp>
            <p:nvSpPr>
              <p:cNvPr id="174134" name="Rectangle 121"/>
              <p:cNvSpPr>
                <a:spLocks noChangeArrowheads="1"/>
              </p:cNvSpPr>
              <p:nvPr/>
            </p:nvSpPr>
            <p:spPr bwMode="auto">
              <a:xfrm>
                <a:off x="0" y="5186"/>
                <a:ext cx="2074"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3" name="Group 124"/>
            <p:cNvGrpSpPr>
              <a:grpSpLocks/>
            </p:cNvGrpSpPr>
            <p:nvPr/>
          </p:nvGrpSpPr>
          <p:grpSpPr bwMode="auto">
            <a:xfrm>
              <a:off x="2189" y="3734"/>
              <a:ext cx="1152" cy="392"/>
              <a:chOff x="2074" y="5186"/>
              <a:chExt cx="1152" cy="634"/>
            </a:xfrm>
          </p:grpSpPr>
          <p:sp>
            <p:nvSpPr>
              <p:cNvPr id="174131" name="Rectangle 44"/>
              <p:cNvSpPr>
                <a:spLocks noChangeArrowheads="1"/>
              </p:cNvSpPr>
              <p:nvPr/>
            </p:nvSpPr>
            <p:spPr bwMode="auto">
              <a:xfrm>
                <a:off x="2074" y="5421"/>
                <a:ext cx="1152" cy="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sz="1800" b="1" dirty="0">
                    <a:solidFill>
                      <a:schemeClr val="tx1"/>
                    </a:solidFill>
                    <a:latin typeface="Arial" panose="020B0604020202020204" pitchFamily="34" charset="0"/>
                    <a:cs typeface="Arial" panose="020B0604020202020204" pitchFamily="34" charset="0"/>
                  </a:rPr>
                  <a:t>29: 2-6، 12-20، 30: 16-19، 24-31</a:t>
                </a:r>
                <a:endParaRPr lang="en-US" sz="1800" b="1" dirty="0">
                  <a:solidFill>
                    <a:schemeClr val="tx1"/>
                  </a:solidFill>
                  <a:latin typeface="Arial" panose="020B0604020202020204" pitchFamily="34" charset="0"/>
                  <a:cs typeface="Arial" panose="020B0604020202020204" pitchFamily="34" charset="0"/>
                </a:endParaRPr>
              </a:p>
            </p:txBody>
          </p:sp>
          <p:sp>
            <p:nvSpPr>
              <p:cNvPr id="174132" name="Rectangle 123"/>
              <p:cNvSpPr>
                <a:spLocks noChangeArrowheads="1"/>
              </p:cNvSpPr>
              <p:nvPr/>
            </p:nvSpPr>
            <p:spPr bwMode="auto">
              <a:xfrm>
                <a:off x="2074"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4" name="Group 126"/>
            <p:cNvGrpSpPr>
              <a:grpSpLocks/>
            </p:cNvGrpSpPr>
            <p:nvPr/>
          </p:nvGrpSpPr>
          <p:grpSpPr bwMode="auto">
            <a:xfrm>
              <a:off x="3341" y="3734"/>
              <a:ext cx="1152" cy="392"/>
              <a:chOff x="3226" y="5186"/>
              <a:chExt cx="1152" cy="634"/>
            </a:xfrm>
          </p:grpSpPr>
          <p:sp>
            <p:nvSpPr>
              <p:cNvPr id="174129" name="Rectangle 45"/>
              <p:cNvSpPr>
                <a:spLocks noChangeArrowheads="1"/>
              </p:cNvSpPr>
              <p:nvPr/>
            </p:nvSpPr>
            <p:spPr bwMode="auto">
              <a:xfrm>
                <a:off x="3226" y="518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30: 20-23</a:t>
                </a:r>
                <a:endParaRPr lang="en-US" b="1" dirty="0">
                  <a:solidFill>
                    <a:schemeClr val="tx1"/>
                  </a:solidFill>
                  <a:latin typeface="Arial" panose="020B0604020202020204" pitchFamily="34" charset="0"/>
                  <a:cs typeface="Arial" panose="020B0604020202020204" pitchFamily="34" charset="0"/>
                </a:endParaRPr>
              </a:p>
            </p:txBody>
          </p:sp>
          <p:sp>
            <p:nvSpPr>
              <p:cNvPr id="174130" name="Rectangle 125"/>
              <p:cNvSpPr>
                <a:spLocks noChangeArrowheads="1"/>
              </p:cNvSpPr>
              <p:nvPr/>
            </p:nvSpPr>
            <p:spPr bwMode="auto">
              <a:xfrm>
                <a:off x="3226"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grpSp>
          <p:nvGrpSpPr>
            <p:cNvPr id="174125" name="Group 128"/>
            <p:cNvGrpSpPr>
              <a:grpSpLocks/>
            </p:cNvGrpSpPr>
            <p:nvPr/>
          </p:nvGrpSpPr>
          <p:grpSpPr bwMode="auto">
            <a:xfrm>
              <a:off x="4493" y="3734"/>
              <a:ext cx="1152" cy="392"/>
              <a:chOff x="4378" y="5186"/>
              <a:chExt cx="1152" cy="634"/>
            </a:xfrm>
          </p:grpSpPr>
          <p:sp>
            <p:nvSpPr>
              <p:cNvPr id="174127" name="Rectangle 46"/>
              <p:cNvSpPr>
                <a:spLocks noChangeArrowheads="1"/>
              </p:cNvSpPr>
              <p:nvPr/>
            </p:nvSpPr>
            <p:spPr bwMode="auto">
              <a:xfrm>
                <a:off x="4378" y="5186"/>
                <a:ext cx="1152" cy="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anchor="ctr" anchorCtr="1"/>
              <a:lstStyle/>
              <a:p>
                <a:pPr algn="ctr">
                  <a:lnSpc>
                    <a:spcPct val="100000"/>
                  </a:lnSpc>
                </a:pPr>
                <a:r>
                  <a:rPr lang="ar-JO" b="1" dirty="0">
                    <a:latin typeface="Arial" panose="020B0604020202020204" pitchFamily="34" charset="0"/>
                    <a:cs typeface="Arial" panose="020B0604020202020204" pitchFamily="34" charset="0"/>
                  </a:rPr>
                  <a:t>30: 1-15</a:t>
                </a:r>
                <a:endParaRPr lang="en-US" b="1" dirty="0">
                  <a:solidFill>
                    <a:schemeClr val="tx1"/>
                  </a:solidFill>
                  <a:latin typeface="Arial" panose="020B0604020202020204" pitchFamily="34" charset="0"/>
                  <a:cs typeface="Arial" panose="020B0604020202020204" pitchFamily="34" charset="0"/>
                </a:endParaRPr>
              </a:p>
            </p:txBody>
          </p:sp>
          <p:sp>
            <p:nvSpPr>
              <p:cNvPr id="174128" name="Rectangle 127"/>
              <p:cNvSpPr>
                <a:spLocks noChangeArrowheads="1"/>
              </p:cNvSpPr>
              <p:nvPr/>
            </p:nvSpPr>
            <p:spPr bwMode="auto">
              <a:xfrm>
                <a:off x="4378" y="5186"/>
                <a:ext cx="1152" cy="63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endParaRPr lang="en-US">
                  <a:latin typeface="Arial" panose="020B0604020202020204" pitchFamily="34" charset="0"/>
                  <a:cs typeface="Arial" panose="020B0604020202020204" pitchFamily="34" charset="0"/>
                </a:endParaRPr>
              </a:p>
            </p:txBody>
          </p:sp>
        </p:grpSp>
        <p:sp>
          <p:nvSpPr>
            <p:cNvPr id="174126" name="Text Box 132"/>
            <p:cNvSpPr txBox="1">
              <a:spLocks noChangeArrowheads="1"/>
            </p:cNvSpPr>
            <p:nvPr/>
          </p:nvSpPr>
          <p:spPr bwMode="auto">
            <a:xfrm>
              <a:off x="3331" y="4089"/>
              <a:ext cx="2264" cy="2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r" eaLnBrk="1" hangingPunct="1">
                <a:lnSpc>
                  <a:spcPct val="100000"/>
                </a:lnSpc>
              </a:pPr>
              <a:r>
                <a:rPr lang="ar-JO" sz="1800" dirty="0">
                  <a:solidFill>
                    <a:schemeClr val="tx1"/>
                  </a:solidFill>
                  <a:latin typeface="Arial" panose="020B0604020202020204" pitchFamily="34" charset="0"/>
                  <a:cs typeface="Arial" panose="020B0604020202020204" pitchFamily="34" charset="0"/>
                </a:rPr>
                <a:t>زوك، تفسير الكتاب المقدس المعرفي، 1: 362</a:t>
              </a:r>
              <a:endParaRPr lang="en-US" sz="1800" dirty="0">
                <a:solidFill>
                  <a:schemeClr val="tx1"/>
                </a:solidFill>
                <a:latin typeface="Arial" panose="020B0604020202020204" pitchFamily="34" charset="0"/>
                <a:cs typeface="Arial" panose="020B0604020202020204" pitchFamily="34" charset="0"/>
              </a:endParaRPr>
            </a:p>
          </p:txBody>
        </p:sp>
      </p:grpSp>
      <p:sp>
        <p:nvSpPr>
          <p:cNvPr id="174084" name="Text Box 2"/>
          <p:cNvSpPr txBox="1">
            <a:spLocks noChangeArrowheads="1"/>
          </p:cNvSpPr>
          <p:nvPr/>
        </p:nvSpPr>
        <p:spPr bwMode="auto">
          <a:xfrm>
            <a:off x="8028384" y="44450"/>
            <a:ext cx="1115616"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algn="ctr" eaLnBrk="1" hangingPunct="1">
              <a:lnSpc>
                <a:spcPct val="100000"/>
              </a:lnSpc>
              <a:spcBef>
                <a:spcPct val="50000"/>
              </a:spcBef>
            </a:pPr>
            <a:r>
              <a:rPr lang="ar-JO" sz="2400" b="1" dirty="0">
                <a:latin typeface="Arial" panose="020B0604020202020204" pitchFamily="34" charset="0"/>
                <a:cs typeface="Arial" panose="020B0604020202020204" pitchFamily="34" charset="0"/>
              </a:rPr>
              <a:t>362</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اعتراف أيوب بالفادي (19: 25)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والحاجة إلى وسيط (9: 33؛ 25: 4؛ 33: 23)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قد تحقق في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(عب 4: 15).</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أيوب</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347 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81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solidFill>
                  <a:schemeClr val="bg1"/>
                </a:solidFill>
                <a:latin typeface="Arial" charset="0"/>
                <a:ea typeface="Osaka" charset="0"/>
                <a:cs typeface="Arial" charset="0"/>
              </a:rPr>
              <a:t>أيوب</a:t>
            </a:r>
            <a:r>
              <a:rPr lang="en-US" sz="8800" dirty="0">
                <a:solidFill>
                  <a:schemeClr val="bg1"/>
                </a:solidFill>
                <a:latin typeface="Arial" charset="0"/>
                <a:ea typeface="Osaka" charset="0"/>
                <a:cs typeface="Arial" charset="0"/>
              </a:rPr>
              <a:t> </a:t>
            </a:r>
            <a:r>
              <a:rPr lang="ar-JO" sz="8800" dirty="0">
                <a:solidFill>
                  <a:schemeClr val="bg1"/>
                </a:solidFill>
                <a:latin typeface="Arial" charset="0"/>
                <a:ea typeface="Osaka" charset="0"/>
                <a:cs typeface="Arial" charset="0"/>
              </a:rPr>
              <a:t>14</a:t>
            </a:r>
            <a:r>
              <a:rPr lang="en-US" sz="8800" dirty="0">
                <a:solidFill>
                  <a:schemeClr val="bg1"/>
                </a:solidFill>
                <a:latin typeface="Arial" charset="0"/>
                <a:ea typeface="Osaka" charset="0"/>
                <a:cs typeface="Arial" charset="0"/>
              </a:rPr>
              <a:t> </a:t>
            </a:r>
          </a:p>
        </p:txBody>
      </p:sp>
    </p:spTree>
    <p:extLst>
      <p:ext uri="{BB962C8B-B14F-4D97-AF65-F5344CB8AC3E}">
        <p14:creationId xmlns:p14="http://schemas.microsoft.com/office/powerpoint/2010/main" val="13239672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1" name="Group 2"/>
          <p:cNvGrpSpPr>
            <a:grpSpLocks/>
          </p:cNvGrpSpPr>
          <p:nvPr/>
        </p:nvGrpSpPr>
        <p:grpSpPr bwMode="auto">
          <a:xfrm>
            <a:off x="0" y="0"/>
            <a:ext cx="9144000" cy="6858000"/>
            <a:chOff x="0" y="0"/>
            <a:chExt cx="5760" cy="4320"/>
          </a:xfrm>
        </p:grpSpPr>
        <p:sp>
          <p:nvSpPr>
            <p:cNvPr id="90115"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pic>
          <p:nvPicPr>
            <p:cNvPr id="148491"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0117" name="Text Box 5"/>
          <p:cNvSpPr txBox="1">
            <a:spLocks noChangeArrowheads="1"/>
          </p:cNvSpPr>
          <p:nvPr/>
        </p:nvSpPr>
        <p:spPr bwMode="auto">
          <a:xfrm>
            <a:off x="76200" y="8382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أليفاز</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18" name="Text Box 6"/>
          <p:cNvSpPr txBox="1">
            <a:spLocks noChangeArrowheads="1"/>
          </p:cNvSpPr>
          <p:nvPr/>
        </p:nvSpPr>
        <p:spPr bwMode="auto">
          <a:xfrm>
            <a:off x="3276600" y="2651125"/>
            <a:ext cx="6096000" cy="707886"/>
          </a:xfrm>
          <a:prstGeom prst="rect">
            <a:avLst/>
          </a:prstGeom>
          <a:noFill/>
          <a:ln w="9525">
            <a:noFill/>
            <a:miter lim="800000"/>
            <a:headEnd/>
            <a:tailEnd/>
          </a:ln>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لقد نلت ما تستحقه</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90119" name="Text Box 7"/>
          <p:cNvSpPr txBox="1">
            <a:spLocks noChangeArrowheads="1"/>
          </p:cNvSpPr>
          <p:nvPr/>
        </p:nvSpPr>
        <p:spPr bwMode="auto">
          <a:xfrm>
            <a:off x="838200" y="2324100"/>
            <a:ext cx="1752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بلدد</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20" name="Text Box 8"/>
          <p:cNvSpPr txBox="1">
            <a:spLocks noChangeArrowheads="1"/>
          </p:cNvSpPr>
          <p:nvPr/>
        </p:nvSpPr>
        <p:spPr bwMode="auto">
          <a:xfrm>
            <a:off x="76200" y="38100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صوفر</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0121" name="Text Box 9"/>
          <p:cNvSpPr txBox="1">
            <a:spLocks noChangeArrowheads="1"/>
          </p:cNvSpPr>
          <p:nvPr/>
        </p:nvSpPr>
        <p:spPr bwMode="auto">
          <a:xfrm>
            <a:off x="3048000" y="1355725"/>
            <a:ext cx="6096000" cy="7016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05" charset="0"/>
                <a:cs typeface="Arial" panose="020B0604020202020204" pitchFamily="34" charset="0"/>
              </a:rPr>
              <a:t>العقوبة</a:t>
            </a:r>
            <a:endParaRPr kumimoji="0" lang="en-US" sz="4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Times New Roman" pitchFamily="-105" charset="0"/>
              <a:cs typeface="Arial" panose="020B0604020202020204" pitchFamily="34" charset="0"/>
            </a:endParaRPr>
          </a:p>
        </p:txBody>
      </p:sp>
      <p:sp>
        <p:nvSpPr>
          <p:cNvPr id="148487" name="AutoShape 10"/>
          <p:cNvSpPr>
            <a:spLocks/>
          </p:cNvSpPr>
          <p:nvPr/>
        </p:nvSpPr>
        <p:spPr bwMode="auto">
          <a:xfrm>
            <a:off x="2971800" y="990600"/>
            <a:ext cx="533400" cy="3505200"/>
          </a:xfrm>
          <a:prstGeom prst="rightBrace">
            <a:avLst>
              <a:gd name="adj1" fmla="val 54762"/>
              <a:gd name="adj2" fmla="val 50000"/>
            </a:avLst>
          </a:prstGeom>
          <a:noFill/>
          <a:ln w="762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8488" name="Rectangle 11"/>
          <p:cNvSpPr>
            <a:spLocks noGrp="1" noChangeArrowheads="1"/>
          </p:cNvSpPr>
          <p:nvPr>
            <p:ph type="title" idx="4294967295"/>
          </p:nvPr>
        </p:nvSpPr>
        <p:spPr>
          <a:xfrm>
            <a:off x="685800" y="5486400"/>
            <a:ext cx="7772400" cy="1143000"/>
          </a:xfrm>
          <a:solidFill>
            <a:schemeClr val="tx2"/>
          </a:solidFill>
        </p:spPr>
        <p:txBody>
          <a:bodyPr/>
          <a:lstStyle/>
          <a:p>
            <a:pPr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فرضيتهم الأساسية</a:t>
            </a:r>
            <a:endParaRPr lang="en-US" dirty="0">
              <a:latin typeface="Arial" panose="020B0604020202020204" pitchFamily="34" charset="0"/>
              <a:ea typeface="ＭＳ Ｐゴシック" charset="0"/>
              <a:cs typeface="Arial" panose="020B0604020202020204" pitchFamily="34" charset="0"/>
            </a:endParaRPr>
          </a:p>
        </p:txBody>
      </p:sp>
      <p:sp>
        <p:nvSpPr>
          <p:cNvPr id="13"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373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2098251112"/>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29" name="Group 2"/>
          <p:cNvGrpSpPr>
            <a:grpSpLocks/>
          </p:cNvGrpSpPr>
          <p:nvPr/>
        </p:nvGrpSpPr>
        <p:grpSpPr bwMode="auto">
          <a:xfrm>
            <a:off x="0" y="0"/>
            <a:ext cx="9144000" cy="6858000"/>
            <a:chOff x="0" y="0"/>
            <a:chExt cx="5760" cy="4320"/>
          </a:xfrm>
        </p:grpSpPr>
        <p:sp>
          <p:nvSpPr>
            <p:cNvPr id="91139" name="Rectangle 3"/>
            <p:cNvSpPr>
              <a:spLocks noChangeArrowheads="1"/>
            </p:cNvSpPr>
            <p:nvPr/>
          </p:nvSpPr>
          <p:spPr bwMode="auto">
            <a:xfrm>
              <a:off x="0" y="0"/>
              <a:ext cx="2880" cy="4320"/>
            </a:xfrm>
            <a:prstGeom prst="rect">
              <a:avLst/>
            </a:prstGeom>
            <a:gradFill rotWithShape="0">
              <a:gsLst>
                <a:gs pos="0">
                  <a:schemeClr val="bg2"/>
                </a:gs>
                <a:gs pos="50000">
                  <a:schemeClr val="tx1"/>
                </a:gs>
                <a:gs pos="100000">
                  <a:schemeClr val="bg2"/>
                </a:gs>
              </a:gsLst>
              <a:lin ang="18900000" scaled="1"/>
            </a:gradFill>
            <a:ln w="9525">
              <a:solidFill>
                <a:schemeClr val="tx1"/>
              </a:solidFill>
              <a:miter lim="800000"/>
              <a:headEnd/>
              <a:tailEnd/>
            </a:ln>
            <a:effectLst/>
          </p:spPr>
          <p:txBody>
            <a:bodyPr wrap="none" anchor="ctr"/>
            <a:lstStyle/>
            <a:p>
              <a:pPr marL="0" marR="0" lvl="0" indent="0" algn="l" defTabSz="914400" rtl="0" eaLnBrk="1" fontAlgn="base" latinLnBrk="0" hangingPunct="1">
                <a:lnSpc>
                  <a:spcPct val="80000"/>
                </a:lnSpc>
                <a:spcBef>
                  <a:spcPct val="0"/>
                </a:spcBef>
                <a:spcAft>
                  <a:spcPct val="0"/>
                </a:spcAft>
                <a:buClrTx/>
                <a:buSzTx/>
                <a:buFontTx/>
                <a:buNone/>
                <a:tabLst/>
                <a:defRPr/>
              </a:pPr>
              <a:endParaRPr kumimoji="0" lang="en-US" sz="2000" b="0" u="none" strike="noStrike" kern="1200" cap="none" spc="0" normalizeH="0" baseline="0" noProof="0">
                <a:ln>
                  <a:noFill/>
                </a:ln>
                <a:solidFill>
                  <a:srgbClr val="000000"/>
                </a:solidFill>
                <a:effectLst/>
                <a:uLnTx/>
                <a:uFillTx/>
                <a:latin typeface="Arial" panose="020B0604020202020204" pitchFamily="34" charset="0"/>
                <a:ea typeface="Times New Roman" pitchFamily="-105" charset="0"/>
                <a:cs typeface="Arial" panose="020B0604020202020204" pitchFamily="34" charset="0"/>
              </a:endParaRPr>
            </a:p>
          </p:txBody>
        </p:sp>
        <p:pic>
          <p:nvPicPr>
            <p:cNvPr id="150535" name="Picture 4" descr="ANGRY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0" y="0"/>
              <a:ext cx="288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1141" name="Text Box 5"/>
          <p:cNvSpPr txBox="1">
            <a:spLocks noChangeArrowheads="1"/>
          </p:cNvSpPr>
          <p:nvPr/>
        </p:nvSpPr>
        <p:spPr bwMode="auto">
          <a:xfrm>
            <a:off x="107950" y="2925763"/>
            <a:ext cx="44259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أنا لا أستحق ما نلته</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1142" name="Text Box 6"/>
          <p:cNvSpPr txBox="1">
            <a:spLocks noChangeArrowheads="1"/>
          </p:cNvSpPr>
          <p:nvPr/>
        </p:nvSpPr>
        <p:spPr bwMode="auto">
          <a:xfrm>
            <a:off x="1028700" y="1066800"/>
            <a:ext cx="2514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أيوب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0532" name="Rectangle 7"/>
          <p:cNvSpPr>
            <a:spLocks noGrp="1" noChangeArrowheads="1"/>
          </p:cNvSpPr>
          <p:nvPr>
            <p:ph type="title" idx="4294967295"/>
          </p:nvPr>
        </p:nvSpPr>
        <p:spPr>
          <a:xfrm>
            <a:off x="687388" y="5454650"/>
            <a:ext cx="7772400" cy="11430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فرضية أيوب الأساسية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9" name="Text Box 13"/>
          <p:cNvSpPr txBox="1">
            <a:spLocks noChangeArrowheads="1"/>
          </p:cNvSpPr>
          <p:nvPr/>
        </p:nvSpPr>
        <p:spPr bwMode="auto">
          <a:xfrm>
            <a:off x="8388350" y="-26988"/>
            <a:ext cx="762000" cy="457201"/>
          </a:xfrm>
          <a:prstGeom prst="rect">
            <a:avLst/>
          </a:prstGeom>
          <a:solidFill>
            <a:schemeClr val="tx2"/>
          </a:solidFill>
          <a:ln w="12700" cap="sq">
            <a:noFill/>
            <a:miter lim="800000"/>
            <a:headEnd type="none" w="sm" len="sm"/>
            <a:tailEnd type="none" w="sm" len="sm"/>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rPr>
              <a:t>373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05" charset="0"/>
              <a:cs typeface="Arial" panose="020B0604020202020204" pitchFamily="34" charset="0"/>
            </a:endParaRPr>
          </a:p>
        </p:txBody>
      </p:sp>
    </p:spTree>
    <p:extLst>
      <p:ext uri="{BB962C8B-B14F-4D97-AF65-F5344CB8AC3E}">
        <p14:creationId xmlns:p14="http://schemas.microsoft.com/office/powerpoint/2010/main" val="3035024892"/>
      </p:ext>
    </p:extLst>
  </p:cSld>
  <p:clrMapOvr>
    <a:masterClrMapping/>
  </p:clrMapOvr>
  <p:transitio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265219" name="Title 2"/>
          <p:cNvSpPr>
            <a:spLocks noGrp="1"/>
          </p:cNvSpPr>
          <p:nvPr>
            <p:ph type="title" idx="4294967295"/>
          </p:nvPr>
        </p:nvSpPr>
        <p:spPr>
          <a:xfrm>
            <a:off x="0" y="783768"/>
            <a:ext cx="9139942" cy="2677656"/>
          </a:xfrm>
          <a:noFill/>
          <a:ln>
            <a:noFill/>
          </a:ln>
        </p:spPr>
        <p:txBody>
          <a:bodyPr vert="horz" wrap="square" lIns="91440" tIns="45720" rIns="91440" bIns="45720" numCol="1" anchor="ctr" anchorCtr="0" compatLnSpc="1">
            <a:prstTxWarp prst="textNoShape">
              <a:avLst/>
            </a:prstTxWarp>
            <a:spAutoFit/>
          </a:bodyPr>
          <a:lstStyle/>
          <a:p>
            <a:pPr defTabSz="457177" eaLnBrk="1" hangingPunct="1"/>
            <a: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a:t>
            </a:r>
            <a:r>
              <a:rPr lang="ar-JO"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 قبول مشيئة الله </a:t>
            </a:r>
            <a: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a:t>
            </a:r>
            <a:b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br>
            <a:br>
              <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br>
            <a:r>
              <a:rPr lang="ar-JO" sz="60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أ</a:t>
            </a:r>
            <a:r>
              <a:rPr lang="ar-SA" sz="60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rPr>
              <a:t>يوب ١٤ : ٧-١٧</a:t>
            </a:r>
            <a:endParaRPr lang="en-US" sz="5400" b="1" kern="1200" dirty="0">
              <a:solidFill>
                <a:srgbClr val="FFFFFF"/>
              </a:solidFill>
              <a:effectLst>
                <a:glow rad="228600">
                  <a:srgbClr val="000000">
                    <a:satMod val="1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7136564"/>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03029"/>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٧</a:t>
            </a:r>
          </a:p>
        </p:txBody>
      </p:sp>
      <p:sp>
        <p:nvSpPr>
          <p:cNvPr id="5" name="Rectangle 4"/>
          <p:cNvSpPr/>
          <p:nvPr/>
        </p:nvSpPr>
        <p:spPr>
          <a:xfrm>
            <a:off x="145143" y="934887"/>
            <a:ext cx="8684381" cy="127419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لأن للشجرة رجاء إن قطعت تخلف أيضاً  ولا تعدم أغصانها</a:t>
            </a:r>
            <a:endParaRPr lang="en-US"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1449633"/>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375775" y="6062673"/>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٨-٩</a:t>
            </a:r>
          </a:p>
        </p:txBody>
      </p:sp>
      <p:sp>
        <p:nvSpPr>
          <p:cNvPr id="7" name="Rectangle 6"/>
          <p:cNvSpPr/>
          <p:nvPr/>
        </p:nvSpPr>
        <p:spPr>
          <a:xfrm>
            <a:off x="1" y="953845"/>
            <a:ext cx="9144000"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ولو قدم في الأرض أصلها ومات في التراب جذعها 9 فمن رائحة الماء تفرخ وتنبت فروعاً كالغرس</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89729051"/>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870339"/>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١٠-١١</a:t>
            </a:r>
          </a:p>
        </p:txBody>
      </p:sp>
      <p:sp>
        <p:nvSpPr>
          <p:cNvPr id="7" name="Rectangle 6"/>
          <p:cNvSpPr/>
          <p:nvPr/>
        </p:nvSpPr>
        <p:spPr>
          <a:xfrm>
            <a:off x="184635" y="1346237"/>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أما الرجل فيموت ويبلى الإنسان يسلم الروح فأين هو 11 قد تنفذ المياه من البحر والنهر ينشف ويجف</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98086927"/>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١٢</a:t>
            </a:r>
          </a:p>
        </p:txBody>
      </p:sp>
      <p:sp>
        <p:nvSpPr>
          <p:cNvPr id="7" name="Rectangle 6"/>
          <p:cNvSpPr/>
          <p:nvPr/>
        </p:nvSpPr>
        <p:spPr>
          <a:xfrm>
            <a:off x="184635" y="1518819"/>
            <a:ext cx="8660189"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12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والإنسان يضطجع ولا يقوم.</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لا يستيقظون حتى لا تبقى السماوات</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    </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ولا ينتبهون من نومهم.</a:t>
            </a:r>
          </a:p>
        </p:txBody>
      </p:sp>
    </p:spTree>
    <p:extLst>
      <p:ext uri="{BB962C8B-B14F-4D97-AF65-F5344CB8AC3E}">
        <p14:creationId xmlns:p14="http://schemas.microsoft.com/office/powerpoint/2010/main" val="1528833860"/>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١٣</a:t>
            </a:r>
          </a:p>
        </p:txBody>
      </p:sp>
      <p:sp>
        <p:nvSpPr>
          <p:cNvPr id="7" name="Rectangle 6"/>
          <p:cNvSpPr/>
          <p:nvPr/>
        </p:nvSpPr>
        <p:spPr>
          <a:xfrm>
            <a:off x="184635" y="1814284"/>
            <a:ext cx="8660189" cy="1274195"/>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ليتك تواريني في الهاوية، وتخفيني إلى أن ينصرف غضبك وتعين لي أجلاً فتذكرني.</a:t>
            </a:r>
            <a:endPar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8378778"/>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iveThanks-Theme-Blan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375775" y="5929628"/>
            <a:ext cx="8392450" cy="683264"/>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JO"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أ</a:t>
            </a: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يوب ١٤ : ١٤-١٥</a:t>
            </a:r>
          </a:p>
        </p:txBody>
      </p:sp>
      <p:sp>
        <p:nvSpPr>
          <p:cNvPr id="7" name="Rectangle 6"/>
          <p:cNvSpPr/>
          <p:nvPr/>
        </p:nvSpPr>
        <p:spPr>
          <a:xfrm>
            <a:off x="0" y="1518819"/>
            <a:ext cx="9144000" cy="1865126"/>
          </a:xfrm>
          <a:prstGeom prst="rect">
            <a:avLst/>
          </a:prstGeom>
          <a:noFill/>
          <a:ln>
            <a:noFill/>
          </a:ln>
        </p:spPr>
        <p:txBody>
          <a:bodyPr vert="horz" wrap="square" lIns="91440" tIns="45720" rIns="91440" bIns="45720" numCol="1" anchor="ctr" anchorCtr="0" compatLnSpc="1">
            <a:prstTxWarp prst="textNoShape">
              <a:avLst/>
            </a:prstTxWarp>
            <a:spAutoFit/>
          </a:bodyPr>
          <a:lstStyle/>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14 إن مات رجل أفيحيا؟ كل أيام جهادي أصبر إلى أن يأتي بدلي.</a:t>
            </a:r>
          </a:p>
          <a:p>
            <a:pPr algn="ctr"/>
            <a:r>
              <a:rPr lang="ar-SA" sz="4800" b="1" dirty="0">
                <a:solidFill>
                  <a:srgbClr val="FFFFFF"/>
                </a:solidFill>
                <a:effectLst>
                  <a:glow rad="228600">
                    <a:srgbClr val="000000">
                      <a:satMod val="175000"/>
                    </a:srgbClr>
                  </a:glow>
                </a:effectLst>
                <a:latin typeface="Arial" panose="020B0604020202020204" pitchFamily="34" charset="0"/>
                <a:cs typeface="Arial" panose="020B0604020202020204" pitchFamily="34" charset="0"/>
              </a:rPr>
              <a:t>15 تدعو فأنا أجيبك تشتاق إلى عمل يدك.</a:t>
            </a:r>
          </a:p>
        </p:txBody>
      </p:sp>
    </p:spTree>
    <p:extLst>
      <p:ext uri="{BB962C8B-B14F-4D97-AF65-F5344CB8AC3E}">
        <p14:creationId xmlns:p14="http://schemas.microsoft.com/office/powerpoint/2010/main" val="1713193683"/>
      </p:ext>
    </p:extLst>
  </p:cSld>
  <p:clrMapOvr>
    <a:masterClrMapping/>
  </p:clrMapOvr>
  <p:transition spd="med">
    <p:randomBar dir="vert"/>
  </p:transition>
</p:sld>
</file>

<file path=ppt/theme/_rels/them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6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2004:Templates:Presentations:Designs:Director's Chair</Template>
  <TotalTime>11597</TotalTime>
  <Words>14097</Words>
  <Application>Microsoft Macintosh PowerPoint</Application>
  <PresentationFormat>On-screen Show (4:3)</PresentationFormat>
  <Paragraphs>2664</Paragraphs>
  <Slides>273</Slides>
  <Notes>121</Notes>
  <HiddenSlides>0</HiddenSlides>
  <MMClips>0</MMClips>
  <ScaleCrop>false</ScaleCrop>
  <HeadingPairs>
    <vt:vector size="6" baseType="variant">
      <vt:variant>
        <vt:lpstr>Fonts Used</vt:lpstr>
      </vt:variant>
      <vt:variant>
        <vt:i4>20</vt:i4>
      </vt:variant>
      <vt:variant>
        <vt:lpstr>Theme</vt:lpstr>
      </vt:variant>
      <vt:variant>
        <vt:i4>39</vt:i4>
      </vt:variant>
      <vt:variant>
        <vt:lpstr>Slide Titles</vt:lpstr>
      </vt:variant>
      <vt:variant>
        <vt:i4>273</vt:i4>
      </vt:variant>
    </vt:vector>
  </HeadingPairs>
  <TitlesOfParts>
    <vt:vector size="332" baseType="lpstr">
      <vt:lpstr>Alfredo's Dance</vt:lpstr>
      <vt:lpstr>ＭＳ Ｐゴシック</vt:lpstr>
      <vt:lpstr>Osaka</vt:lpstr>
      <vt:lpstr>宋体</vt:lpstr>
      <vt:lpstr>Times</vt:lpstr>
      <vt:lpstr>Arial</vt:lpstr>
      <vt:lpstr>Arial Black</vt:lpstr>
      <vt:lpstr>Arial Narrow</vt:lpstr>
      <vt:lpstr>Calibri</vt:lpstr>
      <vt:lpstr>Calibri Light</vt:lpstr>
      <vt:lpstr>Comic Sans MS</vt:lpstr>
      <vt:lpstr>Geneva</vt:lpstr>
      <vt:lpstr>Helvetica</vt:lpstr>
      <vt:lpstr>Monotype Sorts</vt:lpstr>
      <vt:lpstr>Symbol</vt:lpstr>
      <vt:lpstr>Tahoma</vt:lpstr>
      <vt:lpstr>Times New Roman</vt:lpstr>
      <vt:lpstr>Tw Cen MT</vt:lpstr>
      <vt:lpstr>Wingdings</vt:lpstr>
      <vt:lpstr>Wingdings 2</vt:lpstr>
      <vt:lpstr>Strategic</vt:lpstr>
      <vt:lpstr>Default Design</vt:lpstr>
      <vt:lpstr>Bar Code</vt:lpstr>
      <vt:lpstr>Gesture</vt:lpstr>
      <vt:lpstr>1_Default Design</vt:lpstr>
      <vt:lpstr>17_Office Theme</vt:lpstr>
      <vt:lpstr>1_Strategic</vt:lpstr>
      <vt:lpstr>2_Strategic</vt:lpstr>
      <vt:lpstr>3_Strategic</vt:lpstr>
      <vt:lpstr>4_Strategic</vt:lpstr>
      <vt:lpstr>5_Strategic</vt:lpstr>
      <vt:lpstr>6_Strategic</vt:lpstr>
      <vt:lpstr>49_Blank Presentation</vt:lpstr>
      <vt:lpstr>7_Strategic</vt:lpstr>
      <vt:lpstr>Blank Presentation</vt:lpstr>
      <vt:lpstr>9_Strategic</vt:lpstr>
      <vt:lpstr>4_Default Design</vt:lpstr>
      <vt:lpstr>1_Contemporary</vt:lpstr>
      <vt:lpstr>Office Theme</vt:lpstr>
      <vt:lpstr>2_Office Theme</vt:lpstr>
      <vt:lpstr>4_Blank Presentation</vt:lpstr>
      <vt:lpstr>3_Office Theme</vt:lpstr>
      <vt:lpstr>5_Office Theme</vt:lpstr>
      <vt:lpstr>6_untitled 1</vt:lpstr>
      <vt:lpstr>5_Median</vt:lpstr>
      <vt:lpstr>51_Blank Presentation</vt:lpstr>
      <vt:lpstr>10_Strategic</vt:lpstr>
      <vt:lpstr>19_Office Theme</vt:lpstr>
      <vt:lpstr>5_Default Design</vt:lpstr>
      <vt:lpstr>3_Default Design</vt:lpstr>
      <vt:lpstr>1_Clipboard</vt:lpstr>
      <vt:lpstr>2_Clipboard</vt:lpstr>
      <vt:lpstr>6_Default Design</vt:lpstr>
      <vt:lpstr>1_Blank Presentation</vt:lpstr>
      <vt:lpstr>20_Office Theme</vt:lpstr>
      <vt:lpstr>Selling a Product or Service</vt:lpstr>
      <vt:lpstr>46_Blank Presentation</vt:lpstr>
      <vt:lpstr>7_Default Design</vt:lpstr>
      <vt:lpstr>47_Blank Presentation</vt:lpstr>
      <vt:lpstr>مشكلة الألم</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أيوب</vt:lpstr>
      <vt:lpstr>باري هادلستون، الكتاب المقدس الملخص بالأحرف الصوتية (غراند رابيدز: بيكر، 1992)</vt:lpstr>
      <vt:lpstr>كن مطيعاً</vt:lpstr>
      <vt:lpstr>1. لماذا يعبد الإنسان الله؟</vt:lpstr>
      <vt:lpstr>ما هو الرّد المناسب على معاناة الأبرار؟</vt:lpstr>
      <vt:lpstr>1. الإعداد: أحيانًا تأتي المعاناة  عندما لا  نكون قد ارتكبنا  أي خطأ  (أيوب 1-2) </vt:lpstr>
      <vt:lpstr>2. المباحثة : نحن نكافح مع  معاناة الأبرار حتى يأمرنا الله  أن نرتاح في عدم فهمه  (أيوب 3-41) </vt:lpstr>
      <vt:lpstr>3. القرار: ردنا الصحيح  هو في الخضوع لله  (أيوب 42) </vt:lpstr>
      <vt:lpstr>الفكرة الرئيسية في     </vt:lpstr>
      <vt:lpstr>Application</vt:lpstr>
      <vt:lpstr>Black</vt:lpstr>
      <vt:lpstr>الحكمة والشعر</vt:lpstr>
      <vt:lpstr>PowerPoint Presentation</vt:lpstr>
      <vt:lpstr>PowerPoint Presentation</vt:lpstr>
      <vt:lpstr>السير       عبر   الأسفار الشعرية</vt:lpstr>
      <vt:lpstr>الأسفار الشعرية في العهد القديم</vt:lpstr>
      <vt:lpstr>العنوان</vt:lpstr>
      <vt:lpstr>التأليف</vt:lpstr>
      <vt:lpstr>التاريخ</vt:lpstr>
      <vt:lpstr>المستلمين</vt:lpstr>
      <vt:lpstr>المناسبة</vt:lpstr>
      <vt:lpstr>هل عاش أيوب حقاً ؟</vt:lpstr>
      <vt:lpstr>اختبار: لماذا نتألم؟</vt:lpstr>
      <vt:lpstr>أيوب</vt:lpstr>
      <vt:lpstr>كن مطيعاً</vt:lpstr>
      <vt:lpstr>الراباي               هارولد كوشنر</vt:lpstr>
      <vt:lpstr>عندما  تحدث  الأمور السيئة للأشخاص الصالحين</vt:lpstr>
      <vt:lpstr>ما هي المعاناة الصالحة التي مررت بها أو تعاني منها الآن؟</vt:lpstr>
      <vt:lpstr>ما هو التجاوب المناسب                  مع المعاناة الصالحة ؟</vt:lpstr>
      <vt:lpstr>القاعدة في زمن أيوب</vt:lpstr>
      <vt:lpstr>لاهوت القصاص السائد</vt:lpstr>
      <vt:lpstr>أيوب في مأزق</vt:lpstr>
      <vt:lpstr> 1. الإطار : تأتي المعاناة أحياناً عندما لا نفعل أي شيء خاطئ (أي 1-2)</vt:lpstr>
      <vt:lpstr>Slides on  أيوب 1 </vt:lpstr>
      <vt:lpstr>أين كانت عوص؟</vt:lpstr>
      <vt:lpstr> وصف أيوب (1: 1-5)</vt:lpstr>
      <vt:lpstr>الشطرنج</vt:lpstr>
      <vt:lpstr> وصف الشيطان (1: 6-12)</vt:lpstr>
      <vt:lpstr>هجومات الشيطان في أيوب 1</vt:lpstr>
      <vt:lpstr>الرب أعطى والرب أخذ فليكن اسم الرب مباركاً  (1: 21ب)</vt:lpstr>
      <vt:lpstr>الخصائص</vt:lpstr>
      <vt:lpstr>الخصائص</vt:lpstr>
      <vt:lpstr>هل أجاب             الله أيوب؟</vt:lpstr>
      <vt:lpstr>أيوب</vt:lpstr>
      <vt:lpstr>Slides on  أيوب 2 </vt:lpstr>
      <vt:lpstr>الملخص</vt:lpstr>
      <vt:lpstr>زوجة أيوب : العن الله ومت  (2: 9)</vt:lpstr>
      <vt:lpstr>خمسة تجاوبات مع المعاناة</vt:lpstr>
      <vt:lpstr>وقعدوا معه على الأرض سبعة أيام وسبع ليال ولم يكلمه أحد بكلمة لأنهم رأوا أن كآبته كانت عظيمة جداً (2: 13)</vt:lpstr>
      <vt:lpstr>هل تختبر  معاناة صالحة ؟</vt:lpstr>
      <vt:lpstr>ما هو التجاوب المناسب مع المعاناة الصالحة ؟</vt:lpstr>
      <vt:lpstr> 1. الإطار : تأتي المعاناة أحياناً عندما لا نفعل أي شيء خاطئ (أي 1-2)</vt:lpstr>
      <vt:lpstr>ما هو ردنا النموذجي على المعاناة الصالحة؟</vt:lpstr>
      <vt:lpstr>2. الجدال : نصارع مع المعاناة الصالحة حتى يشارك الله سوء الفهم (أيوب 3-41)</vt:lpstr>
      <vt:lpstr>Slides on  أيوب 3 </vt:lpstr>
      <vt:lpstr>المناظرة) أيوب 3-41) </vt:lpstr>
      <vt:lpstr>أيوب</vt:lpstr>
      <vt:lpstr>الملخص</vt:lpstr>
      <vt:lpstr>Slides on  أيوب 4 </vt:lpstr>
      <vt:lpstr>1st Cycle Eliphaz</vt:lpstr>
      <vt:lpstr>خمسة تجاوبات مع المعاناة</vt:lpstr>
      <vt:lpstr>Slides on  أيوب 5 </vt:lpstr>
      <vt:lpstr>الممثلين    في التمثيلية</vt:lpstr>
      <vt:lpstr>Slides on  أيوب 6 </vt:lpstr>
      <vt:lpstr>دورات الجدال في أيوب</vt:lpstr>
      <vt:lpstr>Slides on  أيوب 7 </vt:lpstr>
      <vt:lpstr>لاهوت القصاص السائد</vt:lpstr>
      <vt:lpstr>Slides on  أيوب 8 </vt:lpstr>
      <vt:lpstr>1st Cycle Eliphaz</vt:lpstr>
      <vt:lpstr>Slides on  أيوب 9 </vt:lpstr>
      <vt:lpstr>الملخص</vt:lpstr>
      <vt:lpstr>Slides on  أيوب 10 </vt:lpstr>
      <vt:lpstr>الملخص</vt:lpstr>
      <vt:lpstr>Slides on  أيوب 11 </vt:lpstr>
      <vt:lpstr>1st Cycle Eliphaz</vt:lpstr>
      <vt:lpstr>Slides on  أيوب 12 </vt:lpstr>
      <vt:lpstr>الملخص</vt:lpstr>
      <vt:lpstr>أيوب 12:23</vt:lpstr>
      <vt:lpstr>Slides on  أيوب 13 </vt:lpstr>
      <vt:lpstr>الملخص</vt:lpstr>
      <vt:lpstr>Slides on  أيوب 14 </vt:lpstr>
      <vt:lpstr>فرضيتهم الأساسية</vt:lpstr>
      <vt:lpstr>فرضية أيوب الأساسية</vt:lpstr>
      <vt:lpstr>— قبول مشيئة الله —  أيوب ١٤ : ٧-١٧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أيوب 15 </vt:lpstr>
      <vt:lpstr>2d Cycle Eliphaz</vt:lpstr>
      <vt:lpstr>Slides on  أيوب 16 </vt:lpstr>
      <vt:lpstr>الملخص</vt:lpstr>
      <vt:lpstr>Slides on  أيوب 17 </vt:lpstr>
      <vt:lpstr>عدم فهم الله يفسّر معاناة الأبرار</vt:lpstr>
      <vt:lpstr>أيوب 18</vt:lpstr>
      <vt:lpstr>2d Cycle Eliphaz</vt:lpstr>
      <vt:lpstr>Slides on  أيوب 19 </vt:lpstr>
      <vt:lpstr>خمسة تجاوبات مع المعاناة</vt:lpstr>
      <vt:lpstr>Slides on  أيوب 20 </vt:lpstr>
      <vt:lpstr>2d Cycle Eliphaz</vt:lpstr>
      <vt:lpstr>Slides on  أيوب 21 </vt:lpstr>
      <vt:lpstr>دورات الجدال</vt:lpstr>
      <vt:lpstr>Slides on  أيوب 22 </vt:lpstr>
      <vt:lpstr>2d Cycle Bildad</vt:lpstr>
      <vt:lpstr>Slides on  أيوب 23 </vt:lpstr>
      <vt:lpstr>الملخص</vt:lpstr>
      <vt:lpstr>Slides on  أيوب 24 </vt:lpstr>
      <vt:lpstr>التهم والردود (3-37)</vt:lpstr>
      <vt:lpstr>Slides on  أيوب 25 </vt:lpstr>
      <vt:lpstr>2d Cycle Bildad</vt:lpstr>
      <vt:lpstr>Slides on  أيوب 26 </vt:lpstr>
      <vt:lpstr>Slides on  أيوب 27 </vt:lpstr>
      <vt:lpstr>لماذا يعاني البريء ؟</vt:lpstr>
      <vt:lpstr>Slides on  أيوب 28 </vt:lpstr>
      <vt:lpstr>PowerPoint Presentation</vt:lpstr>
      <vt:lpstr>Slides on  أيوب 29 </vt:lpstr>
      <vt:lpstr>Slides on  أيوب 30 </vt:lpstr>
      <vt:lpstr>Slides on  أيوب 31 </vt:lpstr>
      <vt:lpstr>عهداً قطعت لعيني فكيف أتطلع في عذراء </vt:lpstr>
      <vt:lpstr>Slides on  أيوب 32 </vt:lpstr>
      <vt:lpstr>مخاطبات أليهو (32-37)</vt:lpstr>
      <vt:lpstr>الملخص</vt:lpstr>
      <vt:lpstr>Slides on  أيوب 33 </vt:lpstr>
      <vt:lpstr>الملخص</vt:lpstr>
      <vt:lpstr>خمسة تجاوبات مع المعاناة</vt:lpstr>
      <vt:lpstr>نصائح من أصدقاء أيوب</vt:lpstr>
      <vt:lpstr>Slides on  أيوب 34 </vt:lpstr>
      <vt:lpstr>الملخص</vt:lpstr>
      <vt:lpstr>Slides on  أيوب 35 </vt:lpstr>
      <vt:lpstr>الملخص</vt:lpstr>
      <vt:lpstr>Slides on  أيوب 36 </vt:lpstr>
      <vt:lpstr>وجهات نظر أصدقاء أيوب</vt:lpstr>
      <vt:lpstr>Slides on  أيوب 37 </vt:lpstr>
      <vt:lpstr>الآية المفتاحية</vt:lpstr>
      <vt:lpstr>PowerPoint Presentation</vt:lpstr>
      <vt:lpstr>PowerPoint Presentation</vt:lpstr>
      <vt:lpstr>Slides on  أيوب 38 </vt:lpstr>
      <vt:lpstr>امتحان نصف الفصل لأيوب (38-41) </vt:lpstr>
      <vt:lpstr>خمسة تجاوبات مع المعاناة</vt:lpstr>
      <vt:lpstr>نصائح من أصدقاء أيوب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أيوب 39 </vt:lpstr>
      <vt:lpstr>PowerPoint Presentation</vt:lpstr>
      <vt:lpstr>Slides on  أيوب 40 </vt:lpstr>
      <vt:lpstr>PowerPoint Presentation</vt:lpstr>
      <vt:lpstr>الأساطير في أيوب</vt:lpstr>
      <vt:lpstr>امتحان نصف الفصل لأيوب (38-41) </vt:lpstr>
      <vt:lpstr> (أيوب ٤٠ : ١٥-٢٤) بهيموث</vt:lpstr>
      <vt:lpstr> (أيوب ٤٠ : ١٥-٢٤) بهيموث</vt:lpstr>
      <vt:lpstr> (أيوب ٤٠ : ١٥-٢٤) بهيموث</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كان الأرز       أكبر شجرة       في الشرق الأوسط</vt:lpstr>
      <vt:lpstr>ذيل الفيل ليس كالارز</vt:lpstr>
      <vt:lpstr>ليس مثل شجرة أرز على فرس النهر أيضًا</vt:lpstr>
      <vt:lpstr>ما هو         بهيموث؟</vt:lpstr>
      <vt:lpstr>يخفض ذنبه كأرزة</vt:lpstr>
      <vt:lpstr>يخفض ذنبه كأرزة</vt:lpstr>
      <vt:lpstr>أكثر شبهاً بأن يخفض ذنبه كأرزة</vt:lpstr>
      <vt:lpstr>الديناصورات في سفر أيوب؟</vt:lpstr>
      <vt:lpstr>الديناصورات في سفر أيوب</vt:lpstr>
      <vt:lpstr>الأباتوصور  ( نوع من الديناصورات)</vt:lpstr>
      <vt:lpstr>الديبلودوكس</vt:lpstr>
      <vt:lpstr>البراكيوصور</vt:lpstr>
      <vt:lpstr>الديناصورات في سفر أيوب</vt:lpstr>
      <vt:lpstr>الديناصورات في سفر أيوب</vt:lpstr>
      <vt:lpstr>Slides on  أيوب 41 </vt:lpstr>
      <vt:lpstr>ما هو لوياثان ؟</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 (أيوب ٤١ : ١-٣٤) لوياثان</vt:lpstr>
      <vt:lpstr>الديناصورات في سفر أيوب</vt:lpstr>
      <vt:lpstr>الديناصورات في سفر أيوب</vt:lpstr>
      <vt:lpstr>الديناصورات في سفر أيوب؟</vt:lpstr>
      <vt:lpstr>الديناصورات في سفر أيوب؟</vt:lpstr>
      <vt:lpstr>الديناصورات في سفر أيوب</vt:lpstr>
      <vt:lpstr>Tyrannosaurus Rex</vt:lpstr>
      <vt:lpstr>الديناصورات في سفر أيوب</vt:lpstr>
      <vt:lpstr>الديناصورات في سفر أيوب؟</vt:lpstr>
      <vt:lpstr>الديناصور ريكس</vt:lpstr>
      <vt:lpstr>الديناصورات في سفر أيوب؟</vt:lpstr>
      <vt:lpstr>الديناصورات في سفر أيوب؟</vt:lpstr>
      <vt:lpstr>وقت لإعادة  تعريف الديناصور</vt:lpstr>
      <vt:lpstr>عاشت الديناصورات مؤخراً</vt:lpstr>
      <vt:lpstr>بيوولف ومخلوقات الدنمارك</vt:lpstr>
      <vt:lpstr>وحش الصياد الياباني الميت (التايمز 21 تموز 1977)</vt:lpstr>
      <vt:lpstr>هل هذه سمكة قرش؟</vt:lpstr>
      <vt:lpstr>PowerPoint Presentation</vt:lpstr>
      <vt:lpstr>PowerPoint Presentation</vt:lpstr>
      <vt:lpstr>PowerPoint Presentation</vt:lpstr>
      <vt:lpstr>PowerPoint Presentation</vt:lpstr>
      <vt:lpstr>لماذا يعاني البريء ؟</vt:lpstr>
      <vt:lpstr>ماهو التجاوب المناسب مع المعاناة الصالحة ؟</vt:lpstr>
      <vt:lpstr> 1. الإطار : تأتي المعاناة أحياناً      عندما لا نفعل أي شيء      خاطئ (أي 1-2)</vt:lpstr>
      <vt:lpstr>2. الجدال : نصارع مع المعاناة الصالحة حتى      يشارك الله سوء الفهم (أيوب 3-41)</vt:lpstr>
      <vt:lpstr>3. القرار : تجاوبنا المناسب هو أن نخضع لله      (أيوب 42)</vt:lpstr>
      <vt:lpstr>Slides on  أيوب 42 </vt:lpstr>
      <vt:lpstr>الملخص</vt:lpstr>
      <vt:lpstr>التباينات بين أيوب 1 وأيوب 42</vt:lpstr>
      <vt:lpstr>PowerPoint Presentation</vt:lpstr>
      <vt:lpstr>PowerPoint Presentation</vt:lpstr>
      <vt:lpstr>PowerPoint Presentation</vt:lpstr>
      <vt:lpstr>PowerPoint Presentation</vt:lpstr>
      <vt:lpstr>PowerPoint Presentation</vt:lpstr>
      <vt:lpstr>PowerPoint Presentation</vt:lpstr>
      <vt:lpstr>لا تجتهد في معرفة الأسباب   وانشغل في معرفة الله بدلاً من ذلك</vt:lpstr>
      <vt:lpstr>هل أجاب  الله أيوب ؟</vt:lpstr>
      <vt:lpstr>ما هو التجاوب المناسب مع المعاناة الصالحة ؟</vt:lpstr>
      <vt:lpstr> 1. الإطار : تأتي المعاناة أحياناً      عندما لا نفعل أي شيء      خاطئ (أي 1-2)</vt:lpstr>
      <vt:lpstr>2. الجدال : نصارع مع المعاناة الصالحة حتى      يشارك الله سوء الفهم (أيوب 3-41)</vt:lpstr>
      <vt:lpstr>3. القرار : تجاوبنا المناسب هو أن نخضع لله      (أيوب 42)</vt:lpstr>
      <vt:lpstr>الفكرة الرئيسية في     </vt:lpstr>
      <vt:lpstr>الكلمة المفتاحية</vt:lpstr>
      <vt:lpstr>البيان الموجز</vt:lpstr>
      <vt:lpstr>Application</vt:lpstr>
      <vt:lpstr>لا تحاول إجبار الله أن يخبرك بالأمور  التي لن يقولها</vt:lpstr>
      <vt:lpstr>مزمور 46: 10</vt:lpstr>
      <vt:lpstr>Black</vt:lpstr>
      <vt:lpstr>مسح العهد القديم   •  BibleStudyDownloads.org</vt:lpstr>
      <vt:lpstr>الحجة</vt:lpstr>
      <vt:lpstr>الفرضية</vt:lpstr>
      <vt:lpstr>خمسة تجاوبات مع المعاناة</vt:lpstr>
      <vt:lpstr>خمسة تجاوبات مع المعاناة</vt:lpstr>
      <vt:lpstr>خمسة تجاوبات مع المعاناة</vt:lpstr>
      <vt:lpstr>Black</vt:lpstr>
      <vt:lpstr>مسح العهد القديم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492</cp:revision>
  <dcterms:created xsi:type="dcterms:W3CDTF">2009-09-01T03:21:04Z</dcterms:created>
  <dcterms:modified xsi:type="dcterms:W3CDTF">2024-01-22T14:56:04Z</dcterms:modified>
</cp:coreProperties>
</file>