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4" r:id="rId1"/>
  </p:sldMasterIdLst>
  <p:notesMasterIdLst>
    <p:notesMasterId r:id="rId3"/>
  </p:notesMasterIdLst>
  <p:sldIdLst>
    <p:sldId id="5456" r:id="rId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848"/>
    <p:restoredTop sz="96322"/>
  </p:normalViewPr>
  <p:slideViewPr>
    <p:cSldViewPr snapToGrid="0">
      <p:cViewPr varScale="1">
        <p:scale>
          <a:sx n="82" d="100"/>
          <a:sy n="82" d="100"/>
        </p:scale>
        <p:origin x="184" y="17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E6F8FA-6F42-AE49-B67B-F8E0CD492570}" type="datetimeFigureOut">
              <a:rPr lang="en-US" smtClean="0"/>
              <a:t>5/8/25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8F5C39-528B-7840-B141-D989CD577CAF}" type="slidenum">
              <a:rPr lang="en-US" smtClean="0"/>
              <a:t>‹#›</a:t>
            </a:fld>
            <a:endParaRPr lang="en-US"/>
          </a:p>
        </p:txBody>
      </p:sp>
    </p:spTree>
    <p:extLst>
      <p:ext uri="{BB962C8B-B14F-4D97-AF65-F5344CB8AC3E}">
        <p14:creationId xmlns:p14="http://schemas.microsoft.com/office/powerpoint/2010/main" val="17870069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7"/>
          <p:cNvSpPr>
            <a:spLocks noGrp="1" noChangeArrowheads="1"/>
          </p:cNvSpPr>
          <p:nvPr>
            <p:ph type="sldNum" sz="quarter"/>
          </p:nvPr>
        </p:nvSpPr>
        <p:spPr>
          <a:xfrm>
            <a:off x="3884613" y="8685213"/>
            <a:ext cx="2971800" cy="457200"/>
          </a:xfrm>
          <a:noFill/>
        </p:spPr>
        <p:txBody>
          <a:bodyPr/>
          <a:lstStyle/>
          <a:p>
            <a:pPr marL="0" marR="0" lvl="0" indent="0" algn="r" defTabSz="449263" rtl="0" eaLnBrk="1" fontAlgn="base" latinLnBrk="0" hangingPunct="1">
              <a:lnSpc>
                <a:spcPct val="100000"/>
              </a:lnSpc>
              <a:spcBef>
                <a:spcPct val="0"/>
              </a:spcBef>
              <a:spcAft>
                <a:spcPct val="0"/>
              </a:spcAft>
              <a:buClr>
                <a:srgbClr val="000000"/>
              </a:buClr>
              <a:buSzPct val="100000"/>
              <a:buFont typeface="Calibri" pitchFamily="34" charset="0"/>
              <a:buNone/>
              <a:tabLst>
                <a:tab pos="723900" algn="l"/>
                <a:tab pos="1447800" algn="l"/>
                <a:tab pos="2171700" algn="l"/>
                <a:tab pos="2895600" algn="l"/>
              </a:tabLst>
              <a:defRPr/>
            </a:pPr>
            <a:fld id="{0C475D38-52AF-43E0-894F-A3D9F6848D7D}" type="slidenum">
              <a:rPr kumimoji="0" lang="en-US" sz="1200" b="0" i="0" u="none" strike="noStrike" kern="1200" cap="none" spc="0" normalizeH="0" baseline="0" noProof="0" smtClean="0">
                <a:ln>
                  <a:noFill/>
                </a:ln>
                <a:solidFill>
                  <a:srgbClr val="000000"/>
                </a:solidFill>
                <a:effectLst/>
                <a:uLnTx/>
                <a:uFillTx/>
                <a:latin typeface="Comic Sans MS" pitchFamily="66" charset="0"/>
                <a:ea typeface="MS PGothic" pitchFamily="34" charset="-128"/>
                <a:cs typeface="+mn-cs"/>
              </a:rPr>
              <a:pPr marL="0" marR="0" lvl="0" indent="0" algn="r" defTabSz="449263" rtl="0" eaLnBrk="1" fontAlgn="base" latinLnBrk="0" hangingPunct="1">
                <a:lnSpc>
                  <a:spcPct val="100000"/>
                </a:lnSpc>
                <a:spcBef>
                  <a:spcPct val="0"/>
                </a:spcBef>
                <a:spcAft>
                  <a:spcPct val="0"/>
                </a:spcAft>
                <a:buClr>
                  <a:srgbClr val="000000"/>
                </a:buClr>
                <a:buSzPct val="100000"/>
                <a:buFont typeface="Calibri" pitchFamily="34" charset="0"/>
                <a:buNone/>
                <a:tabLst>
                  <a:tab pos="723900" algn="l"/>
                  <a:tab pos="1447800" algn="l"/>
                  <a:tab pos="2171700" algn="l"/>
                  <a:tab pos="2895600" algn="l"/>
                </a:tabLst>
                <a:defRPr/>
              </a:pPr>
              <a:t>1</a:t>
            </a:fld>
            <a:endParaRPr kumimoji="0" lang="en-US" sz="1200" b="0" i="0" u="none" strike="noStrike" kern="1200" cap="none" spc="0" normalizeH="0" baseline="0" noProof="0">
              <a:ln>
                <a:noFill/>
              </a:ln>
              <a:solidFill>
                <a:srgbClr val="000000"/>
              </a:solidFill>
              <a:effectLst/>
              <a:uLnTx/>
              <a:uFillTx/>
              <a:latin typeface="Comic Sans MS" pitchFamily="66" charset="0"/>
              <a:ea typeface="MS PGothic" pitchFamily="34" charset="-128"/>
              <a:cs typeface="+mn-cs"/>
            </a:endParaRPr>
          </a:p>
        </p:txBody>
      </p:sp>
      <p:sp>
        <p:nvSpPr>
          <p:cNvPr id="382979" name="Rectangle 2"/>
          <p:cNvSpPr>
            <a:spLocks noGrp="1" noRot="1" noChangeAspect="1" noChangeArrowheads="1" noTextEdit="1"/>
          </p:cNvSpPr>
          <p:nvPr>
            <p:ph type="sldImg"/>
          </p:nvPr>
        </p:nvSpPr>
        <p:spPr>
          <a:xfrm>
            <a:off x="1150938" y="692150"/>
            <a:ext cx="4556125" cy="3416300"/>
          </a:xfrm>
          <a:solidFill>
            <a:srgbClr val="FFFFFF"/>
          </a:solidFill>
          <a:ln/>
        </p:spPr>
      </p:sp>
      <p:sp>
        <p:nvSpPr>
          <p:cNvPr id="382980" name="Rectangle 3"/>
          <p:cNvSpPr>
            <a:spLocks noGrp="1" noChangeArrowheads="1"/>
          </p:cNvSpPr>
          <p:nvPr>
            <p:ph type="body" idx="1"/>
          </p:nvPr>
        </p:nvSpPr>
        <p:spPr>
          <a:solidFill>
            <a:srgbClr val="FFFFFF"/>
          </a:solidFill>
          <a:ln>
            <a:solidFill>
              <a:srgbClr val="000000"/>
            </a:solidFill>
          </a:ln>
        </p:spPr>
        <p:txBody>
          <a:bodyPr/>
          <a:lstStyle/>
          <a:p>
            <a:pPr algn="r" rtl="1">
              <a:spcBef>
                <a:spcPts val="0"/>
              </a:spcBef>
              <a:spcAft>
                <a:spcPts val="0"/>
              </a:spcAft>
            </a:pPr>
            <a:r>
              <a:rPr lang="ar-JO" sz="1800" b="0" i="0" u="none" strike="noStrike" dirty="0">
                <a:solidFill>
                  <a:srgbClr val="000000"/>
                </a:solidFill>
                <a:effectLst/>
                <a:latin typeface="Arial" panose="020B0604020202020204" pitchFamily="34" charset="0"/>
              </a:rPr>
              <a:t>يجمع هذا المخطَّط المعقَّد ما بين موضوعَي "الملكوت" و"العهود". يُقدِّم اللهُ للبشريَّة عبْرَ العصور السلطانَ للاشتراك معه في حُكْمِ ملكوته (انظرْ إلى النصِّ باللون الأبيض في أعلى السلايد- تحت العنوان). لكنَّ الجزء الأساسيَّ من السلايد يُبيِّن ظهورَ وعود "العهد الإبراهيميِّ" للعيان في "عهد الأرض"، وفي وعود "العهد الداوديّ"، ووعود "العهد الجديد"- التي جرى تحقيقها جزئيًّا في الوقت الحاضر، ولكنَّها ستُتَمَّم كلِّيًّا في الملكوت المسيانيّ. سيحدث هذا في زمن "المُلْك الألفيّ"، وسيحدث على نحوٍ أوضح بعد ذلك في "الحالة الأبديَّة".</a:t>
            </a:r>
            <a:endParaRPr lang="ar-JO" b="0" dirty="0">
              <a:effectLst/>
            </a:endParaRPr>
          </a:p>
          <a:p>
            <a:pPr algn="r" rtl="1">
              <a:spcBef>
                <a:spcPts val="0"/>
              </a:spcBef>
              <a:spcAft>
                <a:spcPts val="0"/>
              </a:spcAft>
            </a:pPr>
            <a:r>
              <a:rPr lang="ar-JO" sz="1800" b="0" i="0" u="none" strike="noStrike" dirty="0">
                <a:solidFill>
                  <a:srgbClr val="000000"/>
                </a:solidFill>
                <a:effectLst/>
                <a:latin typeface="Arial" panose="020B0604020202020204" pitchFamily="34" charset="0"/>
              </a:rPr>
              <a:t>• يُظهِر هذا الرسم البيانيُّ أيضًا أنَّ العهد الجديد قد حلَّ محلَّ العهد القديم (الموسويّ).</a:t>
            </a:r>
            <a:endParaRPr lang="ar-JO" b="0" dirty="0">
              <a:effectLst/>
            </a:endParaRPr>
          </a:p>
          <a:p>
            <a:pPr algn="r" rtl="1">
              <a:spcBef>
                <a:spcPts val="400"/>
              </a:spcBef>
              <a:spcAft>
                <a:spcPts val="0"/>
              </a:spcAft>
            </a:pPr>
            <a:r>
              <a:rPr lang="ar-JO" sz="1800" b="0" i="0" u="none" strike="noStrike" dirty="0">
                <a:solidFill>
                  <a:srgbClr val="000000"/>
                </a:solidFill>
                <a:effectLst/>
                <a:latin typeface="Arial" panose="020B0604020202020204" pitchFamily="34" charset="0"/>
              </a:rPr>
              <a:t>يتَّفق الجميع على أنَّ تحقيقًا جزئيًّا للعهد المُعطَى لإبراهيم موجودٌ الآن للكنيسة في الروح القدس الساكن فيها وغفران الخطايا (إرميا 31: 31-34)- وأنَّ الإتمام النهائيَّ سيكون في "الحالة الأبديَّة".</a:t>
            </a:r>
            <a:endParaRPr lang="ar-JO" b="0" dirty="0">
              <a:effectLst/>
            </a:endParaRPr>
          </a:p>
          <a:p>
            <a:pPr algn="r" rtl="1">
              <a:spcBef>
                <a:spcPts val="400"/>
              </a:spcBef>
              <a:spcAft>
                <a:spcPts val="0"/>
              </a:spcAft>
            </a:pPr>
            <a:r>
              <a:rPr lang="ar-JO" sz="1800" b="0" i="0" u="none" strike="noStrike" dirty="0">
                <a:solidFill>
                  <a:srgbClr val="000000"/>
                </a:solidFill>
                <a:effectLst/>
                <a:latin typeface="Arial" panose="020B0604020202020204" pitchFamily="34" charset="0"/>
              </a:rPr>
              <a:t>يتعلَّق مجال الخلاف الرئيسيِّ بشأن الفترة الزمنيَّة الممتدَّة من الوقت الحاضر إلى وقت بدء الحالة الأبديَّة. هل ستكون هناك أمورٌ تتحقَّق حرفيًّا مِثْل أرضٍ وعرشٍ وبَرَكةٍ على مستوى العالم لإسرائيل القوميَّة (العِرْقيَّة) قبْلَ بدء الملكوت الأبديّ؟ يُظهِر هذا المخطَّط البيانيُّ المقاطعَ الكتابيَّة التي تعطي بصورةٍ مدوِّيةٍ إجابةَ "نعم" عن هذا السؤال، وذلك في تتميمٍ جزئيٍّ في الوقت الحاضر وتتميمٍ كلِّيٍّ في المستقبل. وسنحصل على إجابة "نعم" تلك إذا قرأنا المقاطع الكتابيَّة المذكورة بالمعنى اللغويِّ الطبيعيِّ للكلمات المستخدَمة في تلك المقاطع. لكنَّ الملكوت المسيانيَّ سيكون على مرحلتين- الأولى في المُلْك الألفيِّ الذي سيدوم 1000 سنة. ثمَّ بعد ذلك تأتي المرحلة الثانية- "الحالة الأبديَّة"- في أورشليم الجديدة بعد تدمير السماوات الحاليَّة والأرض الحاليَّة (رؤيا يوحنَّا 21-22). يا له من مستقبلٍ رائعٍ ينتظر أولئك الذين يثقون بيسوع!</a:t>
            </a:r>
            <a:endParaRPr lang="ar-JO" b="0" dirty="0">
              <a:effectLst/>
            </a:endParaRPr>
          </a:p>
          <a:p>
            <a:endParaRPr lang="en-US" dirty="0">
              <a:latin typeface="Times New Roman"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charset="0"/>
              </a:rPr>
              <a:t>This complicated chart combines the two themes of Kingdom and Covenants. God's kingdom rule extends to humanity across the ages at the top. But the major part shows the unfolding of the Abrahamic Covenant in its Land Covenant, Davidic Covenant, and New Covenant promises—partially fulfilled in the present, but fully completed in the Messianic Kingdom. This will happen in the Millennial Age and especially in the Eternal State.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charset="0"/>
              </a:rPr>
              <a:t>• This chart also shows that the Old (Mosaic) Covenant was replaced by the New Covenant.</a:t>
            </a:r>
          </a:p>
          <a:p>
            <a:endParaRPr lang="en-US" b="0" dirty="0">
              <a:latin typeface="Arial" panose="020B0604020202020204" pitchFamily="34" charset="0"/>
              <a:ea typeface="ＭＳ Ｐゴシック" charset="0"/>
              <a:cs typeface="Arial" panose="020B0604020202020204" pitchFamily="34" charset="0"/>
            </a:endParaRPr>
          </a:p>
          <a:p>
            <a:r>
              <a:rPr lang="en-US" b="0" dirty="0">
                <a:latin typeface="Arial" panose="020B0604020202020204" pitchFamily="34" charset="0"/>
                <a:ea typeface="ＭＳ Ｐゴシック" charset="0"/>
                <a:cs typeface="Arial" panose="020B0604020202020204" pitchFamily="34" charset="0"/>
              </a:rPr>
              <a:t>All agree that a partial fulfillment of the covenant to Abraham exists now to the Church in the indwelling Holy Spirit and forgiveness of sins (Jer 31:31-34)—and the ultimate fulfillment will be in the eternal state.</a:t>
            </a:r>
          </a:p>
          <a:p>
            <a:r>
              <a:rPr lang="en-US" b="0" dirty="0">
                <a:latin typeface="Arial" panose="020B0604020202020204" pitchFamily="34" charset="0"/>
                <a:ea typeface="ＭＳ Ｐゴシック" charset="0"/>
                <a:cs typeface="Arial" panose="020B0604020202020204" pitchFamily="34" charset="0"/>
              </a:rPr>
              <a:t>The main area of disagreement relates to the time period from now to eternity. Will there be a literal land, throne, and worldwide blessing to national (ethnic) Israel before the eternal kingdom? This chart shows verses giving a resounding YES to that question in a present partial fulfillment and a future full fulfillment in the normal sense of language in the verses cited. But the messianic kingdom will be in two stages—first in a millennial fulfillment to last 1000 years, but then, after that, the eternal stage in the new Jerusalem after the destruction of our present heavens and earth (Rev 21–22). What an amazing future remains for those who trust Jesus!</a:t>
            </a:r>
          </a:p>
          <a:p>
            <a:r>
              <a:rPr lang="en-US" b="0" dirty="0">
                <a:latin typeface="Arial" panose="020B0604020202020204" pitchFamily="34" charset="0"/>
                <a:ea typeface="ＭＳ Ｐゴシック" charset="0"/>
                <a:cs typeface="Arial" panose="020B0604020202020204" pitchFamily="34" charset="0"/>
              </a:rPr>
              <a:t>____________</a:t>
            </a:r>
          </a:p>
          <a:p>
            <a:pPr eaLnBrk="1" hangingPunct="1"/>
            <a:r>
              <a:rPr lang="en-US" altLang="zh-CN" b="0" dirty="0">
                <a:latin typeface="Arial" charset="0"/>
                <a:ea typeface="SimSun" charset="0"/>
                <a:cs typeface="SimSun" charset="0"/>
              </a:rPr>
              <a:t>Common-151</a:t>
            </a:r>
          </a:p>
          <a:p>
            <a:pPr marL="0" marR="0" lvl="0" indent="0" algn="l" defTabSz="449263" rtl="0" eaLnBrk="1" fontAlgn="base" latinLnBrk="0" hangingPunct="1">
              <a:lnSpc>
                <a:spcPct val="100000"/>
              </a:lnSpc>
              <a:spcBef>
                <a:spcPct val="30000"/>
              </a:spcBef>
              <a:spcAft>
                <a:spcPct val="0"/>
              </a:spcAft>
              <a:buClr>
                <a:srgbClr val="000000"/>
              </a:buClr>
              <a:buSzPct val="100000"/>
              <a:buFont typeface="Times New Roman" charset="0"/>
              <a:buNone/>
              <a:tabLst/>
              <a:defRPr/>
            </a:pPr>
            <a:r>
              <a:rPr lang="en-US" altLang="zh-CN" b="0" dirty="0">
                <a:latin typeface="Arial" charset="0"/>
                <a:ea typeface="SimSun" charset="0"/>
                <a:cs typeface="SimSun" charset="0"/>
              </a:rPr>
              <a:t>BG-13-Present &amp; Future Geog-74</a:t>
            </a:r>
          </a:p>
          <a:p>
            <a:pPr marL="0" marR="0" lvl="0" indent="0" algn="l" defTabSz="449263" rtl="0" eaLnBrk="1" fontAlgn="base" latinLnBrk="0" hangingPunct="1">
              <a:lnSpc>
                <a:spcPct val="100000"/>
              </a:lnSpc>
              <a:spcBef>
                <a:spcPct val="30000"/>
              </a:spcBef>
              <a:spcAft>
                <a:spcPct val="0"/>
              </a:spcAft>
              <a:buClr>
                <a:srgbClr val="000000"/>
              </a:buClr>
              <a:buSzPct val="100000"/>
              <a:buFont typeface="Times New Roman" charset="0"/>
              <a:buNone/>
              <a:tabLst/>
              <a:defRPr/>
            </a:pPr>
            <a:r>
              <a:rPr lang="en-US" altLang="zh-CN" b="0" dirty="0">
                <a:latin typeface="Arial" charset="0"/>
                <a:ea typeface="SimSun" charset="0"/>
                <a:cs typeface="SimSun" charset="0"/>
              </a:rPr>
              <a:t>BS-14-OT_Literature-55</a:t>
            </a:r>
          </a:p>
          <a:p>
            <a:pPr eaLnBrk="1" hangingPunct="1"/>
            <a:r>
              <a:rPr lang="en-US" altLang="zh-CN" b="0" dirty="0">
                <a:latin typeface="Arial" charset="0"/>
                <a:ea typeface="SimSun" charset="0"/>
                <a:cs typeface="SimSun" charset="0"/>
              </a:rPr>
              <a:t>BT-01-OT Biblical Theology-25</a:t>
            </a:r>
          </a:p>
          <a:p>
            <a:pPr eaLnBrk="1" hangingPunct="1"/>
            <a:r>
              <a:rPr lang="en-US" altLang="zh-CN" b="0" dirty="0">
                <a:latin typeface="Arial" charset="0"/>
                <a:ea typeface="SimSun" charset="0"/>
                <a:cs typeface="SimSun" charset="0"/>
              </a:rPr>
              <a:t>CH-02-Nature-103-p34a</a:t>
            </a:r>
          </a:p>
          <a:p>
            <a:pPr eaLnBrk="1" hangingPunct="1"/>
            <a:r>
              <a:rPr lang="en-US" altLang="zh-CN" b="0" dirty="0">
                <a:latin typeface="Arial" charset="0"/>
                <a:ea typeface="SimSun" charset="0"/>
                <a:cs typeface="SimSun" charset="0"/>
              </a:rPr>
              <a:t>OC-10-Chronology-42</a:t>
            </a:r>
          </a:p>
          <a:p>
            <a:pPr eaLnBrk="1" hangingPunct="1"/>
            <a:r>
              <a:rPr lang="en-US" altLang="zh-CN" b="0" dirty="0">
                <a:latin typeface="Arial" charset="0"/>
                <a:ea typeface="SimSun" charset="0"/>
                <a:cs typeface="SimSun" charset="0"/>
              </a:rPr>
              <a:t>OS-00-Intro &amp; Biblical Theology-40 &amp; 103</a:t>
            </a:r>
          </a:p>
          <a:p>
            <a:pPr eaLnBrk="1" hangingPunct="1"/>
            <a:r>
              <a:rPr lang="en-US" altLang="zh-CN" b="0" dirty="0">
                <a:latin typeface="Arial" charset="0"/>
                <a:ea typeface="SimSun" charset="0"/>
                <a:cs typeface="SimSun" charset="0"/>
              </a:rPr>
              <a:t>OS-00-Pentateuch-18</a:t>
            </a:r>
          </a:p>
          <a:p>
            <a:pPr eaLnBrk="1" hangingPunct="1"/>
            <a:r>
              <a:rPr lang="en-US" altLang="zh-CN" b="0" dirty="0">
                <a:latin typeface="Arial" charset="0"/>
                <a:ea typeface="SimSun" charset="0"/>
                <a:cs typeface="SimSun" charset="0"/>
              </a:rPr>
              <a:t>OS-01-Gen4-20—slide 220</a:t>
            </a:r>
          </a:p>
          <a:p>
            <a:pPr eaLnBrk="1" hangingPunct="1"/>
            <a:r>
              <a:rPr lang="en-US" altLang="zh-CN" b="0" dirty="0">
                <a:latin typeface="Arial" charset="0"/>
                <a:ea typeface="SimSun" charset="0"/>
                <a:cs typeface="SimSun" charset="0"/>
              </a:rPr>
              <a:t>OS-02-Exodus-294-p22</a:t>
            </a:r>
          </a:p>
          <a:p>
            <a:pPr eaLnBrk="1" hangingPunct="1"/>
            <a:r>
              <a:rPr lang="en-US" altLang="zh-CN" b="0" dirty="0">
                <a:latin typeface="Arial" charset="0"/>
                <a:ea typeface="SimSun" charset="0"/>
                <a:cs typeface="SimSun" charset="0"/>
              </a:rPr>
              <a:t>OS-05-Deut-285, 306</a:t>
            </a:r>
          </a:p>
          <a:p>
            <a:pPr eaLnBrk="1" hangingPunct="1"/>
            <a:r>
              <a:rPr lang="en-US" altLang="zh-CN" b="0" dirty="0">
                <a:latin typeface="Arial" charset="0"/>
                <a:ea typeface="SimSun" charset="0"/>
                <a:cs typeface="SimSun" charset="0"/>
              </a:rPr>
              <a:t>OS-10-2Sam-97-p22</a:t>
            </a:r>
          </a:p>
          <a:p>
            <a:pPr eaLnBrk="1" hangingPunct="1"/>
            <a:r>
              <a:rPr lang="en-US" altLang="zh-CN" b="0" dirty="0">
                <a:latin typeface="Arial" charset="0"/>
                <a:ea typeface="SimSun" charset="0"/>
                <a:cs typeface="SimSun" charset="0"/>
              </a:rPr>
              <a:t>OS-10-Davidic Covenant-29</a:t>
            </a:r>
          </a:p>
          <a:p>
            <a:pPr eaLnBrk="1" hangingPunct="1"/>
            <a:r>
              <a:rPr lang="en-US" b="0" dirty="0">
                <a:latin typeface="Times New Roman" charset="0"/>
                <a:ea typeface="ＭＳ Ｐゴシック" charset="0"/>
                <a:cs typeface="ＭＳ Ｐゴシック" charset="0"/>
              </a:rPr>
              <a:t>OS-12-Kings &amp; Prophets Charts-25</a:t>
            </a:r>
            <a:endParaRPr lang="en-US" altLang="zh-CN" b="0" dirty="0">
              <a:latin typeface="Arial" charset="0"/>
              <a:ea typeface="SimSun" charset="0"/>
              <a:cs typeface="SimSun" charset="0"/>
            </a:endParaRPr>
          </a:p>
          <a:p>
            <a:pPr eaLnBrk="1" hangingPunct="1"/>
            <a:r>
              <a:rPr lang="en-US" altLang="zh-CN" b="0" dirty="0">
                <a:latin typeface="Arial" charset="0"/>
                <a:ea typeface="SimSun" charset="0"/>
                <a:cs typeface="SimSun" charset="0"/>
              </a:rPr>
              <a:t>OS-13-1 Chron-46</a:t>
            </a:r>
          </a:p>
          <a:p>
            <a:pPr marL="0" marR="0" lvl="0" indent="0" algn="l" defTabSz="449263" rtl="0" eaLnBrk="1" fontAlgn="base" latinLnBrk="0" hangingPunct="1">
              <a:lnSpc>
                <a:spcPct val="100000"/>
              </a:lnSpc>
              <a:spcBef>
                <a:spcPct val="30000"/>
              </a:spcBef>
              <a:spcAft>
                <a:spcPct val="0"/>
              </a:spcAft>
              <a:buClr>
                <a:srgbClr val="000000"/>
              </a:buClr>
              <a:buSzPct val="100000"/>
              <a:buFont typeface="Times New Roman" charset="0"/>
              <a:buNone/>
              <a:tabLst/>
              <a:defRPr/>
            </a:pPr>
            <a:r>
              <a:rPr lang="en-US" altLang="zh-CN" b="0" dirty="0">
                <a:latin typeface="Arial" charset="0"/>
                <a:ea typeface="SimSun" charset="0"/>
                <a:cs typeface="SimSun" charset="0"/>
              </a:rPr>
              <a:t>OS-23-Isaiah-97-p337</a:t>
            </a:r>
          </a:p>
          <a:p>
            <a:pPr eaLnBrk="1" hangingPunct="1"/>
            <a:r>
              <a:rPr lang="en-US" altLang="zh-CN" b="0" dirty="0">
                <a:latin typeface="Arial" charset="0"/>
                <a:ea typeface="SimSun" charset="0"/>
                <a:cs typeface="SimSun" charset="0"/>
              </a:rPr>
              <a:t>OS-24-Jeremiah-174-p337</a:t>
            </a:r>
          </a:p>
          <a:p>
            <a:pPr eaLnBrk="1" hangingPunct="1"/>
            <a:r>
              <a:rPr lang="en-US" altLang="zh-CN" b="0" dirty="0">
                <a:latin typeface="Arial" charset="0"/>
                <a:ea typeface="SimSun" charset="0"/>
                <a:cs typeface="SimSun" charset="0"/>
              </a:rPr>
              <a:t>OS-23-Isaiah-97-p337</a:t>
            </a:r>
          </a:p>
          <a:p>
            <a:pPr eaLnBrk="1" hangingPunct="1"/>
            <a:r>
              <a:rPr lang="en-US" altLang="zh-CN" b="0" dirty="0">
                <a:latin typeface="Arial" charset="0"/>
                <a:ea typeface="SimSun" charset="0"/>
                <a:cs typeface="SimSun" charset="0"/>
              </a:rPr>
              <a:t>OS-28-Hosea-49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0" dirty="0">
                <a:latin typeface="Arial" charset="0"/>
                <a:ea typeface="SimSun" charset="0"/>
                <a:cs typeface="SimSun" charset="0"/>
              </a:rPr>
              <a:t>OS-31-Obadiah-164</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0" dirty="0">
                <a:latin typeface="Arial" charset="0"/>
                <a:ea typeface="SimSun" charset="0"/>
                <a:cs typeface="SimSun" charset="0"/>
              </a:rPr>
              <a:t>05-Acts1-2-slide 45</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0" dirty="0">
                <a:latin typeface="Arial" charset="0"/>
                <a:ea typeface="SimSun" charset="0"/>
                <a:cs typeface="SimSun" charset="0"/>
              </a:rPr>
              <a:t>NS-06-Rom9-16—slide 49</a:t>
            </a: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b="0" dirty="0">
                <a:latin typeface="Arial" charset="0"/>
                <a:ea typeface="SimSun" charset="0"/>
                <a:cs typeface="SimSun" charset="0"/>
              </a:rPr>
              <a:t>NS-09-Gal-148-p9g</a:t>
            </a:r>
          </a:p>
          <a:p>
            <a:pPr eaLnBrk="1" hangingPunct="1"/>
            <a:r>
              <a:rPr lang="en-US" altLang="zh-CN" b="0" dirty="0">
                <a:latin typeface="Arial" charset="0"/>
                <a:ea typeface="SimSun" charset="0"/>
                <a:cs typeface="SimSun" charset="0"/>
              </a:rPr>
              <a:t>NS-19-Hebrews-342-p9g</a:t>
            </a:r>
          </a:p>
          <a:p>
            <a:pPr eaLnBrk="1" hangingPunct="1"/>
            <a:r>
              <a:rPr lang="en-US" altLang="zh-CN" b="0" dirty="0">
                <a:latin typeface="Arial" charset="0"/>
                <a:ea typeface="SimSun" charset="0"/>
                <a:cs typeface="SimSun" charset="0"/>
              </a:rPr>
              <a:t>NS-27-Rev20-22-slide 189</a:t>
            </a:r>
          </a:p>
          <a:p>
            <a:pPr eaLnBrk="1" hangingPunct="1"/>
            <a:r>
              <a:rPr lang="en-US" altLang="zh-CN" b="0" dirty="0">
                <a:latin typeface="Arial" charset="0"/>
                <a:ea typeface="SimSun" charset="0"/>
                <a:cs typeface="SimSun" charset="0"/>
              </a:rPr>
              <a:t>SA-08-Mosaic Law-19-p38a</a:t>
            </a:r>
            <a:endParaRPr lang="zh-CN" altLang="en-US" b="0" dirty="0">
              <a:latin typeface="Arial" charset="0"/>
              <a:ea typeface="SimSun" charset="0"/>
              <a:cs typeface="SimSun" charset="0"/>
            </a:endParaRPr>
          </a:p>
          <a:p>
            <a:pPr eaLnBrk="1" hangingPunct="1"/>
            <a:endParaRPr lang="zh-CN" altLang="en-US" b="0" dirty="0">
              <a:latin typeface="Arial" charset="0"/>
              <a:ea typeface="SimSun" charset="0"/>
              <a:cs typeface="SimSun" charset="0"/>
            </a:endParaRPr>
          </a:p>
        </p:txBody>
      </p:sp>
    </p:spTree>
    <p:extLst>
      <p:ext uri="{BB962C8B-B14F-4D97-AF65-F5344CB8AC3E}">
        <p14:creationId xmlns:p14="http://schemas.microsoft.com/office/powerpoint/2010/main" val="32426084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824278445"/>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amma/>
                <a:shade val="80000"/>
                <a:invGamma/>
              </a:schemeClr>
            </a:gs>
            <a:gs pos="100000">
              <a:schemeClr val="bg1"/>
            </a:gs>
          </a:gsLst>
          <a:lin ang="5400000" scaled="1"/>
        </a:gradFill>
        <a:effectLst/>
      </p:bgPr>
    </p:bg>
    <p:spTree>
      <p:nvGrpSpPr>
        <p:cNvPr id="1" name=""/>
        <p:cNvGrpSpPr/>
        <p:nvPr/>
      </p:nvGrpSpPr>
      <p:grpSpPr>
        <a:xfrm>
          <a:off x="0" y="0"/>
          <a:ext cx="0" cy="0"/>
          <a:chOff x="0" y="0"/>
          <a:chExt cx="0" cy="0"/>
        </a:xfrm>
      </p:grpSpPr>
      <p:grpSp>
        <p:nvGrpSpPr>
          <p:cNvPr id="32770" name="Group 2"/>
          <p:cNvGrpSpPr>
            <a:grpSpLocks/>
          </p:cNvGrpSpPr>
          <p:nvPr/>
        </p:nvGrpSpPr>
        <p:grpSpPr bwMode="auto">
          <a:xfrm>
            <a:off x="0" y="0"/>
            <a:ext cx="9145588" cy="6845300"/>
            <a:chOff x="0" y="0"/>
            <a:chExt cx="5761" cy="4312"/>
          </a:xfrm>
        </p:grpSpPr>
        <p:sp>
          <p:nvSpPr>
            <p:cNvPr id="336901" name="Rectangle 3"/>
            <p:cNvSpPr>
              <a:spLocks noChangeArrowheads="1"/>
            </p:cNvSpPr>
            <p:nvPr/>
          </p:nvSpPr>
          <p:spPr bwMode="auto">
            <a:xfrm>
              <a:off x="0" y="0"/>
              <a:ext cx="5753" cy="4312"/>
            </a:xfrm>
            <a:prstGeom prst="rect">
              <a:avLst/>
            </a:prstGeom>
            <a:gradFill rotWithShape="0">
              <a:gsLst>
                <a:gs pos="0">
                  <a:srgbClr val="000080"/>
                </a:gs>
                <a:gs pos="100000">
                  <a:srgbClr val="000026"/>
                </a:gs>
              </a:gsLst>
              <a:lin ang="0" scaled="1"/>
            </a:gradFill>
            <a:ln>
              <a:noFill/>
            </a:ln>
            <a:extLst>
              <a:ext uri="{91240B29-F687-4f45-9708-019B960494DF}"/>
            </a:extLst>
          </p:spPr>
          <p:txBody>
            <a:bodyPr wrap="none" anchor="ctr"/>
            <a:lstStyle/>
            <a:p>
              <a:pPr algn="l" defTabSz="914400" rtl="0">
                <a:defRPr/>
              </a:pPr>
              <a:endParaRPr lang="en-US">
                <a:solidFill>
                  <a:srgbClr val="FFFFFF"/>
                </a:solidFill>
                <a:latin typeface="Times New Roman" charset="0"/>
                <a:ea typeface="ＭＳ Ｐゴシック" charset="0"/>
                <a:cs typeface="ＭＳ Ｐゴシック" charset="0"/>
              </a:endParaRPr>
            </a:p>
          </p:txBody>
        </p:sp>
        <p:sp useBgFill="1">
          <p:nvSpPr>
            <p:cNvPr id="336902" name="Freeform 4"/>
            <p:cNvSpPr>
              <a:spLocks/>
            </p:cNvSpPr>
            <p:nvPr/>
          </p:nvSpPr>
          <p:spPr bwMode="auto">
            <a:xfrm>
              <a:off x="0" y="73"/>
              <a:ext cx="5761" cy="4166"/>
            </a:xfrm>
            <a:custGeom>
              <a:avLst/>
              <a:gdLst>
                <a:gd name="T0" fmla="*/ 1 w 5761"/>
                <a:gd name="T1" fmla="*/ 3948 h 4166"/>
                <a:gd name="T2" fmla="*/ 1 w 5761"/>
                <a:gd name="T3" fmla="*/ 3997 h 4166"/>
                <a:gd name="T4" fmla="*/ 5760 w 5761"/>
                <a:gd name="T5" fmla="*/ 4105 h 4166"/>
                <a:gd name="T6" fmla="*/ 5760 w 5761"/>
                <a:gd name="T7" fmla="*/ 4165 h 4166"/>
                <a:gd name="T8" fmla="*/ 1 w 5761"/>
                <a:gd name="T9" fmla="*/ 61 h 4166"/>
                <a:gd name="T10" fmla="*/ 1 w 5761"/>
                <a:gd name="T11" fmla="*/ 108 h 4166"/>
                <a:gd name="T12" fmla="*/ 5760 w 5761"/>
                <a:gd name="T13" fmla="*/ 216 h 4166"/>
                <a:gd name="T14" fmla="*/ 5760 w 5761"/>
                <a:gd name="T15" fmla="*/ 277 h 4166"/>
                <a:gd name="T16" fmla="*/ 1 w 5761"/>
                <a:gd name="T17" fmla="*/ 384 h 4166"/>
                <a:gd name="T18" fmla="*/ 1 w 5761"/>
                <a:gd name="T19" fmla="*/ 432 h 4166"/>
                <a:gd name="T20" fmla="*/ 5760 w 5761"/>
                <a:gd name="T21" fmla="*/ 540 h 4166"/>
                <a:gd name="T22" fmla="*/ 5760 w 5761"/>
                <a:gd name="T23" fmla="*/ 600 h 4166"/>
                <a:gd name="T24" fmla="*/ 1 w 5761"/>
                <a:gd name="T25" fmla="*/ 708 h 4166"/>
                <a:gd name="T26" fmla="*/ 1 w 5761"/>
                <a:gd name="T27" fmla="*/ 756 h 4166"/>
                <a:gd name="T28" fmla="*/ 5760 w 5761"/>
                <a:gd name="T29" fmla="*/ 865 h 4166"/>
                <a:gd name="T30" fmla="*/ 5760 w 5761"/>
                <a:gd name="T31" fmla="*/ 925 h 4166"/>
                <a:gd name="T32" fmla="*/ 1 w 5761"/>
                <a:gd name="T33" fmla="*/ 1032 h 4166"/>
                <a:gd name="T34" fmla="*/ 1 w 5761"/>
                <a:gd name="T35" fmla="*/ 1080 h 4166"/>
                <a:gd name="T36" fmla="*/ 5760 w 5761"/>
                <a:gd name="T37" fmla="*/ 1188 h 4166"/>
                <a:gd name="T38" fmla="*/ 5760 w 5761"/>
                <a:gd name="T39" fmla="*/ 1248 h 4166"/>
                <a:gd name="T40" fmla="*/ 1 w 5761"/>
                <a:gd name="T41" fmla="*/ 1357 h 4166"/>
                <a:gd name="T42" fmla="*/ 1 w 5761"/>
                <a:gd name="T43" fmla="*/ 1404 h 4166"/>
                <a:gd name="T44" fmla="*/ 5760 w 5761"/>
                <a:gd name="T45" fmla="*/ 1512 h 4166"/>
                <a:gd name="T46" fmla="*/ 5760 w 5761"/>
                <a:gd name="T47" fmla="*/ 1572 h 4166"/>
                <a:gd name="T48" fmla="*/ 1 w 5761"/>
                <a:gd name="T49" fmla="*/ 1680 h 4166"/>
                <a:gd name="T50" fmla="*/ 1 w 5761"/>
                <a:gd name="T51" fmla="*/ 1728 h 4166"/>
                <a:gd name="T52" fmla="*/ 5760 w 5761"/>
                <a:gd name="T53" fmla="*/ 1836 h 4166"/>
                <a:gd name="T54" fmla="*/ 5760 w 5761"/>
                <a:gd name="T55" fmla="*/ 1896 h 4166"/>
                <a:gd name="T56" fmla="*/ 1 w 5761"/>
                <a:gd name="T57" fmla="*/ 2005 h 4166"/>
                <a:gd name="T58" fmla="*/ 1 w 5761"/>
                <a:gd name="T59" fmla="*/ 2052 h 4166"/>
                <a:gd name="T60" fmla="*/ 5760 w 5761"/>
                <a:gd name="T61" fmla="*/ 2161 h 4166"/>
                <a:gd name="T62" fmla="*/ 5760 w 5761"/>
                <a:gd name="T63" fmla="*/ 2220 h 4166"/>
                <a:gd name="T64" fmla="*/ 1 w 5761"/>
                <a:gd name="T65" fmla="*/ 2328 h 4166"/>
                <a:gd name="T66" fmla="*/ 1 w 5761"/>
                <a:gd name="T67" fmla="*/ 2376 h 4166"/>
                <a:gd name="T68" fmla="*/ 5760 w 5761"/>
                <a:gd name="T69" fmla="*/ 2484 h 4166"/>
                <a:gd name="T70" fmla="*/ 5760 w 5761"/>
                <a:gd name="T71" fmla="*/ 2545 h 4166"/>
                <a:gd name="T72" fmla="*/ 1 w 5761"/>
                <a:gd name="T73" fmla="*/ 2652 h 4166"/>
                <a:gd name="T74" fmla="*/ 1 w 5761"/>
                <a:gd name="T75" fmla="*/ 2700 h 4166"/>
                <a:gd name="T76" fmla="*/ 5760 w 5761"/>
                <a:gd name="T77" fmla="*/ 2808 h 4166"/>
                <a:gd name="T78" fmla="*/ 5760 w 5761"/>
                <a:gd name="T79" fmla="*/ 2868 h 4166"/>
                <a:gd name="T80" fmla="*/ 1 w 5761"/>
                <a:gd name="T81" fmla="*/ 2977 h 4166"/>
                <a:gd name="T82" fmla="*/ 1 w 5761"/>
                <a:gd name="T83" fmla="*/ 3024 h 4166"/>
                <a:gd name="T84" fmla="*/ 5760 w 5761"/>
                <a:gd name="T85" fmla="*/ 3132 h 4166"/>
                <a:gd name="T86" fmla="*/ 5760 w 5761"/>
                <a:gd name="T87" fmla="*/ 3192 h 4166"/>
                <a:gd name="T88" fmla="*/ 1 w 5761"/>
                <a:gd name="T89" fmla="*/ 3301 h 4166"/>
                <a:gd name="T90" fmla="*/ 1 w 5761"/>
                <a:gd name="T91" fmla="*/ 3348 h 4166"/>
                <a:gd name="T92" fmla="*/ 5760 w 5761"/>
                <a:gd name="T93" fmla="*/ 3457 h 4166"/>
                <a:gd name="T94" fmla="*/ 5760 w 5761"/>
                <a:gd name="T95" fmla="*/ 3516 h 4166"/>
                <a:gd name="T96" fmla="*/ 1 w 5761"/>
                <a:gd name="T97" fmla="*/ 3624 h 4166"/>
                <a:gd name="T98" fmla="*/ 1 w 5761"/>
                <a:gd name="T99" fmla="*/ 3672 h 4166"/>
                <a:gd name="T100" fmla="*/ 5760 w 5761"/>
                <a:gd name="T101" fmla="*/ 3781 h 4166"/>
                <a:gd name="T102" fmla="*/ 5760 w 5761"/>
                <a:gd name="T103" fmla="*/ 3841 h 416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Lst>
              <a:ahLst/>
              <a:cxnLst>
                <a:cxn ang="T104">
                  <a:pos x="T0" y="T1"/>
                </a:cxn>
                <a:cxn ang="T105">
                  <a:pos x="T2" y="T3"/>
                </a:cxn>
                <a:cxn ang="T106">
                  <a:pos x="T4" y="T5"/>
                </a:cxn>
                <a:cxn ang="T107">
                  <a:pos x="T6" y="T7"/>
                </a:cxn>
                <a:cxn ang="T108">
                  <a:pos x="T8" y="T9"/>
                </a:cxn>
                <a:cxn ang="T109">
                  <a:pos x="T10" y="T11"/>
                </a:cxn>
                <a:cxn ang="T110">
                  <a:pos x="T12" y="T13"/>
                </a:cxn>
                <a:cxn ang="T111">
                  <a:pos x="T14" y="T15"/>
                </a:cxn>
                <a:cxn ang="T112">
                  <a:pos x="T16" y="T17"/>
                </a:cxn>
                <a:cxn ang="T113">
                  <a:pos x="T18" y="T19"/>
                </a:cxn>
                <a:cxn ang="T114">
                  <a:pos x="T20" y="T21"/>
                </a:cxn>
                <a:cxn ang="T115">
                  <a:pos x="T22" y="T23"/>
                </a:cxn>
                <a:cxn ang="T116">
                  <a:pos x="T24" y="T25"/>
                </a:cxn>
                <a:cxn ang="T117">
                  <a:pos x="T26" y="T27"/>
                </a:cxn>
                <a:cxn ang="T118">
                  <a:pos x="T28" y="T29"/>
                </a:cxn>
                <a:cxn ang="T119">
                  <a:pos x="T30" y="T31"/>
                </a:cxn>
                <a:cxn ang="T120">
                  <a:pos x="T32" y="T33"/>
                </a:cxn>
                <a:cxn ang="T121">
                  <a:pos x="T34" y="T35"/>
                </a:cxn>
                <a:cxn ang="T122">
                  <a:pos x="T36" y="T37"/>
                </a:cxn>
                <a:cxn ang="T123">
                  <a:pos x="T38" y="T39"/>
                </a:cxn>
                <a:cxn ang="T124">
                  <a:pos x="T40" y="T41"/>
                </a:cxn>
                <a:cxn ang="T125">
                  <a:pos x="T42" y="T43"/>
                </a:cxn>
                <a:cxn ang="T126">
                  <a:pos x="T44" y="T45"/>
                </a:cxn>
                <a:cxn ang="T127">
                  <a:pos x="T46" y="T47"/>
                </a:cxn>
                <a:cxn ang="T128">
                  <a:pos x="T48" y="T49"/>
                </a:cxn>
                <a:cxn ang="T129">
                  <a:pos x="T50" y="T51"/>
                </a:cxn>
                <a:cxn ang="T130">
                  <a:pos x="T52" y="T53"/>
                </a:cxn>
                <a:cxn ang="T131">
                  <a:pos x="T54" y="T55"/>
                </a:cxn>
                <a:cxn ang="T132">
                  <a:pos x="T56" y="T57"/>
                </a:cxn>
                <a:cxn ang="T133">
                  <a:pos x="T58" y="T59"/>
                </a:cxn>
                <a:cxn ang="T134">
                  <a:pos x="T60" y="T61"/>
                </a:cxn>
                <a:cxn ang="T135">
                  <a:pos x="T62" y="T63"/>
                </a:cxn>
                <a:cxn ang="T136">
                  <a:pos x="T64" y="T65"/>
                </a:cxn>
                <a:cxn ang="T137">
                  <a:pos x="T66" y="T67"/>
                </a:cxn>
                <a:cxn ang="T138">
                  <a:pos x="T68" y="T69"/>
                </a:cxn>
                <a:cxn ang="T139">
                  <a:pos x="T70" y="T71"/>
                </a:cxn>
                <a:cxn ang="T140">
                  <a:pos x="T72" y="T73"/>
                </a:cxn>
                <a:cxn ang="T141">
                  <a:pos x="T74" y="T75"/>
                </a:cxn>
                <a:cxn ang="T142">
                  <a:pos x="T76" y="T77"/>
                </a:cxn>
                <a:cxn ang="T143">
                  <a:pos x="T78" y="T79"/>
                </a:cxn>
                <a:cxn ang="T144">
                  <a:pos x="T80" y="T81"/>
                </a:cxn>
                <a:cxn ang="T145">
                  <a:pos x="T82" y="T83"/>
                </a:cxn>
                <a:cxn ang="T146">
                  <a:pos x="T84" y="T85"/>
                </a:cxn>
                <a:cxn ang="T147">
                  <a:pos x="T86" y="T87"/>
                </a:cxn>
                <a:cxn ang="T148">
                  <a:pos x="T88" y="T89"/>
                </a:cxn>
                <a:cxn ang="T149">
                  <a:pos x="T90" y="T91"/>
                </a:cxn>
                <a:cxn ang="T150">
                  <a:pos x="T92" y="T93"/>
                </a:cxn>
                <a:cxn ang="T151">
                  <a:pos x="T94" y="T95"/>
                </a:cxn>
                <a:cxn ang="T152">
                  <a:pos x="T96" y="T97"/>
                </a:cxn>
                <a:cxn ang="T153">
                  <a:pos x="T98" y="T99"/>
                </a:cxn>
                <a:cxn ang="T154">
                  <a:pos x="T100" y="T101"/>
                </a:cxn>
                <a:cxn ang="T155">
                  <a:pos x="T102" y="T103"/>
                </a:cxn>
              </a:cxnLst>
              <a:rect l="0" t="0" r="r" b="b"/>
              <a:pathLst>
                <a:path w="5761" h="4166">
                  <a:moveTo>
                    <a:pt x="5760" y="3889"/>
                  </a:moveTo>
                  <a:lnTo>
                    <a:pt x="1" y="3888"/>
                  </a:lnTo>
                  <a:lnTo>
                    <a:pt x="1" y="3948"/>
                  </a:lnTo>
                  <a:lnTo>
                    <a:pt x="5760" y="3948"/>
                  </a:lnTo>
                  <a:lnTo>
                    <a:pt x="5760" y="3996"/>
                  </a:lnTo>
                  <a:lnTo>
                    <a:pt x="1" y="3997"/>
                  </a:lnTo>
                  <a:lnTo>
                    <a:pt x="1" y="4056"/>
                  </a:lnTo>
                  <a:lnTo>
                    <a:pt x="5760" y="4056"/>
                  </a:lnTo>
                  <a:lnTo>
                    <a:pt x="5760" y="4105"/>
                  </a:lnTo>
                  <a:lnTo>
                    <a:pt x="1" y="4104"/>
                  </a:lnTo>
                  <a:lnTo>
                    <a:pt x="1" y="4165"/>
                  </a:lnTo>
                  <a:lnTo>
                    <a:pt x="5760" y="4165"/>
                  </a:lnTo>
                  <a:lnTo>
                    <a:pt x="5760" y="0"/>
                  </a:lnTo>
                  <a:lnTo>
                    <a:pt x="1" y="0"/>
                  </a:lnTo>
                  <a:lnTo>
                    <a:pt x="1" y="61"/>
                  </a:lnTo>
                  <a:lnTo>
                    <a:pt x="5760" y="60"/>
                  </a:lnTo>
                  <a:lnTo>
                    <a:pt x="5760" y="108"/>
                  </a:lnTo>
                  <a:lnTo>
                    <a:pt x="1" y="108"/>
                  </a:lnTo>
                  <a:lnTo>
                    <a:pt x="1" y="168"/>
                  </a:lnTo>
                  <a:lnTo>
                    <a:pt x="5760" y="169"/>
                  </a:lnTo>
                  <a:lnTo>
                    <a:pt x="5760" y="216"/>
                  </a:lnTo>
                  <a:lnTo>
                    <a:pt x="1" y="216"/>
                  </a:lnTo>
                  <a:lnTo>
                    <a:pt x="1" y="276"/>
                  </a:lnTo>
                  <a:lnTo>
                    <a:pt x="5760" y="277"/>
                  </a:lnTo>
                  <a:lnTo>
                    <a:pt x="5760" y="324"/>
                  </a:lnTo>
                  <a:lnTo>
                    <a:pt x="1" y="324"/>
                  </a:lnTo>
                  <a:lnTo>
                    <a:pt x="1" y="384"/>
                  </a:lnTo>
                  <a:lnTo>
                    <a:pt x="5760" y="384"/>
                  </a:lnTo>
                  <a:lnTo>
                    <a:pt x="5760" y="432"/>
                  </a:lnTo>
                  <a:lnTo>
                    <a:pt x="1" y="432"/>
                  </a:lnTo>
                  <a:lnTo>
                    <a:pt x="1" y="492"/>
                  </a:lnTo>
                  <a:lnTo>
                    <a:pt x="5760" y="493"/>
                  </a:lnTo>
                  <a:lnTo>
                    <a:pt x="5760" y="540"/>
                  </a:lnTo>
                  <a:lnTo>
                    <a:pt x="1" y="540"/>
                  </a:lnTo>
                  <a:lnTo>
                    <a:pt x="1" y="600"/>
                  </a:lnTo>
                  <a:lnTo>
                    <a:pt x="5760" y="600"/>
                  </a:lnTo>
                  <a:lnTo>
                    <a:pt x="5760" y="648"/>
                  </a:lnTo>
                  <a:lnTo>
                    <a:pt x="1" y="648"/>
                  </a:lnTo>
                  <a:lnTo>
                    <a:pt x="1" y="708"/>
                  </a:lnTo>
                  <a:lnTo>
                    <a:pt x="5760" y="709"/>
                  </a:lnTo>
                  <a:lnTo>
                    <a:pt x="5760" y="756"/>
                  </a:lnTo>
                  <a:lnTo>
                    <a:pt x="1" y="756"/>
                  </a:lnTo>
                  <a:lnTo>
                    <a:pt x="1" y="816"/>
                  </a:lnTo>
                  <a:lnTo>
                    <a:pt x="5760" y="817"/>
                  </a:lnTo>
                  <a:lnTo>
                    <a:pt x="5760" y="865"/>
                  </a:lnTo>
                  <a:lnTo>
                    <a:pt x="1" y="864"/>
                  </a:lnTo>
                  <a:lnTo>
                    <a:pt x="1" y="925"/>
                  </a:lnTo>
                  <a:lnTo>
                    <a:pt x="5760" y="925"/>
                  </a:lnTo>
                  <a:lnTo>
                    <a:pt x="5760" y="973"/>
                  </a:lnTo>
                  <a:lnTo>
                    <a:pt x="1" y="972"/>
                  </a:lnTo>
                  <a:lnTo>
                    <a:pt x="1" y="1032"/>
                  </a:lnTo>
                  <a:lnTo>
                    <a:pt x="5760" y="1033"/>
                  </a:lnTo>
                  <a:lnTo>
                    <a:pt x="5760" y="1080"/>
                  </a:lnTo>
                  <a:lnTo>
                    <a:pt x="1" y="1080"/>
                  </a:lnTo>
                  <a:lnTo>
                    <a:pt x="1" y="1140"/>
                  </a:lnTo>
                  <a:lnTo>
                    <a:pt x="5760" y="1140"/>
                  </a:lnTo>
                  <a:lnTo>
                    <a:pt x="5760" y="1188"/>
                  </a:lnTo>
                  <a:lnTo>
                    <a:pt x="1" y="1188"/>
                  </a:lnTo>
                  <a:lnTo>
                    <a:pt x="1" y="1248"/>
                  </a:lnTo>
                  <a:lnTo>
                    <a:pt x="5760" y="1248"/>
                  </a:lnTo>
                  <a:lnTo>
                    <a:pt x="5760" y="1296"/>
                  </a:lnTo>
                  <a:lnTo>
                    <a:pt x="1" y="1297"/>
                  </a:lnTo>
                  <a:lnTo>
                    <a:pt x="1" y="1357"/>
                  </a:lnTo>
                  <a:lnTo>
                    <a:pt x="5760" y="1356"/>
                  </a:lnTo>
                  <a:lnTo>
                    <a:pt x="5760" y="1404"/>
                  </a:lnTo>
                  <a:lnTo>
                    <a:pt x="1" y="1404"/>
                  </a:lnTo>
                  <a:lnTo>
                    <a:pt x="1" y="1465"/>
                  </a:lnTo>
                  <a:lnTo>
                    <a:pt x="5760" y="1464"/>
                  </a:lnTo>
                  <a:lnTo>
                    <a:pt x="5760" y="1512"/>
                  </a:lnTo>
                  <a:lnTo>
                    <a:pt x="1" y="1512"/>
                  </a:lnTo>
                  <a:lnTo>
                    <a:pt x="1" y="1572"/>
                  </a:lnTo>
                  <a:lnTo>
                    <a:pt x="5760" y="1572"/>
                  </a:lnTo>
                  <a:lnTo>
                    <a:pt x="5760" y="1620"/>
                  </a:lnTo>
                  <a:lnTo>
                    <a:pt x="1" y="1620"/>
                  </a:lnTo>
                  <a:lnTo>
                    <a:pt x="1" y="1680"/>
                  </a:lnTo>
                  <a:lnTo>
                    <a:pt x="5760" y="1681"/>
                  </a:lnTo>
                  <a:lnTo>
                    <a:pt x="5760" y="1728"/>
                  </a:lnTo>
                  <a:lnTo>
                    <a:pt x="1" y="1728"/>
                  </a:lnTo>
                  <a:lnTo>
                    <a:pt x="1" y="1789"/>
                  </a:lnTo>
                  <a:lnTo>
                    <a:pt x="5760" y="1789"/>
                  </a:lnTo>
                  <a:lnTo>
                    <a:pt x="5760" y="1836"/>
                  </a:lnTo>
                  <a:lnTo>
                    <a:pt x="1" y="1836"/>
                  </a:lnTo>
                  <a:lnTo>
                    <a:pt x="1" y="1896"/>
                  </a:lnTo>
                  <a:lnTo>
                    <a:pt x="5760" y="1896"/>
                  </a:lnTo>
                  <a:lnTo>
                    <a:pt x="5760" y="1944"/>
                  </a:lnTo>
                  <a:lnTo>
                    <a:pt x="1" y="1944"/>
                  </a:lnTo>
                  <a:lnTo>
                    <a:pt x="1" y="2005"/>
                  </a:lnTo>
                  <a:lnTo>
                    <a:pt x="5760" y="2004"/>
                  </a:lnTo>
                  <a:lnTo>
                    <a:pt x="5760" y="2052"/>
                  </a:lnTo>
                  <a:lnTo>
                    <a:pt x="1" y="2052"/>
                  </a:lnTo>
                  <a:lnTo>
                    <a:pt x="1" y="2113"/>
                  </a:lnTo>
                  <a:lnTo>
                    <a:pt x="5760" y="2112"/>
                  </a:lnTo>
                  <a:lnTo>
                    <a:pt x="5760" y="2161"/>
                  </a:lnTo>
                  <a:lnTo>
                    <a:pt x="1" y="2160"/>
                  </a:lnTo>
                  <a:lnTo>
                    <a:pt x="1" y="2220"/>
                  </a:lnTo>
                  <a:lnTo>
                    <a:pt x="5760" y="2220"/>
                  </a:lnTo>
                  <a:lnTo>
                    <a:pt x="5760" y="2268"/>
                  </a:lnTo>
                  <a:lnTo>
                    <a:pt x="1" y="2268"/>
                  </a:lnTo>
                  <a:lnTo>
                    <a:pt x="1" y="2328"/>
                  </a:lnTo>
                  <a:lnTo>
                    <a:pt x="5760" y="2328"/>
                  </a:lnTo>
                  <a:lnTo>
                    <a:pt x="5760" y="2376"/>
                  </a:lnTo>
                  <a:lnTo>
                    <a:pt x="1" y="2376"/>
                  </a:lnTo>
                  <a:lnTo>
                    <a:pt x="1" y="2437"/>
                  </a:lnTo>
                  <a:lnTo>
                    <a:pt x="5760" y="2436"/>
                  </a:lnTo>
                  <a:lnTo>
                    <a:pt x="5760" y="2484"/>
                  </a:lnTo>
                  <a:lnTo>
                    <a:pt x="1" y="2484"/>
                  </a:lnTo>
                  <a:lnTo>
                    <a:pt x="1" y="2545"/>
                  </a:lnTo>
                  <a:lnTo>
                    <a:pt x="5760" y="2545"/>
                  </a:lnTo>
                  <a:lnTo>
                    <a:pt x="5760" y="2592"/>
                  </a:lnTo>
                  <a:lnTo>
                    <a:pt x="1" y="2592"/>
                  </a:lnTo>
                  <a:lnTo>
                    <a:pt x="1" y="2652"/>
                  </a:lnTo>
                  <a:lnTo>
                    <a:pt x="5760" y="2652"/>
                  </a:lnTo>
                  <a:lnTo>
                    <a:pt x="5760" y="2700"/>
                  </a:lnTo>
                  <a:lnTo>
                    <a:pt x="1" y="2700"/>
                  </a:lnTo>
                  <a:lnTo>
                    <a:pt x="1" y="2761"/>
                  </a:lnTo>
                  <a:lnTo>
                    <a:pt x="5760" y="2760"/>
                  </a:lnTo>
                  <a:lnTo>
                    <a:pt x="5760" y="2808"/>
                  </a:lnTo>
                  <a:lnTo>
                    <a:pt x="1" y="2808"/>
                  </a:lnTo>
                  <a:lnTo>
                    <a:pt x="1" y="2868"/>
                  </a:lnTo>
                  <a:lnTo>
                    <a:pt x="5760" y="2868"/>
                  </a:lnTo>
                  <a:lnTo>
                    <a:pt x="5760" y="2917"/>
                  </a:lnTo>
                  <a:lnTo>
                    <a:pt x="0" y="2917"/>
                  </a:lnTo>
                  <a:lnTo>
                    <a:pt x="1" y="2977"/>
                  </a:lnTo>
                  <a:lnTo>
                    <a:pt x="5760" y="2976"/>
                  </a:lnTo>
                  <a:lnTo>
                    <a:pt x="5760" y="3024"/>
                  </a:lnTo>
                  <a:lnTo>
                    <a:pt x="1" y="3024"/>
                  </a:lnTo>
                  <a:lnTo>
                    <a:pt x="1" y="3084"/>
                  </a:lnTo>
                  <a:lnTo>
                    <a:pt x="5760" y="3084"/>
                  </a:lnTo>
                  <a:lnTo>
                    <a:pt x="5760" y="3132"/>
                  </a:lnTo>
                  <a:lnTo>
                    <a:pt x="1" y="3132"/>
                  </a:lnTo>
                  <a:lnTo>
                    <a:pt x="1" y="3192"/>
                  </a:lnTo>
                  <a:lnTo>
                    <a:pt x="5760" y="3192"/>
                  </a:lnTo>
                  <a:lnTo>
                    <a:pt x="5760" y="3240"/>
                  </a:lnTo>
                  <a:lnTo>
                    <a:pt x="1" y="3240"/>
                  </a:lnTo>
                  <a:lnTo>
                    <a:pt x="1" y="3301"/>
                  </a:lnTo>
                  <a:lnTo>
                    <a:pt x="5760" y="3300"/>
                  </a:lnTo>
                  <a:lnTo>
                    <a:pt x="5760" y="3348"/>
                  </a:lnTo>
                  <a:lnTo>
                    <a:pt x="1" y="3348"/>
                  </a:lnTo>
                  <a:lnTo>
                    <a:pt x="1" y="3408"/>
                  </a:lnTo>
                  <a:lnTo>
                    <a:pt x="5760" y="3409"/>
                  </a:lnTo>
                  <a:lnTo>
                    <a:pt x="5760" y="3457"/>
                  </a:lnTo>
                  <a:lnTo>
                    <a:pt x="1" y="3456"/>
                  </a:lnTo>
                  <a:lnTo>
                    <a:pt x="1" y="3517"/>
                  </a:lnTo>
                  <a:lnTo>
                    <a:pt x="5760" y="3516"/>
                  </a:lnTo>
                  <a:lnTo>
                    <a:pt x="5760" y="3565"/>
                  </a:lnTo>
                  <a:lnTo>
                    <a:pt x="1" y="3565"/>
                  </a:lnTo>
                  <a:lnTo>
                    <a:pt x="1" y="3624"/>
                  </a:lnTo>
                  <a:lnTo>
                    <a:pt x="5760" y="3625"/>
                  </a:lnTo>
                  <a:lnTo>
                    <a:pt x="5760" y="3673"/>
                  </a:lnTo>
                  <a:lnTo>
                    <a:pt x="1" y="3672"/>
                  </a:lnTo>
                  <a:lnTo>
                    <a:pt x="1" y="3733"/>
                  </a:lnTo>
                  <a:lnTo>
                    <a:pt x="5760" y="3733"/>
                  </a:lnTo>
                  <a:lnTo>
                    <a:pt x="5760" y="3781"/>
                  </a:lnTo>
                  <a:lnTo>
                    <a:pt x="1" y="3781"/>
                  </a:lnTo>
                  <a:lnTo>
                    <a:pt x="1" y="3841"/>
                  </a:lnTo>
                  <a:lnTo>
                    <a:pt x="5760" y="3841"/>
                  </a:lnTo>
                  <a:lnTo>
                    <a:pt x="5760" y="3889"/>
                  </a:lnTo>
                </a:path>
              </a:pathLst>
            </a:custGeom>
            <a:ln>
              <a:noFill/>
            </a:ln>
            <a:extLst>
              <a:ext uri="{91240B29-F687-4f45-9708-019B960494DF}"/>
            </a:extLst>
          </p:spPr>
          <p:txBody>
            <a:bodyPr/>
            <a:lstStyle/>
            <a:p>
              <a:pPr algn="l" rtl="0">
                <a:defRPr/>
              </a:pPr>
              <a:endParaRPr lang="en-US">
                <a:solidFill>
                  <a:srgbClr val="000080"/>
                </a:solidFill>
                <a:latin typeface="Arial" charset="0"/>
                <a:ea typeface="ＭＳ Ｐゴシック" charset="0"/>
                <a:cs typeface="ＭＳ Ｐゴシック" charset="0"/>
              </a:endParaRPr>
            </a:p>
          </p:txBody>
        </p:sp>
      </p:grpSp>
      <p:sp>
        <p:nvSpPr>
          <p:cNvPr id="32771" name="Rectangle 5"/>
          <p:cNvSpPr>
            <a:spLocks noGrp="1" noChangeArrowheads="1"/>
          </p:cNvSpPr>
          <p:nvPr>
            <p:ph type="title"/>
          </p:nvPr>
        </p:nvSpPr>
        <p:spPr bwMode="auto">
          <a:xfrm>
            <a:off x="685800" y="609600"/>
            <a:ext cx="7772400" cy="1143000"/>
          </a:xfrm>
          <a:prstGeom prst="rect">
            <a:avLst/>
          </a:prstGeom>
          <a:noFill/>
          <a:ln w="9525">
            <a:noFill/>
            <a:miter lim="800000"/>
            <a:headEnd/>
            <a:tailEnd/>
          </a:ln>
        </p:spPr>
        <p:txBody>
          <a:bodyPr vert="horz" wrap="square" lIns="90488" tIns="44450" rIns="90488" bIns="44450" numCol="1" anchor="ctr" anchorCtr="0" compatLnSpc="1">
            <a:prstTxWarp prst="textNoShape">
              <a:avLst/>
            </a:prstTxWarp>
          </a:bodyPr>
          <a:lstStyle/>
          <a:p>
            <a:pPr lvl="0"/>
            <a:r>
              <a:rPr lang="en-US"/>
              <a:t>Click to edit Master title style</a:t>
            </a:r>
          </a:p>
        </p:txBody>
      </p:sp>
      <p:sp>
        <p:nvSpPr>
          <p:cNvPr id="32772" name="Rectangle 6"/>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0488" tIns="44450" rIns="90488" bIns="4445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280712864"/>
      </p:ext>
    </p:extLst>
  </p:cSld>
  <p:clrMap bg1="dk2" tx1="lt1" bg2="dk1" tx2="lt2" accent1="accent1" accent2="accent2" accent3="accent3" accent4="accent4" accent5="accent5" accent6="accent6" hlink="hlink" folHlink="folHlink"/>
  <p:sldLayoutIdLst>
    <p:sldLayoutId id="2147483675" r:id="rId1"/>
  </p:sldLayoutIdLst>
  <p:txStyles>
    <p:titleStyle>
      <a:lvl1pPr algn="ctr" rtl="0" eaLnBrk="0" fontAlgn="base" hangingPunct="0">
        <a:spcBef>
          <a:spcPct val="0"/>
        </a:spcBef>
        <a:spcAft>
          <a:spcPct val="0"/>
        </a:spcAft>
        <a:defRPr sz="4400">
          <a:solidFill>
            <a:schemeClr val="tx2"/>
          </a:solidFill>
          <a:latin typeface="+mj-lt"/>
          <a:ea typeface="MS PGothic" pitchFamily="34" charset="-128"/>
          <a:cs typeface="ＭＳ Ｐゴシック" pitchFamily="24" charset="-128"/>
        </a:defRPr>
      </a:lvl1pPr>
      <a:lvl2pPr algn="ctr" rtl="0" eaLnBrk="0" fontAlgn="base" hangingPunct="0">
        <a:spcBef>
          <a:spcPct val="0"/>
        </a:spcBef>
        <a:spcAft>
          <a:spcPct val="0"/>
        </a:spcAft>
        <a:defRPr sz="4400">
          <a:solidFill>
            <a:schemeClr val="tx2"/>
          </a:solidFill>
          <a:latin typeface="Arial" pitchFamily="-112" charset="0"/>
          <a:ea typeface="MS PGothic" pitchFamily="34" charset="-128"/>
          <a:cs typeface="ＭＳ Ｐゴシック" pitchFamily="24" charset="-128"/>
        </a:defRPr>
      </a:lvl2pPr>
      <a:lvl3pPr algn="ctr" rtl="0" eaLnBrk="0" fontAlgn="base" hangingPunct="0">
        <a:spcBef>
          <a:spcPct val="0"/>
        </a:spcBef>
        <a:spcAft>
          <a:spcPct val="0"/>
        </a:spcAft>
        <a:defRPr sz="4400">
          <a:solidFill>
            <a:schemeClr val="tx2"/>
          </a:solidFill>
          <a:latin typeface="Arial" pitchFamily="-112" charset="0"/>
          <a:ea typeface="MS PGothic" pitchFamily="34" charset="-128"/>
          <a:cs typeface="ＭＳ Ｐゴシック" pitchFamily="24" charset="-128"/>
        </a:defRPr>
      </a:lvl3pPr>
      <a:lvl4pPr algn="ctr" rtl="0" eaLnBrk="0" fontAlgn="base" hangingPunct="0">
        <a:spcBef>
          <a:spcPct val="0"/>
        </a:spcBef>
        <a:spcAft>
          <a:spcPct val="0"/>
        </a:spcAft>
        <a:defRPr sz="4400">
          <a:solidFill>
            <a:schemeClr val="tx2"/>
          </a:solidFill>
          <a:latin typeface="Arial" pitchFamily="-112" charset="0"/>
          <a:ea typeface="MS PGothic" pitchFamily="34" charset="-128"/>
          <a:cs typeface="ＭＳ Ｐゴシック" pitchFamily="24" charset="-128"/>
        </a:defRPr>
      </a:lvl4pPr>
      <a:lvl5pPr algn="ctr" rtl="0" eaLnBrk="0" fontAlgn="base" hangingPunct="0">
        <a:spcBef>
          <a:spcPct val="0"/>
        </a:spcBef>
        <a:spcAft>
          <a:spcPct val="0"/>
        </a:spcAft>
        <a:defRPr sz="4400">
          <a:solidFill>
            <a:schemeClr val="tx2"/>
          </a:solidFill>
          <a:latin typeface="Arial" pitchFamily="-112" charset="0"/>
          <a:ea typeface="MS PGothic" pitchFamily="34" charset="-128"/>
          <a:cs typeface="ＭＳ Ｐゴシック" pitchFamily="24" charset="-128"/>
        </a:defRPr>
      </a:lvl5pPr>
      <a:lvl6pPr marL="457200" algn="ctr" rtl="0" eaLnBrk="0" fontAlgn="base" hangingPunct="0">
        <a:spcBef>
          <a:spcPct val="0"/>
        </a:spcBef>
        <a:spcAft>
          <a:spcPct val="0"/>
        </a:spcAft>
        <a:defRPr sz="4400">
          <a:solidFill>
            <a:schemeClr val="tx2"/>
          </a:solidFill>
          <a:latin typeface="Arial" pitchFamily="-112" charset="0"/>
        </a:defRPr>
      </a:lvl6pPr>
      <a:lvl7pPr marL="914400" algn="ctr" rtl="0" eaLnBrk="0" fontAlgn="base" hangingPunct="0">
        <a:spcBef>
          <a:spcPct val="0"/>
        </a:spcBef>
        <a:spcAft>
          <a:spcPct val="0"/>
        </a:spcAft>
        <a:defRPr sz="4400">
          <a:solidFill>
            <a:schemeClr val="tx2"/>
          </a:solidFill>
          <a:latin typeface="Arial" pitchFamily="-112" charset="0"/>
        </a:defRPr>
      </a:lvl7pPr>
      <a:lvl8pPr marL="1371600" algn="ctr" rtl="0" eaLnBrk="0" fontAlgn="base" hangingPunct="0">
        <a:spcBef>
          <a:spcPct val="0"/>
        </a:spcBef>
        <a:spcAft>
          <a:spcPct val="0"/>
        </a:spcAft>
        <a:defRPr sz="4400">
          <a:solidFill>
            <a:schemeClr val="tx2"/>
          </a:solidFill>
          <a:latin typeface="Arial" pitchFamily="-112" charset="0"/>
        </a:defRPr>
      </a:lvl8pPr>
      <a:lvl9pPr marL="1828800" algn="ctr" rtl="0" eaLnBrk="0" fontAlgn="base" hangingPunct="0">
        <a:spcBef>
          <a:spcPct val="0"/>
        </a:spcBef>
        <a:spcAft>
          <a:spcPct val="0"/>
        </a:spcAft>
        <a:defRPr sz="4400">
          <a:solidFill>
            <a:schemeClr val="tx2"/>
          </a:solidFill>
          <a:latin typeface="Arial" pitchFamily="-112" charset="0"/>
        </a:defRPr>
      </a:lvl9pPr>
    </p:titleStyle>
    <p:bodyStyle>
      <a:lvl1pPr marL="342900" indent="-342900" algn="l" rtl="0" eaLnBrk="0" fontAlgn="base" hangingPunct="0">
        <a:spcBef>
          <a:spcPct val="20000"/>
        </a:spcBef>
        <a:spcAft>
          <a:spcPct val="0"/>
        </a:spcAft>
        <a:buClr>
          <a:schemeClr val="tx2"/>
        </a:buClr>
        <a:buSzPct val="75000"/>
        <a:buFont typeface="Monotype Sorts"/>
        <a:buChar char="n"/>
        <a:defRPr sz="3200">
          <a:solidFill>
            <a:schemeClr val="tx1"/>
          </a:solidFill>
          <a:latin typeface="+mn-lt"/>
          <a:ea typeface="MS PGothic" pitchFamily="34" charset="-128"/>
          <a:cs typeface="MS PGothic" pitchFamily="34" charset="-128"/>
        </a:defRPr>
      </a:lvl1pPr>
      <a:lvl2pPr marL="742950" indent="-285750" algn="l" rtl="0" eaLnBrk="0" fontAlgn="base" hangingPunct="0">
        <a:spcBef>
          <a:spcPct val="20000"/>
        </a:spcBef>
        <a:spcAft>
          <a:spcPct val="0"/>
        </a:spcAft>
        <a:buClr>
          <a:schemeClr val="tx2"/>
        </a:buClr>
        <a:buSzPct val="100000"/>
        <a:buChar char="-"/>
        <a:defRPr sz="2800">
          <a:solidFill>
            <a:schemeClr val="tx1"/>
          </a:solidFill>
          <a:latin typeface="+mn-lt"/>
          <a:ea typeface="MS PGothic" pitchFamily="34" charset="-128"/>
        </a:defRPr>
      </a:lvl2pPr>
      <a:lvl3pPr marL="1143000" indent="-228600" algn="l" rtl="0" eaLnBrk="0" fontAlgn="base" hangingPunct="0">
        <a:spcBef>
          <a:spcPct val="20000"/>
        </a:spcBef>
        <a:spcAft>
          <a:spcPct val="0"/>
        </a:spcAft>
        <a:buClr>
          <a:schemeClr val="tx2"/>
        </a:buClr>
        <a:buSzPct val="100000"/>
        <a:buChar char="•"/>
        <a:defRPr sz="2400">
          <a:solidFill>
            <a:schemeClr val="tx1"/>
          </a:solidFill>
          <a:latin typeface="+mn-lt"/>
          <a:ea typeface="MS PGothic" pitchFamily="34" charset="-128"/>
          <a:cs typeface="Geneva" charset="0"/>
        </a:defRPr>
      </a:lvl3pPr>
      <a:lvl4pPr marL="1600200" indent="-228600" algn="l" rtl="0" eaLnBrk="0" fontAlgn="base" hangingPunct="0">
        <a:spcBef>
          <a:spcPct val="20000"/>
        </a:spcBef>
        <a:spcAft>
          <a:spcPct val="0"/>
        </a:spcAft>
        <a:buClr>
          <a:schemeClr val="tx2"/>
        </a:buClr>
        <a:buSzPct val="100000"/>
        <a:buChar char="–"/>
        <a:defRPr sz="2000">
          <a:solidFill>
            <a:schemeClr val="tx1"/>
          </a:solidFill>
          <a:latin typeface="+mn-lt"/>
          <a:ea typeface="Geneva" charset="-128"/>
          <a:cs typeface="Geneva" charset="0"/>
        </a:defRPr>
      </a:lvl4pPr>
      <a:lvl5pPr marL="2057400" indent="-228600" algn="l" rtl="0" eaLnBrk="0" fontAlgn="base" hangingPunct="0">
        <a:spcBef>
          <a:spcPct val="20000"/>
        </a:spcBef>
        <a:spcAft>
          <a:spcPct val="0"/>
        </a:spcAft>
        <a:buClr>
          <a:schemeClr val="tx2"/>
        </a:buClr>
        <a:buSzPct val="100000"/>
        <a:buChar char="•"/>
        <a:defRPr sz="2000">
          <a:solidFill>
            <a:schemeClr val="tx1"/>
          </a:solidFill>
          <a:latin typeface="+mn-lt"/>
          <a:ea typeface="Geneva" charset="-128"/>
          <a:cs typeface="Geneva" charset="0"/>
        </a:defRPr>
      </a:lvl5pPr>
      <a:lvl6pPr marL="2514600" indent="-228600" algn="l" rtl="0" eaLnBrk="0" fontAlgn="base" hangingPunct="0">
        <a:spcBef>
          <a:spcPct val="20000"/>
        </a:spcBef>
        <a:spcAft>
          <a:spcPct val="0"/>
        </a:spcAft>
        <a:buClr>
          <a:schemeClr val="tx2"/>
        </a:buClr>
        <a:buSzPct val="100000"/>
        <a:buChar char="•"/>
        <a:defRPr sz="2000">
          <a:solidFill>
            <a:schemeClr val="tx1"/>
          </a:solidFill>
          <a:latin typeface="+mn-lt"/>
          <a:ea typeface="ＭＳ Ｐゴシック" pitchFamily="-112" charset="-128"/>
        </a:defRPr>
      </a:lvl6pPr>
      <a:lvl7pPr marL="2971800" indent="-228600" algn="l" rtl="0" eaLnBrk="0" fontAlgn="base" hangingPunct="0">
        <a:spcBef>
          <a:spcPct val="20000"/>
        </a:spcBef>
        <a:spcAft>
          <a:spcPct val="0"/>
        </a:spcAft>
        <a:buClr>
          <a:schemeClr val="tx2"/>
        </a:buClr>
        <a:buSzPct val="100000"/>
        <a:buChar char="•"/>
        <a:defRPr sz="2000">
          <a:solidFill>
            <a:schemeClr val="tx1"/>
          </a:solidFill>
          <a:latin typeface="+mn-lt"/>
          <a:ea typeface="ＭＳ Ｐゴシック" pitchFamily="-112" charset="-128"/>
        </a:defRPr>
      </a:lvl7pPr>
      <a:lvl8pPr marL="3429000" indent="-228600" algn="l" rtl="0" eaLnBrk="0" fontAlgn="base" hangingPunct="0">
        <a:spcBef>
          <a:spcPct val="20000"/>
        </a:spcBef>
        <a:spcAft>
          <a:spcPct val="0"/>
        </a:spcAft>
        <a:buClr>
          <a:schemeClr val="tx2"/>
        </a:buClr>
        <a:buSzPct val="100000"/>
        <a:buChar char="•"/>
        <a:defRPr sz="2000">
          <a:solidFill>
            <a:schemeClr val="tx1"/>
          </a:solidFill>
          <a:latin typeface="+mn-lt"/>
          <a:ea typeface="ＭＳ Ｐゴシック" pitchFamily="-112" charset="-128"/>
        </a:defRPr>
      </a:lvl8pPr>
      <a:lvl9pPr marL="3886200" indent="-228600" algn="l" rtl="0" eaLnBrk="0" fontAlgn="base" hangingPunct="0">
        <a:spcBef>
          <a:spcPct val="20000"/>
        </a:spcBef>
        <a:spcAft>
          <a:spcPct val="0"/>
        </a:spcAft>
        <a:buClr>
          <a:schemeClr val="tx2"/>
        </a:buClr>
        <a:buSzPct val="100000"/>
        <a:buChar char="•"/>
        <a:defRPr sz="2000">
          <a:solidFill>
            <a:schemeClr val="tx1"/>
          </a:solidFill>
          <a:latin typeface="+mn-lt"/>
          <a:ea typeface="ＭＳ Ｐゴシック" pitchFamily="-112"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4"/>
          <p:cNvSpPr>
            <a:spLocks noChangeArrowheads="1"/>
          </p:cNvSpPr>
          <p:nvPr/>
        </p:nvSpPr>
        <p:spPr bwMode="auto">
          <a:xfrm>
            <a:off x="1353870" y="2068513"/>
            <a:ext cx="1574800" cy="3568700"/>
          </a:xfrm>
          <a:prstGeom prst="rect">
            <a:avLst/>
          </a:prstGeom>
          <a:gradFill rotWithShape="0">
            <a:gsLst>
              <a:gs pos="0">
                <a:srgbClr val="4C3013"/>
              </a:gs>
              <a:gs pos="100000">
                <a:srgbClr val="FFA040"/>
              </a:gs>
            </a:gsLst>
            <a:lin ang="0" scaled="1"/>
          </a:gradFill>
          <a:ln w="25400">
            <a:solidFill>
              <a:srgbClr val="00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123332" name="Rectangle 5"/>
          <p:cNvSpPr>
            <a:spLocks noChangeArrowheads="1"/>
          </p:cNvSpPr>
          <p:nvPr/>
        </p:nvSpPr>
        <p:spPr bwMode="auto">
          <a:xfrm>
            <a:off x="1192212" y="1643063"/>
            <a:ext cx="7988300" cy="406400"/>
          </a:xfrm>
          <a:prstGeom prst="rect">
            <a:avLst/>
          </a:prstGeom>
          <a:gradFill rotWithShape="0">
            <a:gsLst>
              <a:gs pos="22000">
                <a:schemeClr val="bg1">
                  <a:lumMod val="75000"/>
                </a:schemeClr>
              </a:gs>
              <a:gs pos="50000">
                <a:srgbClr val="010201"/>
              </a:gs>
              <a:gs pos="100000">
                <a:schemeClr val="bg1">
                  <a:lumMod val="75000"/>
                </a:schemeClr>
              </a:gs>
            </a:gsLst>
            <a:lin ang="5400000" scaled="1"/>
          </a:gradFill>
          <a:ln w="12700">
            <a:solidFill>
              <a:schemeClr val="bg2"/>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104454" name="Rectangle 6"/>
          <p:cNvSpPr>
            <a:spLocks noChangeArrowheads="1"/>
          </p:cNvSpPr>
          <p:nvPr/>
        </p:nvSpPr>
        <p:spPr bwMode="auto">
          <a:xfrm>
            <a:off x="1158875" y="1690688"/>
            <a:ext cx="2338388" cy="366712"/>
          </a:xfrm>
          <a:prstGeom prst="rect">
            <a:avLst/>
          </a:prstGeom>
          <a:noFill/>
          <a:ln w="12700">
            <a:noFill/>
            <a:miter lim="800000"/>
            <a:headEnd/>
            <a:tailEnd/>
          </a:ln>
          <a:effectLst/>
        </p:spPr>
        <p:txBody>
          <a:bodyPr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8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العهد النُّوحيُّ (مع نوح)</a:t>
            </a:r>
            <a:endParaRPr kumimoji="0" lang="en-US" sz="1800" b="0"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55" name="Rectangle 7"/>
          <p:cNvSpPr>
            <a:spLocks noChangeArrowheads="1"/>
          </p:cNvSpPr>
          <p:nvPr/>
        </p:nvSpPr>
        <p:spPr bwMode="auto">
          <a:xfrm>
            <a:off x="-119435" y="954089"/>
            <a:ext cx="1019027" cy="551433"/>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آدم يحكم مع الله تكوين 1: 26، 28؛ تكوين 2: 19</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56" name="Rectangle 8"/>
          <p:cNvSpPr>
            <a:spLocks noChangeArrowheads="1"/>
          </p:cNvSpPr>
          <p:nvPr/>
        </p:nvSpPr>
        <p:spPr bwMode="auto">
          <a:xfrm>
            <a:off x="683568" y="908720"/>
            <a:ext cx="1014486" cy="705321"/>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الشيطان يحكم بصفة إله هذا العالم           تكوين 3: 15؛           2 كور 4: 4</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57" name="Rectangle 9"/>
          <p:cNvSpPr>
            <a:spLocks noChangeArrowheads="1"/>
          </p:cNvSpPr>
          <p:nvPr/>
        </p:nvSpPr>
        <p:spPr bwMode="auto">
          <a:xfrm rot="16200000" flipH="1">
            <a:off x="-978343" y="3647306"/>
            <a:ext cx="3700463" cy="520655"/>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2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العهد الإبراهيميّ</a:t>
            </a:r>
            <a:endParaRPr kumimoji="0" lang="en-US" sz="2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35" name="Rectangle 10"/>
          <p:cNvSpPr>
            <a:spLocks noChangeArrowheads="1"/>
          </p:cNvSpPr>
          <p:nvPr/>
        </p:nvSpPr>
        <p:spPr bwMode="auto">
          <a:xfrm>
            <a:off x="1880920" y="2062163"/>
            <a:ext cx="3886200" cy="1244600"/>
          </a:xfrm>
          <a:prstGeom prst="rect">
            <a:avLst/>
          </a:prstGeom>
          <a:gradFill rotWithShape="0">
            <a:gsLst>
              <a:gs pos="0">
                <a:srgbClr val="CF0E30"/>
              </a:gs>
              <a:gs pos="100000">
                <a:srgbClr val="3E040E"/>
              </a:gs>
            </a:gsLst>
            <a:lin ang="0" scaled="1"/>
          </a:gradFill>
          <a:ln w="12700">
            <a:solidFill>
              <a:srgbClr val="372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36" name="Rectangle 11"/>
          <p:cNvSpPr>
            <a:spLocks noChangeArrowheads="1"/>
          </p:cNvSpPr>
          <p:nvPr/>
        </p:nvSpPr>
        <p:spPr bwMode="auto">
          <a:xfrm>
            <a:off x="2909620" y="4462463"/>
            <a:ext cx="2857500" cy="1181100"/>
          </a:xfrm>
          <a:prstGeom prst="rect">
            <a:avLst/>
          </a:prstGeom>
          <a:gradFill rotWithShape="0">
            <a:gsLst>
              <a:gs pos="0">
                <a:srgbClr val="1B3900"/>
              </a:gs>
              <a:gs pos="100000">
                <a:srgbClr val="438E00"/>
              </a:gs>
            </a:gsLst>
            <a:lin ang="21180000"/>
          </a:gradFill>
          <a:ln w="12700">
            <a:solidFill>
              <a:srgbClr val="00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37" name="Rectangle 12"/>
          <p:cNvSpPr>
            <a:spLocks noChangeArrowheads="1"/>
          </p:cNvSpPr>
          <p:nvPr/>
        </p:nvSpPr>
        <p:spPr bwMode="auto">
          <a:xfrm>
            <a:off x="1879600" y="5656262"/>
            <a:ext cx="3949700" cy="653057"/>
          </a:xfrm>
          <a:prstGeom prst="rect">
            <a:avLst/>
          </a:prstGeom>
          <a:gradFill rotWithShape="0">
            <a:gsLst>
              <a:gs pos="0">
                <a:srgbClr val="474747"/>
              </a:gs>
              <a:gs pos="100000">
                <a:srgbClr val="000000"/>
              </a:gs>
            </a:gsLst>
            <a:lin ang="0" scaled="1"/>
          </a:gradFill>
          <a:ln w="12700">
            <a:solidFill>
              <a:srgbClr val="00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4461" name="Rectangle 13"/>
          <p:cNvSpPr>
            <a:spLocks noChangeArrowheads="1"/>
          </p:cNvSpPr>
          <p:nvPr/>
        </p:nvSpPr>
        <p:spPr bwMode="auto">
          <a:xfrm>
            <a:off x="1896962" y="2214397"/>
            <a:ext cx="2663825" cy="366712"/>
          </a:xfrm>
          <a:prstGeom prst="rect">
            <a:avLst/>
          </a:prstGeom>
          <a:noFill/>
          <a:ln w="12700">
            <a:noFill/>
            <a:miter lim="800000"/>
            <a:headEnd/>
            <a:tailEnd/>
          </a:ln>
          <a:effectLst/>
        </p:spPr>
        <p:txBody>
          <a:bodyPr lIns="90488" tIns="44450" rIns="90488" bIns="4445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rPr>
              <a:t>عهد الأرض</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1123341" name="Rectangle 14"/>
          <p:cNvSpPr>
            <a:spLocks noChangeArrowheads="1"/>
          </p:cNvSpPr>
          <p:nvPr/>
        </p:nvSpPr>
        <p:spPr bwMode="auto">
          <a:xfrm>
            <a:off x="2261920" y="3268663"/>
            <a:ext cx="3505200" cy="1181100"/>
          </a:xfrm>
          <a:prstGeom prst="rect">
            <a:avLst/>
          </a:prstGeom>
          <a:solidFill>
            <a:schemeClr val="accent5">
              <a:lumMod val="25000"/>
            </a:schemeClr>
          </a:solidFill>
          <a:ln w="12700">
            <a:solidFill>
              <a:srgbClr val="000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104463" name="Rectangle 15"/>
          <p:cNvSpPr>
            <a:spLocks noChangeArrowheads="1"/>
          </p:cNvSpPr>
          <p:nvPr/>
        </p:nvSpPr>
        <p:spPr bwMode="auto">
          <a:xfrm>
            <a:off x="2450009" y="3212976"/>
            <a:ext cx="3065463" cy="366712"/>
          </a:xfrm>
          <a:prstGeom prst="rect">
            <a:avLst/>
          </a:prstGeom>
          <a:noFill/>
          <a:ln w="12700">
            <a:noFill/>
            <a:miter lim="800000"/>
            <a:headEnd/>
            <a:tailEnd/>
          </a:ln>
          <a:effectLst/>
        </p:spPr>
        <p:txBody>
          <a:bodyPr lIns="90488" tIns="44450" rIns="90488" bIns="4445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rPr>
              <a:t>العهد الداوديّ</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104464" name="Rectangle 16"/>
          <p:cNvSpPr>
            <a:spLocks noChangeArrowheads="1"/>
          </p:cNvSpPr>
          <p:nvPr/>
        </p:nvSpPr>
        <p:spPr bwMode="auto">
          <a:xfrm>
            <a:off x="3713540" y="4365104"/>
            <a:ext cx="1502054" cy="366767"/>
          </a:xfrm>
          <a:prstGeom prst="rect">
            <a:avLst/>
          </a:prstGeom>
          <a:noFill/>
          <a:ln w="12700">
            <a:noFill/>
            <a:miter lim="800000"/>
            <a:headEnd/>
            <a:tailEnd/>
          </a:ln>
          <a:effectLst/>
        </p:spPr>
        <p:txBody>
          <a:bodyPr wrap="square" lIns="90488" tIns="44450" rIns="90488" bIns="4445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rPr>
              <a:t>العهد الجديد</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104465" name="Rectangle 17"/>
          <p:cNvSpPr>
            <a:spLocks noChangeArrowheads="1"/>
          </p:cNvSpPr>
          <p:nvPr/>
        </p:nvSpPr>
        <p:spPr bwMode="auto">
          <a:xfrm>
            <a:off x="1958975" y="5589240"/>
            <a:ext cx="3503613" cy="366712"/>
          </a:xfrm>
          <a:prstGeom prst="rect">
            <a:avLst/>
          </a:prstGeom>
          <a:noFill/>
          <a:ln w="12700">
            <a:noFill/>
            <a:miter lim="800000"/>
            <a:headEnd/>
            <a:tailEnd/>
          </a:ln>
          <a:effectLst>
            <a:outerShdw blurRad="63500" dist="35921" dir="2700000" algn="ctr" rotWithShape="0">
              <a:srgbClr val="000000">
                <a:alpha val="74998"/>
              </a:srgbClr>
            </a:outerShdw>
          </a:effectLst>
        </p:spPr>
        <p:txBody>
          <a:bodyPr lIns="90488" tIns="44450" rIns="90488" bIns="4445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ar-JO" sz="1800" b="0"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العهد الموسويّ</a:t>
            </a:r>
            <a:endParaRPr kumimoji="0" lang="en-US" sz="1800" b="0"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grpSp>
        <p:nvGrpSpPr>
          <p:cNvPr id="1043" name="Group 18"/>
          <p:cNvGrpSpPr>
            <a:grpSpLocks/>
          </p:cNvGrpSpPr>
          <p:nvPr/>
        </p:nvGrpSpPr>
        <p:grpSpPr bwMode="auto">
          <a:xfrm>
            <a:off x="5580112" y="1336675"/>
            <a:ext cx="165100" cy="279400"/>
            <a:chOff x="3584" y="867"/>
            <a:chExt cx="104" cy="176"/>
          </a:xfrm>
        </p:grpSpPr>
        <p:sp>
          <p:nvSpPr>
            <p:cNvPr id="1130" name="Line 19"/>
            <p:cNvSpPr>
              <a:spLocks noChangeShapeType="1"/>
            </p:cNvSpPr>
            <p:nvPr/>
          </p:nvSpPr>
          <p:spPr bwMode="auto">
            <a:xfrm>
              <a:off x="3640" y="867"/>
              <a:ext cx="0" cy="176"/>
            </a:xfrm>
            <a:prstGeom prst="line">
              <a:avLst/>
            </a:prstGeom>
            <a:noFill/>
            <a:ln w="50800">
              <a:solidFill>
                <a:srgbClr val="CF0E30"/>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31" name="Line 20"/>
            <p:cNvSpPr>
              <a:spLocks noChangeShapeType="1"/>
            </p:cNvSpPr>
            <p:nvPr/>
          </p:nvSpPr>
          <p:spPr bwMode="auto">
            <a:xfrm>
              <a:off x="3584" y="923"/>
              <a:ext cx="104" cy="0"/>
            </a:xfrm>
            <a:prstGeom prst="line">
              <a:avLst/>
            </a:prstGeom>
            <a:noFill/>
            <a:ln w="50800">
              <a:solidFill>
                <a:srgbClr val="CF0E30"/>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grpSp>
      <p:sp>
        <p:nvSpPr>
          <p:cNvPr id="104469" name="Rectangle 21"/>
          <p:cNvSpPr>
            <a:spLocks noChangeArrowheads="1"/>
          </p:cNvSpPr>
          <p:nvPr/>
        </p:nvSpPr>
        <p:spPr bwMode="auto">
          <a:xfrm>
            <a:off x="1403648" y="947738"/>
            <a:ext cx="2135683" cy="705321"/>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عهود الله مع إبراهيم لإعادة تأسيس حُكْم الإنسان بواسطة إسرائيل بصفتها "مملكة كهنة"</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تكوين 12: 1 – 3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خروج 19: 6 </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70" name="Rectangle 22"/>
          <p:cNvSpPr>
            <a:spLocks noChangeArrowheads="1"/>
          </p:cNvSpPr>
          <p:nvPr/>
        </p:nvSpPr>
        <p:spPr bwMode="auto">
          <a:xfrm>
            <a:off x="79375" y="730250"/>
            <a:ext cx="854402" cy="274434"/>
          </a:xfrm>
          <a:prstGeom prst="rect">
            <a:avLst/>
          </a:prstGeom>
          <a:noFill/>
          <a:ln w="12700">
            <a:noFill/>
            <a:miter lim="800000"/>
            <a:headEnd/>
            <a:tailEnd/>
          </a:ln>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A040"/>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تعليم الملكوت</a:t>
            </a:r>
            <a:endParaRPr kumimoji="0" lang="en-US" sz="1200" b="1" i="0" u="none" strike="noStrike" kern="1200" cap="none" spc="0" normalizeH="0" baseline="0" noProof="0" dirty="0">
              <a:ln>
                <a:noFill/>
              </a:ln>
              <a:solidFill>
                <a:srgbClr val="FFA040"/>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6" name="Line 23"/>
          <p:cNvSpPr>
            <a:spLocks noChangeShapeType="1"/>
          </p:cNvSpPr>
          <p:nvPr/>
        </p:nvSpPr>
        <p:spPr bwMode="auto">
          <a:xfrm>
            <a:off x="696144" y="1123549"/>
            <a:ext cx="0" cy="406400"/>
          </a:xfrm>
          <a:prstGeom prst="line">
            <a:avLst/>
          </a:prstGeom>
          <a:noFill/>
          <a:ln w="12700">
            <a:solidFill>
              <a:schemeClr val="accent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047" name="Freeform 24"/>
          <p:cNvSpPr>
            <a:spLocks/>
          </p:cNvSpPr>
          <p:nvPr/>
        </p:nvSpPr>
        <p:spPr bwMode="auto">
          <a:xfrm>
            <a:off x="635000" y="1449388"/>
            <a:ext cx="122238" cy="179387"/>
          </a:xfrm>
          <a:custGeom>
            <a:avLst/>
            <a:gdLst>
              <a:gd name="T0" fmla="*/ 2147483647 w 77"/>
              <a:gd name="T1" fmla="*/ 2147483647 h 113"/>
              <a:gd name="T2" fmla="*/ 0 w 77"/>
              <a:gd name="T3" fmla="*/ 0 h 113"/>
              <a:gd name="T4" fmla="*/ 2147483647 w 77"/>
              <a:gd name="T5" fmla="*/ 2147483647 h 113"/>
              <a:gd name="T6" fmla="*/ 2147483647 w 77"/>
              <a:gd name="T7" fmla="*/ 0 h 113"/>
              <a:gd name="T8" fmla="*/ 2147483647 w 77"/>
              <a:gd name="T9" fmla="*/ 2147483647 h 113"/>
              <a:gd name="T10" fmla="*/ 0 60000 65536"/>
              <a:gd name="T11" fmla="*/ 0 60000 65536"/>
              <a:gd name="T12" fmla="*/ 0 60000 65536"/>
              <a:gd name="T13" fmla="*/ 0 60000 65536"/>
              <a:gd name="T14" fmla="*/ 0 60000 65536"/>
              <a:gd name="T15" fmla="*/ 0 w 77"/>
              <a:gd name="T16" fmla="*/ 0 h 113"/>
              <a:gd name="T17" fmla="*/ 77 w 77"/>
              <a:gd name="T18" fmla="*/ 113 h 113"/>
            </a:gdLst>
            <a:ahLst/>
            <a:cxnLst>
              <a:cxn ang="T10">
                <a:pos x="T0" y="T1"/>
              </a:cxn>
              <a:cxn ang="T11">
                <a:pos x="T2" y="T3"/>
              </a:cxn>
              <a:cxn ang="T12">
                <a:pos x="T4" y="T5"/>
              </a:cxn>
              <a:cxn ang="T13">
                <a:pos x="T6" y="T7"/>
              </a:cxn>
              <a:cxn ang="T14">
                <a:pos x="T8" y="T9"/>
              </a:cxn>
            </a:cxnLst>
            <a:rect l="T15" t="T16" r="T17" b="T18"/>
            <a:pathLst>
              <a:path w="77" h="113">
                <a:moveTo>
                  <a:pt x="38" y="37"/>
                </a:moveTo>
                <a:lnTo>
                  <a:pt x="0" y="0"/>
                </a:lnTo>
                <a:lnTo>
                  <a:pt x="38" y="112"/>
                </a:lnTo>
                <a:lnTo>
                  <a:pt x="76" y="0"/>
                </a:lnTo>
                <a:lnTo>
                  <a:pt x="38" y="37"/>
                </a:lnTo>
              </a:path>
            </a:pathLst>
          </a:custGeom>
          <a:solidFill>
            <a:schemeClr val="accent1"/>
          </a:solidFill>
          <a:ln w="12700" cap="rnd">
            <a:solidFill>
              <a:schemeClr val="accent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04473" name="Rectangle 25"/>
          <p:cNvSpPr>
            <a:spLocks noChangeArrowheads="1"/>
          </p:cNvSpPr>
          <p:nvPr/>
        </p:nvSpPr>
        <p:spPr bwMode="auto">
          <a:xfrm>
            <a:off x="73365" y="1588568"/>
            <a:ext cx="1114259" cy="582211"/>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6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سقوط الإنسان</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6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تكوين 3</a:t>
            </a:r>
            <a:endParaRPr kumimoji="0" lang="en-US" sz="16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74" name="Rectangle 26"/>
          <p:cNvSpPr>
            <a:spLocks noChangeArrowheads="1"/>
          </p:cNvSpPr>
          <p:nvPr/>
        </p:nvSpPr>
        <p:spPr bwMode="auto">
          <a:xfrm>
            <a:off x="3379788" y="947738"/>
            <a:ext cx="1304925" cy="705321"/>
          </a:xfrm>
          <a:prstGeom prst="rect">
            <a:avLst/>
          </a:prstGeom>
          <a:noFill/>
          <a:ln w="12700">
            <a:noFill/>
            <a:miter lim="800000"/>
            <a:headEnd/>
            <a:tailEnd/>
          </a:ln>
          <a:effectLst>
            <a:outerShdw blurRad="63500" dist="35921" dir="2700000" algn="ctr" rotWithShape="0">
              <a:srgbClr val="000000">
                <a:alpha val="74998"/>
              </a:srgbClr>
            </a:outerShdw>
          </a:effectLst>
        </p:spPr>
        <p:txBody>
          <a:bodyPr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فشَلُ إسرائيل في الشهادة للأمم بصفتها مملكة كهنة يؤدِّي إلى إدانتها بواسطة السبي تحت حُكْمٍ أجنبيّ</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75" name="Rectangle 27"/>
          <p:cNvSpPr>
            <a:spLocks noChangeArrowheads="1"/>
          </p:cNvSpPr>
          <p:nvPr/>
        </p:nvSpPr>
        <p:spPr bwMode="auto">
          <a:xfrm>
            <a:off x="2831659" y="4585862"/>
            <a:ext cx="1969324" cy="1143903"/>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105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إر 31: 31 – 34 يعطي الوعد بالآتي:</a:t>
            </a:r>
            <a:endParaRPr kumimoji="0" lang="en-US" sz="105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Pct val="100000"/>
              <a:buFontTx/>
              <a:buNone/>
              <a:tabLst/>
              <a:defRPr/>
            </a:pPr>
            <a:r>
              <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الغفران</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Pct val="100000"/>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سكنى الروح القدس</a:t>
            </a:r>
          </a:p>
          <a:p>
            <a:pPr marL="0" marR="0" lvl="0" indent="0" algn="r" defTabSz="914400" rtl="1" eaLnBrk="0" fontAlgn="base" latinLnBrk="0" hangingPunct="0">
              <a:lnSpc>
                <a:spcPct val="100000"/>
              </a:lnSpc>
              <a:spcBef>
                <a:spcPct val="0"/>
              </a:spcBef>
              <a:spcAft>
                <a:spcPct val="0"/>
              </a:spcAft>
              <a:buClrTx/>
              <a:buSzPct val="100000"/>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قلبٌ جديدٌ وفكرٌ جديدٌ وطبيعةٌ جديدةٌ</a:t>
            </a:r>
            <a:endPar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Pct val="100000"/>
              <a:buFontTx/>
              <a:buNone/>
              <a:tabLst/>
              <a:defRPr/>
            </a:pPr>
            <a:r>
              <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توحيد (لمُّ الشمل) إسرائيل ويهوذا</a:t>
            </a:r>
            <a:endPar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a:p>
            <a:pPr marL="0" marR="0" lvl="0" indent="0" algn="r" defTabSz="914400" rtl="1" eaLnBrk="0" fontAlgn="base" latinLnBrk="0" hangingPunct="0">
              <a:lnSpc>
                <a:spcPct val="100000"/>
              </a:lnSpc>
              <a:spcBef>
                <a:spcPct val="0"/>
              </a:spcBef>
              <a:spcAft>
                <a:spcPct val="0"/>
              </a:spcAft>
              <a:buClrTx/>
              <a:buSzPct val="100000"/>
              <a:buFontTx/>
              <a:buNone/>
              <a:tabLst/>
              <a:defRPr/>
            </a:pPr>
            <a:r>
              <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لا داعي للكرازة</a:t>
            </a:r>
            <a:endPar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76" name="Rectangle 28"/>
          <p:cNvSpPr>
            <a:spLocks noChangeArrowheads="1"/>
          </p:cNvSpPr>
          <p:nvPr/>
        </p:nvSpPr>
        <p:spPr bwMode="auto">
          <a:xfrm>
            <a:off x="2943704" y="3429000"/>
            <a:ext cx="2571768" cy="1013098"/>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2 صموئيل 7: 12 – 16 يعطي الوعد بالآتي:</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أبناء/نسلٌ ("بيتٌ" لا يزول)</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مملكةٌ (سلالةٌ حاكمةٌ سياسيًّا)</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عرشٌ (حقُّ الحُكْم بواسطة أحفاد السلالة)</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الهيكل (ابن داود، سليمان، سيبنيه)</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77" name="Rectangle 29"/>
          <p:cNvSpPr>
            <a:spLocks noChangeArrowheads="1"/>
          </p:cNvSpPr>
          <p:nvPr/>
        </p:nvSpPr>
        <p:spPr bwMode="auto">
          <a:xfrm>
            <a:off x="1835950" y="2479675"/>
            <a:ext cx="3679522" cy="782265"/>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تكوين 15: 18 (قارِنْ مع تثنية 30: 1 – 10) يعطي الوعد بالآتي:</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الأرض من وادي مصر إلى نهر الفرات (إشعياء 27: 12)</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0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امتلاكٌ أبديٌّ للأرض (تكوين 17: 8) بعد السبي واسترداد الأمَّة (العودة من السبي)</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 •</a:t>
            </a: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بركة العالم أجمع بواسطة الأرض (إشعياء 14: 1-2)</a:t>
            </a:r>
            <a:endParaRPr kumimoji="0" lang="en-US"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78" name="Rectangle 30"/>
          <p:cNvSpPr>
            <a:spLocks noChangeArrowheads="1"/>
          </p:cNvSpPr>
          <p:nvPr/>
        </p:nvSpPr>
        <p:spPr bwMode="auto">
          <a:xfrm>
            <a:off x="5796136" y="955675"/>
            <a:ext cx="1011238" cy="705321"/>
          </a:xfrm>
          <a:prstGeom prst="rect">
            <a:avLst/>
          </a:prstGeom>
          <a:noFill/>
          <a:ln w="12700">
            <a:noFill/>
            <a:miter lim="800000"/>
            <a:headEnd/>
            <a:tailEnd/>
          </a:ln>
          <a:effectLst>
            <a:outerShdw blurRad="63500" dist="35921" dir="2700000" algn="ctr" rotWithShape="0">
              <a:srgbClr val="000000">
                <a:alpha val="74998"/>
              </a:srgbClr>
            </a:outerShdw>
          </a:effectLst>
        </p:spPr>
        <p:txBody>
          <a:bodyPr lIns="90488" tIns="44450" rIns="90488" bIns="4445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وسَّع يسوع ملكوته ليصبح ملكوتًا سرِّيًّا يشمل الكنيسة</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متَّى 13 </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79" name="Rectangle 31"/>
          <p:cNvSpPr>
            <a:spLocks noChangeArrowheads="1"/>
          </p:cNvSpPr>
          <p:nvPr/>
        </p:nvSpPr>
        <p:spPr bwMode="auto">
          <a:xfrm>
            <a:off x="4499992" y="947738"/>
            <a:ext cx="1179513" cy="705321"/>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رفضَتْ إسرائيل عرْضَ المسيَّا بشأن الملكوت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متَّى 12: 41 – 42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متَّى 23: 37 – 39 </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480" name="Rectangle 32"/>
          <p:cNvSpPr>
            <a:spLocks noChangeArrowheads="1"/>
          </p:cNvSpPr>
          <p:nvPr/>
        </p:nvSpPr>
        <p:spPr bwMode="auto">
          <a:xfrm>
            <a:off x="6660853" y="949325"/>
            <a:ext cx="1286046" cy="551433"/>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سيُخضِع يسوع أعداء إسرائيل، والأمَّة ستؤمن به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رومية 11: 26 – 27 </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56" name="AutoShape 33"/>
          <p:cNvSpPr>
            <a:spLocks noChangeArrowheads="1"/>
          </p:cNvSpPr>
          <p:nvPr/>
        </p:nvSpPr>
        <p:spPr bwMode="auto">
          <a:xfrm rot="-5400000">
            <a:off x="5881688" y="1463675"/>
            <a:ext cx="228600" cy="76200"/>
          </a:xfrm>
          <a:prstGeom prst="rightArrow">
            <a:avLst>
              <a:gd name="adj1" fmla="val 50000"/>
              <a:gd name="adj2" fmla="val 150014"/>
            </a:avLst>
          </a:prstGeom>
          <a:solidFill>
            <a:schemeClr val="accent1"/>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itchFamily="34" charset="0"/>
            </a:endParaRPr>
          </a:p>
        </p:txBody>
      </p:sp>
      <p:sp>
        <p:nvSpPr>
          <p:cNvPr id="1057" name="Rectangle 34"/>
          <p:cNvSpPr>
            <a:spLocks noChangeArrowheads="1"/>
          </p:cNvSpPr>
          <p:nvPr/>
        </p:nvSpPr>
        <p:spPr bwMode="auto">
          <a:xfrm>
            <a:off x="5744967" y="4456113"/>
            <a:ext cx="3400423" cy="1193800"/>
          </a:xfrm>
          <a:prstGeom prst="rect">
            <a:avLst/>
          </a:prstGeom>
          <a:gradFill rotWithShape="0">
            <a:gsLst>
              <a:gs pos="0">
                <a:srgbClr val="438E00"/>
              </a:gs>
              <a:gs pos="100000">
                <a:srgbClr val="D9E8CC"/>
              </a:gs>
            </a:gsLst>
            <a:lin ang="0" scaled="1"/>
          </a:gra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58" name="Rectangle 35"/>
          <p:cNvSpPr>
            <a:spLocks noChangeArrowheads="1"/>
          </p:cNvSpPr>
          <p:nvPr/>
        </p:nvSpPr>
        <p:spPr bwMode="auto">
          <a:xfrm>
            <a:off x="5678220" y="2062163"/>
            <a:ext cx="1981200" cy="1244600"/>
          </a:xfrm>
          <a:prstGeom prst="rect">
            <a:avLst/>
          </a:prstGeom>
          <a:gradFill rotWithShape="0">
            <a:gsLst>
              <a:gs pos="0">
                <a:srgbClr val="3E040E"/>
              </a:gs>
              <a:gs pos="100000">
                <a:srgbClr val="CF0E30"/>
              </a:gs>
            </a:gsLst>
            <a:lin ang="0" scaled="1"/>
          </a:gradFill>
          <a:ln w="12700">
            <a:solidFill>
              <a:srgbClr val="372000"/>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59" name="Rectangle 36"/>
          <p:cNvSpPr>
            <a:spLocks noChangeArrowheads="1"/>
          </p:cNvSpPr>
          <p:nvPr/>
        </p:nvSpPr>
        <p:spPr bwMode="auto">
          <a:xfrm>
            <a:off x="7654727" y="2063750"/>
            <a:ext cx="1490663" cy="1211263"/>
          </a:xfrm>
          <a:prstGeom prst="rect">
            <a:avLst/>
          </a:prstGeom>
          <a:solidFill>
            <a:srgbClr val="CF0E30"/>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60" name="Rectangle 37"/>
          <p:cNvSpPr>
            <a:spLocks noChangeArrowheads="1"/>
          </p:cNvSpPr>
          <p:nvPr/>
        </p:nvSpPr>
        <p:spPr bwMode="auto">
          <a:xfrm>
            <a:off x="5724128" y="3271838"/>
            <a:ext cx="3421262" cy="1312862"/>
          </a:xfrm>
          <a:prstGeom prst="rect">
            <a:avLst/>
          </a:prstGeom>
          <a:gradFill rotWithShape="0">
            <a:gsLst>
              <a:gs pos="0">
                <a:srgbClr val="CFC630"/>
              </a:gs>
              <a:gs pos="100000">
                <a:srgbClr val="FFFFFF"/>
              </a:gs>
            </a:gsLst>
            <a:lin ang="0" scaled="1"/>
          </a:gra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04486" name="Rectangle 38"/>
          <p:cNvSpPr>
            <a:spLocks noChangeArrowheads="1"/>
          </p:cNvSpPr>
          <p:nvPr/>
        </p:nvSpPr>
        <p:spPr bwMode="auto">
          <a:xfrm>
            <a:off x="5679806" y="2479675"/>
            <a:ext cx="1878013" cy="828432"/>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جرت إدانة اسرائيل لرفضها المسيَّا بالتشتُّت من الأرض فترة 19 قرنًا (70م – 1948م ) لكنَّها الآن استُرِدَّتْ جزئيًّا (حز 37: 1 – 7)</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87" name="Rectangle 39"/>
          <p:cNvSpPr>
            <a:spLocks noChangeArrowheads="1"/>
          </p:cNvSpPr>
          <p:nvPr/>
        </p:nvSpPr>
        <p:spPr bwMode="auto">
          <a:xfrm>
            <a:off x="5790943" y="3389313"/>
            <a:ext cx="1687504" cy="951543"/>
          </a:xfrm>
          <a:prstGeom prst="rect">
            <a:avLst/>
          </a:prstGeom>
          <a:noFill/>
          <a:ln w="12700">
            <a:noFill/>
            <a:miter lim="800000"/>
            <a:headEnd/>
            <a:tailEnd/>
          </a:ln>
          <a:effectLst>
            <a:outerShdw blurRad="63500" dist="35921" dir="2700000" algn="ctr" rotWithShape="0">
              <a:schemeClr val="tx1">
                <a:alpha val="74998"/>
              </a:scheme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المسيح هو رأسٌ لكنيسته، والتي هي هيكلٌ روحيٌّ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(أفسس 2: 19 – 22؛ 2كورنثوس 6 : 16)</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p:txBody>
      </p:sp>
      <p:sp>
        <p:nvSpPr>
          <p:cNvPr id="104488" name="Rectangle 40"/>
          <p:cNvSpPr>
            <a:spLocks noChangeArrowheads="1"/>
          </p:cNvSpPr>
          <p:nvPr/>
        </p:nvSpPr>
        <p:spPr bwMode="auto">
          <a:xfrm>
            <a:off x="5389990" y="4653136"/>
            <a:ext cx="2065617" cy="643766"/>
          </a:xfrm>
          <a:prstGeom prst="rect">
            <a:avLst/>
          </a:prstGeom>
          <a:noFill/>
          <a:ln w="12700">
            <a:noFill/>
            <a:miter lim="800000"/>
            <a:headEnd/>
            <a:tailEnd/>
          </a:ln>
          <a:effectLst>
            <a:outerShdw blurRad="63500" dist="35921" dir="2700000" algn="ctr" rotWithShape="0">
              <a:schemeClr val="tx1">
                <a:alpha val="74998"/>
              </a:scheme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حلَّت العناصر الثلاثة الأولى من العهد الجديد محلَّ العهد الموسويّ</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 لوقا 22: 20؛ 2كورنثوس 3: 6)</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p:txBody>
      </p:sp>
      <p:sp>
        <p:nvSpPr>
          <p:cNvPr id="1064" name="AutoShape 41"/>
          <p:cNvSpPr>
            <a:spLocks noChangeArrowheads="1"/>
          </p:cNvSpPr>
          <p:nvPr/>
        </p:nvSpPr>
        <p:spPr bwMode="auto">
          <a:xfrm rot="16200000" flipH="1">
            <a:off x="7583488" y="1548408"/>
            <a:ext cx="228600" cy="76200"/>
          </a:xfrm>
          <a:prstGeom prst="rightArrow">
            <a:avLst>
              <a:gd name="adj1" fmla="val 50000"/>
              <a:gd name="adj2" fmla="val 150014"/>
            </a:avLst>
          </a:prstGeom>
          <a:solidFill>
            <a:schemeClr val="accent1"/>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itchFamily="34" charset="0"/>
            </a:endParaRPr>
          </a:p>
        </p:txBody>
      </p:sp>
      <p:sp>
        <p:nvSpPr>
          <p:cNvPr id="1065" name="Line 42"/>
          <p:cNvSpPr>
            <a:spLocks noChangeShapeType="1"/>
          </p:cNvSpPr>
          <p:nvPr/>
        </p:nvSpPr>
        <p:spPr bwMode="auto">
          <a:xfrm>
            <a:off x="7524328" y="1649413"/>
            <a:ext cx="0" cy="4038600"/>
          </a:xfrm>
          <a:prstGeom prst="line">
            <a:avLst/>
          </a:prstGeom>
          <a:noFill/>
          <a:ln w="25400">
            <a:solidFill>
              <a:srgbClr val="000000"/>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04491" name="Rectangle 43"/>
          <p:cNvSpPr>
            <a:spLocks noChangeArrowheads="1"/>
          </p:cNvSpPr>
          <p:nvPr/>
        </p:nvSpPr>
        <p:spPr bwMode="auto">
          <a:xfrm>
            <a:off x="7524328" y="2016408"/>
            <a:ext cx="906290" cy="520655"/>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الملك  الألفيّ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3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المسيَّانيّ </a:t>
            </a:r>
            <a:endParaRPr kumimoji="0" lang="en-US" sz="13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67" name="Line 44"/>
          <p:cNvSpPr>
            <a:spLocks noChangeShapeType="1"/>
          </p:cNvSpPr>
          <p:nvPr/>
        </p:nvSpPr>
        <p:spPr bwMode="auto">
          <a:xfrm>
            <a:off x="8351570" y="2017713"/>
            <a:ext cx="0" cy="3657600"/>
          </a:xfrm>
          <a:prstGeom prst="line">
            <a:avLst/>
          </a:prstGeom>
          <a:noFill/>
          <a:ln w="12700">
            <a:solidFill>
              <a:srgbClr val="6E0043"/>
            </a:solidFill>
            <a:prstDash val="sysDot"/>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04493" name="Rectangle 45"/>
          <p:cNvSpPr>
            <a:spLocks noChangeArrowheads="1"/>
          </p:cNvSpPr>
          <p:nvPr/>
        </p:nvSpPr>
        <p:spPr bwMode="auto">
          <a:xfrm>
            <a:off x="8314381" y="2033796"/>
            <a:ext cx="694414" cy="520655"/>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الملكوت الأبديّ  </a:t>
            </a:r>
            <a:endParaRPr kumimoji="0" lang="en-US" sz="1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94" name="Rectangle 46"/>
          <p:cNvSpPr>
            <a:spLocks noChangeArrowheads="1"/>
          </p:cNvSpPr>
          <p:nvPr/>
        </p:nvSpPr>
        <p:spPr bwMode="auto">
          <a:xfrm>
            <a:off x="7433372" y="2404843"/>
            <a:ext cx="1049787" cy="936154"/>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تجديدٌ كاملٌ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(حز 37: 8-28)</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أورشليم عاصمة العالم</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(إشعياء 2: 1-5)</a:t>
            </a:r>
            <a:endParaRPr kumimoji="0" lang="en-US" sz="10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95" name="Rectangle 47"/>
          <p:cNvSpPr>
            <a:spLocks noChangeArrowheads="1"/>
          </p:cNvSpPr>
          <p:nvPr/>
        </p:nvSpPr>
        <p:spPr bwMode="auto">
          <a:xfrm>
            <a:off x="8252001" y="2516002"/>
            <a:ext cx="934147" cy="62837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1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أورشليم الجديدة</a:t>
            </a: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(رؤيا يوحنَّا 21 – 22)</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496" name="Rectangle 48"/>
          <p:cNvSpPr>
            <a:spLocks noChangeArrowheads="1"/>
          </p:cNvSpPr>
          <p:nvPr/>
        </p:nvSpPr>
        <p:spPr bwMode="auto">
          <a:xfrm>
            <a:off x="7478052" y="3324151"/>
            <a:ext cx="978294" cy="1320874"/>
          </a:xfrm>
          <a:prstGeom prst="rect">
            <a:avLst/>
          </a:prstGeom>
          <a:noFill/>
          <a:ln w="12700">
            <a:noFill/>
            <a:miter lim="800000"/>
            <a:headEnd/>
            <a:tailEnd/>
          </a:ln>
          <a:effectLst>
            <a:outerShdw blurRad="63500" dist="35921" dir="2700000" algn="ctr" rotWithShape="0">
              <a:schemeClr val="tx1">
                <a:alpha val="74998"/>
              </a:scheme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المسيح يحكم العالم</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(إشعياء 11)</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مع القدّيسين</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(رؤيا يوحنَّا 5: 10؛ 20: 4-6)</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p:txBody>
      </p:sp>
      <p:sp>
        <p:nvSpPr>
          <p:cNvPr id="104497" name="Rectangle 49"/>
          <p:cNvSpPr>
            <a:spLocks noChangeArrowheads="1"/>
          </p:cNvSpPr>
          <p:nvPr/>
        </p:nvSpPr>
        <p:spPr bwMode="auto">
          <a:xfrm>
            <a:off x="7764463" y="836712"/>
            <a:ext cx="1200025" cy="859210"/>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المسيح يحكم على الكلِّ مع القدِّيسين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أفسس 1: 9 – 10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رؤيا يوحنَّا 20: 1 – 6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رؤيا يوحنَّا 22: 5ب</a:t>
            </a:r>
            <a:endParaRPr kumimoji="0" lang="en-US" sz="10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grpSp>
        <p:nvGrpSpPr>
          <p:cNvPr id="1074" name="Group 54"/>
          <p:cNvGrpSpPr>
            <a:grpSpLocks/>
          </p:cNvGrpSpPr>
          <p:nvPr/>
        </p:nvGrpSpPr>
        <p:grpSpPr bwMode="auto">
          <a:xfrm>
            <a:off x="5011370" y="5301208"/>
            <a:ext cx="136694" cy="295738"/>
            <a:chOff x="3072" y="3418"/>
            <a:chExt cx="48" cy="134"/>
          </a:xfrm>
        </p:grpSpPr>
        <p:sp>
          <p:nvSpPr>
            <p:cNvPr id="1124" name="Line 55"/>
            <p:cNvSpPr>
              <a:spLocks noChangeShapeType="1"/>
            </p:cNvSpPr>
            <p:nvPr/>
          </p:nvSpPr>
          <p:spPr bwMode="auto">
            <a:xfrm>
              <a:off x="3072" y="3418"/>
              <a:ext cx="48" cy="0"/>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25" name="Line 56"/>
            <p:cNvSpPr>
              <a:spLocks noChangeShapeType="1"/>
            </p:cNvSpPr>
            <p:nvPr/>
          </p:nvSpPr>
          <p:spPr bwMode="auto">
            <a:xfrm>
              <a:off x="3072" y="3552"/>
              <a:ext cx="48" cy="0"/>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26" name="Line 57"/>
            <p:cNvSpPr>
              <a:spLocks noChangeShapeType="1"/>
            </p:cNvSpPr>
            <p:nvPr/>
          </p:nvSpPr>
          <p:spPr bwMode="auto">
            <a:xfrm>
              <a:off x="3120" y="3418"/>
              <a:ext cx="0" cy="134"/>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grpSp>
      <p:sp>
        <p:nvSpPr>
          <p:cNvPr id="104506" name="Rectangle 58"/>
          <p:cNvSpPr>
            <a:spLocks noChangeArrowheads="1"/>
          </p:cNvSpPr>
          <p:nvPr/>
        </p:nvSpPr>
        <p:spPr bwMode="auto">
          <a:xfrm rot="16200000">
            <a:off x="1348951" y="2527273"/>
            <a:ext cx="689292" cy="36676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الأرض</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07" name="Rectangle 59"/>
          <p:cNvSpPr>
            <a:spLocks noChangeArrowheads="1"/>
          </p:cNvSpPr>
          <p:nvPr/>
        </p:nvSpPr>
        <p:spPr bwMode="auto">
          <a:xfrm rot="16200000">
            <a:off x="1780413" y="3677417"/>
            <a:ext cx="594716" cy="36676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النسل</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08" name="Rectangle 60"/>
          <p:cNvSpPr>
            <a:spLocks noChangeArrowheads="1"/>
          </p:cNvSpPr>
          <p:nvPr/>
        </p:nvSpPr>
        <p:spPr bwMode="auto">
          <a:xfrm rot="16200000">
            <a:off x="2428745" y="4881535"/>
            <a:ext cx="628378" cy="36676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البركة</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09" name="Rectangle 61"/>
          <p:cNvSpPr>
            <a:spLocks noChangeArrowheads="1"/>
          </p:cNvSpPr>
          <p:nvPr/>
        </p:nvSpPr>
        <p:spPr bwMode="auto">
          <a:xfrm rot="16200000">
            <a:off x="792289" y="3638038"/>
            <a:ext cx="1396217" cy="335989"/>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6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تكوين 12: 1 - 3</a:t>
            </a:r>
            <a:endParaRPr kumimoji="0" lang="en-US" sz="16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10" name="Rectangle 62"/>
          <p:cNvSpPr>
            <a:spLocks noChangeArrowheads="1"/>
          </p:cNvSpPr>
          <p:nvPr/>
        </p:nvSpPr>
        <p:spPr bwMode="auto">
          <a:xfrm>
            <a:off x="8278544" y="3389313"/>
            <a:ext cx="907604" cy="920765"/>
          </a:xfrm>
          <a:prstGeom prst="rect">
            <a:avLst/>
          </a:prstGeom>
          <a:noFill/>
          <a:ln w="12700">
            <a:noFill/>
            <a:miter lim="800000"/>
            <a:headEnd/>
            <a:tailEnd/>
          </a:ln>
          <a:effectLst>
            <a:outerShdw blurRad="63500" dist="35921" dir="2700000" algn="ctr" rotWithShape="0">
              <a:schemeClr val="tx1">
                <a:alpha val="74998"/>
              </a:scheme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3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يُسلِّم المسيح المُلْك لله الآب</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(1كورنثوس 15: 24)</a:t>
            </a:r>
            <a:endParaRPr kumimoji="0" lang="en-US" sz="14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p:txBody>
      </p:sp>
      <p:grpSp>
        <p:nvGrpSpPr>
          <p:cNvPr id="1080" name="Group 63"/>
          <p:cNvGrpSpPr>
            <a:grpSpLocks/>
          </p:cNvGrpSpPr>
          <p:nvPr/>
        </p:nvGrpSpPr>
        <p:grpSpPr bwMode="auto">
          <a:xfrm>
            <a:off x="7854950" y="1609998"/>
            <a:ext cx="611188" cy="450850"/>
            <a:chOff x="4928" y="1056"/>
            <a:chExt cx="385" cy="284"/>
          </a:xfrm>
        </p:grpSpPr>
        <p:sp>
          <p:nvSpPr>
            <p:cNvPr id="104512" name="Freeform 64"/>
            <p:cNvSpPr>
              <a:spLocks/>
            </p:cNvSpPr>
            <p:nvPr/>
          </p:nvSpPr>
          <p:spPr bwMode="auto">
            <a:xfrm>
              <a:off x="4928" y="1056"/>
              <a:ext cx="385" cy="193"/>
            </a:xfrm>
            <a:custGeom>
              <a:avLst/>
              <a:gdLst/>
              <a:ahLst/>
              <a:cxnLst>
                <a:cxn ang="0">
                  <a:pos x="0" y="192"/>
                </a:cxn>
                <a:cxn ang="0">
                  <a:pos x="48" y="0"/>
                </a:cxn>
                <a:cxn ang="0">
                  <a:pos x="96" y="96"/>
                </a:cxn>
                <a:cxn ang="0">
                  <a:pos x="100" y="98"/>
                </a:cxn>
                <a:cxn ang="0">
                  <a:pos x="144" y="0"/>
                </a:cxn>
                <a:cxn ang="0">
                  <a:pos x="192" y="96"/>
                </a:cxn>
                <a:cxn ang="0">
                  <a:pos x="240" y="0"/>
                </a:cxn>
                <a:cxn ang="0">
                  <a:pos x="288" y="96"/>
                </a:cxn>
                <a:cxn ang="0">
                  <a:pos x="336" y="0"/>
                </a:cxn>
                <a:cxn ang="0">
                  <a:pos x="384" y="192"/>
                </a:cxn>
              </a:cxnLst>
              <a:rect l="0" t="0" r="r" b="b"/>
              <a:pathLst>
                <a:path w="385" h="193">
                  <a:moveTo>
                    <a:pt x="0" y="192"/>
                  </a:moveTo>
                  <a:lnTo>
                    <a:pt x="48" y="0"/>
                  </a:lnTo>
                  <a:lnTo>
                    <a:pt x="96" y="96"/>
                  </a:lnTo>
                  <a:lnTo>
                    <a:pt x="100" y="98"/>
                  </a:lnTo>
                  <a:lnTo>
                    <a:pt x="144" y="0"/>
                  </a:lnTo>
                  <a:lnTo>
                    <a:pt x="192" y="96"/>
                  </a:lnTo>
                  <a:lnTo>
                    <a:pt x="240" y="0"/>
                  </a:lnTo>
                  <a:lnTo>
                    <a:pt x="288" y="96"/>
                  </a:lnTo>
                  <a:lnTo>
                    <a:pt x="336" y="0"/>
                  </a:lnTo>
                  <a:lnTo>
                    <a:pt x="384" y="192"/>
                  </a:lnTo>
                </a:path>
              </a:pathLst>
            </a:custGeom>
            <a:solidFill>
              <a:schemeClr val="folHlink"/>
            </a:solidFill>
            <a:ln w="12700" cap="rnd" cmpd="sng">
              <a:solidFill>
                <a:schemeClr val="tx1"/>
              </a:solidFill>
              <a:prstDash val="solid"/>
              <a:round/>
              <a:headEnd type="none" w="med" len="med"/>
              <a:tailEnd type="none" w="med" len="med"/>
            </a:ln>
            <a:effectLst>
              <a:outerShdw blurRad="63500" dist="35921" dir="2700000" algn="ctr" rotWithShape="0">
                <a:srgbClr val="000000">
                  <a:alpha val="74998"/>
                </a:srgbClr>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13" name="Rectangle 65"/>
            <p:cNvSpPr>
              <a:spLocks noChangeArrowheads="1"/>
            </p:cNvSpPr>
            <p:nvPr/>
          </p:nvSpPr>
          <p:spPr bwMode="auto">
            <a:xfrm>
              <a:off x="4928" y="1248"/>
              <a:ext cx="384" cy="48"/>
            </a:xfrm>
            <a:prstGeom prst="rect">
              <a:avLst/>
            </a:prstGeom>
            <a:solidFill>
              <a:schemeClr val="folHlink"/>
            </a:solidFill>
            <a:ln w="12700">
              <a:noFill/>
              <a:miter lim="800000"/>
              <a:headEnd/>
              <a:tailEnd/>
            </a:ln>
            <a:effectLst>
              <a:outerShdw blurRad="63500" dist="35921" dir="2700000" algn="ctr" rotWithShape="0">
                <a:srgbClr val="000000">
                  <a:alpha val="74998"/>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14" name="Oval 66"/>
            <p:cNvSpPr>
              <a:spLocks noChangeArrowheads="1"/>
            </p:cNvSpPr>
            <p:nvPr/>
          </p:nvSpPr>
          <p:spPr bwMode="auto">
            <a:xfrm>
              <a:off x="4932" y="1252"/>
              <a:ext cx="376" cy="88"/>
            </a:xfrm>
            <a:prstGeom prst="ellipse">
              <a:avLst/>
            </a:prstGeom>
            <a:solidFill>
              <a:schemeClr val="hlink"/>
            </a:solidFill>
            <a:ln w="12700">
              <a:solidFill>
                <a:schemeClr val="tx1"/>
              </a:solidFill>
              <a:round/>
              <a:headEnd/>
              <a:tailEnd/>
            </a:ln>
            <a:effectLst>
              <a:outerShdw blurRad="63500" dist="35921" dir="2700000" algn="ctr" rotWithShape="0">
                <a:srgbClr val="000000">
                  <a:alpha val="74998"/>
                </a:srgbClr>
              </a:outerShdw>
            </a:effectLst>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15" name="Line 67"/>
            <p:cNvSpPr>
              <a:spLocks noChangeShapeType="1"/>
            </p:cNvSpPr>
            <p:nvPr/>
          </p:nvSpPr>
          <p:spPr bwMode="auto">
            <a:xfrm>
              <a:off x="4928" y="1248"/>
              <a:ext cx="0" cy="48"/>
            </a:xfrm>
            <a:prstGeom prst="line">
              <a:avLst/>
            </a:prstGeom>
            <a:noFill/>
            <a:ln w="12700">
              <a:solidFill>
                <a:schemeClr val="tx1"/>
              </a:solidFill>
              <a:round/>
              <a:headEnd/>
              <a:tailEnd/>
            </a:ln>
            <a:effectLst>
              <a:outerShdw blurRad="63500" dist="35921" dir="2700000" algn="ctr" rotWithShape="0">
                <a:srgbClr val="000000">
                  <a:alpha val="74998"/>
                </a:srgbClr>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16" name="Line 68"/>
            <p:cNvSpPr>
              <a:spLocks noChangeShapeType="1"/>
            </p:cNvSpPr>
            <p:nvPr/>
          </p:nvSpPr>
          <p:spPr bwMode="auto">
            <a:xfrm>
              <a:off x="5312" y="1248"/>
              <a:ext cx="0" cy="48"/>
            </a:xfrm>
            <a:prstGeom prst="line">
              <a:avLst/>
            </a:prstGeom>
            <a:noFill/>
            <a:ln w="12700">
              <a:solidFill>
                <a:schemeClr val="tx1"/>
              </a:solidFill>
              <a:round/>
              <a:headEnd/>
              <a:tailEnd/>
            </a:ln>
            <a:effectLst>
              <a:outerShdw blurRad="63500" dist="35921" dir="2700000" algn="ctr" rotWithShape="0">
                <a:srgbClr val="000000">
                  <a:alpha val="74998"/>
                </a:srgbClr>
              </a:outerShdw>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grpSp>
      <p:grpSp>
        <p:nvGrpSpPr>
          <p:cNvPr id="1081" name="Group 69"/>
          <p:cNvGrpSpPr>
            <a:grpSpLocks/>
          </p:cNvGrpSpPr>
          <p:nvPr/>
        </p:nvGrpSpPr>
        <p:grpSpPr bwMode="auto">
          <a:xfrm>
            <a:off x="4932070" y="5009399"/>
            <a:ext cx="521911" cy="171455"/>
            <a:chOff x="3144" y="3278"/>
            <a:chExt cx="626" cy="66"/>
          </a:xfrm>
        </p:grpSpPr>
        <p:sp>
          <p:nvSpPr>
            <p:cNvPr id="1117" name="Line 70"/>
            <p:cNvSpPr>
              <a:spLocks noChangeShapeType="1"/>
            </p:cNvSpPr>
            <p:nvPr/>
          </p:nvSpPr>
          <p:spPr bwMode="auto">
            <a:xfrm>
              <a:off x="3144" y="3307"/>
              <a:ext cx="552" cy="5"/>
            </a:xfrm>
            <a:prstGeom prst="line">
              <a:avLst/>
            </a:prstGeom>
            <a:noFill/>
            <a:ln w="12700">
              <a:solidFill>
                <a:schemeClr val="tx1"/>
              </a:solidFill>
              <a:prstDash val="sysDot"/>
              <a:round/>
              <a:headEnd/>
              <a:tailEnd/>
            </a:ln>
          </p:spPr>
          <p:txBody>
            <a:bodyPr/>
            <a:lstStyle/>
            <a:p>
              <a:pPr marL="0" marR="0" lvl="0" indent="0" algn="l" defTabSz="449263" rtl="0"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18" name="AutoShape 71"/>
            <p:cNvSpPr>
              <a:spLocks noChangeArrowheads="1"/>
            </p:cNvSpPr>
            <p:nvPr/>
          </p:nvSpPr>
          <p:spPr bwMode="auto">
            <a:xfrm rot="5400000">
              <a:off x="3717" y="3291"/>
              <a:ext cx="66" cy="40"/>
            </a:xfrm>
            <a:prstGeom prst="triangle">
              <a:avLst>
                <a:gd name="adj" fmla="val 49995"/>
              </a:avLst>
            </a:prstGeom>
            <a:solidFill>
              <a:schemeClr val="tx1"/>
            </a:solidFill>
            <a:ln w="12700">
              <a:solidFill>
                <a:schemeClr val="tx1"/>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grpSp>
      <p:grpSp>
        <p:nvGrpSpPr>
          <p:cNvPr id="1082" name="Group 72"/>
          <p:cNvGrpSpPr>
            <a:grpSpLocks/>
          </p:cNvGrpSpPr>
          <p:nvPr/>
        </p:nvGrpSpPr>
        <p:grpSpPr bwMode="auto">
          <a:xfrm>
            <a:off x="5148682" y="5384721"/>
            <a:ext cx="2550824" cy="171798"/>
            <a:chOff x="3486" y="3458"/>
            <a:chExt cx="1573" cy="66"/>
          </a:xfrm>
        </p:grpSpPr>
        <p:sp>
          <p:nvSpPr>
            <p:cNvPr id="1115" name="Line 73"/>
            <p:cNvSpPr>
              <a:spLocks noChangeShapeType="1"/>
            </p:cNvSpPr>
            <p:nvPr/>
          </p:nvSpPr>
          <p:spPr bwMode="auto">
            <a:xfrm flipV="1">
              <a:off x="3486" y="3499"/>
              <a:ext cx="1533" cy="10"/>
            </a:xfrm>
            <a:prstGeom prst="line">
              <a:avLst/>
            </a:prstGeom>
            <a:noFill/>
            <a:ln w="12700">
              <a:solidFill>
                <a:srgbClr val="010201"/>
              </a:solidFill>
              <a:prstDash val="sysDot"/>
              <a:round/>
              <a:headEnd/>
              <a:tailEnd/>
            </a:ln>
          </p:spPr>
          <p:txBody>
            <a:bodyPr/>
            <a:lstStyle/>
            <a:p>
              <a:pPr marL="0" marR="0" lvl="0" indent="0" algn="l" defTabSz="449263" rtl="0"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dirty="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16" name="AutoShape 74"/>
            <p:cNvSpPr>
              <a:spLocks noChangeArrowheads="1"/>
            </p:cNvSpPr>
            <p:nvPr/>
          </p:nvSpPr>
          <p:spPr bwMode="auto">
            <a:xfrm rot="5400000">
              <a:off x="5006" y="3471"/>
              <a:ext cx="66" cy="40"/>
            </a:xfrm>
            <a:prstGeom prst="triangle">
              <a:avLst>
                <a:gd name="adj" fmla="val 49995"/>
              </a:avLst>
            </a:prstGeom>
            <a:solidFill>
              <a:schemeClr val="tx1"/>
            </a:solidFill>
            <a:ln w="12700">
              <a:solidFill>
                <a:srgbClr val="010201"/>
              </a:solid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grpSp>
      <p:sp>
        <p:nvSpPr>
          <p:cNvPr id="104524" name="Rectangle 76"/>
          <p:cNvSpPr>
            <a:spLocks noChangeArrowheads="1"/>
          </p:cNvSpPr>
          <p:nvPr/>
        </p:nvSpPr>
        <p:spPr bwMode="auto">
          <a:xfrm>
            <a:off x="-82923" y="6365607"/>
            <a:ext cx="9263435" cy="489878"/>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3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يُركِّز الكتاب المقدَّس على موضوع ثنائيَّة "الملكوت–العهد". دور إسرائيل من زمن إبراهيم نراه يتوسَّع بعْدَ المسيح ليشمل الكنيسة (الاستمراريَّة)، لكنَّ الكنيسة لا تحلُّ أبدًا محلَّ الأمَّة فهي ليست "إسرائيل الجديدة" (عدم الاستمراريَّة). ستتمتَّع إسرائيل من جديدٍ بالأهمِّيَّة والصدارة على مستوى العالم بعْدَ أن تضع ثقتها بالمسيح في مجيئه الثاني.</a:t>
            </a:r>
            <a:endParaRPr kumimoji="0" lang="en-US" sz="13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525" name="Rectangle 77"/>
          <p:cNvSpPr>
            <a:spLocks noChangeArrowheads="1"/>
          </p:cNvSpPr>
          <p:nvPr/>
        </p:nvSpPr>
        <p:spPr bwMode="auto">
          <a:xfrm>
            <a:off x="4892408" y="1988840"/>
            <a:ext cx="623570" cy="305212"/>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إسرائيل</a:t>
            </a:r>
            <a:endParaRPr kumimoji="0" lang="en-US" sz="1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26" name="Rectangle 78"/>
          <p:cNvSpPr>
            <a:spLocks noChangeArrowheads="1"/>
          </p:cNvSpPr>
          <p:nvPr/>
        </p:nvSpPr>
        <p:spPr bwMode="auto">
          <a:xfrm>
            <a:off x="6207710" y="1999585"/>
            <a:ext cx="732574" cy="36676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ar-JO"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الكنيسة</a:t>
            </a:r>
            <a:endParaRPr kumimoji="0" lang="en-US" sz="18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27" name="Rectangle 79"/>
          <p:cNvSpPr>
            <a:spLocks noChangeArrowheads="1"/>
          </p:cNvSpPr>
          <p:nvPr/>
        </p:nvSpPr>
        <p:spPr bwMode="auto">
          <a:xfrm>
            <a:off x="4600172" y="2161031"/>
            <a:ext cx="1158973" cy="274434"/>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(التركيز على الأمَّة)</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29" name="Rectangle 81"/>
          <p:cNvSpPr>
            <a:spLocks noChangeArrowheads="1"/>
          </p:cNvSpPr>
          <p:nvPr/>
        </p:nvSpPr>
        <p:spPr bwMode="auto">
          <a:xfrm>
            <a:off x="5585748" y="2249240"/>
            <a:ext cx="2027799" cy="289823"/>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3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"الإنسان الجديد" (أفسس 2: 15)</a:t>
            </a:r>
            <a:endParaRPr kumimoji="0" lang="en-US" sz="13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88" name="Line 82"/>
          <p:cNvSpPr>
            <a:spLocks noChangeShapeType="1"/>
          </p:cNvSpPr>
          <p:nvPr/>
        </p:nvSpPr>
        <p:spPr bwMode="auto">
          <a:xfrm>
            <a:off x="5676633" y="2076450"/>
            <a:ext cx="0" cy="1185863"/>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04531" name="Rectangle 83"/>
          <p:cNvSpPr>
            <a:spLocks noChangeArrowheads="1"/>
          </p:cNvSpPr>
          <p:nvPr/>
        </p:nvSpPr>
        <p:spPr bwMode="auto">
          <a:xfrm>
            <a:off x="7668344" y="5805264"/>
            <a:ext cx="1425050" cy="36676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9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الطبعة الثامنة</a:t>
            </a:r>
          </a:p>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9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٨ مايو ٢٠٢٥</a:t>
            </a:r>
            <a:endParaRPr kumimoji="0" lang="en-US" sz="9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grpSp>
        <p:nvGrpSpPr>
          <p:cNvPr id="1091" name="Group 87"/>
          <p:cNvGrpSpPr>
            <a:grpSpLocks/>
          </p:cNvGrpSpPr>
          <p:nvPr/>
        </p:nvGrpSpPr>
        <p:grpSpPr bwMode="auto">
          <a:xfrm>
            <a:off x="2198420" y="3294063"/>
            <a:ext cx="288925" cy="222250"/>
            <a:chOff x="1452" y="2100"/>
            <a:chExt cx="182" cy="140"/>
          </a:xfrm>
        </p:grpSpPr>
        <p:sp>
          <p:nvSpPr>
            <p:cNvPr id="1108" name="Freeform 88"/>
            <p:cNvSpPr>
              <a:spLocks/>
            </p:cNvSpPr>
            <p:nvPr/>
          </p:nvSpPr>
          <p:spPr bwMode="auto">
            <a:xfrm>
              <a:off x="1452" y="2100"/>
              <a:ext cx="182" cy="97"/>
            </a:xfrm>
            <a:custGeom>
              <a:avLst/>
              <a:gdLst>
                <a:gd name="T0" fmla="*/ 0 w 182"/>
                <a:gd name="T1" fmla="*/ 96 h 97"/>
                <a:gd name="T2" fmla="*/ 23 w 182"/>
                <a:gd name="T3" fmla="*/ 0 h 97"/>
                <a:gd name="T4" fmla="*/ 45 w 182"/>
                <a:gd name="T5" fmla="*/ 48 h 97"/>
                <a:gd name="T6" fmla="*/ 47 w 182"/>
                <a:gd name="T7" fmla="*/ 49 h 97"/>
                <a:gd name="T8" fmla="*/ 68 w 182"/>
                <a:gd name="T9" fmla="*/ 0 h 97"/>
                <a:gd name="T10" fmla="*/ 91 w 182"/>
                <a:gd name="T11" fmla="*/ 48 h 97"/>
                <a:gd name="T12" fmla="*/ 113 w 182"/>
                <a:gd name="T13" fmla="*/ 0 h 97"/>
                <a:gd name="T14" fmla="*/ 136 w 182"/>
                <a:gd name="T15" fmla="*/ 48 h 97"/>
                <a:gd name="T16" fmla="*/ 158 w 182"/>
                <a:gd name="T17" fmla="*/ 0 h 97"/>
                <a:gd name="T18" fmla="*/ 181 w 182"/>
                <a:gd name="T19" fmla="*/ 96 h 97"/>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182"/>
                <a:gd name="T31" fmla="*/ 0 h 97"/>
                <a:gd name="T32" fmla="*/ 182 w 182"/>
                <a:gd name="T33" fmla="*/ 97 h 97"/>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182" h="97">
                  <a:moveTo>
                    <a:pt x="0" y="96"/>
                  </a:moveTo>
                  <a:lnTo>
                    <a:pt x="23" y="0"/>
                  </a:lnTo>
                  <a:lnTo>
                    <a:pt x="45" y="48"/>
                  </a:lnTo>
                  <a:lnTo>
                    <a:pt x="47" y="49"/>
                  </a:lnTo>
                  <a:lnTo>
                    <a:pt x="68" y="0"/>
                  </a:lnTo>
                  <a:lnTo>
                    <a:pt x="91" y="48"/>
                  </a:lnTo>
                  <a:lnTo>
                    <a:pt x="113" y="0"/>
                  </a:lnTo>
                  <a:lnTo>
                    <a:pt x="136" y="48"/>
                  </a:lnTo>
                  <a:lnTo>
                    <a:pt x="158" y="0"/>
                  </a:lnTo>
                  <a:lnTo>
                    <a:pt x="181" y="96"/>
                  </a:lnTo>
                </a:path>
              </a:pathLst>
            </a:custGeom>
            <a:solidFill>
              <a:schemeClr val="folHlink"/>
            </a:solidFill>
            <a:ln w="12700" cap="rnd">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09" name="Rectangle 89"/>
            <p:cNvSpPr>
              <a:spLocks noChangeArrowheads="1"/>
            </p:cNvSpPr>
            <p:nvPr/>
          </p:nvSpPr>
          <p:spPr bwMode="auto">
            <a:xfrm>
              <a:off x="1452" y="2196"/>
              <a:ext cx="181" cy="24"/>
            </a:xfrm>
            <a:prstGeom prst="rect">
              <a:avLst/>
            </a:prstGeom>
            <a:solidFill>
              <a:schemeClr val="folHlink"/>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110" name="Oval 90"/>
            <p:cNvSpPr>
              <a:spLocks noChangeArrowheads="1"/>
            </p:cNvSpPr>
            <p:nvPr/>
          </p:nvSpPr>
          <p:spPr bwMode="auto">
            <a:xfrm>
              <a:off x="1456" y="2200"/>
              <a:ext cx="173" cy="40"/>
            </a:xfrm>
            <a:prstGeom prst="ellipse">
              <a:avLst/>
            </a:prstGeom>
            <a:solidFill>
              <a:schemeClr val="hlink"/>
            </a:solidFill>
            <a:ln w="12700">
              <a:solidFill>
                <a:schemeClr val="tx1"/>
              </a:solidFill>
              <a:round/>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anose="020B0604020202020204" pitchFamily="34" charset="0"/>
              </a:endParaRPr>
            </a:p>
          </p:txBody>
        </p:sp>
        <p:sp>
          <p:nvSpPr>
            <p:cNvPr id="1111" name="Line 91"/>
            <p:cNvSpPr>
              <a:spLocks noChangeShapeType="1"/>
            </p:cNvSpPr>
            <p:nvPr/>
          </p:nvSpPr>
          <p:spPr bwMode="auto">
            <a:xfrm>
              <a:off x="1452" y="2196"/>
              <a:ext cx="0" cy="24"/>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1112" name="Line 92"/>
            <p:cNvSpPr>
              <a:spLocks noChangeShapeType="1"/>
            </p:cNvSpPr>
            <p:nvPr/>
          </p:nvSpPr>
          <p:spPr bwMode="auto">
            <a:xfrm>
              <a:off x="1633" y="2196"/>
              <a:ext cx="0" cy="24"/>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grpSp>
      <p:grpSp>
        <p:nvGrpSpPr>
          <p:cNvPr id="1092" name="Group 93"/>
          <p:cNvGrpSpPr>
            <a:grpSpLocks/>
          </p:cNvGrpSpPr>
          <p:nvPr/>
        </p:nvGrpSpPr>
        <p:grpSpPr bwMode="auto">
          <a:xfrm>
            <a:off x="1806575" y="1389063"/>
            <a:ext cx="298450" cy="238125"/>
            <a:chOff x="1118" y="900"/>
            <a:chExt cx="188" cy="150"/>
          </a:xfrm>
        </p:grpSpPr>
        <p:grpSp>
          <p:nvGrpSpPr>
            <p:cNvPr id="1102" name="Group 94"/>
            <p:cNvGrpSpPr>
              <a:grpSpLocks/>
            </p:cNvGrpSpPr>
            <p:nvPr/>
          </p:nvGrpSpPr>
          <p:grpSpPr bwMode="auto">
            <a:xfrm>
              <a:off x="1118" y="900"/>
              <a:ext cx="84" cy="150"/>
              <a:chOff x="1118" y="900"/>
              <a:chExt cx="84" cy="150"/>
            </a:xfrm>
          </p:grpSpPr>
          <p:sp>
            <p:nvSpPr>
              <p:cNvPr id="1106" name="Rectangle 95"/>
              <p:cNvSpPr>
                <a:spLocks noChangeArrowheads="1"/>
              </p:cNvSpPr>
              <p:nvPr/>
            </p:nvSpPr>
            <p:spPr bwMode="auto">
              <a:xfrm>
                <a:off x="1118" y="935"/>
                <a:ext cx="84" cy="115"/>
              </a:xfrm>
              <a:prstGeom prst="rect">
                <a:avLst/>
              </a:prstGeom>
              <a:solidFill>
                <a:schemeClr val="accent2"/>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itchFamily="34" charset="0"/>
                </a:endParaRPr>
              </a:p>
            </p:txBody>
          </p:sp>
          <p:sp>
            <p:nvSpPr>
              <p:cNvPr id="1107" name="Oval 96"/>
              <p:cNvSpPr>
                <a:spLocks noChangeArrowheads="1"/>
              </p:cNvSpPr>
              <p:nvPr/>
            </p:nvSpPr>
            <p:spPr bwMode="auto">
              <a:xfrm>
                <a:off x="1118" y="900"/>
                <a:ext cx="84" cy="56"/>
              </a:xfrm>
              <a:prstGeom prst="ellipse">
                <a:avLst/>
              </a:prstGeom>
              <a:solidFill>
                <a:schemeClr val="accent2"/>
              </a:solidFill>
              <a:ln w="9525">
                <a:noFill/>
                <a:round/>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itchFamily="34" charset="0"/>
                </a:endParaRPr>
              </a:p>
            </p:txBody>
          </p:sp>
        </p:grpSp>
        <p:grpSp>
          <p:nvGrpSpPr>
            <p:cNvPr id="1103" name="Group 97"/>
            <p:cNvGrpSpPr>
              <a:grpSpLocks/>
            </p:cNvGrpSpPr>
            <p:nvPr/>
          </p:nvGrpSpPr>
          <p:grpSpPr bwMode="auto">
            <a:xfrm>
              <a:off x="1222" y="900"/>
              <a:ext cx="84" cy="150"/>
              <a:chOff x="1222" y="900"/>
              <a:chExt cx="84" cy="150"/>
            </a:xfrm>
          </p:grpSpPr>
          <p:sp>
            <p:nvSpPr>
              <p:cNvPr id="1104" name="Rectangle 98"/>
              <p:cNvSpPr>
                <a:spLocks noChangeArrowheads="1"/>
              </p:cNvSpPr>
              <p:nvPr/>
            </p:nvSpPr>
            <p:spPr bwMode="auto">
              <a:xfrm>
                <a:off x="1222" y="935"/>
                <a:ext cx="84" cy="115"/>
              </a:xfrm>
              <a:prstGeom prst="rect">
                <a:avLst/>
              </a:prstGeom>
              <a:solidFill>
                <a:schemeClr val="accent2"/>
              </a:solidFill>
              <a:ln w="9525">
                <a:noFill/>
                <a:miter lim="800000"/>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itchFamily="34" charset="0"/>
                </a:endParaRPr>
              </a:p>
            </p:txBody>
          </p:sp>
          <p:sp>
            <p:nvSpPr>
              <p:cNvPr id="1105" name="Oval 99"/>
              <p:cNvSpPr>
                <a:spLocks noChangeArrowheads="1"/>
              </p:cNvSpPr>
              <p:nvPr/>
            </p:nvSpPr>
            <p:spPr bwMode="auto">
              <a:xfrm>
                <a:off x="1222" y="900"/>
                <a:ext cx="84" cy="56"/>
              </a:xfrm>
              <a:prstGeom prst="ellipse">
                <a:avLst/>
              </a:prstGeom>
              <a:solidFill>
                <a:schemeClr val="accent2"/>
              </a:solidFill>
              <a:ln w="9525">
                <a:noFill/>
                <a:round/>
                <a:headEnd/>
                <a:tailEnd/>
              </a:ln>
            </p:spPr>
            <p:txBody>
              <a:bodyPr wrap="none" anchor="ct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MS PGothic" pitchFamily="34" charset="-128"/>
                  <a:cs typeface="Arial" pitchFamily="34" charset="0"/>
                </a:endParaRPr>
              </a:p>
            </p:txBody>
          </p:sp>
        </p:grpSp>
      </p:grpSp>
      <p:sp>
        <p:nvSpPr>
          <p:cNvPr id="104548" name="Rectangle 100"/>
          <p:cNvSpPr>
            <a:spLocks noChangeArrowheads="1"/>
          </p:cNvSpPr>
          <p:nvPr/>
        </p:nvSpPr>
        <p:spPr bwMode="auto">
          <a:xfrm>
            <a:off x="7561008" y="4587875"/>
            <a:ext cx="873125" cy="1013098"/>
          </a:xfrm>
          <a:prstGeom prst="rect">
            <a:avLst/>
          </a:prstGeom>
          <a:noFill/>
          <a:ln w="12700">
            <a:noFill/>
            <a:miter lim="800000"/>
            <a:headEnd/>
            <a:tailEnd/>
          </a:ln>
          <a:effectLst>
            <a:outerShdw blurRad="63500" dist="35921" dir="2700000" algn="ctr" rotWithShape="0">
              <a:schemeClr val="tx1">
                <a:alpha val="74998"/>
              </a:scheme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العناصر الخمسة كاملةً تُتَمَّم في استردادٍ للأُمَّة </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(زكريَّا 8)</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p:txBody>
      </p:sp>
      <p:sp>
        <p:nvSpPr>
          <p:cNvPr id="104549" name="Rectangle 101"/>
          <p:cNvSpPr>
            <a:spLocks noChangeArrowheads="1"/>
          </p:cNvSpPr>
          <p:nvPr/>
        </p:nvSpPr>
        <p:spPr bwMode="auto">
          <a:xfrm>
            <a:off x="8244408" y="4620047"/>
            <a:ext cx="897609" cy="828432"/>
          </a:xfrm>
          <a:prstGeom prst="rect">
            <a:avLst/>
          </a:prstGeom>
          <a:noFill/>
          <a:ln w="12700">
            <a:noFill/>
            <a:miter lim="800000"/>
            <a:headEnd/>
            <a:tailEnd/>
          </a:ln>
          <a:effectLst>
            <a:outerShdw blurRad="63500" dist="35921" dir="2700000" algn="ctr" rotWithShape="0">
              <a:schemeClr val="tx1">
                <a:alpha val="74998"/>
              </a:scheme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كلُّ الأشياء تصير جديدة!</a:t>
            </a:r>
          </a:p>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rPr>
              <a:t>(رؤيا يوحنَّا 21: 5)</a:t>
            </a:r>
            <a:endParaRPr kumimoji="0" lang="en-US" sz="1200" b="1" i="0" u="none" strike="noStrike" kern="1200" cap="none" spc="0" normalizeH="0" baseline="0" noProof="0" dirty="0">
              <a:ln>
                <a:noFill/>
              </a:ln>
              <a:solidFill>
                <a:srgbClr val="000000"/>
              </a:solidFill>
              <a:effectLst/>
              <a:uLnTx/>
              <a:uFillTx/>
              <a:latin typeface="Arial" panose="020B0604020202020204" pitchFamily="34" charset="0"/>
              <a:ea typeface="ＭＳ Ｐゴシック" charset="-128"/>
              <a:cs typeface="Arial" panose="020B0604020202020204" pitchFamily="34" charset="0"/>
            </a:endParaRPr>
          </a:p>
        </p:txBody>
      </p:sp>
      <p:sp>
        <p:nvSpPr>
          <p:cNvPr id="104550" name="Rectangle 102"/>
          <p:cNvSpPr>
            <a:spLocks noChangeArrowheads="1"/>
          </p:cNvSpPr>
          <p:nvPr/>
        </p:nvSpPr>
        <p:spPr bwMode="auto">
          <a:xfrm>
            <a:off x="1547664" y="5905315"/>
            <a:ext cx="4154487" cy="459100"/>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مؤقَّتٌ (غلاطيَّة 3: 19) ومشروطٌ (تثنية 28) ليعلن الخطيَّة (رومية 7: 7) وليضبط إسرائيل (غلاطيَّة 3: 23 – 25)</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51" name="Rectangle 103"/>
          <p:cNvSpPr>
            <a:spLocks noChangeArrowheads="1"/>
          </p:cNvSpPr>
          <p:nvPr/>
        </p:nvSpPr>
        <p:spPr bwMode="auto">
          <a:xfrm>
            <a:off x="5781526" y="5680380"/>
            <a:ext cx="2135667" cy="643766"/>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lIns="90488" tIns="44450" rIns="90488" bIns="44450">
            <a:spAutoFit/>
          </a:bodyPr>
          <a:lstStyle/>
          <a:p>
            <a:pPr marL="0" marR="0" lvl="0" indent="0" algn="ctr" defTabSz="914400" rtl="1" eaLnBrk="0" fontAlgn="base" latinLnBrk="0" hangingPunct="0">
              <a:lnSpc>
                <a:spcPct val="100000"/>
              </a:lnSpc>
              <a:spcBef>
                <a:spcPct val="0"/>
              </a:spcBef>
              <a:spcAft>
                <a:spcPct val="0"/>
              </a:spcAft>
              <a:buClrTx/>
              <a:buSzTx/>
              <a:buFontTx/>
              <a:buNone/>
              <a:tabLst/>
              <a:defRPr/>
            </a:pPr>
            <a:r>
              <a:rPr kumimoji="0" lang="ar-JO"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جرى إلغاء الناموس وتتميمه واستبداله على الصليب (رومية 7: 1-6؛ 1كور 9: 19-21؛ عبرانيِّين 8: 13)</a:t>
            </a:r>
            <a:endParaRPr kumimoji="0" lang="en-US" sz="12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52" name="Rectangle 104"/>
          <p:cNvSpPr>
            <a:spLocks noChangeArrowheads="1"/>
          </p:cNvSpPr>
          <p:nvPr/>
        </p:nvSpPr>
        <p:spPr bwMode="auto">
          <a:xfrm>
            <a:off x="3463925" y="1760538"/>
            <a:ext cx="2417763" cy="305212"/>
          </a:xfrm>
          <a:prstGeom prst="rect">
            <a:avLst/>
          </a:prstGeom>
          <a:noFill/>
          <a:ln w="12700">
            <a:noFill/>
            <a:miter lim="800000"/>
            <a:headEnd/>
            <a:tailEnd/>
          </a:ln>
          <a:effectLst/>
        </p:spPr>
        <p:txBody>
          <a:bodyPr lIns="90488" tIns="44450" rIns="90488" bIns="44450">
            <a:spAutoFit/>
          </a:bodyPr>
          <a:lstStyle/>
          <a:p>
            <a:pPr marL="0" marR="0" lvl="0" indent="0" algn="l" defTabSz="914400" rtl="1" eaLnBrk="0" fontAlgn="base" latinLnBrk="0" hangingPunct="0">
              <a:lnSpc>
                <a:spcPct val="100000"/>
              </a:lnSpc>
              <a:spcBef>
                <a:spcPct val="0"/>
              </a:spcBef>
              <a:spcAft>
                <a:spcPct val="0"/>
              </a:spcAft>
              <a:buClrTx/>
              <a:buSzTx/>
              <a:buFontTx/>
              <a:buNone/>
              <a:tabLst/>
              <a:defRPr/>
            </a:pPr>
            <a:r>
              <a:rPr kumimoji="0" lang="ar-JO" sz="14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rPr>
              <a:t>تكوين 6: 18؛ 9: 8 – 17 </a:t>
            </a:r>
            <a:endParaRPr kumimoji="0" lang="en-US" sz="1400" b="1" i="0" u="none" strike="noStrike" kern="1200" cap="none" spc="0" normalizeH="0" baseline="0" noProof="0" dirty="0">
              <a:ln>
                <a:noFill/>
              </a:ln>
              <a:solidFill>
                <a:srgbClr val="FFFFFF"/>
              </a:solidFill>
              <a:effectLst>
                <a:outerShdw blurRad="38100" dist="38100" dir="2700000" algn="tl">
                  <a:srgbClr val="000000"/>
                </a:outerShdw>
              </a:effectLst>
              <a:uLnTx/>
              <a:uFillTx/>
              <a:latin typeface="Arial" panose="020B0604020202020204" pitchFamily="34" charset="0"/>
              <a:ea typeface="ＭＳ Ｐゴシック" charset="0"/>
              <a:cs typeface="Arial" panose="020B0604020202020204" pitchFamily="34" charset="0"/>
            </a:endParaRPr>
          </a:p>
        </p:txBody>
      </p:sp>
      <p:sp>
        <p:nvSpPr>
          <p:cNvPr id="104553" name="Text Box 105"/>
          <p:cNvSpPr txBox="1">
            <a:spLocks noChangeArrowheads="1"/>
          </p:cNvSpPr>
          <p:nvPr/>
        </p:nvSpPr>
        <p:spPr bwMode="auto">
          <a:xfrm>
            <a:off x="9288889" y="158750"/>
            <a:ext cx="535724" cy="461665"/>
          </a:xfrm>
          <a:prstGeom prst="rect">
            <a:avLst/>
          </a:prstGeom>
          <a:noFill/>
          <a:ln w="12700">
            <a:noFill/>
            <a:miter lim="800000"/>
            <a:headEnd/>
            <a:tailEnd/>
          </a:ln>
          <a:effectLst>
            <a:outerShdw blurRad="63500" dist="35921" dir="2700000" algn="ctr" rotWithShape="0">
              <a:srgbClr val="000000">
                <a:alpha val="74998"/>
              </a:srgbClr>
            </a:outerShdw>
          </a:effectLst>
        </p:spPr>
        <p:txBody>
          <a:bodyPr wrap="non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2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rPr>
              <a:t>9ج</a:t>
            </a:r>
            <a:endParaRPr kumimoji="0" lang="en-US" sz="2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128"/>
              <a:cs typeface="Arial" panose="020B0604020202020204" pitchFamily="34" charset="0"/>
            </a:endParaRPr>
          </a:p>
        </p:txBody>
      </p:sp>
      <p:sp>
        <p:nvSpPr>
          <p:cNvPr id="104555" name="Rectangle 107"/>
          <p:cNvSpPr>
            <a:spLocks noGrp="1" noChangeArrowheads="1"/>
          </p:cNvSpPr>
          <p:nvPr>
            <p:ph type="ctrTitle"/>
          </p:nvPr>
        </p:nvSpPr>
        <p:spPr>
          <a:xfrm>
            <a:off x="171400" y="188640"/>
            <a:ext cx="8001000" cy="533400"/>
          </a:xfrm>
          <a:ln w="12700"/>
          <a:effectLst>
            <a:outerShdw blurRad="63500" dist="35921" dir="2700000" algn="ctr" rotWithShape="0">
              <a:srgbClr val="000000">
                <a:alpha val="74998"/>
              </a:srgbClr>
            </a:outerShdw>
          </a:effectLst>
          <a:extLst>
            <a:ext uri="{909E8E84-426E-40dd-AFC4-6F175D3DCCD1}"/>
            <a:ext uri="{91240B29-F687-4f45-9708-019B960494DF}"/>
            <a:ext uri="{FAA26D3D-D897-4be2-8F04-BA451C77F1D7}"/>
          </a:extLst>
        </p:spPr>
        <p:txBody>
          <a:bodyPr/>
          <a:lstStyle/>
          <a:p>
            <a:pPr rtl="1">
              <a:defRPr/>
            </a:pPr>
            <a:r>
              <a:rPr lang="ar-JO" sz="4000" b="1" dirty="0">
                <a:effectLst>
                  <a:glow rad="215900">
                    <a:schemeClr val="bg1">
                      <a:lumMod val="50000"/>
                      <a:alpha val="75000"/>
                    </a:schemeClr>
                  </a:glow>
                </a:effectLst>
                <a:latin typeface="Arial" panose="020B0604020202020204" pitchFamily="34" charset="0"/>
                <a:ea typeface="ＭＳ Ｐゴシック" pitchFamily="24" charset="-128"/>
                <a:cs typeface="Arial" panose="020B0604020202020204" pitchFamily="34" charset="0"/>
              </a:rPr>
              <a:t>الجدول الزمنيُّ للملكوت والعهود</a:t>
            </a:r>
            <a:endParaRPr lang="en-US" sz="5400" b="1" dirty="0">
              <a:effectLst>
                <a:glow rad="215900">
                  <a:schemeClr val="bg1">
                    <a:lumMod val="50000"/>
                    <a:alpha val="75000"/>
                  </a:schemeClr>
                </a:glow>
              </a:effectLst>
              <a:latin typeface="Arial" panose="020B0604020202020204" pitchFamily="34" charset="0"/>
              <a:ea typeface="ＭＳ Ｐゴシック" pitchFamily="24" charset="-128"/>
              <a:cs typeface="Arial" panose="020B0604020202020204" pitchFamily="34" charset="0"/>
            </a:endParaRPr>
          </a:p>
        </p:txBody>
      </p:sp>
      <p:sp>
        <p:nvSpPr>
          <p:cNvPr id="107" name="Text Box 105"/>
          <p:cNvSpPr txBox="1">
            <a:spLocks noChangeArrowheads="1"/>
          </p:cNvSpPr>
          <p:nvPr/>
        </p:nvSpPr>
        <p:spPr bwMode="auto">
          <a:xfrm>
            <a:off x="8064117" y="0"/>
            <a:ext cx="1079883" cy="830997"/>
          </a:xfrm>
          <a:prstGeom prst="rect">
            <a:avLst/>
          </a:prstGeom>
          <a:noFill/>
          <a:ln w="12700">
            <a:noFill/>
            <a:miter lim="800000"/>
            <a:headEnd/>
            <a:tailEnd/>
          </a:ln>
          <a:effectLst>
            <a:outerShdw blurRad="63500" dist="35921" dir="2700000" algn="ctr" rotWithShape="0">
              <a:srgbClr val="000000">
                <a:alpha val="74998"/>
              </a:srgbClr>
            </a:outerShdw>
          </a:effectLst>
        </p:spPr>
        <p:txBody>
          <a:bodyPr wrap="square">
            <a:spAutoFit/>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ar-JO" sz="2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rPr>
              <a:t>22 و379</a:t>
            </a:r>
            <a:endParaRPr kumimoji="0" lang="en-US" sz="2400" b="1" i="0" u="none" strike="noStrike" kern="1200" cap="none" spc="0" normalizeH="0" baseline="0" noProof="0" dirty="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109" name="Oval 108">
            <a:extLst>
              <a:ext uri="{FF2B5EF4-FFF2-40B4-BE49-F238E27FC236}">
                <a16:creationId xmlns:a16="http://schemas.microsoft.com/office/drawing/2014/main" id="{B14B138A-6B70-404F-A421-3F7E45E0459F}"/>
              </a:ext>
            </a:extLst>
          </p:cNvPr>
          <p:cNvSpPr/>
          <p:nvPr/>
        </p:nvSpPr>
        <p:spPr bwMode="auto">
          <a:xfrm>
            <a:off x="9304537" y="1730710"/>
            <a:ext cx="701672" cy="4476750"/>
          </a:xfrm>
          <a:prstGeom prst="ellipse">
            <a:avLst/>
          </a:prstGeom>
          <a:noFill/>
          <a:ln w="762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sp>
        <p:nvSpPr>
          <p:cNvPr id="2" name="Oval 1">
            <a:extLst>
              <a:ext uri="{FF2B5EF4-FFF2-40B4-BE49-F238E27FC236}">
                <a16:creationId xmlns:a16="http://schemas.microsoft.com/office/drawing/2014/main" id="{73D2CB4D-B0A5-ADF1-74E3-47F1EF5B52EE}"/>
              </a:ext>
            </a:extLst>
          </p:cNvPr>
          <p:cNvSpPr/>
          <p:nvPr/>
        </p:nvSpPr>
        <p:spPr bwMode="auto">
          <a:xfrm>
            <a:off x="5670932" y="5538568"/>
            <a:ext cx="2342767" cy="882567"/>
          </a:xfrm>
          <a:prstGeom prst="ellipse">
            <a:avLst/>
          </a:prstGeom>
          <a:noFill/>
          <a:ln w="76200" cap="flat" cmpd="sng" algn="ctr">
            <a:solidFill>
              <a:schemeClr val="tx1"/>
            </a:solidFill>
            <a:prstDash val="solid"/>
            <a:miter lim="800000"/>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2400" b="0" i="0" u="none" strike="noStrike" kern="1200" cap="none" spc="0" normalizeH="0" baseline="0" noProof="0">
              <a:ln>
                <a:noFill/>
              </a:ln>
              <a:solidFill>
                <a:srgbClr val="FFFFFF"/>
              </a:solidFill>
              <a:effectLst/>
              <a:uLnTx/>
              <a:uFillTx/>
              <a:latin typeface="Arial" panose="020B0604020202020204" pitchFamily="34" charset="0"/>
              <a:ea typeface="ＭＳ Ｐゴシック" charset="0"/>
              <a:cs typeface="Arial" panose="020B0604020202020204" pitchFamily="34" charset="0"/>
            </a:endParaRPr>
          </a:p>
        </p:txBody>
      </p:sp>
      <p:grpSp>
        <p:nvGrpSpPr>
          <p:cNvPr id="3" name="Group 54">
            <a:extLst>
              <a:ext uri="{FF2B5EF4-FFF2-40B4-BE49-F238E27FC236}">
                <a16:creationId xmlns:a16="http://schemas.microsoft.com/office/drawing/2014/main" id="{FEE1C003-CF3F-3513-F5A6-B71A8EE2B979}"/>
              </a:ext>
            </a:extLst>
          </p:cNvPr>
          <p:cNvGrpSpPr>
            <a:grpSpLocks/>
          </p:cNvGrpSpPr>
          <p:nvPr/>
        </p:nvGrpSpPr>
        <p:grpSpPr bwMode="auto">
          <a:xfrm>
            <a:off x="4716016" y="4878933"/>
            <a:ext cx="208158" cy="422275"/>
            <a:chOff x="3072" y="3418"/>
            <a:chExt cx="48" cy="134"/>
          </a:xfrm>
        </p:grpSpPr>
        <p:sp>
          <p:nvSpPr>
            <p:cNvPr id="4" name="Line 55">
              <a:extLst>
                <a:ext uri="{FF2B5EF4-FFF2-40B4-BE49-F238E27FC236}">
                  <a16:creationId xmlns:a16="http://schemas.microsoft.com/office/drawing/2014/main" id="{ED665848-CCB7-F5A4-2279-C0A1872E8619}"/>
                </a:ext>
              </a:extLst>
            </p:cNvPr>
            <p:cNvSpPr>
              <a:spLocks noChangeShapeType="1"/>
            </p:cNvSpPr>
            <p:nvPr/>
          </p:nvSpPr>
          <p:spPr bwMode="auto">
            <a:xfrm>
              <a:off x="3072" y="3418"/>
              <a:ext cx="48" cy="0"/>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5" name="Line 56">
              <a:extLst>
                <a:ext uri="{FF2B5EF4-FFF2-40B4-BE49-F238E27FC236}">
                  <a16:creationId xmlns:a16="http://schemas.microsoft.com/office/drawing/2014/main" id="{B6C04EAC-2BA3-4CCA-B3E1-CE7D5D205B99}"/>
                </a:ext>
              </a:extLst>
            </p:cNvPr>
            <p:cNvSpPr>
              <a:spLocks noChangeShapeType="1"/>
            </p:cNvSpPr>
            <p:nvPr/>
          </p:nvSpPr>
          <p:spPr bwMode="auto">
            <a:xfrm>
              <a:off x="3072" y="3552"/>
              <a:ext cx="48" cy="0"/>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sp>
          <p:nvSpPr>
            <p:cNvPr id="6" name="Line 57">
              <a:extLst>
                <a:ext uri="{FF2B5EF4-FFF2-40B4-BE49-F238E27FC236}">
                  <a16:creationId xmlns:a16="http://schemas.microsoft.com/office/drawing/2014/main" id="{05967AB3-C003-272F-0BA8-71664DC746EF}"/>
                </a:ext>
              </a:extLst>
            </p:cNvPr>
            <p:cNvSpPr>
              <a:spLocks noChangeShapeType="1"/>
            </p:cNvSpPr>
            <p:nvPr/>
          </p:nvSpPr>
          <p:spPr bwMode="auto">
            <a:xfrm>
              <a:off x="3120" y="3418"/>
              <a:ext cx="0" cy="134"/>
            </a:xfrm>
            <a:prstGeom prst="line">
              <a:avLst/>
            </a:prstGeom>
            <a:noFill/>
            <a:ln w="12700">
              <a:solidFill>
                <a:schemeClr val="tx1"/>
              </a:solidFill>
              <a:round/>
              <a:headEnd/>
              <a:tailEnd/>
            </a:ln>
          </p:spPr>
          <p:txBody>
            <a:bodyPr/>
            <a:lstStyle/>
            <a:p>
              <a:pPr marL="0" marR="0" lvl="0" indent="0" algn="r" defTabSz="449263" rtl="1" eaLnBrk="1" fontAlgn="base" latinLnBrk="0" hangingPunct="1">
                <a:lnSpc>
                  <a:spcPct val="100000"/>
                </a:lnSpc>
                <a:spcBef>
                  <a:spcPct val="0"/>
                </a:spcBef>
                <a:spcAft>
                  <a:spcPct val="0"/>
                </a:spcAft>
                <a:buClrTx/>
                <a:buSzTx/>
                <a:buFontTx/>
                <a:buNone/>
                <a:tabLst/>
                <a:defRPr/>
              </a:pPr>
              <a:endParaRPr kumimoji="0" lang="ar-JO" sz="2400" b="0" i="0" u="none" strike="noStrike" kern="1200" cap="none" spc="0" normalizeH="0" baseline="0" noProof="0">
                <a:ln>
                  <a:noFill/>
                </a:ln>
                <a:solidFill>
                  <a:srgbClr val="000080"/>
                </a:solidFill>
                <a:effectLst/>
                <a:uLnTx/>
                <a:uFillTx/>
                <a:latin typeface="Arial" panose="020B0604020202020204" pitchFamily="34" charset="0"/>
                <a:ea typeface="MS PGothic" pitchFamily="34" charset="-128"/>
                <a:cs typeface="Arial" panose="020B0604020202020204" pitchFamily="34" charset="0"/>
              </a:endParaRPr>
            </a:p>
          </p:txBody>
        </p:sp>
      </p:grpSp>
    </p:spTree>
    <p:extLst>
      <p:ext uri="{BB962C8B-B14F-4D97-AF65-F5344CB8AC3E}">
        <p14:creationId xmlns:p14="http://schemas.microsoft.com/office/powerpoint/2010/main" val="2865574079"/>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109"/>
                                        </p:tgtEl>
                                        <p:attrNameLst>
                                          <p:attrName>style.visibility</p:attrName>
                                        </p:attrNameLst>
                                      </p:cBhvr>
                                      <p:to>
                                        <p:strVal val="visible"/>
                                      </p:to>
                                    </p:set>
                                    <p:animEffect transition="in" filter="fade">
                                      <p:cBhvr>
                                        <p:cTn id="7" dur="2000"/>
                                        <p:tgtEl>
                                          <p:spTgt spid="109"/>
                                        </p:tgtEl>
                                      </p:cBhvr>
                                    </p:animEffect>
                                    <p:anim calcmode="lin" valueType="num">
                                      <p:cBhvr>
                                        <p:cTn id="8" dur="2000" fill="hold"/>
                                        <p:tgtEl>
                                          <p:spTgt spid="109"/>
                                        </p:tgtEl>
                                        <p:attrNameLst>
                                          <p:attrName>ppt_w</p:attrName>
                                        </p:attrNameLst>
                                      </p:cBhvr>
                                      <p:tavLst>
                                        <p:tav tm="0" fmla="#ppt_w*sin(2.5*pi*$)">
                                          <p:val>
                                            <p:fltVal val="0"/>
                                          </p:val>
                                        </p:tav>
                                        <p:tav tm="100000">
                                          <p:val>
                                            <p:fltVal val="1"/>
                                          </p:val>
                                        </p:tav>
                                      </p:tavLst>
                                    </p:anim>
                                    <p:anim calcmode="lin" valueType="num">
                                      <p:cBhvr>
                                        <p:cTn id="9" dur="2000" fill="hold"/>
                                        <p:tgtEl>
                                          <p:spTgt spid="109"/>
                                        </p:tgtEl>
                                        <p:attrNameLst>
                                          <p:attrName>ppt_h</p:attrName>
                                        </p:attrNameLst>
                                      </p:cBhvr>
                                      <p:tavLst>
                                        <p:tav tm="0">
                                          <p:val>
                                            <p:strVal val="#ppt_h"/>
                                          </p:val>
                                        </p:tav>
                                        <p:tav tm="100000">
                                          <p:val>
                                            <p:strVal val="#ppt_h"/>
                                          </p:val>
                                        </p:tav>
                                      </p:tavLst>
                                    </p:anim>
                                  </p:childTnLst>
                                </p:cTn>
                              </p:par>
                            </p:childTnLst>
                          </p:cTn>
                        </p:par>
                      </p:childTnLst>
                    </p:cTn>
                  </p:par>
                  <p:par>
                    <p:cTn id="10" fill="hold">
                      <p:stCondLst>
                        <p:cond delay="indefinite"/>
                      </p:stCondLst>
                      <p:childTnLst>
                        <p:par>
                          <p:cTn id="11" fill="hold">
                            <p:stCondLst>
                              <p:cond delay="0"/>
                            </p:stCondLst>
                            <p:childTnLst>
                              <p:par>
                                <p:cTn id="12" presetID="45" presetClass="entr" presetSubtype="0" fill="hold" grpId="0"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fade">
                                      <p:cBhvr>
                                        <p:cTn id="14" dur="2000"/>
                                        <p:tgtEl>
                                          <p:spTgt spid="2"/>
                                        </p:tgtEl>
                                      </p:cBhvr>
                                    </p:animEffect>
                                    <p:anim calcmode="lin" valueType="num">
                                      <p:cBhvr>
                                        <p:cTn id="15" dur="2000" fill="hold"/>
                                        <p:tgtEl>
                                          <p:spTgt spid="2"/>
                                        </p:tgtEl>
                                        <p:attrNameLst>
                                          <p:attrName>ppt_w</p:attrName>
                                        </p:attrNameLst>
                                      </p:cBhvr>
                                      <p:tavLst>
                                        <p:tav tm="0" fmla="#ppt_w*sin(2.5*pi*$)">
                                          <p:val>
                                            <p:fltVal val="0"/>
                                          </p:val>
                                        </p:tav>
                                        <p:tav tm="100000">
                                          <p:val>
                                            <p:fltVal val="1"/>
                                          </p:val>
                                        </p:tav>
                                      </p:tavLst>
                                    </p:anim>
                                    <p:anim calcmode="lin" valueType="num">
                                      <p:cBhvr>
                                        <p:cTn id="16" dur="2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9" grpId="0" animBg="1"/>
      <p:bldP spid="2" grpId="0" animBg="1"/>
    </p:bldLst>
  </p:timing>
</p:sld>
</file>

<file path=ppt/theme/theme1.xml><?xml version="1.0" encoding="utf-8"?>
<a:theme xmlns:a="http://schemas.openxmlformats.org/drawingml/2006/main" name="1_blstripc.ppt - Blue Stripes">
  <a:themeElements>
    <a:clrScheme name="">
      <a:dk1>
        <a:srgbClr val="0000FF"/>
      </a:dk1>
      <a:lt1>
        <a:srgbClr val="FFFFFF"/>
      </a:lt1>
      <a:dk2>
        <a:srgbClr val="000080"/>
      </a:dk2>
      <a:lt2>
        <a:srgbClr val="FFFF00"/>
      </a:lt2>
      <a:accent1>
        <a:srgbClr val="FF8000"/>
      </a:accent1>
      <a:accent2>
        <a:srgbClr val="FFA040"/>
      </a:accent2>
      <a:accent3>
        <a:srgbClr val="AAAAC0"/>
      </a:accent3>
      <a:accent4>
        <a:srgbClr val="DADADA"/>
      </a:accent4>
      <a:accent5>
        <a:srgbClr val="FFC0AA"/>
      </a:accent5>
      <a:accent6>
        <a:srgbClr val="E79139"/>
      </a:accent6>
      <a:hlink>
        <a:srgbClr val="E000E0"/>
      </a:hlink>
      <a:folHlink>
        <a:srgbClr val="8080FF"/>
      </a:folHlink>
    </a:clrScheme>
    <a:fontScheme name="blstripc.ppt - Blue Strip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chemeClr val="tx1"/>
            </a:solidFill>
            <a:effectLst/>
            <a:latin typeface="Times New Roman" pitchFamily="-112" charset="0"/>
          </a:defRPr>
        </a:defPPr>
      </a:lstStyle>
    </a:lnDef>
  </a:objectDefaults>
  <a:extraClrSchemeLst>
    <a:extraClrScheme>
      <a:clrScheme name="blstripc.ppt - Blue Stripes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stripc.ppt - Blue Stripes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stripc.ppt - Blue Stripes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stripc.ppt - Blue Stripes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stripc.ppt - Blue Stripes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stripc.ppt - Blue Stripes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stripc.ppt - Blue Stripes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stripc.ppt - Blue Stripes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stripc.ppt - Blue Stripes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stripc.ppt - Blue Stripes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stripc.ppt - Blue Stripes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stripc.ppt - Blue Stripes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4</TotalTime>
  <Words>1245</Words>
  <Application>Microsoft Macintosh PowerPoint</Application>
  <PresentationFormat>On-screen Show (4:3)</PresentationFormat>
  <Paragraphs>120</Paragraphs>
  <Slides>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Comic Sans MS</vt:lpstr>
      <vt:lpstr>Monotype Sorts</vt:lpstr>
      <vt:lpstr>Times New Roman</vt:lpstr>
      <vt:lpstr>1_blstripc.ppt - Blue Stripes</vt:lpstr>
      <vt:lpstr>الجدول الزمنيُّ للملكوت والعهود</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خط سير الملكوت و العهود</dc:title>
  <dc:creator>Rick Griffith</dc:creator>
  <cp:lastModifiedBy>Rick Griffith</cp:lastModifiedBy>
  <cp:revision>2</cp:revision>
  <dcterms:created xsi:type="dcterms:W3CDTF">2023-03-05T15:04:44Z</dcterms:created>
  <dcterms:modified xsi:type="dcterms:W3CDTF">2025-05-08T04:37:02Z</dcterms:modified>
</cp:coreProperties>
</file>