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4.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8.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9.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1.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22.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3.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24.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25.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2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2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2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29.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0.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31.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32.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6.xml" ContentType="application/vnd.openxmlformats-officedocument.themeOverride+xml"/>
  <Override PartName="/ppt/notesSlides/notesSlide64.xml" ContentType="application/vnd.openxmlformats-officedocument.presentationml.notesSlide+xml"/>
  <Override PartName="/ppt/theme/themeOverride7.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8.xml" ContentType="application/vnd.openxmlformats-officedocument.themeOverride+xml"/>
  <Override PartName="/ppt/notesSlides/notesSlide84.xml" ContentType="application/vnd.openxmlformats-officedocument.presentationml.notesSlide+xml"/>
  <Override PartName="/ppt/theme/themeOverride9.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0.xml" ContentType="application/vnd.openxmlformats-officedocument.themeOverride+xml"/>
  <Override PartName="/ppt/notesSlides/notesSlide88.xml" ContentType="application/vnd.openxmlformats-officedocument.presentationml.notesSlide+xml"/>
  <Override PartName="/ppt/theme/themeOverride11.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3.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14.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15.xml" ContentType="application/vnd.openxmlformats-officedocument.themeOverride+xml"/>
  <Override PartName="/ppt/notesSlides/notesSlide196.xml" ContentType="application/vnd.openxmlformats-officedocument.presentationml.notesSlide+xml"/>
  <Override PartName="/ppt/theme/themeOverride16.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39" r:id="rId2"/>
    <p:sldMasterId id="2147483841" r:id="rId3"/>
    <p:sldMasterId id="2147483864" r:id="rId4"/>
    <p:sldMasterId id="2147483877" r:id="rId5"/>
    <p:sldMasterId id="2147483893" r:id="rId6"/>
    <p:sldMasterId id="2147483905" r:id="rId7"/>
    <p:sldMasterId id="2147483920" r:id="rId8"/>
    <p:sldMasterId id="2147483932" r:id="rId9"/>
    <p:sldMasterId id="2147483944" r:id="rId10"/>
    <p:sldMasterId id="2147483956" r:id="rId11"/>
    <p:sldMasterId id="2147483994" r:id="rId12"/>
    <p:sldMasterId id="2147484006" r:id="rId13"/>
    <p:sldMasterId id="2147484020" r:id="rId14"/>
    <p:sldMasterId id="2147484111" r:id="rId15"/>
    <p:sldMasterId id="2147484136" r:id="rId16"/>
    <p:sldMasterId id="2147484148" r:id="rId17"/>
    <p:sldMasterId id="2147484160" r:id="rId18"/>
    <p:sldMasterId id="2147484172" r:id="rId19"/>
    <p:sldMasterId id="2147484184" r:id="rId20"/>
    <p:sldMasterId id="2147484196" r:id="rId21"/>
    <p:sldMasterId id="2147484210" r:id="rId22"/>
    <p:sldMasterId id="2147484222" r:id="rId23"/>
    <p:sldMasterId id="2147484234" r:id="rId24"/>
    <p:sldMasterId id="2147484246" r:id="rId25"/>
    <p:sldMasterId id="2147484259" r:id="rId26"/>
    <p:sldMasterId id="2147484272" r:id="rId27"/>
    <p:sldMasterId id="2147484284" r:id="rId28"/>
    <p:sldMasterId id="2147484298" r:id="rId29"/>
    <p:sldMasterId id="2147484312" r:id="rId30"/>
    <p:sldMasterId id="2147484325" r:id="rId31"/>
    <p:sldMasterId id="2147484338" r:id="rId32"/>
    <p:sldMasterId id="2147484350" r:id="rId33"/>
  </p:sldMasterIdLst>
  <p:notesMasterIdLst>
    <p:notesMasterId r:id="rId274"/>
  </p:notesMasterIdLst>
  <p:sldIdLst>
    <p:sldId id="256" r:id="rId34"/>
    <p:sldId id="257" r:id="rId35"/>
    <p:sldId id="258" r:id="rId36"/>
    <p:sldId id="259" r:id="rId37"/>
    <p:sldId id="260" r:id="rId38"/>
    <p:sldId id="261" r:id="rId39"/>
    <p:sldId id="262" r:id="rId40"/>
    <p:sldId id="263" r:id="rId41"/>
    <p:sldId id="264" r:id="rId42"/>
    <p:sldId id="4159" r:id="rId43"/>
    <p:sldId id="4884" r:id="rId44"/>
    <p:sldId id="4885" r:id="rId45"/>
    <p:sldId id="268" r:id="rId46"/>
    <p:sldId id="269" r:id="rId47"/>
    <p:sldId id="270" r:id="rId48"/>
    <p:sldId id="5464" r:id="rId49"/>
    <p:sldId id="5465" r:id="rId50"/>
    <p:sldId id="5462" r:id="rId51"/>
    <p:sldId id="274" r:id="rId52"/>
    <p:sldId id="275" r:id="rId53"/>
    <p:sldId id="276" r:id="rId54"/>
    <p:sldId id="4887" r:id="rId55"/>
    <p:sldId id="4888" r:id="rId56"/>
    <p:sldId id="4889" r:id="rId57"/>
    <p:sldId id="280" r:id="rId58"/>
    <p:sldId id="281" r:id="rId59"/>
    <p:sldId id="282" r:id="rId60"/>
    <p:sldId id="283" r:id="rId61"/>
    <p:sldId id="4890" r:id="rId62"/>
    <p:sldId id="285" r:id="rId63"/>
    <p:sldId id="286" r:id="rId64"/>
    <p:sldId id="5503" r:id="rId65"/>
    <p:sldId id="5504" r:id="rId66"/>
    <p:sldId id="395" r:id="rId67"/>
    <p:sldId id="289" r:id="rId68"/>
    <p:sldId id="290" r:id="rId69"/>
    <p:sldId id="291" r:id="rId70"/>
    <p:sldId id="292" r:id="rId71"/>
    <p:sldId id="293" r:id="rId72"/>
    <p:sldId id="294" r:id="rId73"/>
    <p:sldId id="295" r:id="rId74"/>
    <p:sldId id="296" r:id="rId75"/>
    <p:sldId id="297" r:id="rId76"/>
    <p:sldId id="298" r:id="rId77"/>
    <p:sldId id="299" r:id="rId78"/>
    <p:sldId id="396" r:id="rId79"/>
    <p:sldId id="301" r:id="rId80"/>
    <p:sldId id="302" r:id="rId81"/>
    <p:sldId id="303" r:id="rId82"/>
    <p:sldId id="304" r:id="rId83"/>
    <p:sldId id="305" r:id="rId84"/>
    <p:sldId id="4891" r:id="rId85"/>
    <p:sldId id="5505" r:id="rId86"/>
    <p:sldId id="308" r:id="rId87"/>
    <p:sldId id="353" r:id="rId88"/>
    <p:sldId id="5499" r:id="rId89"/>
    <p:sldId id="397" r:id="rId90"/>
    <p:sldId id="360" r:id="rId91"/>
    <p:sldId id="361" r:id="rId92"/>
    <p:sldId id="363" r:id="rId93"/>
    <p:sldId id="4221" r:id="rId94"/>
    <p:sldId id="4222" r:id="rId95"/>
    <p:sldId id="561" r:id="rId96"/>
    <p:sldId id="365" r:id="rId97"/>
    <p:sldId id="4223" r:id="rId98"/>
    <p:sldId id="4224" r:id="rId99"/>
    <p:sldId id="4225" r:id="rId100"/>
    <p:sldId id="4226" r:id="rId101"/>
    <p:sldId id="340" r:id="rId102"/>
    <p:sldId id="4227" r:id="rId103"/>
    <p:sldId id="5507" r:id="rId104"/>
    <p:sldId id="4228" r:id="rId105"/>
    <p:sldId id="4229" r:id="rId106"/>
    <p:sldId id="4705" r:id="rId107"/>
    <p:sldId id="4706" r:id="rId108"/>
    <p:sldId id="4883" r:id="rId109"/>
    <p:sldId id="4709" r:id="rId110"/>
    <p:sldId id="4707" r:id="rId111"/>
    <p:sldId id="5508" r:id="rId112"/>
    <p:sldId id="5509" r:id="rId113"/>
    <p:sldId id="4162" r:id="rId114"/>
    <p:sldId id="5510" r:id="rId115"/>
    <p:sldId id="4164" r:id="rId116"/>
    <p:sldId id="5511" r:id="rId117"/>
    <p:sldId id="5512" r:id="rId118"/>
    <p:sldId id="4167" r:id="rId119"/>
    <p:sldId id="392" r:id="rId120"/>
    <p:sldId id="4169" r:id="rId121"/>
    <p:sldId id="5513" r:id="rId122"/>
    <p:sldId id="4171" r:id="rId123"/>
    <p:sldId id="4172" r:id="rId124"/>
    <p:sldId id="4173" r:id="rId125"/>
    <p:sldId id="4174" r:id="rId126"/>
    <p:sldId id="4175" r:id="rId127"/>
    <p:sldId id="4176" r:id="rId128"/>
    <p:sldId id="4177" r:id="rId129"/>
    <p:sldId id="5468" r:id="rId130"/>
    <p:sldId id="4179" r:id="rId131"/>
    <p:sldId id="4180" r:id="rId132"/>
    <p:sldId id="329" r:id="rId133"/>
    <p:sldId id="327" r:id="rId134"/>
    <p:sldId id="4181" r:id="rId135"/>
    <p:sldId id="4182" r:id="rId136"/>
    <p:sldId id="4183" r:id="rId137"/>
    <p:sldId id="4184" r:id="rId138"/>
    <p:sldId id="4185" r:id="rId139"/>
    <p:sldId id="328" r:id="rId140"/>
    <p:sldId id="325" r:id="rId141"/>
    <p:sldId id="4186" r:id="rId142"/>
    <p:sldId id="4187" r:id="rId143"/>
    <p:sldId id="326" r:id="rId144"/>
    <p:sldId id="4188" r:id="rId145"/>
    <p:sldId id="4189" r:id="rId146"/>
    <p:sldId id="4190" r:id="rId147"/>
    <p:sldId id="4191" r:id="rId148"/>
    <p:sldId id="4192" r:id="rId149"/>
    <p:sldId id="4982" r:id="rId150"/>
    <p:sldId id="602" r:id="rId151"/>
    <p:sldId id="343" r:id="rId152"/>
    <p:sldId id="4193" r:id="rId153"/>
    <p:sldId id="5467" r:id="rId154"/>
    <p:sldId id="331" r:id="rId155"/>
    <p:sldId id="332" r:id="rId156"/>
    <p:sldId id="333" r:id="rId157"/>
    <p:sldId id="5466" r:id="rId158"/>
    <p:sldId id="341" r:id="rId159"/>
    <p:sldId id="4196" r:id="rId160"/>
    <p:sldId id="4197" r:id="rId161"/>
    <p:sldId id="4198" r:id="rId162"/>
    <p:sldId id="4199" r:id="rId163"/>
    <p:sldId id="342" r:id="rId164"/>
    <p:sldId id="4200" r:id="rId165"/>
    <p:sldId id="346" r:id="rId166"/>
    <p:sldId id="4201" r:id="rId167"/>
    <p:sldId id="4202" r:id="rId168"/>
    <p:sldId id="348" r:id="rId169"/>
    <p:sldId id="4203" r:id="rId170"/>
    <p:sldId id="4204" r:id="rId171"/>
    <p:sldId id="4205" r:id="rId172"/>
    <p:sldId id="4206" r:id="rId173"/>
    <p:sldId id="4207" r:id="rId174"/>
    <p:sldId id="350" r:id="rId175"/>
    <p:sldId id="4208" r:id="rId176"/>
    <p:sldId id="4209" r:id="rId177"/>
    <p:sldId id="4210" r:id="rId178"/>
    <p:sldId id="351" r:id="rId179"/>
    <p:sldId id="4211" r:id="rId180"/>
    <p:sldId id="4212" r:id="rId181"/>
    <p:sldId id="4213" r:id="rId182"/>
    <p:sldId id="4214" r:id="rId183"/>
    <p:sldId id="4231" r:id="rId184"/>
    <p:sldId id="364" r:id="rId185"/>
    <p:sldId id="5732" r:id="rId186"/>
    <p:sldId id="366" r:id="rId187"/>
    <p:sldId id="4215" r:id="rId188"/>
    <p:sldId id="335" r:id="rId189"/>
    <p:sldId id="336" r:id="rId190"/>
    <p:sldId id="334" r:id="rId191"/>
    <p:sldId id="337" r:id="rId192"/>
    <p:sldId id="5729" r:id="rId193"/>
    <p:sldId id="5730" r:id="rId194"/>
    <p:sldId id="5731" r:id="rId195"/>
    <p:sldId id="5469" r:id="rId196"/>
    <p:sldId id="4217" r:id="rId197"/>
    <p:sldId id="4218" r:id="rId198"/>
    <p:sldId id="406" r:id="rId199"/>
    <p:sldId id="4030" r:id="rId200"/>
    <p:sldId id="408" r:id="rId201"/>
    <p:sldId id="409" r:id="rId202"/>
    <p:sldId id="410" r:id="rId203"/>
    <p:sldId id="411" r:id="rId204"/>
    <p:sldId id="412" r:id="rId205"/>
    <p:sldId id="413" r:id="rId206"/>
    <p:sldId id="414" r:id="rId207"/>
    <p:sldId id="415" r:id="rId208"/>
    <p:sldId id="416" r:id="rId209"/>
    <p:sldId id="417" r:id="rId210"/>
    <p:sldId id="4219" r:id="rId211"/>
    <p:sldId id="4892" r:id="rId212"/>
    <p:sldId id="4893" r:id="rId213"/>
    <p:sldId id="4894" r:id="rId214"/>
    <p:sldId id="4253" r:id="rId215"/>
    <p:sldId id="4254" r:id="rId216"/>
    <p:sldId id="4255" r:id="rId217"/>
    <p:sldId id="4256" r:id="rId218"/>
    <p:sldId id="5734" r:id="rId219"/>
    <p:sldId id="5735" r:id="rId220"/>
    <p:sldId id="5736" r:id="rId221"/>
    <p:sldId id="5733" r:id="rId222"/>
    <p:sldId id="370" r:id="rId223"/>
    <p:sldId id="4715" r:id="rId224"/>
    <p:sldId id="4714" r:id="rId225"/>
    <p:sldId id="4712" r:id="rId226"/>
    <p:sldId id="435" r:id="rId227"/>
    <p:sldId id="5661" r:id="rId228"/>
    <p:sldId id="5016" r:id="rId229"/>
    <p:sldId id="451" r:id="rId230"/>
    <p:sldId id="452" r:id="rId231"/>
    <p:sldId id="5577" r:id="rId232"/>
    <p:sldId id="5369" r:id="rId233"/>
    <p:sldId id="5579" r:id="rId234"/>
    <p:sldId id="717" r:id="rId235"/>
    <p:sldId id="5580" r:id="rId236"/>
    <p:sldId id="428" r:id="rId237"/>
    <p:sldId id="5585" r:id="rId238"/>
    <p:sldId id="5611" r:id="rId239"/>
    <p:sldId id="5586" r:id="rId240"/>
    <p:sldId id="5607" r:id="rId241"/>
    <p:sldId id="5587" r:id="rId242"/>
    <p:sldId id="5613" r:id="rId243"/>
    <p:sldId id="5614" r:id="rId244"/>
    <p:sldId id="5589" r:id="rId245"/>
    <p:sldId id="5609" r:id="rId246"/>
    <p:sldId id="5590" r:id="rId247"/>
    <p:sldId id="5669" r:id="rId248"/>
    <p:sldId id="5670" r:id="rId249"/>
    <p:sldId id="5591" r:id="rId250"/>
    <p:sldId id="430" r:id="rId251"/>
    <p:sldId id="385" r:id="rId252"/>
    <p:sldId id="386" r:id="rId253"/>
    <p:sldId id="434" r:id="rId254"/>
    <p:sldId id="5592" r:id="rId255"/>
    <p:sldId id="5608" r:id="rId256"/>
    <p:sldId id="5713" r:id="rId257"/>
    <p:sldId id="5616" r:id="rId258"/>
    <p:sldId id="5615" r:id="rId259"/>
    <p:sldId id="5600" r:id="rId260"/>
    <p:sldId id="5651" r:id="rId261"/>
    <p:sldId id="5658" r:id="rId262"/>
    <p:sldId id="432" r:id="rId263"/>
    <p:sldId id="5641" r:id="rId264"/>
    <p:sldId id="431" r:id="rId265"/>
    <p:sldId id="5640" r:id="rId266"/>
    <p:sldId id="4713" r:id="rId267"/>
    <p:sldId id="4716" r:id="rId268"/>
    <p:sldId id="4711" r:id="rId269"/>
    <p:sldId id="5595" r:id="rId270"/>
    <p:sldId id="5654" r:id="rId271"/>
    <p:sldId id="427" r:id="rId272"/>
    <p:sldId id="4031" r:id="rId27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9pPr>
  </p:defaultTextStyle>
  <p:extLst>
    <p:ext uri="{521415D9-36F7-43E2-AB2F-B90AF26B5E84}">
      <p14:sectionLst xmlns:p14="http://schemas.microsoft.com/office/powerpoint/2010/main">
        <p14:section name="Overview" id="{4B374E3B-BCB3-EB4C-BB0E-1953D14AF9DA}">
          <p14:sldIdLst>
            <p14:sldId id="256"/>
            <p14:sldId id="257"/>
            <p14:sldId id="258"/>
            <p14:sldId id="259"/>
            <p14:sldId id="260"/>
            <p14:sldId id="261"/>
            <p14:sldId id="262"/>
            <p14:sldId id="263"/>
            <p14:sldId id="264"/>
            <p14:sldId id="4159"/>
            <p14:sldId id="4884"/>
            <p14:sldId id="4885"/>
            <p14:sldId id="268"/>
            <p14:sldId id="269"/>
            <p14:sldId id="270"/>
            <p14:sldId id="5464"/>
            <p14:sldId id="5465"/>
            <p14:sldId id="5462"/>
            <p14:sldId id="274"/>
            <p14:sldId id="275"/>
          </p14:sldIdLst>
        </p14:section>
        <p14:section name="Introduction" id="{84FB1F1A-8876-444A-9BB9-8B1104C9FE88}">
          <p14:sldIdLst>
            <p14:sldId id="276"/>
            <p14:sldId id="4887"/>
            <p14:sldId id="4888"/>
            <p14:sldId id="4889"/>
            <p14:sldId id="280"/>
            <p14:sldId id="281"/>
            <p14:sldId id="282"/>
            <p14:sldId id="283"/>
            <p14:sldId id="4890"/>
            <p14:sldId id="285"/>
            <p14:sldId id="286"/>
            <p14:sldId id="5503"/>
            <p14:sldId id="5504"/>
            <p14:sldId id="395"/>
            <p14:sldId id="289"/>
            <p14:sldId id="290"/>
            <p14:sldId id="291"/>
            <p14:sldId id="292"/>
            <p14:sldId id="293"/>
            <p14:sldId id="294"/>
            <p14:sldId id="295"/>
            <p14:sldId id="296"/>
            <p14:sldId id="297"/>
            <p14:sldId id="298"/>
            <p14:sldId id="299"/>
            <p14:sldId id="396"/>
            <p14:sldId id="301"/>
            <p14:sldId id="302"/>
            <p14:sldId id="303"/>
            <p14:sldId id="304"/>
            <p14:sldId id="305"/>
            <p14:sldId id="4891"/>
            <p14:sldId id="5505"/>
            <p14:sldId id="308"/>
            <p14:sldId id="353"/>
            <p14:sldId id="5499"/>
            <p14:sldId id="397"/>
            <p14:sldId id="360"/>
            <p14:sldId id="361"/>
            <p14:sldId id="363"/>
            <p14:sldId id="4221"/>
            <p14:sldId id="4222"/>
            <p14:sldId id="561"/>
            <p14:sldId id="365"/>
            <p14:sldId id="4223"/>
            <p14:sldId id="4224"/>
            <p14:sldId id="4225"/>
            <p14:sldId id="4226"/>
            <p14:sldId id="340"/>
            <p14:sldId id="4227"/>
            <p14:sldId id="5507"/>
            <p14:sldId id="4228"/>
            <p14:sldId id="4229"/>
            <p14:sldId id="4705"/>
            <p14:sldId id="4706"/>
            <p14:sldId id="4883"/>
            <p14:sldId id="4709"/>
            <p14:sldId id="4707"/>
          </p14:sldIdLst>
        </p14:section>
        <p14:section name="Sermon" id="{0A1D1F6A-4443-0747-B268-C7A49DDE2A13}">
          <p14:sldIdLst>
            <p14:sldId id="5508"/>
            <p14:sldId id="5509"/>
            <p14:sldId id="4162"/>
            <p14:sldId id="5510"/>
            <p14:sldId id="4164"/>
            <p14:sldId id="5511"/>
            <p14:sldId id="5512"/>
            <p14:sldId id="4167"/>
            <p14:sldId id="392"/>
            <p14:sldId id="4169"/>
            <p14:sldId id="5513"/>
            <p14:sldId id="4171"/>
            <p14:sldId id="4172"/>
            <p14:sldId id="4173"/>
            <p14:sldId id="4174"/>
            <p14:sldId id="4175"/>
            <p14:sldId id="4176"/>
            <p14:sldId id="4177"/>
            <p14:sldId id="5468"/>
          </p14:sldIdLst>
        </p14:section>
        <p14:section name="Chapters" id="{8A837C35-2E69-CE44-9CEE-6435DE5CA6F2}">
          <p14:sldIdLst>
            <p14:sldId id="4179"/>
            <p14:sldId id="4180"/>
            <p14:sldId id="329"/>
            <p14:sldId id="327"/>
            <p14:sldId id="4181"/>
            <p14:sldId id="4182"/>
            <p14:sldId id="4183"/>
            <p14:sldId id="4184"/>
            <p14:sldId id="4185"/>
            <p14:sldId id="328"/>
            <p14:sldId id="325"/>
            <p14:sldId id="4186"/>
            <p14:sldId id="4187"/>
            <p14:sldId id="326"/>
            <p14:sldId id="4188"/>
            <p14:sldId id="4189"/>
            <p14:sldId id="4190"/>
            <p14:sldId id="4191"/>
            <p14:sldId id="4192"/>
            <p14:sldId id="4982"/>
            <p14:sldId id="602"/>
            <p14:sldId id="343"/>
            <p14:sldId id="4193"/>
            <p14:sldId id="5467"/>
            <p14:sldId id="331"/>
            <p14:sldId id="332"/>
            <p14:sldId id="333"/>
            <p14:sldId id="5466"/>
            <p14:sldId id="341"/>
            <p14:sldId id="4196"/>
            <p14:sldId id="4197"/>
            <p14:sldId id="4198"/>
            <p14:sldId id="4199"/>
            <p14:sldId id="342"/>
            <p14:sldId id="4200"/>
            <p14:sldId id="346"/>
            <p14:sldId id="4201"/>
            <p14:sldId id="4202"/>
            <p14:sldId id="348"/>
            <p14:sldId id="4203"/>
            <p14:sldId id="4204"/>
            <p14:sldId id="4205"/>
            <p14:sldId id="4206"/>
            <p14:sldId id="4207"/>
            <p14:sldId id="350"/>
            <p14:sldId id="4208"/>
            <p14:sldId id="4209"/>
            <p14:sldId id="4210"/>
            <p14:sldId id="351"/>
            <p14:sldId id="4211"/>
            <p14:sldId id="4212"/>
            <p14:sldId id="4213"/>
            <p14:sldId id="4214"/>
            <p14:sldId id="4231"/>
            <p14:sldId id="364"/>
            <p14:sldId id="5732"/>
            <p14:sldId id="366"/>
            <p14:sldId id="4215"/>
            <p14:sldId id="335"/>
            <p14:sldId id="336"/>
            <p14:sldId id="334"/>
            <p14:sldId id="337"/>
            <p14:sldId id="5729"/>
            <p14:sldId id="5730"/>
          </p14:sldIdLst>
        </p14:section>
        <p14:section name="Conclusion" id="{A9E4788E-BAD5-104E-BFB7-BF1E232EEF89}">
          <p14:sldIdLst>
            <p14:sldId id="5731"/>
            <p14:sldId id="5469"/>
            <p14:sldId id="4217"/>
            <p14:sldId id="4218"/>
            <p14:sldId id="406"/>
            <p14:sldId id="4030"/>
          </p14:sldIdLst>
        </p14:section>
        <p14:section name="Supplements" id="{0D0A21BE-5B94-EF4F-8B8F-E3CB06084303}">
          <p14:sldIdLst>
            <p14:sldId id="408"/>
            <p14:sldId id="409"/>
            <p14:sldId id="410"/>
            <p14:sldId id="411"/>
            <p14:sldId id="412"/>
            <p14:sldId id="413"/>
            <p14:sldId id="414"/>
            <p14:sldId id="415"/>
            <p14:sldId id="416"/>
            <p14:sldId id="417"/>
            <p14:sldId id="4219"/>
            <p14:sldId id="4892"/>
            <p14:sldId id="4893"/>
            <p14:sldId id="4894"/>
            <p14:sldId id="4253"/>
            <p14:sldId id="4254"/>
            <p14:sldId id="4255"/>
            <p14:sldId id="4256"/>
            <p14:sldId id="5734"/>
            <p14:sldId id="5735"/>
            <p14:sldId id="5736"/>
            <p14:sldId id="5733"/>
            <p14:sldId id="370"/>
            <p14:sldId id="4715"/>
            <p14:sldId id="4714"/>
            <p14:sldId id="4712"/>
            <p14:sldId id="435"/>
            <p14:sldId id="5661"/>
            <p14:sldId id="5016"/>
            <p14:sldId id="451"/>
            <p14:sldId id="452"/>
            <p14:sldId id="5577"/>
            <p14:sldId id="5369"/>
            <p14:sldId id="5579"/>
            <p14:sldId id="717"/>
            <p14:sldId id="5580"/>
            <p14:sldId id="428"/>
            <p14:sldId id="5585"/>
            <p14:sldId id="5611"/>
            <p14:sldId id="5586"/>
            <p14:sldId id="5607"/>
            <p14:sldId id="5587"/>
            <p14:sldId id="5613"/>
            <p14:sldId id="5614"/>
            <p14:sldId id="5589"/>
            <p14:sldId id="5609"/>
            <p14:sldId id="5590"/>
            <p14:sldId id="5669"/>
            <p14:sldId id="5670"/>
            <p14:sldId id="5591"/>
            <p14:sldId id="430"/>
            <p14:sldId id="385"/>
            <p14:sldId id="386"/>
            <p14:sldId id="434"/>
            <p14:sldId id="5592"/>
            <p14:sldId id="5608"/>
            <p14:sldId id="5713"/>
            <p14:sldId id="5616"/>
            <p14:sldId id="5615"/>
            <p14:sldId id="5600"/>
            <p14:sldId id="5651"/>
            <p14:sldId id="5658"/>
            <p14:sldId id="432"/>
            <p14:sldId id="5641"/>
            <p14:sldId id="431"/>
            <p14:sldId id="5640"/>
            <p14:sldId id="4713"/>
            <p14:sldId id="4716"/>
            <p14:sldId id="4711"/>
            <p14:sldId id="5595"/>
            <p14:sldId id="5654"/>
            <p14:sldId id="427"/>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DAE3D3"/>
          </a:solidFill>
        </a:fill>
      </a:tcStyle>
    </a:wholeTbl>
    <a:band2H>
      <a:tcTxStyle/>
      <a:tcStyle>
        <a:tcBdr/>
        <a:fill>
          <a:solidFill>
            <a:srgbClr val="EDF1EA"/>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firstRow>
  </a:tblStyle>
  <a:tblStyle styleId="{C7B018BB-80A7-4F77-B60F-C8B233D01FF8}"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FCFDFA"/>
          </a:solidFill>
        </a:fill>
      </a:tcStyle>
    </a:wholeTbl>
    <a:band2H>
      <a:tcTxStyle/>
      <a:tcStyle>
        <a:tcBdr/>
        <a:fill>
          <a:solidFill>
            <a:srgbClr val="FDFEFC"/>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firstRow>
  </a:tblStyle>
  <a:tblStyle styleId="{EEE7283C-3CF3-47DC-8721-378D4A62B228}"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F6D1F6"/>
          </a:solidFill>
        </a:fill>
      </a:tcStyle>
    </a:wholeTbl>
    <a:band2H>
      <a:tcTxStyle/>
      <a:tcStyle>
        <a:tcBdr/>
        <a:fill>
          <a:solidFill>
            <a:srgbClr val="FAE9FA"/>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firstRow>
  </a:tblStyle>
  <a:tblStyle styleId="{CF821DB8-F4EB-4A41-A1BA-3FCAFE7338EE}" styleName="">
    <a:tblBg/>
    <a:wholeTbl>
      <a:tcTxStyle b="off" i="off">
        <a:fontRef idx="major">
          <a:srgbClr val="003300"/>
        </a:fontRef>
        <a:srgbClr val="0033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6"/>
          </a:solidFill>
        </a:fill>
      </a:tcStyle>
    </a:wholeTbl>
    <a:band2H>
      <a:tcTxStyle/>
      <a:tcStyle>
        <a:tcBdr/>
        <a:fill>
          <a:solidFill>
            <a:srgbClr val="F1F7E9"/>
          </a:solidFill>
        </a:fill>
      </a:tcStyle>
    </a:band2H>
    <a:firstCol>
      <a:tcTxStyle b="on" i="off">
        <a:fontRef idx="major">
          <a:srgbClr val="F1F7E9"/>
        </a:fontRef>
        <a:srgbClr val="F1F7E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3300"/>
        </a:fontRef>
        <a:srgbClr val="003300"/>
      </a:tcTxStyle>
      <a:tcStyle>
        <a:tcBdr>
          <a:left>
            <a:ln w="12700" cap="flat">
              <a:noFill/>
              <a:miter lim="400000"/>
            </a:ln>
          </a:left>
          <a:right>
            <a:ln w="12700" cap="flat">
              <a:noFill/>
              <a:miter lim="400000"/>
            </a:ln>
          </a:right>
          <a:top>
            <a:ln w="50800" cap="flat">
              <a:solidFill>
                <a:srgbClr val="003300"/>
              </a:solidFill>
              <a:prstDash val="solid"/>
              <a:round/>
            </a:ln>
          </a:top>
          <a:bottom>
            <a:ln w="25400" cap="flat">
              <a:solidFill>
                <a:srgbClr val="003300"/>
              </a:solidFill>
              <a:prstDash val="solid"/>
              <a:round/>
            </a:ln>
          </a:bottom>
          <a:insideH>
            <a:ln w="12700" cap="flat">
              <a:noFill/>
              <a:miter lim="400000"/>
            </a:ln>
          </a:insideH>
          <a:insideV>
            <a:ln w="12700" cap="flat">
              <a:noFill/>
              <a:miter lim="400000"/>
            </a:ln>
          </a:insideV>
        </a:tcBdr>
        <a:fill>
          <a:solidFill>
            <a:srgbClr val="F1F7E9"/>
          </a:solidFill>
        </a:fill>
      </a:tcStyle>
    </a:lastRow>
    <a:firstRow>
      <a:tcTxStyle b="on" i="off">
        <a:fontRef idx="major">
          <a:srgbClr val="F1F7E9"/>
        </a:fontRef>
        <a:srgbClr val="F1F7E9"/>
      </a:tcTxStyle>
      <a:tcStyle>
        <a:tcBdr>
          <a:left>
            <a:ln w="12700" cap="flat">
              <a:noFill/>
              <a:miter lim="400000"/>
            </a:ln>
          </a:left>
          <a:right>
            <a:ln w="12700" cap="flat">
              <a:noFill/>
              <a:miter lim="400000"/>
            </a:ln>
          </a:right>
          <a:top>
            <a:ln w="25400" cap="flat">
              <a:solidFill>
                <a:srgbClr val="003300"/>
              </a:solidFill>
              <a:prstDash val="solid"/>
              <a:round/>
            </a:ln>
          </a:top>
          <a:bottom>
            <a:ln w="25400" cap="flat">
              <a:solidFill>
                <a:srgbClr val="0033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CACCCA"/>
          </a:solidFill>
        </a:fill>
      </a:tcStyle>
    </a:wholeTbl>
    <a:band2H>
      <a:tcTxStyle/>
      <a:tcStyle>
        <a:tcBdr/>
        <a:fill>
          <a:solidFill>
            <a:srgbClr val="E6E7E6"/>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firstRow>
  </a:tblStyle>
  <a:tblStyle styleId="{2708684C-4D16-4618-839F-0558EEFCDFE6}" styleName="">
    <a:tblBg/>
    <a:wholeTbl>
      <a:tcTxStyle b="off"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solidFill>
            <a:srgbClr val="003300">
              <a:alpha val="20000"/>
            </a:srgbClr>
          </a:solidFill>
        </a:fill>
      </a:tcStyle>
    </a:wholeTbl>
    <a:band2H>
      <a:tcTxStyle/>
      <a:tcStyle>
        <a:tcBdr/>
        <a:fill>
          <a:solidFill>
            <a:srgbClr val="FFFFFF"/>
          </a:solidFill>
        </a:fill>
      </a:tcStyle>
    </a:band2H>
    <a:firstCol>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solidFill>
            <a:srgbClr val="003300">
              <a:alpha val="20000"/>
            </a:srgbClr>
          </a:solidFill>
        </a:fill>
      </a:tcStyle>
    </a:firstCol>
    <a:lastRow>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508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noFill/>
        </a:fill>
      </a:tcStyle>
    </a:lastRow>
    <a:firstRow>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254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46" autoAdjust="0"/>
    <p:restoredTop sz="71715" autoAdjust="0"/>
  </p:normalViewPr>
  <p:slideViewPr>
    <p:cSldViewPr>
      <p:cViewPr varScale="1">
        <p:scale>
          <a:sx n="84" d="100"/>
          <a:sy n="84" d="100"/>
        </p:scale>
        <p:origin x="192" y="776"/>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63" Type="http://schemas.openxmlformats.org/officeDocument/2006/relationships/slide" Target="slides/slide30.xml"/><Relationship Id="rId159" Type="http://schemas.openxmlformats.org/officeDocument/2006/relationships/slide" Target="slides/slide126.xml"/><Relationship Id="rId170" Type="http://schemas.openxmlformats.org/officeDocument/2006/relationships/slide" Target="slides/slide137.xml"/><Relationship Id="rId226" Type="http://schemas.openxmlformats.org/officeDocument/2006/relationships/slide" Target="slides/slide193.xml"/><Relationship Id="rId268" Type="http://schemas.openxmlformats.org/officeDocument/2006/relationships/slide" Target="slides/slide235.xml"/><Relationship Id="rId32" Type="http://schemas.openxmlformats.org/officeDocument/2006/relationships/slideMaster" Target="slideMasters/slideMaster32.xml"/><Relationship Id="rId74" Type="http://schemas.openxmlformats.org/officeDocument/2006/relationships/slide" Target="slides/slide41.xml"/><Relationship Id="rId128" Type="http://schemas.openxmlformats.org/officeDocument/2006/relationships/slide" Target="slides/slide95.xml"/><Relationship Id="rId5" Type="http://schemas.openxmlformats.org/officeDocument/2006/relationships/slideMaster" Target="slideMasters/slideMaster5.xml"/><Relationship Id="rId181" Type="http://schemas.openxmlformats.org/officeDocument/2006/relationships/slide" Target="slides/slide148.xml"/><Relationship Id="rId237" Type="http://schemas.openxmlformats.org/officeDocument/2006/relationships/slide" Target="slides/slide204.xml"/><Relationship Id="rId258" Type="http://schemas.openxmlformats.org/officeDocument/2006/relationships/slide" Target="slides/slide225.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227" Type="http://schemas.openxmlformats.org/officeDocument/2006/relationships/slide" Target="slides/slide194.xml"/><Relationship Id="rId248" Type="http://schemas.openxmlformats.org/officeDocument/2006/relationships/slide" Target="slides/slide215.xml"/><Relationship Id="rId269" Type="http://schemas.openxmlformats.org/officeDocument/2006/relationships/slide" Target="slides/slide23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217" Type="http://schemas.openxmlformats.org/officeDocument/2006/relationships/slide" Target="slides/slide184.xml"/><Relationship Id="rId6" Type="http://schemas.openxmlformats.org/officeDocument/2006/relationships/slideMaster" Target="slideMasters/slideMaster6.xml"/><Relationship Id="rId238" Type="http://schemas.openxmlformats.org/officeDocument/2006/relationships/slide" Target="slides/slide205.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slide" Target="slides/slide237.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228" Type="http://schemas.openxmlformats.org/officeDocument/2006/relationships/slide" Target="slides/slide195.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18" Type="http://schemas.openxmlformats.org/officeDocument/2006/relationships/slide" Target="slides/slide185.xml"/><Relationship Id="rId239" Type="http://schemas.openxmlformats.org/officeDocument/2006/relationships/slide" Target="slides/slide206.xml"/><Relationship Id="rId250" Type="http://schemas.openxmlformats.org/officeDocument/2006/relationships/slide" Target="slides/slide217.xml"/><Relationship Id="rId271" Type="http://schemas.openxmlformats.org/officeDocument/2006/relationships/slide" Target="slides/slide238.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272" Type="http://schemas.openxmlformats.org/officeDocument/2006/relationships/slide" Target="slides/slide239.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9" Type="http://schemas.openxmlformats.org/officeDocument/2006/relationships/slideMaster" Target="slideMasters/slideMaster9.xml"/><Relationship Id="rId210"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273" Type="http://schemas.openxmlformats.org/officeDocument/2006/relationships/slide" Target="slides/slide240.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275" Type="http://schemas.openxmlformats.org/officeDocument/2006/relationships/presProps" Target="presProps.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slide" Target="slides/slide232.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276" Type="http://schemas.openxmlformats.org/officeDocument/2006/relationships/viewProps" Target="viewProps.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277" Type="http://schemas.openxmlformats.org/officeDocument/2006/relationships/theme" Target="theme/theme1.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slide" Target="slides/slide23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4" Type="http://schemas.openxmlformats.org/officeDocument/2006/relationships/slideMaster" Target="slideMasters/slideMaster4.xml"/><Relationship Id="rId180" Type="http://schemas.openxmlformats.org/officeDocument/2006/relationships/slide" Target="slides/slide14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78" Type="http://schemas.openxmlformats.org/officeDocument/2006/relationships/tableStyles" Target="tableStyles.xml"/><Relationship Id="rId42" Type="http://schemas.openxmlformats.org/officeDocument/2006/relationships/slide" Target="slides/slide9.xml"/><Relationship Id="rId84" Type="http://schemas.openxmlformats.org/officeDocument/2006/relationships/slide" Target="slides/slide51.xml"/><Relationship Id="rId138" Type="http://schemas.openxmlformats.org/officeDocument/2006/relationships/slide" Target="slides/slide105.xml"/><Relationship Id="rId191" Type="http://schemas.openxmlformats.org/officeDocument/2006/relationships/slide" Target="slides/slide158.xml"/><Relationship Id="rId205" Type="http://schemas.openxmlformats.org/officeDocument/2006/relationships/slide" Target="slides/slide172.xml"/><Relationship Id="rId247" Type="http://schemas.openxmlformats.org/officeDocument/2006/relationships/slide" Target="slides/slide214.xml"/><Relationship Id="rId107" Type="http://schemas.openxmlformats.org/officeDocument/2006/relationships/slide" Target="slides/slide74.xml"/><Relationship Id="rId11" Type="http://schemas.openxmlformats.org/officeDocument/2006/relationships/slideMaster" Target="slideMasters/slideMaster11.xml"/><Relationship Id="rId53" Type="http://schemas.openxmlformats.org/officeDocument/2006/relationships/slide" Target="slides/slide20.xml"/><Relationship Id="rId149" Type="http://schemas.openxmlformats.org/officeDocument/2006/relationships/slide" Target="slides/slide116.xml"/><Relationship Id="rId95" Type="http://schemas.openxmlformats.org/officeDocument/2006/relationships/slide" Target="slides/slide62.xml"/><Relationship Id="rId160" Type="http://schemas.openxmlformats.org/officeDocument/2006/relationships/slide" Target="slides/slide127.xml"/><Relationship Id="rId216" Type="http://schemas.openxmlformats.org/officeDocument/2006/relationships/slide" Target="slides/slide1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72" name="Shape 237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73" name="Shape 23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s://www.theguardian.com/profile/sophiearie" TargetMode="External"/><Relationship Id="rId2" Type="http://schemas.openxmlformats.org/officeDocument/2006/relationships/slide" Target="../slides/slide213.xml"/><Relationship Id="rId1" Type="http://schemas.openxmlformats.org/officeDocument/2006/relationships/notesMaster" Target="../notesMasters/notesMaster1.xml"/><Relationship Id="rId6" Type="http://schemas.openxmlformats.org/officeDocument/2006/relationships/hyperlink" Target="https://www.theguardian.com/world/spain" TargetMode="External"/><Relationship Id="rId5" Type="http://schemas.openxmlformats.org/officeDocument/2006/relationships/hyperlink" Target="https://www.theguardian.com/world/catholicism" TargetMode="External"/><Relationship Id="rId4" Type="http://schemas.openxmlformats.org/officeDocument/2006/relationships/hyperlink" Target="https://www.theguardian.com/world/europe-news" TargetMode="Externa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221.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228.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1.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7.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المعنى الحرفي لكلمة “</a:t>
            </a:r>
            <a:r>
              <a:rPr lang="en-US" b="0"/>
              <a:t>to exterminate” </a:t>
            </a:r>
            <a:r>
              <a:rPr lang="ar-SA" b="0"/>
              <a:t>هو الإبادة أو التدمير الكامل.</a:t>
            </a:r>
          </a:p>
          <a:p>
            <a:pPr rtl="1"/>
            <a:r>
              <a:rPr lang="ar-SA" b="0"/>
              <a:t>وفي سفر أستير نرى أن خطةً للقضاء على اليهود قد انتهى بها الأمر إلى أن أُحبطت.</a:t>
            </a:r>
          </a:p>
          <a:p>
            <a:pPr eaLnBrk="1" hangingPunct="1"/>
            <a:r>
              <a:rPr lang="en-US" b="0" dirty="0">
                <a:latin typeface="Times New Roman" charset="0"/>
                <a:ea typeface="ＭＳ Ｐゴシック" charset="0"/>
                <a:cs typeface="ＭＳ Ｐゴシック" charset="0"/>
              </a:rPr>
              <a:t>__________</a:t>
            </a:r>
          </a:p>
          <a:p>
            <a:pPr eaLnBrk="1" hangingPunct="1"/>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To exterminate means to annihilate or destroy completely.</a:t>
            </a:r>
          </a:p>
          <a:p>
            <a:pPr eaLnBrk="1" hangingPunct="1"/>
            <a:r>
              <a:rPr lang="en-US" b="0" dirty="0">
                <a:latin typeface="Times New Roman" charset="0"/>
                <a:ea typeface="ＭＳ Ｐゴシック" charset="0"/>
                <a:cs typeface="ＭＳ Ｐゴシック" charset="0"/>
              </a:rPr>
              <a:t>In Esther, we see a plan to wipe out the Jews ended up being stopped.</a:t>
            </a:r>
          </a:p>
        </p:txBody>
      </p:sp>
    </p:spTree>
    <p:extLst>
      <p:ext uri="{BB962C8B-B14F-4D97-AF65-F5344CB8AC3E}">
        <p14:creationId xmlns:p14="http://schemas.microsoft.com/office/powerpoint/2010/main" val="363992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SA" b="0"/>
              <a:t>نقطة التحول في السفر هي الفصل الخامس. فقبل ذلك، كانت الأمور تزداد سوءًا بالنسبة لليهود، لكن الانقلاب يبدأ في الفصل الخامس عندما يستجيب الملك بشكل إيجابي لأستير، مما يؤدي إلى سقوط هامان.</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________________</a:t>
            </a:r>
          </a:p>
          <a:p>
            <a:pPr eaLnBrk="1" hangingPunct="1"/>
            <a:r>
              <a:rPr lang="en-US" b="0"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21914503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j-lt"/>
                <a:ea typeface="+mj-ea"/>
                <a:cs typeface="+mj-cs"/>
                <a:sym typeface="Times New Roman"/>
              </a:rPr>
              <a:t>Mordecai convinced Esther to risk her life for the Jews by showing that God had crowned her for this role, even if she failed, since he would still uphold the Abrahamic Covenant (Esther 4).</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6080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dirty="0">
              <a:latin typeface="Arial"/>
              <a:ea typeface="ＭＳ Ｐゴシック" charset="0"/>
              <a:cs typeface="Arial"/>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a:t>
            </a:r>
            <a:r>
              <a:rPr lang="ar-JO" sz="1800" b="1" i="0" u="none" strike="noStrike" dirty="0">
                <a:solidFill>
                  <a:srgbClr val="000000"/>
                </a:solidFill>
                <a:effectLst/>
                <a:latin typeface="Arial" panose="020B0604020202020204" pitchFamily="34" charset="0"/>
              </a:rPr>
              <a:t>العالم وكلمة الله: مقدِّمة إلى العهد القديم</a:t>
            </a:r>
            <a:r>
              <a:rPr lang="ar-JO" sz="1800" b="0" i="0" u="none" strike="noStrike" dirty="0">
                <a:solidFill>
                  <a:srgbClr val="000000"/>
                </a:solidFill>
                <a:effectLst/>
                <a:latin typeface="Arial" panose="020B0604020202020204" pitchFamily="34" charset="0"/>
              </a:rPr>
              <a:t>"، الصفحات 284-285:</a:t>
            </a:r>
          </a:p>
          <a:p>
            <a:pPr eaLnBrk="1" hangingPunct="1"/>
            <a:endParaRPr lang="en-US" altLang="zh-CN"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and Syria.</a:t>
            </a:r>
            <a:endParaRPr lang="zh-CN" altLang="en-US" dirty="0">
              <a:latin typeface="Arial"/>
              <a:ea typeface="ＭＳ Ｐゴシック" charset="0"/>
              <a:cs typeface="Arial"/>
            </a:endParaRPr>
          </a:p>
          <a:p>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a:t>
            </a:r>
          </a:p>
          <a:p>
            <a:pPr eaLnBrk="1" hangingPunct="1"/>
            <a:r>
              <a:rPr lang="en-US" altLang="zh-CN" dirty="0">
                <a:latin typeface="Arial"/>
                <a:cs typeface="Arial"/>
              </a:rPr>
              <a:t>Common-160</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ES-16-Res&amp;Judg—87</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eaLnBrk="1" hangingPunct="1"/>
            <a:r>
              <a:rPr lang="en-US" altLang="zh-CN" dirty="0">
                <a:latin typeface="Arial"/>
                <a:cs typeface="Arial"/>
              </a:rPr>
              <a:t>OS-05-Deut-303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b="0" baseline="0" dirty="0">
              <a:latin typeface="Arial"/>
              <a:ea typeface="ＭＳ Ｐゴシック" charset="0"/>
              <a:cs typeface="Arial"/>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baseline="0" dirty="0">
                <a:latin typeface="Arial" panose="020B0604020202020204" pitchFamily="34" charset="0"/>
                <a:ea typeface="ＭＳ Ｐゴシック" charset="0"/>
                <a:cs typeface="Arial" panose="020B0604020202020204" pitchFamily="34" charset="0"/>
              </a:rPr>
              <a:t>OS-15-Ezra-93</a:t>
            </a:r>
            <a:endParaRPr lang="en-US" altLang="zh-CN" b="0"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p>
          <a:p>
            <a:pPr eaLnBrk="1" hangingPunct="1"/>
            <a:endParaRPr lang="zh-CN" altLang="en-US" dirty="0">
              <a:latin typeface="Arial"/>
              <a:ea typeface="ＭＳ Ｐゴシック" charset="0"/>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0" dirty="0">
                <a:latin typeface="Times" charset="0"/>
              </a:rPr>
              <a:t>والآن، فلندرسْ هذا المخطَّط الذي وُضِعَ لتنظيم أفكارنا... ما المعنى العمليُّ لهذه الوعود الثلاث... سنُسمِّي هذا الملف: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 – ن – ب" الموجود في حافظة "إبراهيم"...</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أوَّلاً: الوعد رقم 1: تكوين 12: 1 أرض</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ممتلكات، ميراثٌ أرضيٌّ يقبله ويُقِرُّ به معظمُ اليهود من الناحيَّة السياسيَّةإلى يومنا هذا.</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endPar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endParaRP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ثانيًا: الوعد رقم 2: تكوين 12: 2 نسْل</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سلسلةٌ طويلةٌ من الأحفاد... وكان هذا الوعد مثيرًا للاهتمام على نحوٍ خاصٍّ لأنَّ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إبراهيم وسارة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كانا قد اقتربا من سنِّ الشيخوخة في الوقت الذي فيه أعطى الله الوعد، إلَّا أنَّهما لم يكونا قد رُزِقا بعْدُ بأطفال. </a:t>
            </a:r>
            <a:endParaRPr kumimoji="0" lang="en-US" sz="12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algn="r" rtl="1"/>
            <a:endParaRPr lang="ar-JO" b="0" dirty="0">
              <a:latin typeface="Times" charset="0"/>
            </a:endParaRPr>
          </a:p>
          <a:p>
            <a:pPr algn="r" rtl="1"/>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ثالثًا وأخيرًا: الوعد رقم 3: تكوين 12: 3 بَرَكةٌ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جرى تقديم وعدٌ بها لإبراهيم نفسِه ولأحفاده من بعده. علاوةً على ذلك، يعطي الله الوعد بأنَّه، بواسطة بَرَكته المقدَّمة لإبراهيم، </a:t>
            </a:r>
            <a:r>
              <a:rPr kumimoji="0" lang="ar-JO" sz="1200" b="0"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ستتبارك جميع قبائل الأرض... </a:t>
            </a:r>
            <a:r>
              <a:rPr kumimoji="0" lang="ar-JO" sz="1200" b="1"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ليس فقط أحفاد إبراهيم</a:t>
            </a:r>
            <a:r>
              <a:rPr kumimoji="0" lang="ar-JO" sz="1200" b="0"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فلنلاحظ الكلمات المستخدمة! إنَّها مهمَّةٌ لنستطيع أن نفهم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النعمة</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p>
          <a:p>
            <a:pPr algn="r" rtl="1"/>
            <a:endParaRPr lang="ar-JO" b="0" dirty="0">
              <a:latin typeface="Times" charset="0"/>
            </a:endParaRPr>
          </a:p>
          <a:p>
            <a:r>
              <a:rPr lang="en-US" b="0" dirty="0">
                <a:latin typeface="Times" charset="0"/>
              </a:rPr>
              <a:t>Now study this plan of organization…the down-to-earth meaning of those three promises…the L-S-B on ABRAHAM</a:t>
            </a:r>
            <a:r>
              <a:rPr lang="fr-FR" altLang="ja-JP" b="0" dirty="0">
                <a:latin typeface="Times" charset="0"/>
              </a:rPr>
              <a:t>'</a:t>
            </a:r>
            <a:r>
              <a:rPr lang="en-US" b="0" dirty="0">
                <a:latin typeface="Times" charset="0"/>
              </a:rPr>
              <a:t>s folder… </a:t>
            </a:r>
          </a:p>
          <a:p>
            <a:r>
              <a:rPr lang="en-US" b="0" dirty="0">
                <a:latin typeface="Times" charset="0"/>
              </a:rPr>
              <a:t>////	First…PROMISE #1: GENESIS 12:1...A LAND — real estate, a geographic inheritance that most Jewish people respect politically to this present day.</a:t>
            </a:r>
          </a:p>
          <a:p>
            <a:r>
              <a:rPr lang="en-US" b="0" dirty="0">
                <a:latin typeface="Times" charset="0"/>
              </a:rPr>
              <a:t> ////	PROMISE #2: GENESIS 12:2...A SEED —  a long line of descendants...especially interesting because at the time the Promise is given, ABRAHAM and SARAH are approaching old age and yet they have never had children. </a:t>
            </a:r>
          </a:p>
          <a:p>
            <a:r>
              <a:rPr lang="en-US" b="0" dirty="0">
                <a:latin typeface="Times" charset="0"/>
              </a:rPr>
              <a:t>////	The final PROMISE, Number 3: GENESIS 12:3...A BLESSING promised to Abraham personally and to his descendants. Furthermore, God promises that, through His blessing to ABRAHAM, </a:t>
            </a:r>
            <a:r>
              <a:rPr lang="en-US" b="0" i="1" u="sng" dirty="0">
                <a:latin typeface="Times" charset="0"/>
              </a:rPr>
              <a:t>all the families of the earth will be blessed…NOT JUST ABRAHAM</a:t>
            </a:r>
            <a:r>
              <a:rPr lang="fr-FR" altLang="ja-JP" b="0" i="1" u="sng" dirty="0">
                <a:latin typeface="Times" charset="0"/>
              </a:rPr>
              <a:t>'</a:t>
            </a:r>
            <a:r>
              <a:rPr lang="en-US" b="0" i="1" u="sng" dirty="0">
                <a:latin typeface="Times" charset="0"/>
              </a:rPr>
              <a:t>S descendants!  </a:t>
            </a:r>
            <a:r>
              <a:rPr lang="en-US" b="0" dirty="0">
                <a:latin typeface="Times" charset="0"/>
              </a:rPr>
              <a:t>Notice that wording! It</a:t>
            </a:r>
            <a:r>
              <a:rPr lang="fr-FR" altLang="ja-JP" b="0" dirty="0">
                <a:latin typeface="Times" charset="0"/>
              </a:rPr>
              <a:t>'</a:t>
            </a:r>
            <a:r>
              <a:rPr lang="en-US" b="0" dirty="0">
                <a:latin typeface="Times" charset="0"/>
              </a:rPr>
              <a:t>s important to an understanding of GRACE!</a:t>
            </a:r>
          </a:p>
          <a:p>
            <a:r>
              <a:rPr lang="en-US" b="0" dirty="0">
                <a:latin typeface="Arial" panose="020B0604020202020204" pitchFamily="34" charset="0"/>
                <a:ea typeface="ＭＳ Ｐゴシック" charset="0"/>
                <a:cs typeface="Arial" panose="020B0604020202020204" pitchFamily="34" charset="0"/>
              </a:rPr>
              <a:t>_________</a:t>
            </a:r>
          </a:p>
          <a:p>
            <a:r>
              <a:rPr lang="en-US" b="0" dirty="0">
                <a:latin typeface="Arial" panose="020B0604020202020204" pitchFamily="34" charset="0"/>
                <a:ea typeface="ＭＳ Ｐゴシック" charset="0"/>
                <a:cs typeface="Arial" panose="020B0604020202020204" pitchFamily="34" charset="0"/>
              </a:rPr>
              <a:t>Common-161</a:t>
            </a:r>
          </a:p>
          <a:p>
            <a:r>
              <a:rPr lang="en-US" b="0" dirty="0">
                <a:latin typeface="Times" charset="0"/>
              </a:rPr>
              <a:t>BB-3B-Abraham-Joshua-19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Times" charset="0"/>
              </a:rPr>
              <a:t>OS-01-Gen4-20-slide 217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Times" charset="0"/>
              </a:rPr>
              <a:t>OS-10-2 Sam-92</a:t>
            </a:r>
            <a:endParaRPr lang="en-US" b="0" dirty="0">
              <a:latin typeface="Times"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rtl="1"/>
            <a:r>
              <a:rPr lang="ar-SA" b="0"/>
              <a:t>هنا نرى التوازن الكامل بين سيادة الله («النجاة ستأتي من مكانٍ آخر») والمسؤولية البشرية («لوقتٍ مثل هذا»).</a:t>
            </a:r>
          </a:p>
          <a:p>
            <a:pPr rtl="1"/>
            <a:r>
              <a:rPr lang="ar-SA" b="0"/>
              <a:t>كان مردخاي يعلم أن الله سيفي بوعده في أن يبارك العالم من خلال إسرائيل—لكنه كان يعلم أيضًا أن الله يستخدم الناس في تنفيذ خطته.</a:t>
            </a:r>
          </a:p>
          <a:p>
            <a:pPr rtl="1"/>
            <a:r>
              <a:rPr lang="ar-SA" b="0"/>
              <a:t>ومثل أستير، يمكننا أن نختار إمّا التمرّد على خطة الله أو التعاون معه. فالتمرّد يقود إلى الهلاك الشخصي، أمّا الطاعة فتعطينا الامتياز بأن نكون جزءًا مما خطّط الله له منذ البداية!</a:t>
            </a:r>
          </a:p>
          <a:p>
            <a:r>
              <a:rPr lang="en-US" b="0" dirty="0"/>
              <a:t>______________</a:t>
            </a:r>
          </a:p>
          <a:p>
            <a:r>
              <a:rPr lang="en-US" b="0" dirty="0"/>
              <a:t>Here we see the perfect balance between divine sovereignty (“deliverance from another place”) and human responsibility (“for such a time as this”).</a:t>
            </a:r>
          </a:p>
          <a:p>
            <a:r>
              <a:rPr lang="en-US" b="0" dirty="0"/>
              <a:t>Mordechai knew that God would keep his promise to bless the world through Israel—but he also knew that God uses people in fulfilling his plan. </a:t>
            </a:r>
          </a:p>
          <a:p>
            <a:r>
              <a:rPr lang="en-US" b="0" dirty="0"/>
              <a:t>Like Esther, we can either choose to rebel against God’s plan or cooperate with him. Rebellion leads to personal ruin, but obedience gives us the privilege of actually being part of what God had designed all along!</a:t>
            </a:r>
          </a:p>
          <a:p>
            <a:pPr algn="l" rtl="0" eaLnBrk="1" latinLnBrk="0" hangingPunct="1">
              <a:spcBef>
                <a:spcPts val="40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reasons can you give to be dedicated, loyal, and devoted to</a:t>
            </a:r>
            <a:r>
              <a:rPr lang="en-US" b="1" baseline="0" dirty="0">
                <a:latin typeface="Arial" panose="020B0604020202020204" pitchFamily="34" charset="0"/>
                <a:cs typeface="Arial" panose="020B0604020202020204" pitchFamily="34" charset="0"/>
              </a:rPr>
              <a:t> the Lord?</a:t>
            </a:r>
            <a:endParaRPr lang="en-US" b="1" dirty="0">
              <a:latin typeface="Arial" panose="020B0604020202020204" pitchFamily="34" charset="0"/>
              <a:cs typeface="Arial" panose="020B0604020202020204" pitchFamily="34" charset="0"/>
            </a:endParaRPr>
          </a:p>
          <a:p>
            <a:endParaRPr lang="en-US" dirty="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rtl="1"/>
            <a:r>
              <a:rPr lang="ar-SA" b="0"/>
              <a:t>الشيطان دائمًا يحاول إحباط كل ما يفعله الرب.</a:t>
            </a:r>
          </a:p>
          <a:p>
            <a:pPr rtl="1"/>
            <a:r>
              <a:rPr lang="ar-SA" b="0"/>
              <a:t>لكن الرب سيكون في النهاية المنتصر.</a:t>
            </a:r>
          </a:p>
          <a:p>
            <a:pPr rtl="1"/>
            <a:r>
              <a:rPr lang="ar-SA" b="0"/>
              <a:t>يكون الالتزام بخطة الله أسهل عندما نعلم أنها ستنجح في النهاية.</a:t>
            </a:r>
          </a:p>
          <a:p>
            <a:pPr rtl="1"/>
            <a:r>
              <a:rPr lang="ar-SA" b="0"/>
              <a:t>الله يأمرنا بالتفاني الكامل ونحن نواجه العديد من العقبات بينما يُنفِّذ خطته.</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Satan is always trying to push down whatever the Lord does.</a:t>
            </a:r>
          </a:p>
          <a:p>
            <a:r>
              <a:rPr lang="en-US" b="1" dirty="0">
                <a:latin typeface="Arial" panose="020B0604020202020204" pitchFamily="34" charset="0"/>
                <a:cs typeface="Arial" panose="020B0604020202020204" pitchFamily="34" charset="0"/>
              </a:rPr>
              <a:t>But the Lord will eventually</a:t>
            </a:r>
            <a:r>
              <a:rPr lang="en-US" b="1" baseline="0" dirty="0">
                <a:latin typeface="Arial" panose="020B0604020202020204" pitchFamily="34" charset="0"/>
                <a:cs typeface="Arial" panose="020B0604020202020204" pitchFamily="34" charset="0"/>
              </a:rPr>
              <a:t> be the victor.</a:t>
            </a:r>
          </a:p>
          <a:p>
            <a:r>
              <a:rPr lang="en-US" sz="1200" b="1" kern="1200" dirty="0">
                <a:solidFill>
                  <a:schemeClr val="tx1"/>
                </a:solidFill>
                <a:effectLst/>
                <a:latin typeface="Arial" panose="020B0604020202020204" pitchFamily="34" charset="0"/>
                <a:ea typeface="+mn-ea"/>
                <a:cs typeface="Arial" panose="020B0604020202020204" pitchFamily="34" charset="0"/>
              </a:rPr>
              <a:t>It’s easier to be committed to God’s plan when we know that it will ultimately succeed.</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____________</a:t>
            </a:r>
          </a:p>
          <a:p>
            <a:r>
              <a:rPr lang="en-SG" b="1" dirty="0">
                <a:effectLst/>
                <a:latin typeface="Arial" panose="020B0604020202020204" pitchFamily="34" charset="0"/>
                <a:cs typeface="Arial" panose="020B0604020202020204" pitchFamily="34" charset="0"/>
              </a:rPr>
              <a:t>OS-17-Esther-18, 117, 121, 155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14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j-lt"/>
                <a:ea typeface="+mj-ea"/>
                <a:cs typeface="+mj-cs"/>
                <a:sym typeface="Times New Roman"/>
              </a:rPr>
              <a:t>We are at war. The sad reality is that many of us do not realize it, so we are not committed to God as a result.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Like the Jews in the story of Esther, right now we are attacked at home, at work, and in many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We face a challenge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Why should we be committed to God?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rtl="1"/>
            <a:r>
              <a:rPr lang="ar-SA" b="0"/>
              <a:t>الشيطان دائمًا يحاول إحباط كل ما يفعله الرب.</a:t>
            </a:r>
          </a:p>
          <a:p>
            <a:pPr rtl="1"/>
            <a:r>
              <a:rPr lang="ar-SA" b="0"/>
              <a:t>لكن الرب سيكون في النهاية المنتصر.</a:t>
            </a:r>
          </a:p>
          <a:p>
            <a:pPr rtl="1"/>
            <a:r>
              <a:rPr lang="ar-SA" b="0"/>
              <a:t>يكون الالتزام بخطة الله أسهل عندما نعلم أنها ستنجح في النهاية.</a:t>
            </a:r>
          </a:p>
          <a:p>
            <a:pPr rtl="1"/>
            <a:r>
              <a:rPr lang="ar-SA" b="0"/>
              <a:t>الله يأمرنا بالتفاني الكامل ونحن نواجه العديد من العقبات بينما يُنفِّذ خطته.</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Satan is always trying to push down whatever the Lord does.</a:t>
            </a:r>
          </a:p>
          <a:p>
            <a:r>
              <a:rPr lang="en-US" b="1" dirty="0">
                <a:latin typeface="Arial" panose="020B0604020202020204" pitchFamily="34" charset="0"/>
                <a:cs typeface="Arial" panose="020B0604020202020204" pitchFamily="34" charset="0"/>
              </a:rPr>
              <a:t>But the Lord will eventually</a:t>
            </a:r>
            <a:r>
              <a:rPr lang="en-US" b="1" baseline="0" dirty="0">
                <a:latin typeface="Arial" panose="020B0604020202020204" pitchFamily="34" charset="0"/>
                <a:cs typeface="Arial" panose="020B0604020202020204" pitchFamily="34" charset="0"/>
              </a:rPr>
              <a:t> be the victor.</a:t>
            </a:r>
          </a:p>
          <a:p>
            <a:r>
              <a:rPr lang="en-US" sz="1200" b="1" kern="1200" dirty="0">
                <a:solidFill>
                  <a:schemeClr val="tx1"/>
                </a:solidFill>
                <a:effectLst/>
                <a:latin typeface="Arial" panose="020B0604020202020204" pitchFamily="34" charset="0"/>
                <a:ea typeface="+mn-ea"/>
                <a:cs typeface="Arial" panose="020B0604020202020204" pitchFamily="34" charset="0"/>
              </a:rPr>
              <a:t>It’s easier to be committed to God’s plan when we know that it will ultimately succeed.</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____________</a:t>
            </a:r>
          </a:p>
          <a:p>
            <a:r>
              <a:rPr lang="en-SG" b="1" dirty="0">
                <a:effectLst/>
                <a:latin typeface="Arial" panose="020B0604020202020204" pitchFamily="34" charset="0"/>
                <a:cs typeface="Arial" panose="020B0604020202020204" pitchFamily="34" charset="0"/>
              </a:rPr>
              <a:t>OS-17-Esther-18, 117, 121, 155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312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في الواقع، يحتوي السفر على ١٠ أعياد خلال فصوله العشرة! وحتى اليوم، يُعتبر تناول الطعام مع شخص ما علامة واضحة على الصحبة والمودة. ومن المفارقات أن أستير تتناول وجبتين مع خصمها هامان، الذي اعتقد أنه يُكرم من قبل الملكة، لكنه في الواقع كان يسير إلى فخها لقتله.</a:t>
            </a:r>
            <a:endParaRPr lang="en-US" b="0" dirty="0"/>
          </a:p>
          <a:p>
            <a:r>
              <a:rPr lang="en-US" b="0" dirty="0"/>
              <a:t>___________</a:t>
            </a:r>
          </a:p>
          <a:p>
            <a:r>
              <a:rPr lang="en-US" b="0" dirty="0"/>
              <a:t>The book actually has 10 feasts within the 10 chapters! Even today, eating with someone is considered a clear sign of fellowship. Ironically, Esther has two meals with her adversary Haman, who thought he was being honored by the queen but was, in reality, walking into her trap to kill him. </a:t>
            </a:r>
          </a:p>
        </p:txBody>
      </p:sp>
    </p:spTree>
    <p:extLst>
      <p:ext uri="{BB962C8B-B14F-4D97-AF65-F5344CB8AC3E}">
        <p14:creationId xmlns:p14="http://schemas.microsoft.com/office/powerpoint/2010/main" val="1497305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54B08B-3E43-FF4A-AEBD-C677823B565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u="sng" kern="1200" dirty="0">
                <a:solidFill>
                  <a:schemeClr val="tx1"/>
                </a:solidFill>
                <a:effectLst/>
                <a:latin typeface="Arial" panose="020B0604020202020204" pitchFamily="34" charset="0"/>
                <a:ea typeface="+mj-ea"/>
                <a:cs typeface="Arial" panose="020B0604020202020204" pitchFamily="34" charset="0"/>
                <a:sym typeface="Times New Roman"/>
              </a:rPr>
              <a:t>Triumph</a:t>
            </a:r>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 God reversed Haman's massacre plot on his own head via Mordecai and Esther to fulfill the Abrahamic Covenant (Esther 5–10).</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Mordecai overcame Haman as proof of God's faithfulness when we fear him (5:1–8:2).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4821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BF8A9C-52A3-4C40-97A6-A0FEB9E086A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True, God is for us—but that doesn't mean it doesn't take courage on our part!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The king had not summoned Esther for</a:t>
            </a:r>
            <a:r>
              <a:rPr lang="en-US" b="1" baseline="0" dirty="0">
                <a:latin typeface="Arial" panose="020B0604020202020204" pitchFamily="34" charset="0"/>
                <a:cs typeface="Arial" panose="020B0604020202020204" pitchFamily="34" charset="0"/>
              </a:rPr>
              <a:t> over a month, and to come into his presence without an invitation risked her very life.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2517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028F5B-962F-F64A-B5D2-FD66F8EC7E2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It is telling that a woman is set as an example of courage here. Too</a:t>
            </a:r>
            <a:r>
              <a:rPr lang="en-US" b="1" baseline="0" dirty="0">
                <a:latin typeface="Arial" panose="020B0604020202020204" pitchFamily="34" charset="0"/>
                <a:ea typeface="ＭＳ Ｐゴシック" charset="0"/>
                <a:cs typeface="Arial" panose="020B0604020202020204" pitchFamily="34" charset="0"/>
              </a:rPr>
              <a:t> often, it is the ladies who model courage before us men, even though God's plan is for the men to be the spiritual leaders. The king was obviously impressed with Esther's boldness.</a:t>
            </a:r>
          </a:p>
          <a:p>
            <a:pPr eaLnBrk="1" hangingPunct="1"/>
            <a:endParaRPr lang="en-US" b="1" baseline="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5:3</a:t>
            </a:r>
            <a:r>
              <a:rPr lang="en-US" sz="1200" kern="1200">
                <a:solidFill>
                  <a:schemeClr val="tx1"/>
                </a:solidFill>
                <a:effectLst/>
                <a:latin typeface="Times New Roman" pitchFamily="-112" charset="0"/>
                <a:ea typeface="ＭＳ Ｐゴシック" pitchFamily="-111" charset="-128"/>
                <a:cs typeface="ＭＳ Ｐゴシック" pitchFamily="-111" charset="-128"/>
              </a:rPr>
              <a:t>    Then the king asked her, “What do you want, Queen Esther? What is your request? I will give it to you, even if it is half the kingdom!”</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The king enthusiastically and curiously accepted Esther's boldness, yet Esther only invited him to a banquet to put him in the proper mood to grant her request (5:1-8).</a:t>
            </a:r>
            <a:r>
              <a:rPr lang="en-SG" b="1" dirty="0">
                <a:effectLst/>
                <a:latin typeface="Arial" panose="020B0604020202020204" pitchFamily="34" charset="0"/>
                <a:cs typeface="Arial" panose="020B0604020202020204" pitchFamily="34" charset="0"/>
              </a:rPr>
              <a:t> </a:t>
            </a:r>
          </a:p>
          <a:p>
            <a:endParaRPr lang="en-SG" b="1" dirty="0">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5:4</a:t>
            </a:r>
            <a:r>
              <a:rPr lang="en-US" sz="1200" kern="1200">
                <a:solidFill>
                  <a:schemeClr val="tx1"/>
                </a:solidFill>
                <a:effectLst/>
                <a:latin typeface="Times New Roman" pitchFamily="-112" charset="0"/>
                <a:ea typeface="ＭＳ Ｐゴシック" pitchFamily="-111" charset="-128"/>
                <a:cs typeface="ＭＳ Ｐゴシック" pitchFamily="-111" charset="-128"/>
              </a:rPr>
              <a:t>    And Esther replied, “If it please the king, let the king and Haman come today to a banquet I have prepared for the king.”</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8270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DFB6CE-43F3-F147-97DA-D610D6CA01B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Yet, when Haman leaves after the meal, Mordecai</a:t>
            </a:r>
            <a:r>
              <a:rPr lang="en-US" b="1" baseline="0" dirty="0">
                <a:latin typeface="Arial" panose="020B0604020202020204" pitchFamily="34" charset="0"/>
                <a:ea typeface="ＭＳ Ｐゴシック" charset="0"/>
                <a:cs typeface="Arial" panose="020B0604020202020204" pitchFamily="34" charset="0"/>
              </a:rPr>
              <a:t> refused to stand for Haman, which motivated Haman to impale Mordecai.</a:t>
            </a:r>
          </a:p>
          <a:p>
            <a:pPr eaLnBrk="1" hangingPunct="1"/>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So Haman arrogantly plotted to murder Mordecai on a 75-foot gallows as God's provision for his own death to protect the Jews (5:9-14).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Haman’s wife, </a:t>
            </a:r>
            <a:r>
              <a:rPr lang="en-SG" sz="1200" b="1" u="none" strike="noStrike" kern="1200" baseline="0" dirty="0" err="1">
                <a:solidFill>
                  <a:schemeClr val="tx1"/>
                </a:solidFill>
                <a:latin typeface="Arial" panose="020B0604020202020204" pitchFamily="34" charset="0"/>
                <a:ea typeface="+mj-ea"/>
                <a:cs typeface="Arial" panose="020B0604020202020204" pitchFamily="34" charset="0"/>
                <a:sym typeface="Times New Roman"/>
              </a:rPr>
              <a:t>Zeresh</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and all his friends were no better than he was. They suggested that Haman have a gallows built that would be 75 feet high and that he have Mordecai hanged on it before the banquet so he would have nothing bothering him when he went to the feast. The gallows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endPar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endParaRPr>
          </a:p>
          <a:p>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Haman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1" u="none" strike="noStrike" kern="1200" baseline="0" dirty="0" err="1">
                <a:solidFill>
                  <a:schemeClr val="tx1"/>
                </a:solidFill>
                <a:latin typeface="Arial" panose="020B0604020202020204" pitchFamily="34" charset="0"/>
                <a:ea typeface="+mj-ea"/>
                <a:cs typeface="Arial" panose="020B0604020202020204" pitchFamily="34" charset="0"/>
                <a:sym typeface="Times New Roman"/>
              </a:rPr>
              <a:t>skillful</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narrator had previously mentioned but had not highlighted. God was sovereignly at work behind even such a hateful act as building a gallows (cf. Acts 2:23; 4:27-28)" (John A. Martin, "Esther," Bible Knowledge Commentary, 1:708).</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j-lt"/>
                <a:ea typeface="+mj-ea"/>
                <a:cs typeface="+mj-cs"/>
                <a:sym typeface="Times New Roman"/>
              </a:rPr>
              <a:t>Haman honored Mordecai and returned home humiliated (Esther 6).</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7927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71EE3-B464-6046-863A-53B2A9A4277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 can hear</a:t>
            </a:r>
            <a:r>
              <a:rPr lang="en-US" b="1" baseline="0" dirty="0">
                <a:latin typeface="Arial" panose="020B0604020202020204" pitchFamily="34" charset="0"/>
                <a:ea typeface="ＭＳ Ｐゴシック" charset="0"/>
                <a:cs typeface="Arial" panose="020B0604020202020204" pitchFamily="34" charset="0"/>
              </a:rPr>
              <a:t> Haman announce under his voice, "This is what the king does for the one he wants to honor," and then Mordecai says, "Hey, say it a little louder!"</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lang="ar-SA" b="0"/>
              <a:t>هناك العديد من الأمثلة لأولئك الملتزمين بالرب في هذا السفر—مثل أستير، ومردخاي، واليهود، وغيرهم.</a:t>
            </a:r>
            <a:endParaRPr lang="en-US" b="0">
              <a:cs typeface="ＭＳ Ｐゴシック" charset="0"/>
            </a:endParaRPr>
          </a:p>
          <a:p>
            <a:pPr marL="0" marR="0" lvl="0" indent="0" algn="l" defTabSz="914400" rtl="0" eaLnBrk="1" fontAlgn="auto" latinLnBrk="0" hangingPunct="1">
              <a:lnSpc>
                <a:spcPct val="100000"/>
              </a:lnSpc>
              <a:spcBef>
                <a:spcPts val="400"/>
              </a:spcBef>
              <a:spcAft>
                <a:spcPts val="0"/>
              </a:spcAft>
              <a:buClrTx/>
              <a:buSzTx/>
              <a:buFontTx/>
              <a:buNone/>
              <a:tabLst/>
              <a:defRPr/>
            </a:pPr>
            <a:r>
              <a:rPr lang="en-US" b="0">
                <a:cs typeface="ＭＳ Ｐゴシック" charset="0"/>
              </a:rPr>
              <a:t>_________________</a:t>
            </a:r>
          </a:p>
          <a:p>
            <a:pPr marL="0" marR="0" lvl="0" indent="0" algn="l" defTabSz="914400" rtl="0" eaLnBrk="1" fontAlgn="auto" latinLnBrk="0" hangingPunct="1">
              <a:lnSpc>
                <a:spcPct val="100000"/>
              </a:lnSpc>
              <a:spcBef>
                <a:spcPts val="400"/>
              </a:spcBef>
              <a:spcAft>
                <a:spcPts val="0"/>
              </a:spcAft>
              <a:buClrTx/>
              <a:buSzTx/>
              <a:buFontTx/>
              <a:buNone/>
              <a:tabLst/>
              <a:defRPr/>
            </a:pPr>
            <a:r>
              <a:rPr lang="en-US" b="0">
                <a:cs typeface="ＭＳ Ｐゴシック" charset="0"/>
              </a:rPr>
              <a:t>Many examples of those committed to the Lord are in this book—Esther, Mordecai, the Jews, etc.</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j-lt"/>
                <a:ea typeface="+mj-ea"/>
                <a:cs typeface="+mj-cs"/>
                <a:sym typeface="Times New Roman"/>
              </a:rPr>
              <a:t>Haman died on the gallows prepared for Mordecai as evidence that God protects those who fear him and punishes those who oppose him and his people (Esther 7).</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3478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7:5</a:t>
            </a:r>
            <a:r>
              <a:rPr lang="en-US" sz="1200" kern="1200">
                <a:solidFill>
                  <a:schemeClr val="tx1"/>
                </a:solidFill>
                <a:effectLst/>
                <a:latin typeface="Times New Roman" pitchFamily="-112" charset="0"/>
                <a:ea typeface="ＭＳ Ｐゴシック" pitchFamily="-111" charset="-128"/>
                <a:cs typeface="ＭＳ Ｐゴシック" pitchFamily="-111" charset="-128"/>
              </a:rPr>
              <a:t>    “Who would do such a thing?” King Xerxes demanded. “Who would be so presumptuous as to touch you?”</a:t>
            </a:r>
          </a:p>
          <a:p>
            <a:endParaRPr lang="en-US"/>
          </a:p>
          <a:p>
            <a:r>
              <a:rPr lang="en-US"/>
              <a:t>Esther's declaration motivated the king to request who would do such a vile deed. It was also news to both Haman and Xerxes that Esther was a Jewess!</a:t>
            </a:r>
          </a:p>
          <a:p>
            <a:endParaRPr lang="en-US"/>
          </a:p>
        </p:txBody>
      </p:sp>
    </p:spTree>
    <p:extLst>
      <p:ext uri="{BB962C8B-B14F-4D97-AF65-F5344CB8AC3E}">
        <p14:creationId xmlns:p14="http://schemas.microsoft.com/office/powerpoint/2010/main" val="38965925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1">
                <a:effectLst/>
                <a:latin typeface="+mj-lt"/>
                <a:ea typeface="+mj-ea"/>
                <a:cs typeface="+mj-cs"/>
                <a:sym typeface="Times New Roman"/>
              </a:rPr>
              <a:t>Esth. 7:6</a:t>
            </a:r>
            <a:r>
              <a:rPr lang="en-US" sz="1200">
                <a:effectLst/>
                <a:latin typeface="+mj-lt"/>
                <a:ea typeface="+mj-ea"/>
                <a:cs typeface="+mj-cs"/>
                <a:sym typeface="Times New Roman"/>
              </a:rPr>
              <a:t>    Esther replied, “This wicked Haman is our adversary and our enemy.” Haman grew pale with fright before the king and queen. </a:t>
            </a:r>
            <a:r>
              <a:rPr lang="en-US" sz="1200" b="1" baseline="30000">
                <a:effectLst/>
                <a:latin typeface="+mj-lt"/>
                <a:ea typeface="+mj-ea"/>
                <a:cs typeface="+mj-cs"/>
                <a:sym typeface="Times New Roman"/>
              </a:rPr>
              <a:t>7</a:t>
            </a:r>
            <a:r>
              <a:rPr lang="en-US" sz="1200">
                <a:effectLst/>
                <a:latin typeface="+mj-lt"/>
                <a:ea typeface="+mj-ea"/>
                <a:cs typeface="+mj-cs"/>
                <a:sym typeface="Times New Roman"/>
              </a:rPr>
              <a:t>  Then the king jumped to his feet in a rage and went out into the palace garden. </a:t>
            </a:r>
          </a:p>
          <a:p>
            <a:pPr algn="l" rtl="0" latinLnBrk="0">
              <a:spcBef>
                <a:spcPts val="400"/>
              </a:spcBef>
            </a:pPr>
            <a:endParaRPr lang="en-US"/>
          </a:p>
        </p:txBody>
      </p:sp>
    </p:spTree>
    <p:extLst>
      <p:ext uri="{BB962C8B-B14F-4D97-AF65-F5344CB8AC3E}">
        <p14:creationId xmlns:p14="http://schemas.microsoft.com/office/powerpoint/2010/main" val="29751084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latin typeface="Times New Roman" charset="0"/>
                <a:ea typeface="ＭＳ Ｐゴシック" charset="0"/>
                <a:cs typeface="Geneva" charset="0"/>
              </a:rPr>
              <a:t>Finally, the king learned of Haman's true nature!</a:t>
            </a:r>
          </a:p>
          <a:p>
            <a:pPr algn="l" rtl="0" eaLnBrk="1" latinLnBrk="0" hangingPunct="1">
              <a:spcBef>
                <a:spcPts val="400"/>
              </a:spcBef>
            </a:pPr>
            <a:endParaRPr lang="en-US">
              <a:latin typeface="Times New Roman" charset="0"/>
              <a:ea typeface="ＭＳ Ｐゴシック" charset="0"/>
              <a:cs typeface="Geneva"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E2DE2A-F1EE-604E-89FC-ED427A661D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a:t>
            </a:r>
            <a:r>
              <a:rPr lang="en-SG" sz="1200" b="1" u="none" strike="noStrike" kern="1200" baseline="0" dirty="0" err="1">
                <a:solidFill>
                  <a:schemeClr val="tx1"/>
                </a:solidFill>
                <a:latin typeface="Arial" panose="020B0604020202020204" pitchFamily="34" charset="0"/>
                <a:ea typeface="+mj-ea"/>
                <a:cs typeface="Arial" panose="020B0604020202020204" pitchFamily="34" charset="0"/>
                <a:sym typeface="Times New Roman"/>
              </a:rPr>
              <a:t>signaling</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his doom" (7:8 NLT).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Haman’s wife, </a:t>
            </a:r>
            <a:r>
              <a:rPr lang="en-SG" sz="1200" b="1" u="none" strike="noStrike" kern="1200" baseline="0" dirty="0" err="1">
                <a:solidFill>
                  <a:schemeClr val="tx1"/>
                </a:solidFill>
                <a:latin typeface="Arial" panose="020B0604020202020204" pitchFamily="34" charset="0"/>
                <a:ea typeface="+mj-ea"/>
                <a:cs typeface="Arial" panose="020B0604020202020204" pitchFamily="34" charset="0"/>
                <a:sym typeface="Times New Roman"/>
              </a:rPr>
              <a:t>Zeresh</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and all his friends were no better than he was. They suggested that Haman have a gallows built that would be 75 feet high and that he have Mordecai hanged on it before the banquet so he would have nothing bothering him when he went to the feast. The gallows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Haman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1" u="none" strike="noStrike" kern="1200" baseline="0" dirty="0" err="1">
                <a:solidFill>
                  <a:schemeClr val="tx1"/>
                </a:solidFill>
                <a:latin typeface="Arial" panose="020B0604020202020204" pitchFamily="34" charset="0"/>
                <a:ea typeface="+mj-ea"/>
                <a:cs typeface="Arial" panose="020B0604020202020204" pitchFamily="34" charset="0"/>
                <a:sym typeface="Times New Roman"/>
              </a:rPr>
              <a:t>skillful</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narrator had previously mentioned but had not highlighted. God was sovereignly at work behind even such a hateful act as building a gallows (cf. Acts 2:23; 4:27-28)" (John A. Martin, "Esther," Bible Knowledge Commentary, 1:708).</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Mordecai was elevated to Haman's position and appointed over Haman's estate to show that those who plot evil will only prosper the righteous (8:1-2).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6010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35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6" name="Shape 2526"/>
          <p:cNvSpPr>
            <a:spLocks noGrp="1" noRot="1" noChangeAspect="1"/>
          </p:cNvSpPr>
          <p:nvPr>
            <p:ph type="sldImg"/>
          </p:nvPr>
        </p:nvSpPr>
        <p:spPr>
          <a:prstGeom prst="rect">
            <a:avLst/>
          </a:prstGeom>
        </p:spPr>
        <p:txBody>
          <a:bodyPr/>
          <a:lstStyle/>
          <a:p>
            <a:endParaRPr/>
          </a:p>
        </p:txBody>
      </p:sp>
      <p:sp>
        <p:nvSpPr>
          <p:cNvPr id="2527" name="Shape 2527"/>
          <p:cNvSpPr>
            <a:spLocks noGrp="1"/>
          </p:cNvSpPr>
          <p:nvPr>
            <p:ph type="body" sz="quarter" idx="1"/>
          </p:nvPr>
        </p:nvSpPr>
        <p:spPr>
          <a:prstGeom prst="rect">
            <a:avLst/>
          </a:prstGeom>
        </p:spPr>
        <p:txBody>
          <a:bodyPr/>
          <a:lstStyle/>
          <a:p>
            <a:pPr rtl="1"/>
            <a:r>
              <a:rPr lang="ar-SA" b="0"/>
              <a:t>هل تعتقد أن معظم الكنائس تفتقر إلى الحماس للرب؟</a:t>
            </a:r>
          </a:p>
          <a:p>
            <a:pPr rtl="1"/>
            <a:r>
              <a:rPr lang="ar-SA" b="0"/>
              <a:t>لماذا تعتقد ذلك؟ أخبر جارك الذي بجانبك.</a:t>
            </a:r>
          </a:p>
          <a:p>
            <a:r>
              <a:rPr lang="en-US" b="1" dirty="0">
                <a:latin typeface="Arial" panose="020B0604020202020204" pitchFamily="34" charset="0"/>
                <a:cs typeface="Arial" panose="020B0604020202020204" pitchFamily="34" charset="0"/>
              </a:rPr>
              <a:t>________________</a:t>
            </a:r>
          </a:p>
          <a:p>
            <a:r>
              <a:rPr lang="en-US" b="1" dirty="0">
                <a:latin typeface="Arial" panose="020B0604020202020204" pitchFamily="34" charset="0"/>
                <a:cs typeface="Arial" panose="020B0604020202020204" pitchFamily="34" charset="0"/>
              </a:rPr>
              <a:t>Do you think most congregations lack a zeal for the Lord?</a:t>
            </a:r>
          </a:p>
          <a:p>
            <a:r>
              <a:rPr lang="en-US" b="1" dirty="0">
                <a:latin typeface="Arial" panose="020B0604020202020204" pitchFamily="34" charset="0"/>
                <a:cs typeface="Arial" panose="020B0604020202020204" pitchFamily="34" charset="0"/>
              </a:rPr>
              <a:t>Why do you think?</a:t>
            </a:r>
            <a:r>
              <a:rPr lang="en-US" b="1" baseline="0" dirty="0">
                <a:latin typeface="Arial" panose="020B0604020202020204" pitchFamily="34" charset="0"/>
                <a:cs typeface="Arial" panose="020B0604020202020204" pitchFamily="34" charset="0"/>
              </a:rPr>
              <a:t> Tell your neighbor next to you.</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God delivered the Jews in a massive slaughter of their enemies authorized by a counter-decree for their self-defense to show God upholding the Abrahamic Covenant (8:3–9:16).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algn="l" rtl="0" eaLnBrk="1" latinLnBrk="0" hangingPunct="1">
              <a:spcBef>
                <a:spcPts val="40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28C0D04-A133-5F4E-8335-BE81803F99A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a:solidFill>
                  <a:schemeClr val="tx1"/>
                </a:solidFill>
                <a:effectLst/>
                <a:latin typeface="Arial" panose="020B0604020202020204" pitchFamily="34" charset="0"/>
                <a:ea typeface="+mn-ea"/>
                <a:cs typeface="Arial" panose="020B0604020202020204" pitchFamily="34" charset="0"/>
              </a:rPr>
              <a:t>Xerxes allowed Esther and Mordecai’s counter-decree for Jews to defend themselves, and God caused many Gentiles to become proselytes (8:3-17).</a:t>
            </a:r>
            <a:r>
              <a:rPr lang="en-SG" b="1">
                <a:effectLst/>
                <a:latin typeface="Arial" panose="020B0604020202020204" pitchFamily="34" charset="0"/>
                <a:cs typeface="Arial" panose="020B0604020202020204" pitchFamily="34" charset="0"/>
              </a:rPr>
              <a:t> </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FFD864-B9A8-1243-AF5A-36702055DC19}"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The Jews slaughtered at least 75,810 enemies in two days with help from royal officials to show God's faithfulness to the Abrahamic Covenant (9:1-16; Feb-Mar 473 BC).</a:t>
            </a:r>
            <a:r>
              <a:rPr lang="en-SG" b="1"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Mordecai and Esther authorized the Feast of Purim (plural for pur, the lot thrown by Haman) to annually celebrate God’s victory over the enemies of the Jews (9:17-32).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j-ea"/>
                <a:cs typeface="Arial" panose="020B0604020202020204" pitchFamily="34" charset="0"/>
                <a:sym typeface="Times New Roman"/>
              </a:rPr>
              <a:t>Purim is celebrated annually by Jews, where boys play Mordecai and girls play</a:t>
            </a:r>
            <a:r>
              <a:rPr lang="en-US" sz="1200" b="1" kern="1200" baseline="0" dirty="0">
                <a:solidFill>
                  <a:schemeClr val="tx1"/>
                </a:solidFill>
                <a:effectLst/>
                <a:latin typeface="Arial" panose="020B0604020202020204" pitchFamily="34" charset="0"/>
                <a:ea typeface="+mj-ea"/>
                <a:cs typeface="Arial" panose="020B0604020202020204" pitchFamily="34" charset="0"/>
                <a:sym typeface="Times New Roman"/>
              </a:rPr>
              <a:t> Esther.</a:t>
            </a:r>
            <a:endParaRPr lang="en-US" sz="1200" b="1" kern="1200" dirty="0">
              <a:solidFill>
                <a:schemeClr val="tx1"/>
              </a:solidFill>
              <a:effectLst/>
              <a:latin typeface="Arial" panose="020B0604020202020204" pitchFamily="34" charset="0"/>
              <a:ea typeface="+mj-ea"/>
              <a:cs typeface="Arial" panose="020B0604020202020204" pitchFamily="34" charset="0"/>
              <a:sym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8902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E2912C-9D13-DB43-920A-87F0D4B2033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It</a:t>
            </a:r>
            <a:r>
              <a:rPr lang="en-US" b="1" baseline="0">
                <a:latin typeface="Arial" panose="020B0604020202020204" pitchFamily="34" charset="0"/>
                <a:ea typeface="ＭＳ Ｐゴシック" charset="0"/>
                <a:cs typeface="Arial" panose="020B0604020202020204" pitchFamily="34" charset="0"/>
              </a:rPr>
              <a:t> is a festive time!</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0773D-5581-482B-833A-EE1ED80EEDE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864242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261A4-4747-477F-A184-6D11B90348D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816833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063362-A797-4088-B374-2FCB5A8A00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103374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j-lt"/>
                <a:ea typeface="+mj-ea"/>
                <a:cs typeface="+mj-cs"/>
                <a:sym typeface="Times New Roman"/>
              </a:rPr>
              <a:t>The LORD exalted Mordecai to second place only to Xerxes for his selfless concern for the Jews, showing God's blessing on those who seek the welfare of others (Esther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539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هل يصعقنا الله عندما لا نهرع لخدمته؟</a:t>
            </a:r>
          </a:p>
          <a:p>
            <a:pPr rtl="1"/>
            <a:r>
              <a:rPr lang="ar-SA" b="0"/>
              <a:t>بالطبع لا.</a:t>
            </a:r>
          </a:p>
          <a:p>
            <a:pPr rtl="1"/>
            <a:r>
              <a:rPr lang="ar-SA" b="0"/>
              <a:t>ولكن، هل يعمل أيضًا على اللامباليين؟</a:t>
            </a:r>
          </a:p>
          <a:p>
            <a:r>
              <a:rPr lang="en-US" sz="1200" b="0">
                <a:effectLst/>
                <a:latin typeface="+mj-lt"/>
                <a:ea typeface="+mj-ea"/>
                <a:cs typeface="+mj-cs"/>
                <a:sym typeface="Times New Roman"/>
              </a:rPr>
              <a:t>_________</a:t>
            </a:r>
          </a:p>
          <a:p>
            <a:r>
              <a:rPr lang="en-US" sz="1200" b="0">
                <a:effectLst/>
                <a:latin typeface="+mj-lt"/>
                <a:ea typeface="+mj-ea"/>
                <a:cs typeface="+mj-cs"/>
                <a:sym typeface="Times New Roman"/>
              </a:rPr>
              <a:t>Does God zap us when we do not jump to serve him? </a:t>
            </a:r>
          </a:p>
          <a:p>
            <a:r>
              <a:rPr lang="en-US" sz="1200" b="0">
                <a:effectLst/>
                <a:latin typeface="+mj-lt"/>
                <a:ea typeface="+mj-ea"/>
                <a:cs typeface="+mj-cs"/>
                <a:sym typeface="Times New Roman"/>
              </a:rPr>
              <a:t>Of course not. </a:t>
            </a:r>
          </a:p>
          <a:p>
            <a:r>
              <a:rPr lang="en-US" sz="1200" b="0">
                <a:effectLst/>
                <a:latin typeface="+mj-lt"/>
                <a:ea typeface="+mj-ea"/>
                <a:cs typeface="+mj-cs"/>
                <a:sym typeface="Times New Roman"/>
              </a:rPr>
              <a:t>But does he work on the apathetic, too?</a:t>
            </a:r>
          </a:p>
        </p:txBody>
      </p:sp>
    </p:spTree>
    <p:extLst>
      <p:ext uri="{BB962C8B-B14F-4D97-AF65-F5344CB8AC3E}">
        <p14:creationId xmlns:p14="http://schemas.microsoft.com/office/powerpoint/2010/main" val="18487117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a:solidFill>
                  <a:schemeClr val="tx1"/>
                </a:solidFill>
                <a:effectLst/>
                <a:latin typeface="Arial" panose="020B0604020202020204" pitchFamily="34" charset="0"/>
                <a:ea typeface="+mn-ea"/>
                <a:cs typeface="Arial" panose="020B0604020202020204" pitchFamily="34" charset="0"/>
              </a:rPr>
              <a:t>It is the same with us! You cannot thwart God’s sovereign plan! He is the king and will accomplish it with or without you. The real question is whether you will have that blessing to be reigning with him</a:t>
            </a:r>
            <a:r>
              <a:rPr lang="en-SG" sz="1200" b="1" kern="1200">
                <a:solidFill>
                  <a:schemeClr val="tx1"/>
                </a:solidFill>
                <a:effectLst/>
                <a:latin typeface="Arial" panose="020B0604020202020204" pitchFamily="34" charset="0"/>
                <a:ea typeface="+mn-ea"/>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Times New Roman"/>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r>
              <a:rPr lang="ar-SA" b="0"/>
              <a:t>نحن بحاجة إلى معرفة من نحن—وبشكل أدق، من نحن بحسب ما يقول الله—هويتنا المستقبلية.</a:t>
            </a:r>
          </a:p>
          <a:p>
            <a:pPr algn="r" rtl="1"/>
            <a:r>
              <a:rPr lang="ar-SA" b="0"/>
              <a:t>يُظهر هذا في الهيكل العام للكتاب المقدس على شكل خِيَازم (</a:t>
            </a:r>
            <a:r>
              <a:rPr lang="en-US" b="0"/>
              <a:t>chiasm)—</a:t>
            </a:r>
            <a:r>
              <a:rPr lang="ar-SA" b="0"/>
              <a:t>وهو نمط أدبي تُعاد فيه المحتويات السابقة بترتيب عكسي:</a:t>
            </a:r>
          </a:p>
          <a:p>
            <a:pPr algn="r" rtl="1"/>
            <a:r>
              <a:rPr lang="ar-SA" b="0"/>
              <a:t>• الخلق في سفر التكوين ١–٢ • يُعاد في الخليقة المستعادة والجديدة في رؤيا ٢١–٢٢</a:t>
            </a:r>
          </a:p>
          <a:p>
            <a:pPr algn="r" rtl="1"/>
            <a:r>
              <a:rPr lang="ar-SA" b="0"/>
              <a:t>• خُلق الإنسان ليَسود على الأسماك والطيور وحيوانات البرّ (تكوين ١:٢٨) لكنه سلّم حكمه لإله هذا العالم، الشيطان (٢ كورنثوس ٤:٤)</a:t>
            </a:r>
          </a:p>
          <a:p>
            <a:pPr algn="r" rtl="1"/>
            <a:r>
              <a:rPr lang="ar-SA" b="0"/>
              <a:t>• لكن هذا الحكم سيُستعاد خلال حكم القديسين لمدة ألف سنة (رؤيا ٢٠:٤-٦)</a:t>
            </a:r>
          </a:p>
          <a:p>
            <a:pPr algn="r" rtl="1"/>
            <a:r>
              <a:rPr lang="ar-SA" b="0"/>
              <a:t>• المسيح هو الشخصية المركزية في التاريخ، • سواء كحمل (المُخلّص) • أو كأسد (حاكم كل الخليقة من نسل داود)</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1" dirty="0">
                <a:latin typeface="Arial" panose="020B0604020202020204" pitchFamily="34" charset="0"/>
                <a:ea typeface="ＭＳ Ｐゴシック" charset="0"/>
                <a:cs typeface="Arial" panose="020B0604020202020204" pitchFamily="34" charset="0"/>
              </a:rPr>
              <a:t>• Creation in Genesis 1–2 • is repeated In the Restored, New Creation in Rev 21–22</a:t>
            </a:r>
          </a:p>
          <a:p>
            <a:r>
              <a:rPr lang="en-US" b="1" dirty="0">
                <a:latin typeface="Arial" panose="020B0604020202020204" pitchFamily="34" charset="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b="1" dirty="0">
                <a:latin typeface="Arial" panose="020B0604020202020204" pitchFamily="34" charset="0"/>
                <a:ea typeface="ＭＳ Ｐゴシック" charset="0"/>
                <a:cs typeface="Arial" panose="020B0604020202020204" pitchFamily="34" charset="0"/>
              </a:rPr>
              <a:t>• But this rule will be restored during the 1000-year reign of the saints (Rev. 20:4-6)</a:t>
            </a:r>
          </a:p>
          <a:p>
            <a:r>
              <a:rPr lang="en-US" b="1" dirty="0">
                <a:latin typeface="Arial" panose="020B0604020202020204" pitchFamily="34" charset="0"/>
                <a:ea typeface="ＭＳ Ｐゴシック" charset="0"/>
                <a:cs typeface="Arial" panose="020B0604020202020204" pitchFamily="34" charset="0"/>
              </a:rPr>
              <a:t>• Christ is the central Person of history, • both as Lamb (Redeemer) • and as Lion (Ruler of all creation in the line of David)</a:t>
            </a:r>
          </a:p>
          <a:p>
            <a:r>
              <a:rPr lang="en-US" b="1" dirty="0">
                <a:latin typeface="Arial" panose="020B0604020202020204" pitchFamily="34" charset="0"/>
                <a:ea typeface="ＭＳ Ｐゴシック" charset="0"/>
                <a:cs typeface="Arial" panose="020B0604020202020204" pitchFamily="34" charset="0"/>
              </a:rPr>
              <a:t>________________</a:t>
            </a:r>
          </a:p>
          <a:p>
            <a:r>
              <a:rPr lang="en-US" b="1" dirty="0">
                <a:latin typeface="Arial" panose="020B0604020202020204" pitchFamily="34" charset="0"/>
                <a:ea typeface="ＭＳ Ｐゴシック" charset="0"/>
                <a:cs typeface="Arial" panose="020B0604020202020204" pitchFamily="34" charset="0"/>
              </a:rPr>
              <a:t>Common-487</a:t>
            </a:r>
          </a:p>
          <a:p>
            <a:r>
              <a:rPr lang="en-US" b="1" dirty="0">
                <a:latin typeface="Arial" panose="020B0604020202020204" pitchFamily="34" charset="0"/>
                <a:ea typeface="ＭＳ Ｐゴシック" charset="0"/>
                <a:cs typeface="Arial" panose="020B0604020202020204" pitchFamily="34" charset="0"/>
              </a:rPr>
              <a:t>OC-17-Genesis Authorship-14</a:t>
            </a:r>
          </a:p>
          <a:p>
            <a:r>
              <a:rPr lang="en-US" b="1" dirty="0">
                <a:latin typeface="Arial" panose="020B0604020202020204" pitchFamily="34" charset="0"/>
                <a:ea typeface="ＭＳ Ｐゴシック" charset="0"/>
                <a:cs typeface="Arial" panose="020B0604020202020204" pitchFamily="34" charset="0"/>
              </a:rPr>
              <a:t>OS-01-Genesis1-3-slide 243</a:t>
            </a:r>
          </a:p>
          <a:p>
            <a:r>
              <a:rPr lang="en-US" b="1" dirty="0">
                <a:latin typeface="Arial" panose="020B0604020202020204" pitchFamily="34" charset="0"/>
                <a:ea typeface="ＭＳ Ｐゴシック" charset="0"/>
                <a:cs typeface="Arial" panose="020B0604020202020204" pitchFamily="34" charset="0"/>
              </a:rPr>
              <a:t>OS-17-Esther-17, 154</a:t>
            </a:r>
          </a:p>
          <a:p>
            <a:r>
              <a:rPr lang="en-US" b="1" dirty="0">
                <a:latin typeface="Arial" panose="020B0604020202020204" pitchFamily="34" charset="0"/>
                <a:ea typeface="ＭＳ Ｐゴシック" charset="0"/>
                <a:cs typeface="Arial" panose="020B0604020202020204" pitchFamily="34" charset="0"/>
              </a:rPr>
              <a:t>NS-27-Rev20-22-slide 209</a:t>
            </a: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EG" b="1" dirty="0">
                <a:latin typeface="Arial" panose="020B0604020202020204" pitchFamily="34" charset="0"/>
                <a:cs typeface="+mn-cs"/>
              </a:rPr>
              <a:t>هذا هو المكان الوحيد في الكتاب المقدَّس حيث نجد الطول الفعلي لعصر الملكوت بألف عام - ويذكره ست مرات في ست آيات.</a:t>
            </a:r>
          </a:p>
          <a:p>
            <a:pPr algn="r" rtl="1"/>
            <a:r>
              <a:rPr lang="ar-EG" b="1" dirty="0">
                <a:latin typeface="Arial" panose="020B0604020202020204" pitchFamily="34" charset="0"/>
                <a:cs typeface="+mn-cs"/>
              </a:rPr>
              <a:t>سيحكم المؤمنون مع المسيح 1000 سنة!</a:t>
            </a:r>
            <a:endParaRPr lang="en-US" b="1" dirty="0">
              <a:latin typeface="Arial" panose="020B0604020202020204" pitchFamily="34" charset="0"/>
              <a:cs typeface="+mn-cs"/>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1000 years are bracketed with two resurrections, contrary to the popular belief that there will exist one, general resurrection of everyone at the same time.</a:t>
            </a:r>
            <a:endParaRPr lang="en-US" b="1" baseline="0" dirty="0">
              <a:latin typeface="Arial" panose="020B0604020202020204" pitchFamily="34" charset="0"/>
              <a:ea typeface="ＭＳ Ｐゴシック" charset="0"/>
              <a:cs typeface="Arial" panose="020B0604020202020204" pitchFamily="34" charset="0"/>
            </a:endParaRPr>
          </a:p>
          <a:p>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Sadly, many destroy this wonderful truth of the reign of the saints by seeing the first resurrection as "spiritual" (variously defined!) in verse 4 but the second resurrection as physical in the very next verse. But the word "resurrection" in the Bible always refers to the body, not the spirit.</a:t>
            </a:r>
          </a:p>
          <a:p>
            <a:endParaRPr lang="en-US" b="1" baseline="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baseline="0" dirty="0">
                <a:latin typeface="Arial" panose="020B0604020202020204" pitchFamily="34" charset="0"/>
                <a:ea typeface="ＭＳ Ｐゴシック" charset="0"/>
                <a:cs typeface="Arial" panose="020B0604020202020204" pitchFamily="34" charset="0"/>
              </a:rPr>
              <a:t>In fact, Paul warns against such spiritualizing of the resurrection in </a:t>
            </a:r>
            <a:r>
              <a:rPr lang="en-US" b="1" dirty="0">
                <a:solidFill>
                  <a:srgbClr val="006699"/>
                </a:solidFill>
                <a:effectLst/>
                <a:latin typeface="Helvetica Neue" panose="02000503000000020004" pitchFamily="2" charset="0"/>
              </a:rPr>
              <a:t>2Tim. 2:15-18</a:t>
            </a:r>
            <a:r>
              <a:rPr lang="en-US" dirty="0">
                <a:effectLst/>
                <a:latin typeface="Lucida Grande" panose="020B0600040502020204" pitchFamily="34" charset="0"/>
              </a:rPr>
              <a:t> —— "Work hard so you can present yourself to God and receive his approval. Be a good worker, one who does not need to be ashamed and who correctly explains the word of truth.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Avoid worthless, foolish talk that only leads to more godless behavior.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This kind of talk spreads like cancer, as in the case of Hymenaeus and </a:t>
            </a:r>
            <a:r>
              <a:rPr lang="en-US" dirty="0" err="1">
                <a:effectLst/>
                <a:latin typeface="Lucida Grande" panose="020B0600040502020204" pitchFamily="34" charset="0"/>
              </a:rPr>
              <a:t>Philetus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They have left the path of truth, claiming that the resurrection of the dead has already occurred; in this way, they have turned some people away from the faith."</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___________</a:t>
            </a:r>
          </a:p>
          <a:p>
            <a:r>
              <a:rPr lang="en-US" b="1" dirty="0">
                <a:latin typeface="Arial" panose="020B0604020202020204" pitchFamily="34" charset="0"/>
                <a:ea typeface="ＭＳ Ｐゴシック" charset="0"/>
                <a:cs typeface="Arial" panose="020B0604020202020204" pitchFamily="34" charset="0"/>
              </a:rPr>
              <a:t>Common-481</a:t>
            </a:r>
          </a:p>
          <a:p>
            <a:r>
              <a:rPr lang="en-US" b="1" dirty="0">
                <a:latin typeface="Arial" panose="020B0604020202020204" pitchFamily="34" charset="0"/>
                <a:ea typeface="ＭＳ Ｐゴシック" charset="0"/>
                <a:cs typeface="Arial" panose="020B0604020202020204" pitchFamily="34" charset="0"/>
              </a:rPr>
              <a:t>ES-20-Resurrections&amp;Judgements-20</a:t>
            </a:r>
          </a:p>
          <a:p>
            <a:r>
              <a:rPr lang="en-US" b="1" dirty="0">
                <a:latin typeface="Arial" panose="020B0604020202020204" pitchFamily="34" charset="0"/>
                <a:ea typeface="ＭＳ Ｐゴシック" charset="0"/>
                <a:cs typeface="Arial" panose="020B0604020202020204" pitchFamily="34" charset="0"/>
              </a:rPr>
              <a:t>OS-17-Esther-155</a:t>
            </a:r>
          </a:p>
          <a:p>
            <a:r>
              <a:rPr lang="en-US" b="1" dirty="0">
                <a:latin typeface="Arial" panose="020B0604020202020204" pitchFamily="34" charset="0"/>
                <a:ea typeface="ＭＳ Ｐゴシック" charset="0"/>
                <a:cs typeface="Arial" panose="020B0604020202020204" pitchFamily="34" charset="0"/>
              </a:rPr>
              <a:t>NS-27-Rev20-22-slide 27</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0569B-684E-2B47-1C47-7CBA7F2FA203}"/>
            </a:ext>
          </a:extLst>
        </p:cNvPr>
        <p:cNvGrpSpPr/>
        <p:nvPr/>
      </p:nvGrpSpPr>
      <p:grpSpPr>
        <a:xfrm>
          <a:off x="0" y="0"/>
          <a:ext cx="0" cy="0"/>
          <a:chOff x="0" y="0"/>
          <a:chExt cx="0" cy="0"/>
        </a:xfrm>
      </p:grpSpPr>
      <p:sp>
        <p:nvSpPr>
          <p:cNvPr id="2537" name="Shape 2537">
            <a:extLst>
              <a:ext uri="{FF2B5EF4-FFF2-40B4-BE49-F238E27FC236}">
                <a16:creationId xmlns:a16="http://schemas.microsoft.com/office/drawing/2014/main" id="{9B6C95C2-7F8B-CC6F-38AC-494E8932DA84}"/>
              </a:ext>
            </a:extLst>
          </p:cNvPr>
          <p:cNvSpPr>
            <a:spLocks noGrp="1" noRot="1" noChangeAspect="1"/>
          </p:cNvSpPr>
          <p:nvPr>
            <p:ph type="sldImg"/>
          </p:nvPr>
        </p:nvSpPr>
        <p:spPr>
          <a:prstGeom prst="rect">
            <a:avLst/>
          </a:prstGeom>
        </p:spPr>
        <p:txBody>
          <a:bodyPr/>
          <a:lstStyle/>
          <a:p>
            <a:endParaRPr/>
          </a:p>
        </p:txBody>
      </p:sp>
      <p:sp>
        <p:nvSpPr>
          <p:cNvPr id="2538" name="Shape 2538">
            <a:extLst>
              <a:ext uri="{FF2B5EF4-FFF2-40B4-BE49-F238E27FC236}">
                <a16:creationId xmlns:a16="http://schemas.microsoft.com/office/drawing/2014/main" id="{E7208064-7F0A-9265-82E4-5E24CB0FBEBA}"/>
              </a:ext>
            </a:extLst>
          </p:cNvPr>
          <p:cNvSpPr>
            <a:spLocks noGrp="1"/>
          </p:cNvSpPr>
          <p:nvPr>
            <p:ph type="body" sz="quarter" idx="1"/>
          </p:nvPr>
        </p:nvSpPr>
        <p:spPr>
          <a:prstGeom prst="rect">
            <a:avLst/>
          </a:prstGeom>
        </p:spPr>
        <p:txBody>
          <a:bodyPr/>
          <a:lstStyle/>
          <a:p>
            <a:pPr marL="0" marR="0" lvl="0" indent="0" defTabSz="914400" rtl="1"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ar-SA" sz="1200" b="0">
                <a:latin typeface="+mj-lt"/>
                <a:ea typeface="+mj-ea"/>
                <a:cs typeface="+mj-cs"/>
                <a:sym typeface="Arial"/>
              </a:rPr>
              <a:t>ما الأسباب التي يمكنك ذكرها لتكون مكرسًا ومخلصًا ومتفانيًا للرب؟</a:t>
            </a:r>
          </a:p>
          <a:p>
            <a:pPr>
              <a:defRPr>
                <a:latin typeface="Arial"/>
                <a:ea typeface="Arial"/>
                <a:cs typeface="Arial"/>
                <a:sym typeface="Arial"/>
              </a:defRPr>
            </a:pPr>
            <a:r>
              <a:rPr lang="en-US" b="1" dirty="0">
                <a:latin typeface="Arial" panose="020B0604020202020204" pitchFamily="34" charset="0"/>
                <a:cs typeface="Arial" panose="020B0604020202020204" pitchFamily="34" charset="0"/>
              </a:rPr>
              <a:t>_____________</a:t>
            </a:r>
          </a:p>
          <a:p>
            <a:pPr>
              <a:defRPr>
                <a:latin typeface="Arial"/>
                <a:ea typeface="Arial"/>
                <a:cs typeface="Arial"/>
                <a:sym typeface="Arial"/>
              </a:defRPr>
            </a:pPr>
            <a:r>
              <a:rPr b="1" dirty="0">
                <a:latin typeface="Arial" panose="020B0604020202020204" pitchFamily="34" charset="0"/>
                <a:cs typeface="Arial" panose="020B0604020202020204" pitchFamily="34" charset="0"/>
              </a:rPr>
              <a:t>What reasons can you give to be dedicated, </a:t>
            </a:r>
            <a:r>
              <a:rPr lang="en-US" b="1" dirty="0">
                <a:latin typeface="Arial" panose="020B0604020202020204" pitchFamily="34" charset="0"/>
                <a:cs typeface="Arial" panose="020B0604020202020204" pitchFamily="34" charset="0"/>
              </a:rPr>
              <a:t>loyal,</a:t>
            </a:r>
            <a:r>
              <a:rPr b="1" dirty="0">
                <a:latin typeface="Arial" panose="020B0604020202020204" pitchFamily="34" charset="0"/>
                <a:cs typeface="Arial" panose="020B0604020202020204" pitchFamily="34" charset="0"/>
              </a:rPr>
              <a:t> and devoted to the Lord?</a:t>
            </a:r>
          </a:p>
        </p:txBody>
      </p:sp>
    </p:spTree>
    <p:extLst>
      <p:ext uri="{BB962C8B-B14F-4D97-AF65-F5344CB8AC3E}">
        <p14:creationId xmlns:p14="http://schemas.microsoft.com/office/powerpoint/2010/main" val="15421253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rtl="1"/>
            <a:r>
              <a:rPr lang="ar-SA" b="0"/>
              <a:t>الشيطان دائمًا يحاول إحباط كل ما يفعله الرب.</a:t>
            </a:r>
          </a:p>
          <a:p>
            <a:pPr rtl="1"/>
            <a:r>
              <a:rPr lang="ar-SA" b="0"/>
              <a:t>لكن الرب سيكون في النهاية المنتصر.</a:t>
            </a:r>
          </a:p>
          <a:p>
            <a:pPr rtl="1"/>
            <a:r>
              <a:rPr lang="ar-SA" b="0"/>
              <a:t>يكون الالتزام بخطة الله أسهل عندما نعلم أنها ستنجح في النهاية.</a:t>
            </a:r>
          </a:p>
          <a:p>
            <a:pPr rtl="1"/>
            <a:r>
              <a:rPr lang="ar-SA" b="0"/>
              <a:t>الله يأمرنا بالتفاني الكامل ونحن نواجه العديد من العقبات بينما يُنفِّذ خطته.</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Satan is always trying to push down whatever the Lord does.</a:t>
            </a:r>
          </a:p>
          <a:p>
            <a:r>
              <a:rPr lang="en-US" b="1" dirty="0">
                <a:latin typeface="Arial" panose="020B0604020202020204" pitchFamily="34" charset="0"/>
                <a:cs typeface="Arial" panose="020B0604020202020204" pitchFamily="34" charset="0"/>
              </a:rPr>
              <a:t>But the Lord will eventually</a:t>
            </a:r>
            <a:r>
              <a:rPr lang="en-US" b="1" baseline="0" dirty="0">
                <a:latin typeface="Arial" panose="020B0604020202020204" pitchFamily="34" charset="0"/>
                <a:cs typeface="Arial" panose="020B0604020202020204" pitchFamily="34" charset="0"/>
              </a:rPr>
              <a:t> be the victor.</a:t>
            </a:r>
          </a:p>
          <a:p>
            <a:r>
              <a:rPr lang="en-US" sz="1200" b="1" kern="1200" dirty="0">
                <a:solidFill>
                  <a:schemeClr val="tx1"/>
                </a:solidFill>
                <a:effectLst/>
                <a:latin typeface="Arial" panose="020B0604020202020204" pitchFamily="34" charset="0"/>
                <a:ea typeface="+mn-ea"/>
                <a:cs typeface="Arial" panose="020B0604020202020204" pitchFamily="34" charset="0"/>
              </a:rPr>
              <a:t>It’s easier to be committed to God’s plan when we know that it will ultimately succeed.</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____________</a:t>
            </a:r>
          </a:p>
          <a:p>
            <a:r>
              <a:rPr lang="en-SG" b="1" dirty="0">
                <a:effectLst/>
                <a:latin typeface="Arial" panose="020B0604020202020204" pitchFamily="34" charset="0"/>
                <a:cs typeface="Arial" panose="020B0604020202020204" pitchFamily="34" charset="0"/>
              </a:rPr>
              <a:t>OS-17-Esther-18, 96, 118, 122, 156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3124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ea typeface="ＭＳ Ｐゴシック" charset="0"/>
                <a:cs typeface="Arial" panose="020B0604020202020204" pitchFamily="34" charset="0"/>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ea typeface="ＭＳ Ｐゴシック" charset="0"/>
                <a:cs typeface="Arial" panose="020B0604020202020204" pitchFamily="34" charset="0"/>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ea typeface="ＭＳ Ｐゴシック" charset="0"/>
                <a:cs typeface="Arial" panose="020B0604020202020204" pitchFamily="34" charset="0"/>
              </a:rPr>
              <a:t>• Use your providentially placed position to help God's people. How? </a:t>
            </a:r>
            <a:r>
              <a:rPr lang="en-US" sz="1200" b="1" kern="1200">
                <a:solidFill>
                  <a:schemeClr val="tx1"/>
                </a:solidFill>
                <a:effectLst/>
                <a:latin typeface="Arial" panose="020B0604020202020204" pitchFamily="34" charset="0"/>
                <a:ea typeface="+mn-ea"/>
                <a:cs typeface="Arial" panose="020B0604020202020204" pitchFamily="34" charset="0"/>
              </a:rPr>
              <a:t>What advantages do you have that others do not? Language? Relationships? Money? </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Arial" panose="020B0604020202020204" pitchFamily="34" charset="0"/>
                <a:ea typeface="+mn-ea"/>
                <a:cs typeface="Arial" panose="020B0604020202020204" pitchFamily="34" charset="0"/>
              </a:rPr>
              <a:t>Just as one can visit Esther’s tomb in Iran today, who knows but that your courage could long be remembered in God’s service.</a:t>
            </a:r>
            <a:r>
              <a:rPr lang="en-SG" b="1">
                <a:effectLst/>
                <a:latin typeface="Arial" panose="020B0604020202020204" pitchFamily="34" charset="0"/>
                <a:cs typeface="Arial" panose="020B0604020202020204" pitchFamily="34" charset="0"/>
              </a:rPr>
              <a:t> </a:t>
            </a:r>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97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 name="Shape 2537"/>
          <p:cNvSpPr>
            <a:spLocks noGrp="1" noRot="1" noChangeAspect="1"/>
          </p:cNvSpPr>
          <p:nvPr>
            <p:ph type="sldImg"/>
          </p:nvPr>
        </p:nvSpPr>
        <p:spPr>
          <a:prstGeom prst="rect">
            <a:avLst/>
          </a:prstGeom>
        </p:spPr>
        <p:txBody>
          <a:bodyPr/>
          <a:lstStyle/>
          <a:p>
            <a:endParaRPr/>
          </a:p>
        </p:txBody>
      </p:sp>
      <p:sp>
        <p:nvSpPr>
          <p:cNvPr id="2538" name="Shape 2538"/>
          <p:cNvSpPr>
            <a:spLocks noGrp="1"/>
          </p:cNvSpPr>
          <p:nvPr>
            <p:ph type="body" sz="quarter" idx="1"/>
          </p:nvPr>
        </p:nvSpPr>
        <p:spPr>
          <a:prstGeom prst="rect">
            <a:avLst/>
          </a:prstGeom>
        </p:spPr>
        <p:txBody>
          <a:bodyPr/>
          <a:lstStyle/>
          <a:p>
            <a:pPr marL="0" marR="0" lvl="0" indent="0" defTabSz="914400" rtl="1"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ar-SA" sz="1200" b="0">
                <a:latin typeface="+mj-lt"/>
                <a:ea typeface="+mj-ea"/>
                <a:cs typeface="+mj-cs"/>
                <a:sym typeface="Arial"/>
              </a:rPr>
              <a:t>ما الأسباب التي يمكنك ذكرها لتكون مكرسًا ومخلصًا ومتفانيًا للرب؟</a:t>
            </a:r>
          </a:p>
          <a:p>
            <a:pPr>
              <a:defRPr>
                <a:latin typeface="Arial"/>
                <a:ea typeface="Arial"/>
                <a:cs typeface="Arial"/>
                <a:sym typeface="Arial"/>
              </a:defRPr>
            </a:pPr>
            <a:r>
              <a:rPr lang="en-US" b="1" dirty="0">
                <a:latin typeface="Arial" panose="020B0604020202020204" pitchFamily="34" charset="0"/>
                <a:cs typeface="Arial" panose="020B0604020202020204" pitchFamily="34" charset="0"/>
              </a:rPr>
              <a:t>_____________</a:t>
            </a:r>
          </a:p>
          <a:p>
            <a:pPr>
              <a:defRPr>
                <a:latin typeface="Arial"/>
                <a:ea typeface="Arial"/>
                <a:cs typeface="Arial"/>
                <a:sym typeface="Arial"/>
              </a:defRPr>
            </a:pPr>
            <a:r>
              <a:rPr b="1" dirty="0">
                <a:latin typeface="Arial" panose="020B0604020202020204" pitchFamily="34" charset="0"/>
                <a:cs typeface="Arial" panose="020B0604020202020204" pitchFamily="34" charset="0"/>
              </a:rPr>
              <a:t>What reasons can you give to be dedicated, </a:t>
            </a:r>
            <a:r>
              <a:rPr lang="en-US" b="1" dirty="0">
                <a:latin typeface="Arial" panose="020B0604020202020204" pitchFamily="34" charset="0"/>
                <a:cs typeface="Arial" panose="020B0604020202020204" pitchFamily="34" charset="0"/>
              </a:rPr>
              <a:t>loyal,</a:t>
            </a:r>
            <a:r>
              <a:rPr b="1" dirty="0">
                <a:latin typeface="Arial" panose="020B0604020202020204" pitchFamily="34" charset="0"/>
                <a:cs typeface="Arial" panose="020B0604020202020204" pitchFamily="34" charset="0"/>
              </a:rPr>
              <a:t> and devoted to the Lord?</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37422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757200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19708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33413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FFE2C-DD9A-F34B-9FBD-E8269AF6574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EAFA88-1E47-094E-8455-8C7099B52D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3A17D-A05D-2C49-9A27-8AC0D3F3A303}"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F0850-0F9C-6C45-9BEA-DD12C5642E9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3B4859-670B-4D42-9762-88EC20A006DA}"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كان عصْرُ ما بَعْد السبي في الواقع ثلاث فتراتٍ زمنيَّةٍ منفصلة:</a:t>
            </a:r>
            <a:endParaRPr lang="en-US" sz="1800" b="1" u="none" strike="noStrike" dirty="0">
              <a:solidFill>
                <a:srgbClr val="000000"/>
              </a:solidFill>
              <a:effectLst/>
              <a:latin typeface="Arial" panose="020B0604020202020204" pitchFamily="34" charset="0"/>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(١) إعادة بناء الهيكل بقيادة زربَّابل وحجِّي وزكريَّا على مرحلتين تحت حكْمِ كورش وداريوس.</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(٢) ثمَّ إنقاذ الأمَّة من الدمار على يد أستير بعْدَ حوالي ٣٠ عامًا تحت حكم أحشويروش.</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(٣) وأخيرًا، ترميم أسوار أورشليم وأبوابها (بوَّاباتها) على يد نحميا بعْدَ ٧٠ سنةً، وقد جرى الترميم في عهد الملك أرتحشستا.</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OS-15-Ezra-64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extLst>
      <p:ext uri="{BB962C8B-B14F-4D97-AF65-F5344CB8AC3E}">
        <p14:creationId xmlns:p14="http://schemas.microsoft.com/office/powerpoint/2010/main" val="379316283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579297-BBC4-42EE-B92E-680C1C8FAF8F}"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619E9-C6A6-435A-A4D0-99FD30FB9BB7}"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93F5CF-E356-4926-9247-ED49456662A3}"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9BAB3-90C9-6F48-8B3C-998295CA0A5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TE19819E8t00"/>
              </a:rPr>
              <a:t>Edwin Yamauchi, "The Archaeological Background of Esther," </a:t>
            </a:r>
            <a:r>
              <a:rPr lang="en-US" sz="1800" dirty="0">
                <a:effectLst/>
                <a:latin typeface="TTE1982798t00"/>
              </a:rPr>
              <a:t>BibSac </a:t>
            </a:r>
            <a:r>
              <a:rPr lang="en-US" sz="1800" dirty="0">
                <a:effectLst/>
                <a:latin typeface="TTE19819E8t00"/>
              </a:rPr>
              <a:t>137:546 (1980): 104; cited by J. Paul Tanner, "Esther" notes, </a:t>
            </a:r>
            <a:r>
              <a:rPr lang="en-US" sz="1800" dirty="0" err="1">
                <a:effectLst/>
                <a:latin typeface="TTE19819E8t00"/>
              </a:rPr>
              <a:t>paultanner.com</a:t>
            </a:r>
            <a:r>
              <a:rPr lang="en-US" sz="1800" dirty="0">
                <a:effectLst/>
                <a:latin typeface="TTE19819E8t00"/>
              </a:rPr>
              <a:t>, page 31.2.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014878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cs typeface="ＭＳ Ｐゴシック" charset="0"/>
              </a:rPr>
              <a:t>The Future (Eschatology) course includes a full PPT presentation highlighting antisemitism throughout history, in like manner to that of Haman in the book of Esther. It has 165 slides, but only a few are shown below.</a:t>
            </a:r>
          </a:p>
          <a:p>
            <a:pPr algn="l" rtl="0" latinLnBrk="0">
              <a:spcBef>
                <a:spcPts val="400"/>
              </a:spcBef>
            </a:pPr>
            <a:endParaRPr lang="en-US">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6398C-483D-4A57-A350-EE1F2DF6F5F1}"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2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r>
              <a:rPr lang="ar-SA" b="0"/>
              <a:t>نحن بحاجة إلى معرفة من نحن—وبشكل أدق، من نحن بحسب ما يقول الله—هويتنا المستقبلية.</a:t>
            </a:r>
          </a:p>
          <a:p>
            <a:pPr algn="r" rtl="1"/>
            <a:r>
              <a:rPr lang="ar-SA" b="0"/>
              <a:t>يُظهر هذا في الهيكل العام للكتاب المقدس على شكل خِيَازم (</a:t>
            </a:r>
            <a:r>
              <a:rPr lang="en-US" b="0"/>
              <a:t>chiasm)—</a:t>
            </a:r>
            <a:r>
              <a:rPr lang="ar-SA" b="0"/>
              <a:t>وهو نمط أدبي تُعاد فيه المحتويات السابقة بترتيب عكسي:</a:t>
            </a:r>
          </a:p>
          <a:p>
            <a:pPr algn="r" rtl="1"/>
            <a:r>
              <a:rPr lang="ar-SA" b="0"/>
              <a:t>• الخلق في سفر التكوين ١–٢ • يُعاد في الخليقة المستعادة والجديدة في رؤيا ٢١–٢٢</a:t>
            </a:r>
          </a:p>
          <a:p>
            <a:pPr algn="r" rtl="1"/>
            <a:r>
              <a:rPr lang="ar-SA" b="0"/>
              <a:t>• خُلق الإنسان ليَسود على الأسماك والطيور وحيوانات البرّ (تكوين ١:٢٨) لكنه سلّم حكمه لإله هذا العالم، الشيطان (٢ كورنثوس ٤:٤)</a:t>
            </a:r>
          </a:p>
          <a:p>
            <a:pPr algn="r" rtl="1"/>
            <a:r>
              <a:rPr lang="ar-SA" b="0"/>
              <a:t>• لكن هذا الحكم سيُستعاد خلال حكم القديسين لمدة ألف سنة (رؤيا ٢٠:٤-٦)</a:t>
            </a:r>
          </a:p>
          <a:p>
            <a:pPr algn="r" rtl="1"/>
            <a:r>
              <a:rPr lang="ar-SA" b="0"/>
              <a:t>• المسيح هو الشخصية المركزية في التاريخ، • سواء كحمل (المُخلّص) • أو كأسد (حاكم كل الخليقة من نسل داود)</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1" dirty="0">
                <a:latin typeface="Arial" panose="020B0604020202020204" pitchFamily="34" charset="0"/>
                <a:ea typeface="ＭＳ Ｐゴシック" charset="0"/>
                <a:cs typeface="Arial" panose="020B0604020202020204" pitchFamily="34" charset="0"/>
              </a:rPr>
              <a:t>• Creation in Genesis 1–2 • is repeated In the Restored, New Creation in Rev 21–22</a:t>
            </a:r>
          </a:p>
          <a:p>
            <a:r>
              <a:rPr lang="en-US" b="1" dirty="0">
                <a:latin typeface="Arial" panose="020B0604020202020204" pitchFamily="34" charset="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b="1" dirty="0">
                <a:latin typeface="Arial" panose="020B0604020202020204" pitchFamily="34" charset="0"/>
                <a:ea typeface="ＭＳ Ｐゴシック" charset="0"/>
                <a:cs typeface="Arial" panose="020B0604020202020204" pitchFamily="34" charset="0"/>
              </a:rPr>
              <a:t>• But this rule will be restored during the 1000-year reign of the saints (Rev. 20:4-6)</a:t>
            </a:r>
          </a:p>
          <a:p>
            <a:r>
              <a:rPr lang="en-US" b="1" dirty="0">
                <a:latin typeface="Arial" panose="020B0604020202020204" pitchFamily="34" charset="0"/>
                <a:ea typeface="ＭＳ Ｐゴシック" charset="0"/>
                <a:cs typeface="Arial" panose="020B0604020202020204" pitchFamily="34" charset="0"/>
              </a:rPr>
              <a:t>• Christ is the central Person of history, • both as Lamb (Redeemer) • and as Lion (Ruler of all creation in the line of David)</a:t>
            </a:r>
          </a:p>
          <a:p>
            <a:r>
              <a:rPr lang="en-US" b="1" dirty="0">
                <a:latin typeface="Arial" panose="020B0604020202020204" pitchFamily="34" charset="0"/>
                <a:ea typeface="ＭＳ Ｐゴシック" charset="0"/>
                <a:cs typeface="Arial" panose="020B0604020202020204" pitchFamily="34" charset="0"/>
              </a:rPr>
              <a:t>________________</a:t>
            </a:r>
          </a:p>
          <a:p>
            <a:r>
              <a:rPr lang="en-US" b="1" dirty="0">
                <a:latin typeface="Arial" panose="020B0604020202020204" pitchFamily="34" charset="0"/>
                <a:ea typeface="ＭＳ Ｐゴシック" charset="0"/>
                <a:cs typeface="Arial" panose="020B0604020202020204" pitchFamily="34" charset="0"/>
              </a:rPr>
              <a:t>Common-487</a:t>
            </a:r>
          </a:p>
          <a:p>
            <a:r>
              <a:rPr lang="en-US" b="1" dirty="0">
                <a:latin typeface="Arial" panose="020B0604020202020204" pitchFamily="34" charset="0"/>
                <a:ea typeface="ＭＳ Ｐゴシック" charset="0"/>
                <a:cs typeface="Arial" panose="020B0604020202020204" pitchFamily="34" charset="0"/>
              </a:rPr>
              <a:t>OC-17-Genesis Authorship-14</a:t>
            </a:r>
          </a:p>
          <a:p>
            <a:r>
              <a:rPr lang="en-US" b="1" dirty="0">
                <a:latin typeface="Arial" panose="020B0604020202020204" pitchFamily="34" charset="0"/>
                <a:ea typeface="ＭＳ Ｐゴシック" charset="0"/>
                <a:cs typeface="Arial" panose="020B0604020202020204" pitchFamily="34" charset="0"/>
              </a:rPr>
              <a:t>OS-01-Genesis1-3-slide 243</a:t>
            </a:r>
          </a:p>
          <a:p>
            <a:r>
              <a:rPr lang="en-US" b="1" dirty="0">
                <a:latin typeface="Arial" panose="020B0604020202020204" pitchFamily="34" charset="0"/>
                <a:ea typeface="ＭＳ Ｐゴシック" charset="0"/>
                <a:cs typeface="Arial" panose="020B0604020202020204" pitchFamily="34" charset="0"/>
              </a:rPr>
              <a:t>OS-17-Esther-17, 145</a:t>
            </a:r>
          </a:p>
          <a:p>
            <a:r>
              <a:rPr lang="en-US" b="1" dirty="0">
                <a:latin typeface="Arial" panose="020B0604020202020204" pitchFamily="34" charset="0"/>
                <a:ea typeface="ＭＳ Ｐゴシック" charset="0"/>
                <a:cs typeface="Arial" panose="020B0604020202020204" pitchFamily="34" charset="0"/>
              </a:rPr>
              <a:t>NS-27-Rev20-22-slide 209</a:t>
            </a: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4C3CA6-A6ED-7D4E-AD6D-25B2203D61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rtl="1"/>
            <a:r>
              <a:rPr lang="ar-SA" b="0"/>
              <a:t>الشيطان دائمًا يحاول إحباط كل ما يفعله الرب.</a:t>
            </a:r>
          </a:p>
          <a:p>
            <a:pPr rtl="1"/>
            <a:r>
              <a:rPr lang="ar-SA" b="0"/>
              <a:t>لكن الرب سيكون في النهاية المنتصر.</a:t>
            </a:r>
          </a:p>
          <a:p>
            <a:pPr rtl="1"/>
            <a:r>
              <a:rPr lang="ar-SA" b="0"/>
              <a:t>يكون الالتزام بخطة الله أسهل عندما نعلم أنها ستنجح في النهاية.</a:t>
            </a:r>
          </a:p>
          <a:p>
            <a:pPr rtl="1"/>
            <a:r>
              <a:rPr lang="ar-SA" b="0"/>
              <a:t>الله يأمرنا بالتفاني الكامل ونحن نواجه العديد من العقبات بينما يُنفِّذ خطته.</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Satan is always trying to push down whatever the Lord does.</a:t>
            </a:r>
          </a:p>
          <a:p>
            <a:r>
              <a:rPr lang="en-US" b="1" dirty="0">
                <a:latin typeface="Arial" panose="020B0604020202020204" pitchFamily="34" charset="0"/>
                <a:cs typeface="Arial" panose="020B0604020202020204" pitchFamily="34" charset="0"/>
              </a:rPr>
              <a:t>But the Lord will eventually</a:t>
            </a:r>
            <a:r>
              <a:rPr lang="en-US" b="1" baseline="0" dirty="0">
                <a:latin typeface="Arial" panose="020B0604020202020204" pitchFamily="34" charset="0"/>
                <a:cs typeface="Arial" panose="020B0604020202020204" pitchFamily="34" charset="0"/>
              </a:rPr>
              <a:t> be the victor.</a:t>
            </a:r>
          </a:p>
          <a:p>
            <a:r>
              <a:rPr lang="en-US" sz="1200" b="1" kern="1200" dirty="0">
                <a:solidFill>
                  <a:schemeClr val="tx1"/>
                </a:solidFill>
                <a:effectLst/>
                <a:latin typeface="Arial" panose="020B0604020202020204" pitchFamily="34" charset="0"/>
                <a:ea typeface="+mn-ea"/>
                <a:cs typeface="Arial" panose="020B0604020202020204" pitchFamily="34" charset="0"/>
              </a:rPr>
              <a:t>It’s easier to be committed to God’s plan when we know that it will ultimately succeed.</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____________</a:t>
            </a:r>
          </a:p>
          <a:p>
            <a:r>
              <a:rPr lang="en-SG" b="1" dirty="0">
                <a:effectLst/>
                <a:latin typeface="Arial" panose="020B0604020202020204" pitchFamily="34" charset="0"/>
                <a:cs typeface="Arial" panose="020B0604020202020204" pitchFamily="34" charset="0"/>
              </a:rPr>
              <a:t>OS-17-Esther-18, 117, 121, 155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31240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Image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r>
              <a:rPr lang="en-US" dirty="0">
                <a:cs typeface="ＭＳ Ｐゴシック" charset="0"/>
              </a:rPr>
              <a:t>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See 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Historians say Inquisition wasn't that bad</a:t>
            </a:r>
          </a:p>
          <a:p>
            <a:r>
              <a:rPr lang="en-US" i="1" dirty="0">
                <a:hlinkClick r:id="rId3"/>
              </a:rPr>
              <a:t>Sophie Arie</a:t>
            </a:r>
            <a:r>
              <a:rPr lang="en-US" i="1" dirty="0"/>
              <a:t> in Rome</a:t>
            </a:r>
          </a:p>
          <a:p>
            <a:r>
              <a:rPr lang="en-US" dirty="0"/>
              <a:t>Wed 16 Jun 2004 02.00 BST</a:t>
            </a:r>
          </a:p>
          <a:p>
            <a:r>
              <a:rPr lang="en-US" dirty="0"/>
              <a:t>https://</a:t>
            </a:r>
            <a:r>
              <a:rPr lang="en-US" dirty="0" err="1"/>
              <a:t>www.theguardian.com</a:t>
            </a:r>
            <a:r>
              <a:rPr lang="en-US" dirty="0"/>
              <a:t>/world/2004/</a:t>
            </a:r>
            <a:r>
              <a:rPr lang="en-US" dirty="0" err="1"/>
              <a:t>jun</a:t>
            </a:r>
            <a:r>
              <a:rPr lang="en-US" dirty="0"/>
              <a:t>/16/</a:t>
            </a:r>
            <a:r>
              <a:rPr lang="en-US" dirty="0" err="1"/>
              <a:t>artsandhumanities.internationaleducationnews</a:t>
            </a:r>
            <a:endParaRPr lang="en-US" dirty="0"/>
          </a:p>
          <a:p>
            <a:endParaRPr lang="en-US" dirty="0">
              <a:cs typeface="ＭＳ Ｐゴシック" charset="0"/>
            </a:endParaRP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endParaRPr lang="en-US" dirty="0">
              <a:cs typeface="ＭＳ Ｐゴシック" charset="0"/>
            </a:endParaRPr>
          </a:p>
          <a:p>
            <a:endParaRPr lang="en-US" dirty="0">
              <a:cs typeface="ＭＳ Ｐゴシック" charset="0"/>
            </a:endParaRPr>
          </a:p>
          <a:p>
            <a:r>
              <a:rPr lang="en-US" dirty="0">
                <a:cs typeface="ＭＳ Ｐゴシック" charset="0"/>
              </a:rPr>
              <a:t>Full article:</a:t>
            </a:r>
          </a:p>
          <a:p>
            <a:r>
              <a:rPr lang="en-US" dirty="0"/>
              <a:t>For centuries people were burned at the stake, stretched to death or otherwise tortured for failing to be Roman Catholic. But, if research released by the Vatican is right, the Inquisition was not as bad as one might think.</a:t>
            </a:r>
          </a:p>
          <a:p>
            <a:r>
              <a:rPr lang="en-US" dirty="0"/>
              <a:t>According to the documents from Vatican archives relating to the trials of Jews, Muslims, Cathars, witches, scientists and other non-Catholics in </a:t>
            </a:r>
            <a:r>
              <a:rPr lang="en-US" dirty="0">
                <a:hlinkClick r:id="rId4"/>
              </a:rPr>
              <a:t>Europe</a:t>
            </a:r>
            <a:r>
              <a:rPr lang="en-US" dirty="0"/>
              <a:t> between the 13th and the 19th centuries, the number actually killed or tortured into confession during the Inquisition was far fewer than previously thought.</a:t>
            </a: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p>
          <a:p>
            <a:r>
              <a:rPr lang="en-US" dirty="0"/>
              <a:t>But according to Professor Agostino Borromeo, a historian of </a:t>
            </a:r>
            <a:r>
              <a:rPr lang="en-US" dirty="0">
                <a:hlinkClick r:id="rId5"/>
              </a:rPr>
              <a:t>Catholicism</a:t>
            </a:r>
            <a:r>
              <a:rPr lang="en-US" dirty="0"/>
              <a:t> at the Sapienza University in Rome and curator of the 783-page volume released yesterday, only 1% of the 125,000 people tried by church tribunals as suspected heretics in Spain were executed.</a:t>
            </a:r>
          </a:p>
          <a:p>
            <a:r>
              <a:rPr lang="en-US" dirty="0"/>
              <a:t>Other experts told journalists at the Vatican yesterday that many of the thousands of executions conventionally attributed to the church were in fact carried out by non-church tribunals.</a:t>
            </a:r>
          </a:p>
          <a:p>
            <a:r>
              <a:rPr lang="en-US" dirty="0"/>
              <a:t>What the church initiated as a strictly regulated process, in which torture was allowed for only 15 minutes and in the presence of a doctor, got out of hand when other bodies were involved.</a:t>
            </a:r>
          </a:p>
          <a:p>
            <a:r>
              <a:rPr lang="en-US" dirty="0"/>
              <a:t>The church does not deny its responsibility for atrocities committed by Catholics in its name. In 2000 the Pope publicly </a:t>
            </a:r>
            <a:r>
              <a:rPr lang="en-US" dirty="0" err="1"/>
              <a:t>apologised</a:t>
            </a:r>
            <a:r>
              <a:rPr lang="en-US" dirty="0"/>
              <a:t> for the unnecessary "violence" used.</a:t>
            </a:r>
          </a:p>
          <a:p>
            <a:r>
              <a:rPr lang="en-US" dirty="0"/>
              <a:t>But he is not keen to be made to repent for sins the Vatican can prove it did not commit.</a:t>
            </a:r>
          </a:p>
          <a:p>
            <a:r>
              <a:rPr lang="en-US" dirty="0"/>
              <a:t>"Before seeking pardon, it is necessary to have a precise knowledge of the facts," he wrote in a letter released yesterday, in which he expressed his "strong appreciation" of the research.</a:t>
            </a:r>
          </a:p>
          <a:p>
            <a:r>
              <a:rPr lang="en-US" dirty="0"/>
              <a:t>"The image of the Inquisition represents almost the symbol ... of scandal," he wrote.</a:t>
            </a:r>
          </a:p>
          <a:p>
            <a:r>
              <a:rPr lang="en-US" dirty="0"/>
              <a:t>Cardinal Georges Cottier, a Vatican theologian, said: "You can't ask pardon for deeds which aren't there."</a:t>
            </a:r>
          </a:p>
          <a:p>
            <a:r>
              <a:rPr lang="en-US" dirty="0"/>
              <a:t>European and North American historians have been searching the archives since a Vatican conference on the Inquisition in 1998.</a:t>
            </a:r>
          </a:p>
          <a:p>
            <a:r>
              <a:rPr lang="en-US" dirty="0"/>
              <a:t>Their findings support the recent theories of some independent historians that the Spanish Inquisition has been exaggerated into a kind of legend.</a:t>
            </a:r>
          </a:p>
          <a:p>
            <a:r>
              <a:rPr lang="en-US" dirty="0"/>
              <a:t>European school histories are filled with images of torture used to force heretics to confess in </a:t>
            </a:r>
            <a:r>
              <a:rPr lang="en-US" dirty="0">
                <a:hlinkClick r:id="rId6"/>
              </a:rPr>
              <a:t>Spain</a:t>
            </a:r>
            <a:r>
              <a:rPr lang="en-US" dirty="0"/>
              <a:t>, France, Italy and Portugal.</a:t>
            </a:r>
          </a:p>
          <a:p>
            <a:r>
              <a:rPr lang="en-US" dirty="0"/>
              <a:t>Pope Gregory IX instituted the papal inquisition in 1231 for the apprehension and trial of heretics, initially the Cathars.</a:t>
            </a:r>
          </a:p>
          <a:p>
            <a:r>
              <a:rPr lang="en-US" dirty="0"/>
              <a:t>Inquisitors sought out those with hidden heretic beliefs as well as anyone reading banned books or teaching non-Catholic beliefs.</a:t>
            </a:r>
          </a:p>
          <a:p>
            <a:r>
              <a:rPr lang="en-US" dirty="0"/>
              <a:t>In 1633 the Italian scientist Galileo Galilei was imprisoned for expounding the Copernican theory that the Sun is the centre of the universe and the Earth rotates around it.</a:t>
            </a:r>
          </a:p>
          <a:p>
            <a:r>
              <a:rPr lang="en-US" dirty="0"/>
              <a:t>The theory was formally declared a heresy. Galileo died under house arrest.</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لكل مؤمن مكان استراتيجي لخدمة المسيح—منزل مختلف، مكان عمل مختلف، موقع جغرافي مختلف، مواهب مختلفة، شغف مختلف، وخلفية مختلفة.</a:t>
            </a:r>
          </a:p>
          <a:p>
            <a:pPr rtl="1"/>
            <a:r>
              <a:rPr lang="ar-SA" b="0"/>
              <a:t>لا أحد يستطيع أن يخدم يسوع بنفس الطريقة التي تستطيع أنت بها! حقّق مقاصد الله لك!</a:t>
            </a:r>
          </a:p>
          <a:p>
            <a:pPr eaLnBrk="1" hangingPunct="1"/>
            <a:r>
              <a:rPr lang="en-US" b="0" dirty="0">
                <a:latin typeface="Times New Roman" charset="0"/>
                <a:ea typeface="ＭＳ Ｐゴシック" charset="0"/>
                <a:cs typeface="ＭＳ Ｐゴシック" charset="0"/>
              </a:rPr>
              <a:t>_______________</a:t>
            </a:r>
          </a:p>
          <a:p>
            <a:pPr eaLnBrk="1" hangingPunct="1"/>
            <a:r>
              <a:rPr lang="en-US" b="0" dirty="0">
                <a:latin typeface="Times New Roman" charset="0"/>
                <a:ea typeface="ＭＳ Ｐゴシック" charset="0"/>
                <a:cs typeface="ＭＳ Ｐゴシック" charset="0"/>
              </a:rPr>
              <a:t>Every believer has a strategic place to serve Christ—a different home, workplace, geographic location, gifting, passion, and background.</a:t>
            </a:r>
          </a:p>
          <a:p>
            <a:pPr eaLnBrk="1" hangingPunct="1"/>
            <a:r>
              <a:rPr lang="en-US" b="0" dirty="0">
                <a:latin typeface="Times New Roman" charset="0"/>
                <a:ea typeface="ＭＳ Ｐゴシック" charset="0"/>
                <a:cs typeface="ＭＳ Ｐゴシック" charset="0"/>
              </a:rPr>
              <a:t>No one can serve Jesus in the same way you can! Fulfill God’s purposes for you!</a:t>
            </a:r>
          </a:p>
          <a:p>
            <a:pPr algn="l" rtl="0" latinLnBrk="0">
              <a:spcBef>
                <a:spcPts val="400"/>
              </a:spcBef>
            </a:pPr>
            <a:endParaRPr lang="en-US" b="0" dirty="0"/>
          </a:p>
        </p:txBody>
      </p:sp>
    </p:spTree>
    <p:extLst>
      <p:ext uri="{BB962C8B-B14F-4D97-AF65-F5344CB8AC3E}">
        <p14:creationId xmlns:p14="http://schemas.microsoft.com/office/powerpoint/2010/main" val="36447808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www.dw.com</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/en/one-in-four-</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germans</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-hold-</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anti-semitic</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-beliefs-study-finds/a-50958589</a:t>
            </a: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www.aei.org</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a:t>لا تظهر كلمة “العناية الإلهية” في السفر نفسه، لكن القارئ لا بد أن يَستنتج أن الأحداث غيرُ محتملةٍ إلى درجةٍ تجعل وجود يد الله وراءها أمرًا مؤكدًا.</a:t>
            </a:r>
          </a:p>
          <a:p>
            <a:br>
              <a:rPr lang="ar-SA"/>
            </a:br>
            <a:endParaRPr lang="ar-SA"/>
          </a:p>
          <a:p>
            <a:pPr rtl="1"/>
            <a:r>
              <a:rPr lang="ar-SA"/>
              <a:t>هناك كلمات وعبارات لا أستخدمها أبدًا: صُدفة، حدث بالصدفة، القدَر، أشكر نجومي المحظوظة، وقع عن طريق الصدفة، حادث، إلخ.</a:t>
            </a:r>
            <a:endParaRPr lang="en-US" dirty="0"/>
          </a:p>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____________</a:t>
            </a:r>
          </a:p>
          <a:p>
            <a:r>
              <a:rPr lang="en-US" dirty="0"/>
              <a:t>The word </a:t>
            </a:r>
            <a:r>
              <a:rPr lang="en-US" i="1" dirty="0"/>
              <a:t>providence</a:t>
            </a:r>
            <a:r>
              <a:rPr lang="en-US" i="0" dirty="0"/>
              <a:t> never appears in the book itself, but the reader must conclude that the events are so unlikely that God must be behind them.</a:t>
            </a:r>
          </a:p>
          <a:p>
            <a:endParaRPr lang="en-US" i="0" dirty="0"/>
          </a:p>
          <a:p>
            <a:r>
              <a:rPr lang="en-US" i="0" dirty="0"/>
              <a:t>Certain words and phrases that I never use: coincidence, it just so happened, fate, I thank my lucky stars,  it occurred by chance, accident, etc.</a:t>
            </a:r>
            <a:endParaRPr lang="en-US" dirty="0"/>
          </a:p>
        </p:txBody>
      </p:sp>
    </p:spTree>
    <p:extLst>
      <p:ext uri="{BB962C8B-B14F-4D97-AF65-F5344CB8AC3E}">
        <p14:creationId xmlns:p14="http://schemas.microsoft.com/office/powerpoint/2010/main" val="71299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1" dirty="0">
                <a:solidFill>
                  <a:schemeClr val="bg1"/>
                </a:solidFill>
                <a:latin typeface="Arial" panose="020B0604020202020204" pitchFamily="34" charset="0"/>
                <a:ea typeface="Times New Roman" pitchFamily="-111" charset="0"/>
                <a:cs typeface="Arial" panose="020B0604020202020204" pitchFamily="34" charset="0"/>
              </a:rPr>
              <a:t>The book of Ezra focuses on rebuilding the </a:t>
            </a:r>
            <a:r>
              <a:rPr lang="en-US" sz="1200" b="1" u="sng" dirty="0">
                <a:solidFill>
                  <a:schemeClr val="bg1"/>
                </a:solidFill>
                <a:latin typeface="Arial" panose="020B0604020202020204" pitchFamily="34" charset="0"/>
                <a:ea typeface="Times New Roman" pitchFamily="-111" charset="0"/>
                <a:cs typeface="Arial" panose="020B0604020202020204" pitchFamily="34" charset="0"/>
              </a:rPr>
              <a:t>Temple</a:t>
            </a:r>
            <a:r>
              <a:rPr lang="en-US" sz="1200" b="1" dirty="0">
                <a:solidFill>
                  <a:schemeClr val="bg1"/>
                </a:solidFill>
                <a:latin typeface="Arial" panose="020B0604020202020204" pitchFamily="34" charset="0"/>
                <a:ea typeface="Times New Roman" pitchFamily="-111" charset="0"/>
                <a:cs typeface="Arial" panose="020B0604020202020204" pitchFamily="34" charset="0"/>
              </a:rPr>
              <a:t>, Nehemiah focuses on rebuilding the </a:t>
            </a:r>
            <a:r>
              <a:rPr lang="en-US" sz="1200" b="1" u="sng" dirty="0">
                <a:solidFill>
                  <a:schemeClr val="bg1"/>
                </a:solidFill>
                <a:latin typeface="Arial" panose="020B0604020202020204" pitchFamily="34" charset="0"/>
                <a:ea typeface="Times New Roman" pitchFamily="-111" charset="0"/>
                <a:cs typeface="Arial" panose="020B0604020202020204" pitchFamily="34" charset="0"/>
              </a:rPr>
              <a:t>walls</a:t>
            </a:r>
            <a:r>
              <a:rPr lang="en-US" sz="1200" b="1" dirty="0">
                <a:solidFill>
                  <a:schemeClr val="bg1"/>
                </a:solidFill>
                <a:latin typeface="Arial" panose="020B0604020202020204" pitchFamily="34" charset="0"/>
                <a:ea typeface="Times New Roman" pitchFamily="-111" charset="0"/>
                <a:cs typeface="Arial" panose="020B0604020202020204" pitchFamily="34" charset="0"/>
              </a:rPr>
              <a:t>.  Both deal with reforming the </a:t>
            </a:r>
            <a:r>
              <a:rPr lang="en-US" sz="1200" b="1" u="sng" dirty="0">
                <a:solidFill>
                  <a:schemeClr val="bg1"/>
                </a:solidFill>
                <a:latin typeface="Arial" panose="020B0604020202020204" pitchFamily="34" charset="0"/>
                <a:ea typeface="Times New Roman" pitchFamily="-111" charset="0"/>
                <a:cs typeface="Arial" panose="020B0604020202020204" pitchFamily="34" charset="0"/>
              </a:rPr>
              <a:t>people</a:t>
            </a:r>
            <a:r>
              <a:rPr lang="en-US" sz="1200" b="1" dirty="0">
                <a:solidFill>
                  <a:schemeClr val="bg1"/>
                </a:solidFill>
                <a:latin typeface="Arial" panose="020B0604020202020204" pitchFamily="34" charset="0"/>
                <a:ea typeface="Times New Roman" pitchFamily="-111" charset="0"/>
                <a:cs typeface="Arial" panose="020B0604020202020204" pitchFamily="34" charset="0"/>
              </a:rPr>
              <a:t>.</a:t>
            </a:r>
          </a:p>
          <a:p>
            <a:pPr algn="l" rtl="0" latinLnBrk="0">
              <a:spcBef>
                <a:spcPts val="400"/>
              </a:spcBef>
            </a:pPr>
            <a:endParaRPr lang="en-US" dirty="0"/>
          </a:p>
        </p:txBody>
      </p:sp>
    </p:spTree>
    <p:extLst>
      <p:ext uri="{BB962C8B-B14F-4D97-AF65-F5344CB8AC3E}">
        <p14:creationId xmlns:p14="http://schemas.microsoft.com/office/powerpoint/2010/main" val="68710761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God has protected his people despite themselves. One noted postexilic scholar writes of Esther…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"She does not display the 'Judaism at any cost' spirit that distinguishes Daniel and even the apocryphal Judith. . . . She kept her secret for at least five years (cf. 2:16; 3;7). For the masquerade to last that long, she must have done more than eat, dress and live like a Persian. She must have worshipped like one!"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—Edwin Yamauchi, "The Archaeological Background of Esther," </a:t>
            </a:r>
            <a:r>
              <a:rPr lang="en-US" sz="1200" i="1" dirty="0">
                <a:effectLst/>
                <a:latin typeface="TTE1982798t00"/>
              </a:rPr>
              <a:t>BibSac</a:t>
            </a:r>
            <a:r>
              <a:rPr lang="en-US" sz="1200" dirty="0">
                <a:effectLst/>
                <a:latin typeface="TTE1982798t00"/>
              </a:rPr>
              <a:t> </a:t>
            </a:r>
            <a:r>
              <a:rPr lang="en-US" sz="1200" dirty="0">
                <a:effectLst/>
                <a:latin typeface="TTE19819E8t00"/>
              </a:rPr>
              <a:t>137:546 (1980): 107; cited by J. Paul Tanner, "Esther" notes, </a:t>
            </a:r>
            <a:r>
              <a:rPr lang="en-US" sz="1200" dirty="0" err="1">
                <a:effectLst/>
                <a:latin typeface="TTE19819E8t00"/>
              </a:rPr>
              <a:t>paultanner.com</a:t>
            </a:r>
            <a:r>
              <a:rPr lang="en-US" sz="1200" dirty="0">
                <a:effectLst/>
                <a:latin typeface="TTE19819E8t00"/>
              </a:rPr>
              <a:t>, 31.2-31.3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4804970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في الواقع، قام نبوخذنصَّر بستِّ عمليَّات ترحيلٍ لأشخاصٍ إلى بابل. كانت عمليَّة الترحيل عام 597 ق.م. هي الثالثة من بين عمليَّات الترحيل الستّ، والأولى من عمليَّتَيْ ترحيلٍ رئيسيَّتين، حيث جرى ترحيل 10000 شخص.</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Nebuchadnezzar</a:t>
            </a:r>
            <a:r>
              <a:rPr lang="en-US" b="1" baseline="0" dirty="0">
                <a:latin typeface="Arial" panose="020B0604020202020204" pitchFamily="34" charset="0"/>
                <a:ea typeface="ＭＳ Ｐゴシック" charset="0"/>
                <a:cs typeface="Arial" panose="020B0604020202020204" pitchFamily="34" charset="0"/>
              </a:rPr>
              <a:t> actually had SIX</a:t>
            </a:r>
            <a:r>
              <a:rPr lang="en-US" b="1" dirty="0">
                <a:latin typeface="Arial" panose="020B0604020202020204" pitchFamily="34" charset="0"/>
                <a:ea typeface="ＭＳ Ｐゴシック" charset="0"/>
                <a:cs typeface="Arial" panose="020B0604020202020204" pitchFamily="34" charset="0"/>
              </a:rPr>
              <a:t> deportations to Babylon. The</a:t>
            </a:r>
            <a:r>
              <a:rPr lang="en-US" b="1" baseline="0" dirty="0">
                <a:latin typeface="Arial" panose="020B0604020202020204" pitchFamily="34" charset="0"/>
                <a:ea typeface="ＭＳ Ｐゴシック" charset="0"/>
                <a:cs typeface="Arial" panose="020B0604020202020204" pitchFamily="34" charset="0"/>
              </a:rPr>
              <a:t> 597 BC deportation </a:t>
            </a:r>
            <a:r>
              <a:rPr lang="en-US" b="1" dirty="0">
                <a:latin typeface="Arial" panose="020B0604020202020204" pitchFamily="34" charset="0"/>
                <a:ea typeface="ＭＳ Ｐゴシック" charset="0"/>
                <a:cs typeface="Arial" panose="020B0604020202020204" pitchFamily="34" charset="0"/>
              </a:rPr>
              <a:t>was the third of the six and the first of 2 major deportations, with 10,000 people deported</a:t>
            </a:r>
            <a:r>
              <a:rPr lang="en-US" dirty="0">
                <a:latin typeface="Calibri" charset="0"/>
                <a:cs typeface="ＭＳ Ｐゴシック" charset="0"/>
              </a:rPr>
              <a:t>.</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OB-07-Babylonians-65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OS-12-2Kings-230</a:t>
            </a:r>
          </a:p>
          <a:p>
            <a:r>
              <a:rPr lang="en-US" dirty="0">
                <a:cs typeface="ＭＳ Ｐゴシック" charset="0"/>
              </a:rPr>
              <a:t>OS-14-2Chron-296</a:t>
            </a:r>
          </a:p>
          <a:p>
            <a:r>
              <a:rPr lang="en-US" dirty="0">
                <a:cs typeface="ＭＳ Ｐゴシック" charset="0"/>
              </a:rPr>
              <a:t>OS-24-Jeremiah-140</a:t>
            </a:r>
          </a:p>
          <a:p>
            <a:r>
              <a:rPr lang="en-US" b="1" dirty="0">
                <a:latin typeface="Arial" panose="020B0604020202020204" pitchFamily="34" charset="0"/>
                <a:ea typeface="ＭＳ Ｐゴシック" charset="0"/>
                <a:cs typeface="Arial" panose="020B0604020202020204" pitchFamily="34" charset="0"/>
              </a:rPr>
              <a:t>BE-26-Ezekiel-8</a:t>
            </a:r>
          </a:p>
          <a:p>
            <a:r>
              <a:rPr lang="en-US" b="1" dirty="0">
                <a:latin typeface="Arial" panose="020B0604020202020204" pitchFamily="34" charset="0"/>
                <a:ea typeface="ＭＳ Ｐゴシック" charset="0"/>
                <a:cs typeface="Arial" panose="020B0604020202020204" pitchFamily="34" charset="0"/>
              </a:rPr>
              <a:t>OS-26-Ezekiel1-3-slide 80</a:t>
            </a: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في عام 539 ق. م. في أثناء حُكْمِ داريوس، قرأ دانيال الكلام الوارد في إرميا 25: 11-12 الذي حدَّد فترة السبي بـِ 70 سنةً (605-536 ق.م.)، أو بكلماتٍ أُخرى، بعْدَ ثلاث سنواتٍ فقط (دانيال 9: 1-2). ولكن توجد طريقةٌ أُخرى للنظر إلى السبعين عامًا وهي أنَّ الهيكل كان في حالة خرابٍ من عام 586 ق. م. حتَّى 516 ق. م. وهي السنة التي اكتمل فيها بناءُ الهيكل الثاني.</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لا يخبرنا إرميا بالتحديد عن السنة التي بدأ بها السبي (الذي دام 70 عامًا) والسنة التي انتهى بها.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ولكن يمكننا في الواقع تحديد ذلك بطريقتين- إمَّا أنَّه كان يقصد أنَّ سبي الشعب بدأ من سبي دانيال (605 ق. م.) إلى سنة عودة الشعب كلِّه (في عام 536 ق. م.)، وإمَّا أنَّ المقصود هو سبي الهيكل من سنة تدميره في 586 ق. م. إلى سنة إعادة بنائه في 516 ق. م.</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LC-07-Presentation of King-6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 name="Shape 2970"/>
          <p:cNvSpPr>
            <a:spLocks noGrp="1" noRot="1" noChangeAspect="1"/>
          </p:cNvSpPr>
          <p:nvPr>
            <p:ph type="sldImg"/>
          </p:nvPr>
        </p:nvSpPr>
        <p:spPr>
          <a:prstGeom prst="rect">
            <a:avLst/>
          </a:prstGeom>
        </p:spPr>
        <p:txBody>
          <a:bodyPr/>
          <a:lstStyle/>
          <a:p>
            <a:endParaRPr/>
          </a:p>
        </p:txBody>
      </p:sp>
      <p:sp>
        <p:nvSpPr>
          <p:cNvPr id="2971" name="Shape 2971"/>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background to </a:t>
            </a:r>
            <a:r>
              <a:rPr lang="ar-SA" b="1" dirty="0" err="1">
                <a:latin typeface="Arial" panose="020B0604020202020204" pitchFamily="34" charset="0"/>
                <a:cs typeface="Arial" panose="020B0604020202020204" pitchFamily="34" charset="0"/>
              </a:rPr>
              <a:t>أستير</a:t>
            </a:r>
            <a:endParaRPr lang="ar-SA" b="1" dirty="0">
              <a:latin typeface="Arial" panose="020B0604020202020204" pitchFamily="34" charset="0"/>
              <a:cs typeface="Arial" panose="020B0604020202020204" pitchFamily="34" charset="0"/>
            </a:endParaRPr>
          </a:p>
          <a:p>
            <a:pPr>
              <a:defRPr>
                <a:latin typeface="Arial"/>
                <a:ea typeface="Arial"/>
                <a:cs typeface="Arial"/>
                <a:sym typeface="Arial"/>
              </a:defRPr>
            </a:pPr>
            <a:r>
              <a:rPr lang="ar-SA"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is the rise of democracy in Greece in the preceding century. It was based on the natural hill in Athens.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 name="Shape 2975"/>
          <p:cNvSpPr>
            <a:spLocks noGrp="1" noRot="1" noChangeAspect="1"/>
          </p:cNvSpPr>
          <p:nvPr>
            <p:ph type="sldImg"/>
          </p:nvPr>
        </p:nvSpPr>
        <p:spPr>
          <a:prstGeom prst="rect">
            <a:avLst/>
          </a:prstGeom>
        </p:spPr>
        <p:txBody>
          <a:bodyPr/>
          <a:lstStyle/>
          <a:p>
            <a:endParaRPr/>
          </a:p>
        </p:txBody>
      </p:sp>
      <p:sp>
        <p:nvSpPr>
          <p:cNvPr id="2976" name="Shape 2976"/>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On this outcrop called the Acropolis was the center of Greek pagan religion that focused on the </a:t>
            </a:r>
            <a:r>
              <a:rPr b="1" dirty="0" err="1">
                <a:latin typeface="Arial" panose="020B0604020202020204" pitchFamily="34" charset="0"/>
                <a:cs typeface="Arial" panose="020B0604020202020204" pitchFamily="34" charset="0"/>
              </a:rPr>
              <a:t>goddes</a:t>
            </a:r>
            <a:r>
              <a:rPr b="1" dirty="0">
                <a:latin typeface="Arial" panose="020B0604020202020204" pitchFamily="34" charset="0"/>
                <a:cs typeface="Arial" panose="020B0604020202020204" pitchFamily="34" charset="0"/>
              </a:rPr>
              <a:t> Athena.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Shape 2981"/>
          <p:cNvSpPr>
            <a:spLocks noGrp="1" noRot="1" noChangeAspect="1"/>
          </p:cNvSpPr>
          <p:nvPr>
            <p:ph type="sldImg"/>
          </p:nvPr>
        </p:nvSpPr>
        <p:spPr>
          <a:prstGeom prst="rect">
            <a:avLst/>
          </a:prstGeom>
        </p:spPr>
        <p:txBody>
          <a:bodyPr/>
          <a:lstStyle/>
          <a:p>
            <a:endParaRPr/>
          </a:p>
        </p:txBody>
      </p:sp>
      <p:sp>
        <p:nvSpPr>
          <p:cNvPr id="2982" name="Shape 2982"/>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Parthenon was considered the pinnacle of all buildings with so-called perfect proportions.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6" name="Shape 2986"/>
          <p:cNvSpPr>
            <a:spLocks noGrp="1" noRot="1" noChangeAspect="1"/>
          </p:cNvSpPr>
          <p:nvPr>
            <p:ph type="sldImg"/>
          </p:nvPr>
        </p:nvSpPr>
        <p:spPr>
          <a:prstGeom prst="rect">
            <a:avLst/>
          </a:prstGeom>
        </p:spPr>
        <p:txBody>
          <a:bodyPr/>
          <a:lstStyle/>
          <a:p>
            <a:endParaRPr/>
          </a:p>
        </p:txBody>
      </p:sp>
      <p:sp>
        <p:nvSpPr>
          <p:cNvPr id="2987" name="Shape 298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Although it doesn’t look like much today…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Shape 2992"/>
          <p:cNvSpPr>
            <a:spLocks noGrp="1" noRot="1" noChangeAspect="1"/>
          </p:cNvSpPr>
          <p:nvPr>
            <p:ph type="sldImg"/>
          </p:nvPr>
        </p:nvSpPr>
        <p:spPr>
          <a:prstGeom prst="rect">
            <a:avLst/>
          </a:prstGeom>
        </p:spPr>
        <p:txBody>
          <a:bodyPr/>
          <a:lstStyle/>
          <a:p>
            <a:endParaRPr/>
          </a:p>
        </p:txBody>
      </p:sp>
      <p:sp>
        <p:nvSpPr>
          <p:cNvPr id="2993" name="Shape 2993"/>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Inside the Parthenon was a gold-plated statue of the goddess of wisdom, Athena.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8" name="Shape 2998"/>
          <p:cNvSpPr>
            <a:spLocks noGrp="1" noRot="1" noChangeAspect="1"/>
          </p:cNvSpPr>
          <p:nvPr>
            <p:ph type="sldImg"/>
          </p:nvPr>
        </p:nvSpPr>
        <p:spPr>
          <a:prstGeom prst="rect">
            <a:avLst/>
          </a:prstGeom>
        </p:spPr>
        <p:txBody>
          <a:bodyPr/>
          <a:lstStyle/>
          <a:p>
            <a:endParaRPr/>
          </a:p>
        </p:txBody>
      </p:sp>
      <p:sp>
        <p:nvSpPr>
          <p:cNvPr id="2999" name="Shape 2999"/>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How ironic that the builders who sought wisdom from Athena lacked the wisdom to avoid idolatry!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لا يُذكَر الله في السفر مطلقًا، فمَن الذي أوقف إذًا هذه الخطة لإبادة اليهود من على وجه الأرض؟</a:t>
            </a:r>
          </a:p>
          <a:p>
            <a:pPr rtl="1"/>
            <a:r>
              <a:rPr lang="ar-SA" b="0"/>
              <a:t>إن حقيقة عدم ذِكر الله تزيد المفارقة بروزًا—فمن المؤكّد أنه لا أحد غير الله يستطيع أن يُرتّب مثل هذه الأحداث “الظرفية”: حيث يكون مردخاي في المكان الدقيق الذي وُجِد فيه، أو عندما لم يستطع الملك أن ينام في تلك الليلة بالذات، أو عندما طَلَب إعادته إلى النوم من خلال قراءة مملّة عن أخبار مُلكه، أو عندما كان النصّ الذي يُقرأ له هو بالضبط الرواية التي تُسجَّل فيها حادثة إنقاذ حياته، أو عندما كان هامان واقفًا خارج غرفة الملك في اللحظة نفسها التي كان الملك يضع فيها خطته لإكرام مردخاي، أو غير ذلك من أحداث كثيرة من نوع “لقد حدث الأمرُ هكذا فقط”—وهي أحداث لا يمكن أن يُدبّرها إلا الله وحده.</a:t>
            </a:r>
          </a:p>
          <a:p>
            <a:pPr rtl="1"/>
            <a:r>
              <a:rPr lang="ar-SA" b="0"/>
              <a:t>كل هذه الأمور أدّت في النهاية إلى انتصار اليهود على التهديدات التي استهدفت وجودهم نفسه.</a:t>
            </a:r>
          </a:p>
          <a:p>
            <a:endParaRPr lang="en-US" b="0" dirty="0"/>
          </a:p>
          <a:p>
            <a:r>
              <a:rPr lang="en-US" b="0" dirty="0"/>
              <a:t>______________</a:t>
            </a:r>
          </a:p>
          <a:p>
            <a:r>
              <a:rPr lang="en-US" b="0" dirty="0"/>
              <a:t>God is never mentioned in the book, so who is it that stops this plan to wipe the Jews from the face of the earth?</a:t>
            </a:r>
          </a:p>
          <a:p>
            <a:r>
              <a:rPr lang="en-US" b="0" dirty="0"/>
              <a:t>The fact that God is never noted only heightens the irony—surely no one else could devise such “circumstantial” events where Mordecai is in the exact place he was, or when the king could not sleep on a particular night, or when he asks that King Ahasuerus be put back to sleep with a boring reading of his reign, or the text of his life being saved in is the passage read to him, or the timing of Haman being outside his room when the king devises his plan to exalt Mordecai, or many other “it-just-so-happened” types of events that no one could plan except God. All these lead to the Jews triumphing over the threats to their very existence.</a:t>
            </a:r>
          </a:p>
          <a:p>
            <a:pPr algn="r" rtl="1" latinLnBrk="0">
              <a:spcBef>
                <a:spcPts val="400"/>
              </a:spcBef>
            </a:pPr>
            <a:endParaRPr lang="en-US" b="0" dirty="0"/>
          </a:p>
        </p:txBody>
      </p:sp>
    </p:spTree>
    <p:extLst>
      <p:ext uri="{BB962C8B-B14F-4D97-AF65-F5344CB8AC3E}">
        <p14:creationId xmlns:p14="http://schemas.microsoft.com/office/powerpoint/2010/main" val="4156839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 name="Shape 3003"/>
          <p:cNvSpPr>
            <a:spLocks noGrp="1" noRot="1" noChangeAspect="1"/>
          </p:cNvSpPr>
          <p:nvPr>
            <p:ph type="sldImg"/>
          </p:nvPr>
        </p:nvSpPr>
        <p:spPr>
          <a:prstGeom prst="rect">
            <a:avLst/>
          </a:prstGeom>
        </p:spPr>
        <p:txBody>
          <a:bodyPr/>
          <a:lstStyle/>
          <a:p>
            <a:endParaRPr/>
          </a:p>
        </p:txBody>
      </p:sp>
      <p:sp>
        <p:nvSpPr>
          <p:cNvPr id="3004" name="Shape 300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Xerxes followed the lead of his predecessor and father, Darius I, who a decade earlier had invaded Greece and was defeated at Marathon (490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Greek</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Μάχη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τοῦ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ρ</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θῶνος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Machē</a:t>
            </a:r>
            <a:r>
              <a:rPr b="1" dirty="0">
                <a:latin typeface="Arial" panose="020B0604020202020204" pitchFamily="34" charset="0"/>
                <a:cs typeface="Arial" panose="020B0604020202020204" pitchFamily="34" charset="0"/>
              </a:rPr>
              <a:t> tou </a:t>
            </a:r>
            <a:r>
              <a:rPr b="1" dirty="0" err="1">
                <a:latin typeface="Arial" panose="020B0604020202020204" pitchFamily="34" charset="0"/>
                <a:cs typeface="Arial" panose="020B0604020202020204" pitchFamily="34" charset="0"/>
              </a:rPr>
              <a:t>Marathōnos</a:t>
            </a:r>
            <a:r>
              <a:rPr b="1" dirty="0">
                <a:latin typeface="Arial" panose="020B0604020202020204" pitchFamily="34" charset="0"/>
                <a:cs typeface="Arial" panose="020B0604020202020204" pitchFamily="34" charset="0"/>
              </a:rPr>
              <a:t>) took place in 490 BC, during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first Persian invasion of Greece</a:t>
            </a:r>
            <a:r>
              <a:rPr b="1" dirty="0">
                <a:latin typeface="Arial" panose="020B0604020202020204" pitchFamily="34" charset="0"/>
                <a:cs typeface="Arial" panose="020B0604020202020204" pitchFamily="34" charset="0"/>
              </a:rPr>
              <a:t>. It was fought between the citizens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Athens</a:t>
            </a:r>
            <a:r>
              <a:rPr b="1" dirty="0">
                <a:latin typeface="Arial" panose="020B0604020202020204" pitchFamily="34" charset="0"/>
                <a:cs typeface="Arial" panose="020B0604020202020204" pitchFamily="34" charset="0"/>
              </a:rPr>
              <a:t>, aided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and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7"/>
              </a:rPr>
              <a:t>Persian</a:t>
            </a:r>
            <a:r>
              <a:rPr b="1" dirty="0">
                <a:latin typeface="Arial" panose="020B0604020202020204" pitchFamily="34" charset="0"/>
                <a:cs typeface="Arial" panose="020B0604020202020204" pitchFamily="34" charset="0"/>
              </a:rPr>
              <a:t> force commanded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8"/>
              </a:rPr>
              <a:t>Datis</a:t>
            </a:r>
            <a:r>
              <a:rPr b="1" dirty="0">
                <a:latin typeface="Arial" panose="020B0604020202020204" pitchFamily="34" charset="0"/>
                <a:cs typeface="Arial" panose="020B0604020202020204" pitchFamily="34" charset="0"/>
              </a:rPr>
              <a:t>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9"/>
              </a:rPr>
              <a:t>Artaphernes</a:t>
            </a:r>
            <a:r>
              <a:rPr b="1" dirty="0">
                <a:latin typeface="Arial" panose="020B0604020202020204" pitchFamily="34" charset="0"/>
                <a:cs typeface="Arial" panose="020B0604020202020204" pitchFamily="34" charset="0"/>
              </a:rPr>
              <a:t>. The battle was the culmination of the first attempt by Persia, under King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0"/>
              </a:rPr>
              <a:t>Darius I</a:t>
            </a:r>
            <a:r>
              <a:rPr b="1" dirty="0">
                <a:latin typeface="Arial" panose="020B0604020202020204" pitchFamily="34" charset="0"/>
                <a:cs typeface="Arial" panose="020B0604020202020204" pitchFamily="34" charset="0"/>
              </a:rPr>
              <a:t>, to subjugate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1"/>
              </a:rPr>
              <a:t>Greece</a:t>
            </a:r>
            <a:r>
              <a:rPr b="1" dirty="0">
                <a:latin typeface="Arial" panose="020B0604020202020204" pitchFamily="34" charset="0"/>
                <a:cs typeface="Arial" panose="020B0604020202020204" pitchFamily="34" charset="0"/>
              </a:rPr>
              <a:t>. The Greek army decisively defeated the more numerous Persians, marking a turning point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2"/>
              </a:rPr>
              <a:t>Greco-Persian Wars</a:t>
            </a: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first Persian invasion was a response to Greek involvement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Ionian Revolt</a:t>
            </a:r>
            <a:r>
              <a:rPr b="1" dirty="0">
                <a:latin typeface="Arial" panose="020B0604020202020204" pitchFamily="34" charset="0"/>
                <a:cs typeface="Arial" panose="020B0604020202020204" pitchFamily="34" charset="0"/>
              </a:rPr>
              <a:t>, when Athens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4"/>
              </a:rPr>
              <a:t>Eretria</a:t>
            </a:r>
            <a:r>
              <a:rPr b="1" dirty="0">
                <a:latin typeface="Arial" panose="020B0604020202020204" pitchFamily="34" charset="0"/>
                <a:cs typeface="Arial" panose="020B0604020202020204" pitchFamily="34" charset="0"/>
              </a:rPr>
              <a:t> had sent a force to support the cities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5"/>
              </a:rPr>
              <a:t>Ionia</a:t>
            </a:r>
            <a:r>
              <a:rPr b="1" dirty="0">
                <a:latin typeface="Arial" panose="020B0604020202020204" pitchFamily="34" charset="0"/>
                <a:cs typeface="Arial" panose="020B0604020202020204" pitchFamily="34" charset="0"/>
              </a:rPr>
              <a:t> in their attempt to overthrow Persian rule. The Athenians and </a:t>
            </a:r>
            <a:r>
              <a:rPr b="1" dirty="0" err="1">
                <a:latin typeface="Arial" panose="020B0604020202020204" pitchFamily="34" charset="0"/>
                <a:cs typeface="Arial" panose="020B0604020202020204" pitchFamily="34" charset="0"/>
              </a:rPr>
              <a:t>Eretrians</a:t>
            </a:r>
            <a:r>
              <a:rPr b="1" dirty="0">
                <a:latin typeface="Arial" panose="020B0604020202020204" pitchFamily="34" charset="0"/>
                <a:cs typeface="Arial" panose="020B0604020202020204" pitchFamily="34" charset="0"/>
              </a:rPr>
              <a:t> had succeeded in capturing and burning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6"/>
              </a:rPr>
              <a:t>Sardis</a:t>
            </a:r>
            <a:r>
              <a:rPr b="1" dirty="0">
                <a:latin typeface="Arial" panose="020B0604020202020204" pitchFamily="34" charset="0"/>
                <a:cs typeface="Arial" panose="020B0604020202020204" pitchFamily="34" charset="0"/>
              </a:rPr>
              <a:t>, but they were then forced to retreat with heavy losses. In response to this raid, Darius swore to burn down Athens and Eretria. According to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7"/>
              </a:rPr>
              <a:t>Herodotus</a:t>
            </a:r>
            <a:r>
              <a:rPr b="1" dirty="0">
                <a:latin typeface="Arial" panose="020B0604020202020204" pitchFamily="34" charset="0"/>
                <a:cs typeface="Arial" panose="020B0604020202020204" pitchFamily="34" charset="0"/>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18"/>
              </a:rPr>
              <a:t>[3]</a:t>
            </a:r>
            <a:endParaRPr b="1" baseline="30000" dirty="0">
              <a:latin typeface="Arial" panose="020B0604020202020204" pitchFamily="34" charset="0"/>
              <a:cs typeface="Arial" panose="020B0604020202020204" pitchFamily="34" charset="0"/>
            </a:endParaRPr>
          </a:p>
          <a:p>
            <a:pPr>
              <a:defRPr baseline="30000">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At the time of the battle, Sparta and Athens were the two largest city states. Once the Ionian revolt was finally crushed by the Persian victory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9"/>
              </a:rPr>
              <a:t>Battle of Lade</a:t>
            </a:r>
            <a:r>
              <a:rPr b="1" dirty="0">
                <a:latin typeface="Arial" panose="020B0604020202020204" pitchFamily="34" charset="0"/>
                <a:cs typeface="Arial" panose="020B0604020202020204" pitchFamily="34" charset="0"/>
              </a:rPr>
              <a:t> in 494 BC, Darius began plans to subjugate Greece. In 490 BC, he sent a naval task force under </a:t>
            </a:r>
            <a:r>
              <a:rPr b="1" dirty="0" err="1">
                <a:latin typeface="Arial" panose="020B0604020202020204" pitchFamily="34" charset="0"/>
                <a:cs typeface="Arial" panose="020B0604020202020204" pitchFamily="34" charset="0"/>
              </a:rPr>
              <a:t>Datis</a:t>
            </a:r>
            <a:r>
              <a:rPr b="1" dirty="0">
                <a:latin typeface="Arial" panose="020B0604020202020204" pitchFamily="34" charset="0"/>
                <a:cs typeface="Arial" panose="020B0604020202020204" pitchFamily="34" charset="0"/>
              </a:rPr>
              <a:t> and </a:t>
            </a:r>
            <a:r>
              <a:rPr b="1" dirty="0" err="1">
                <a:latin typeface="Arial" panose="020B0604020202020204" pitchFamily="34" charset="0"/>
                <a:cs typeface="Arial" panose="020B0604020202020204" pitchFamily="34" charset="0"/>
              </a:rPr>
              <a:t>Artaphernes</a:t>
            </a:r>
            <a:r>
              <a:rPr b="1" dirty="0">
                <a:latin typeface="Arial" panose="020B0604020202020204" pitchFamily="34" charset="0"/>
                <a:cs typeface="Arial" panose="020B0604020202020204" pitchFamily="34" charset="0"/>
              </a:rPr>
              <a:t> across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0"/>
              </a:rPr>
              <a:t>Aegean</a:t>
            </a:r>
            <a:r>
              <a:rPr b="1" dirty="0">
                <a:latin typeface="Arial" panose="020B0604020202020204" pitchFamily="34" charset="0"/>
                <a:cs typeface="Arial" panose="020B0604020202020204" pitchFamily="34" charset="0"/>
              </a:rPr>
              <a:t>, to subjugate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1"/>
              </a:rPr>
              <a:t>Cyclades</a:t>
            </a:r>
            <a:r>
              <a:rPr b="1" dirty="0">
                <a:latin typeface="Arial" panose="020B0604020202020204" pitchFamily="34" charset="0"/>
                <a:cs typeface="Arial" panose="020B0604020202020204" pitchFamily="34" charset="0"/>
              </a:rPr>
              <a:t>, and then to make punitive attacks on Athens and Eretria. Reaching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2"/>
              </a:rPr>
              <a:t>Euboea</a:t>
            </a:r>
            <a:r>
              <a:rPr b="1" dirty="0">
                <a:latin typeface="Arial" panose="020B0604020202020204" pitchFamily="34" charset="0"/>
                <a:cs typeface="Arial" panose="020B0604020202020204" pitchFamily="34" charset="0"/>
              </a:rPr>
              <a:t> in mid-summer after a successful campaign in the Aegean, the Persians proceeded to besiege and capture Eretria. The Persian force then sailed for Attica, landing in the bay near the town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3"/>
              </a:rPr>
              <a:t>Marathon</a:t>
            </a:r>
            <a:r>
              <a:rPr b="1" dirty="0">
                <a:latin typeface="Arial" panose="020B0604020202020204" pitchFamily="34" charset="0"/>
                <a:cs typeface="Arial" panose="020B0604020202020204" pitchFamily="34" charset="0"/>
              </a:rPr>
              <a:t>. The Athenians, joined by a small force from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9" name="Shape 3009"/>
          <p:cNvSpPr>
            <a:spLocks noGrp="1" noRot="1" noChangeAspect="1"/>
          </p:cNvSpPr>
          <p:nvPr>
            <p:ph type="sldImg"/>
          </p:nvPr>
        </p:nvSpPr>
        <p:spPr>
          <a:prstGeom prst="rect">
            <a:avLst/>
          </a:prstGeom>
        </p:spPr>
        <p:txBody>
          <a:bodyPr/>
          <a:lstStyle/>
          <a:p>
            <a:endParaRPr/>
          </a:p>
        </p:txBody>
      </p:sp>
      <p:sp>
        <p:nvSpPr>
          <p:cNvPr id="3010" name="Shape 3010"/>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7" name="Shape 3017"/>
          <p:cNvSpPr>
            <a:spLocks noGrp="1" noRot="1" noChangeAspect="1"/>
          </p:cNvSpPr>
          <p:nvPr>
            <p:ph type="sldImg"/>
          </p:nvPr>
        </p:nvSpPr>
        <p:spPr>
          <a:prstGeom prst="rect">
            <a:avLst/>
          </a:prstGeom>
        </p:spPr>
        <p:txBody>
          <a:bodyPr/>
          <a:lstStyle/>
          <a:p>
            <a:endParaRPr/>
          </a:p>
        </p:txBody>
      </p:sp>
      <p:sp>
        <p:nvSpPr>
          <p:cNvPr id="3018" name="Shape 3018"/>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inward wheeling flanks enveloped the Persians, routing them.”</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Shape 3023"/>
          <p:cNvSpPr>
            <a:spLocks noGrp="1" noRot="1" noChangeAspect="1"/>
          </p:cNvSpPr>
          <p:nvPr>
            <p:ph type="sldImg"/>
          </p:nvPr>
        </p:nvSpPr>
        <p:spPr>
          <a:prstGeom prst="rect">
            <a:avLst/>
          </a:prstGeom>
        </p:spPr>
        <p:txBody>
          <a:bodyPr/>
          <a:lstStyle/>
          <a:p>
            <a:endParaRPr/>
          </a:p>
        </p:txBody>
      </p:sp>
      <p:sp>
        <p:nvSpPr>
          <p:cNvPr id="3024" name="Shape 302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Egyptian</a:t>
            </a:r>
            <a:r>
              <a:rPr b="1" dirty="0">
                <a:latin typeface="Arial" panose="020B0604020202020204" pitchFamily="34" charset="0"/>
                <a:cs typeface="Arial" panose="020B0604020202020204" pitchFamily="34" charset="0"/>
              </a:rPr>
              <a:t> subjects revolted, indefinitely postponing any Greek expedition. After Darius died, his son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Xerxes I</a:t>
            </a:r>
            <a:r>
              <a:rPr b="1" dirty="0">
                <a:latin typeface="Arial" panose="020B0604020202020204" pitchFamily="34" charset="0"/>
                <a:cs typeface="Arial" panose="020B0604020202020204" pitchFamily="34" charset="0"/>
              </a:rPr>
              <a:t> restarted the preparations for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second invasion of Greece</a:t>
            </a:r>
            <a:r>
              <a:rPr b="1" dirty="0">
                <a:latin typeface="Arial" panose="020B0604020202020204" pitchFamily="34" charset="0"/>
                <a:cs typeface="Arial" panose="020B0604020202020204" pitchFamily="34" charset="0"/>
              </a:rPr>
              <a:t>, which finally began in 480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0" name="Shape 3030"/>
          <p:cNvSpPr>
            <a:spLocks noGrp="1" noRot="1" noChangeAspect="1"/>
          </p:cNvSpPr>
          <p:nvPr>
            <p:ph type="sldImg"/>
          </p:nvPr>
        </p:nvSpPr>
        <p:spPr>
          <a:prstGeom prst="rect">
            <a:avLst/>
          </a:prstGeom>
        </p:spPr>
        <p:txBody>
          <a:bodyPr/>
          <a:lstStyle/>
          <a:p>
            <a:endParaRPr/>
          </a:p>
        </p:txBody>
      </p:sp>
      <p:sp>
        <p:nvSpPr>
          <p:cNvPr id="3031" name="Shape 3031"/>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Classical Greek</a:t>
            </a:r>
            <a:r>
              <a:rPr b="1" dirty="0">
                <a:latin typeface="Arial" panose="020B0604020202020204" pitchFamily="34" charset="0"/>
                <a:cs typeface="Arial" panose="020B0604020202020204" pitchFamily="34" charset="0"/>
              </a:rPr>
              <a:t> civilization, which has been enduringly influential in western society, the Battle of Marathon is often seen as a pivotal moment in Mediterranean and European history.</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is perhaps now more famous as the inspiration for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marathon</a:t>
            </a:r>
            <a:r>
              <a:rPr b="1" dirty="0">
                <a:latin typeface="Arial" panose="020B0604020202020204" pitchFamily="34" charset="0"/>
                <a:cs typeface="Arial" panose="020B0604020202020204" pitchFamily="34" charset="0"/>
              </a:rPr>
              <a:t> race. Although thought to be historically inaccurate, the legend of the Greek messenger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Pheidippides</a:t>
            </a:r>
            <a:r>
              <a:rPr b="1" dirty="0">
                <a:latin typeface="Arial" panose="020B0604020202020204" pitchFamily="34" charset="0"/>
                <a:cs typeface="Arial" panose="020B0604020202020204" pitchFamily="34" charset="0"/>
              </a:rPr>
              <a:t> running to Athens with news of the victory became the inspiration for this athletic event, introduced at the 1896 Athens Olympics, and originally run between Marathon and Athens.”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3074"/>
          <p:cNvSpPr>
            <a:spLocks noGrp="1" noRot="1" noChangeAspect="1"/>
          </p:cNvSpPr>
          <p:nvPr>
            <p:ph type="sldImg"/>
          </p:nvPr>
        </p:nvSpPr>
        <p:spPr>
          <a:prstGeom prst="rect">
            <a:avLst/>
          </a:prstGeom>
        </p:spPr>
        <p:txBody>
          <a:bodyPr/>
          <a:lstStyle/>
          <a:p>
            <a:endParaRPr/>
          </a:p>
        </p:txBody>
      </p:sp>
      <p:sp>
        <p:nvSpPr>
          <p:cNvPr id="3075" name="Shape 3075"/>
          <p:cNvSpPr>
            <a:spLocks noGrp="1"/>
          </p:cNvSpPr>
          <p:nvPr>
            <p:ph type="body" sz="quarter" idx="1"/>
          </p:nvPr>
        </p:nvSpPr>
        <p:spPr>
          <a:prstGeom prst="rect">
            <a:avLst/>
          </a:prstGeom>
        </p:spPr>
        <p:txBody>
          <a:bodyPr/>
          <a:lstStyle/>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defRPr>
                <a:latin typeface="Arial"/>
                <a:ea typeface="Arial"/>
                <a:cs typeface="Arial"/>
                <a:sym typeface="Arial"/>
              </a:defRPr>
            </a:pPr>
            <a:r>
              <a:rPr b="1">
                <a:latin typeface="Arial" panose="020B0604020202020204" pitchFamily="34" charset="0"/>
                <a:cs typeface="Arial" panose="020B0604020202020204" pitchFamily="34" charset="0"/>
              </a:rPr>
              <a:t>“The Battle of Thermopylae (</a:t>
            </a:r>
            <a:r>
              <a:rPr b="1" u="sng">
                <a:solidFill>
                  <a:srgbClr val="808000"/>
                </a:solidFill>
                <a:uFill>
                  <a:solidFill>
                    <a:srgbClr val="808000"/>
                  </a:solidFill>
                </a:uFill>
                <a:latin typeface="Arial" panose="020B0604020202020204" pitchFamily="34" charset="0"/>
                <a:cs typeface="Arial" panose="020B0604020202020204" pitchFamily="34" charset="0"/>
                <a:hlinkClick r:id="rId3"/>
              </a:rPr>
              <a:t>/θərˈmɒpᵻliː/</a:t>
            </a:r>
            <a:r>
              <a:rPr b="1">
                <a:latin typeface="Arial" panose="020B0604020202020204" pitchFamily="34" charset="0"/>
                <a:cs typeface="Arial" panose="020B0604020202020204" pitchFamily="34" charset="0"/>
              </a:rPr>
              <a:t> </a:t>
            </a:r>
            <a:r>
              <a:rPr b="1" u="sng">
                <a:solidFill>
                  <a:srgbClr val="808000"/>
                </a:solidFill>
                <a:uFill>
                  <a:solidFill>
                    <a:srgbClr val="808000"/>
                  </a:solidFill>
                </a:uFill>
                <a:latin typeface="Arial" panose="020B0604020202020204" pitchFamily="34" charset="0"/>
                <a:cs typeface="Arial" panose="020B0604020202020204" pitchFamily="34" charset="0"/>
                <a:hlinkClick r:id="rId4"/>
              </a:rPr>
              <a:t>thər-</a:t>
            </a:r>
            <a:r>
              <a:rPr b="1" u="sng" cap="small">
                <a:solidFill>
                  <a:srgbClr val="808000"/>
                </a:solidFill>
                <a:uFill>
                  <a:solidFill>
                    <a:srgbClr val="808000"/>
                  </a:solidFill>
                </a:uFill>
                <a:latin typeface="Arial" panose="020B0604020202020204" pitchFamily="34" charset="0"/>
                <a:cs typeface="Arial" panose="020B0604020202020204" pitchFamily="34" charset="0"/>
                <a:hlinkClick r:id="rId4"/>
              </a:rPr>
              <a:t>MOP</a:t>
            </a:r>
            <a:r>
              <a:rPr b="1" u="sng">
                <a:solidFill>
                  <a:srgbClr val="808000"/>
                </a:solidFill>
                <a:uFill>
                  <a:solidFill>
                    <a:srgbClr val="808000"/>
                  </a:solidFill>
                </a:uFill>
                <a:latin typeface="Arial" panose="020B0604020202020204" pitchFamily="34" charset="0"/>
                <a:cs typeface="Arial" panose="020B0604020202020204" pitchFamily="34" charset="0"/>
                <a:hlinkClick r:id="rId4"/>
              </a:rPr>
              <a:t>-i-lee</a:t>
            </a:r>
            <a:r>
              <a:rPr b="1">
                <a:latin typeface="Arial" panose="020B0604020202020204" pitchFamily="34" charset="0"/>
                <a:cs typeface="Arial" panose="020B0604020202020204" pitchFamily="34" charset="0"/>
              </a:rPr>
              <a:t>; </a:t>
            </a:r>
            <a:r>
              <a:rPr b="1" u="sng">
                <a:solidFill>
                  <a:srgbClr val="808000"/>
                </a:solidFill>
                <a:uFill>
                  <a:solidFill>
                    <a:srgbClr val="808000"/>
                  </a:solidFill>
                </a:uFill>
                <a:latin typeface="Arial" panose="020B0604020202020204" pitchFamily="34" charset="0"/>
                <a:cs typeface="Arial" panose="020B0604020202020204" pitchFamily="34" charset="0"/>
                <a:hlinkClick r:id="rId5"/>
              </a:rPr>
              <a:t>Greek</a:t>
            </a:r>
            <a:r>
              <a:rPr b="1">
                <a:latin typeface="Arial" panose="020B0604020202020204" pitchFamily="34" charset="0"/>
                <a:cs typeface="Arial" panose="020B0604020202020204" pitchFamily="34" charset="0"/>
              </a:rPr>
              <a:t>: Μάχη τῶν Θερμοπυλῶν, Machē tōn Thermopylōn) was fought between an alliance of </a:t>
            </a:r>
            <a:r>
              <a:rPr b="1" u="sng">
                <a:solidFill>
                  <a:srgbClr val="808000"/>
                </a:solidFill>
                <a:uFill>
                  <a:solidFill>
                    <a:srgbClr val="808000"/>
                  </a:solidFill>
                </a:uFill>
                <a:latin typeface="Arial" panose="020B0604020202020204" pitchFamily="34" charset="0"/>
                <a:cs typeface="Arial" panose="020B0604020202020204" pitchFamily="34" charset="0"/>
                <a:hlinkClick r:id="rId6"/>
              </a:rPr>
              <a:t>Greek</a:t>
            </a:r>
            <a:r>
              <a:rPr b="1">
                <a:latin typeface="Arial" panose="020B0604020202020204" pitchFamily="34" charset="0"/>
                <a:cs typeface="Arial" panose="020B0604020202020204" pitchFamily="34" charset="0"/>
              </a:rPr>
              <a:t> </a:t>
            </a:r>
            <a:r>
              <a:rPr b="1" u="sng">
                <a:solidFill>
                  <a:srgbClr val="808000"/>
                </a:solidFill>
                <a:uFill>
                  <a:solidFill>
                    <a:srgbClr val="808000"/>
                  </a:solidFill>
                </a:uFill>
                <a:latin typeface="Arial" panose="020B0604020202020204" pitchFamily="34" charset="0"/>
                <a:cs typeface="Arial" panose="020B0604020202020204" pitchFamily="34" charset="0"/>
                <a:hlinkClick r:id="rId7"/>
              </a:rPr>
              <a:t>city-states</a:t>
            </a:r>
            <a:r>
              <a:rPr b="1">
                <a:latin typeface="Arial" panose="020B0604020202020204" pitchFamily="34" charset="0"/>
                <a:cs typeface="Arial" panose="020B0604020202020204" pitchFamily="34" charset="0"/>
              </a:rPr>
              <a:t>, led by </a:t>
            </a:r>
            <a:r>
              <a:rPr b="1" u="sng">
                <a:solidFill>
                  <a:srgbClr val="808000"/>
                </a:solidFill>
                <a:uFill>
                  <a:solidFill>
                    <a:srgbClr val="808000"/>
                  </a:solidFill>
                </a:uFill>
                <a:latin typeface="Arial" panose="020B0604020202020204" pitchFamily="34" charset="0"/>
                <a:cs typeface="Arial" panose="020B0604020202020204" pitchFamily="34" charset="0"/>
                <a:hlinkClick r:id="rId8"/>
              </a:rPr>
              <a:t>King Leonidas</a:t>
            </a:r>
            <a:r>
              <a:rPr b="1">
                <a:latin typeface="Arial" panose="020B0604020202020204" pitchFamily="34" charset="0"/>
                <a:cs typeface="Arial" panose="020B0604020202020204" pitchFamily="34" charset="0"/>
              </a:rPr>
              <a:t> of </a:t>
            </a:r>
            <a:r>
              <a:rPr b="1" u="sng">
                <a:solidFill>
                  <a:srgbClr val="808000"/>
                </a:solidFill>
                <a:uFill>
                  <a:solidFill>
                    <a:srgbClr val="808000"/>
                  </a:solidFill>
                </a:uFill>
                <a:latin typeface="Arial" panose="020B0604020202020204" pitchFamily="34" charset="0"/>
                <a:cs typeface="Arial" panose="020B0604020202020204" pitchFamily="34" charset="0"/>
                <a:hlinkClick r:id="rId9"/>
              </a:rPr>
              <a:t>Sparta</a:t>
            </a:r>
            <a:r>
              <a:rPr b="1">
                <a:latin typeface="Arial" panose="020B0604020202020204" pitchFamily="34" charset="0"/>
                <a:cs typeface="Arial" panose="020B0604020202020204" pitchFamily="34" charset="0"/>
              </a:rPr>
              <a:t>, and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10"/>
              </a:rPr>
              <a:t>Persian Empire</a:t>
            </a:r>
            <a:r>
              <a:rPr b="1">
                <a:latin typeface="Arial" panose="020B0604020202020204" pitchFamily="34" charset="0"/>
                <a:cs typeface="Arial" panose="020B0604020202020204" pitchFamily="34" charset="0"/>
              </a:rPr>
              <a:t> of </a:t>
            </a:r>
            <a:r>
              <a:rPr b="1" u="sng">
                <a:solidFill>
                  <a:srgbClr val="808000"/>
                </a:solidFill>
                <a:uFill>
                  <a:solidFill>
                    <a:srgbClr val="808000"/>
                  </a:solidFill>
                </a:uFill>
                <a:latin typeface="Arial" panose="020B0604020202020204" pitchFamily="34" charset="0"/>
                <a:cs typeface="Arial" panose="020B0604020202020204" pitchFamily="34" charset="0"/>
                <a:hlinkClick r:id="rId11"/>
              </a:rPr>
              <a:t>Xerxes I</a:t>
            </a:r>
            <a:r>
              <a:rPr b="1">
                <a:latin typeface="Arial" panose="020B0604020202020204" pitchFamily="34" charset="0"/>
                <a:cs typeface="Arial" panose="020B0604020202020204" pitchFamily="34" charset="0"/>
              </a:rPr>
              <a:t> over the course of three days, during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12"/>
              </a:rPr>
              <a:t>second Persian invasion of Greece</a:t>
            </a:r>
            <a:r>
              <a:rPr b="1">
                <a:latin typeface="Arial" panose="020B0604020202020204" pitchFamily="34" charset="0"/>
                <a:cs typeface="Arial" panose="020B0604020202020204" pitchFamily="34" charset="0"/>
              </a:rPr>
              <a:t>. It took place simultaneously with the naval </a:t>
            </a:r>
            <a:r>
              <a:rPr b="1" u="sng">
                <a:solidFill>
                  <a:srgbClr val="808000"/>
                </a:solidFill>
                <a:uFill>
                  <a:solidFill>
                    <a:srgbClr val="808000"/>
                  </a:solidFill>
                </a:uFill>
                <a:latin typeface="Arial" panose="020B0604020202020204" pitchFamily="34" charset="0"/>
                <a:cs typeface="Arial" panose="020B0604020202020204" pitchFamily="34" charset="0"/>
                <a:hlinkClick r:id="rId13"/>
              </a:rPr>
              <a:t>battle at Artemisium</a:t>
            </a:r>
            <a:r>
              <a:rPr b="1">
                <a:latin typeface="Arial" panose="020B0604020202020204" pitchFamily="34" charset="0"/>
                <a:cs typeface="Arial" panose="020B0604020202020204" pitchFamily="34" charset="0"/>
              </a:rPr>
              <a:t>, in August or September 480 BC, at the narrow coastal pass of </a:t>
            </a:r>
            <a:r>
              <a:rPr b="1" u="sng">
                <a:solidFill>
                  <a:srgbClr val="808000"/>
                </a:solidFill>
                <a:uFill>
                  <a:solidFill>
                    <a:srgbClr val="808000"/>
                  </a:solidFill>
                </a:uFill>
                <a:latin typeface="Arial" panose="020B0604020202020204" pitchFamily="34" charset="0"/>
                <a:cs typeface="Arial" panose="020B0604020202020204" pitchFamily="34" charset="0"/>
                <a:hlinkClick r:id="rId14"/>
              </a:rPr>
              <a:t>Thermopylae</a:t>
            </a:r>
            <a:r>
              <a:rPr b="1">
                <a:latin typeface="Arial" panose="020B0604020202020204" pitchFamily="34" charset="0"/>
                <a:cs typeface="Arial" panose="020B0604020202020204" pitchFamily="34" charset="0"/>
              </a:rPr>
              <a:t> ("The Hot Gates"). The Persian invasion was a delayed response to the defeat of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15"/>
              </a:rPr>
              <a:t>first Persian invasion of Greece</a:t>
            </a:r>
            <a:r>
              <a:rPr b="1">
                <a:latin typeface="Arial" panose="020B0604020202020204" pitchFamily="34" charset="0"/>
                <a:cs typeface="Arial" panose="020B0604020202020204" pitchFamily="34" charset="0"/>
              </a:rPr>
              <a:t>, which had been ended by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16"/>
              </a:rPr>
              <a:t>Athenian</a:t>
            </a:r>
            <a:r>
              <a:rPr b="1">
                <a:latin typeface="Arial" panose="020B0604020202020204" pitchFamily="34" charset="0"/>
                <a:cs typeface="Arial" panose="020B0604020202020204" pitchFamily="34" charset="0"/>
              </a:rPr>
              <a:t> victory at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17"/>
              </a:rPr>
              <a:t>Battle of Marathon</a:t>
            </a:r>
            <a:r>
              <a:rPr b="1">
                <a:latin typeface="Arial" panose="020B0604020202020204" pitchFamily="34" charset="0"/>
                <a:cs typeface="Arial" panose="020B0604020202020204" pitchFamily="34" charset="0"/>
              </a:rPr>
              <a:t> in 490 BC. Xerxes had amassed a huge army and navy, and set out to conquer all of Greece. The Athenian general </a:t>
            </a:r>
            <a:r>
              <a:rPr b="1" u="sng">
                <a:solidFill>
                  <a:srgbClr val="808000"/>
                </a:solidFill>
                <a:uFill>
                  <a:solidFill>
                    <a:srgbClr val="808000"/>
                  </a:solidFill>
                </a:uFill>
                <a:latin typeface="Arial" panose="020B0604020202020204" pitchFamily="34" charset="0"/>
                <a:cs typeface="Arial" panose="020B0604020202020204" pitchFamily="34" charset="0"/>
                <a:hlinkClick r:id="rId18"/>
              </a:rPr>
              <a:t>Themistocles</a:t>
            </a:r>
            <a:r>
              <a:rPr b="1">
                <a:latin typeface="Arial" panose="020B0604020202020204" pitchFamily="34" charset="0"/>
                <a:cs typeface="Arial" panose="020B0604020202020204" pitchFamily="34" charset="0"/>
              </a:rPr>
              <a:t> had proposed that the allied Greeks block the advance of the Persian army at the pass of Thermopylae, and simultaneously block the Persian navy at the Straits of </a:t>
            </a:r>
            <a:r>
              <a:rPr b="1" u="sng">
                <a:solidFill>
                  <a:srgbClr val="808000"/>
                </a:solidFill>
                <a:uFill>
                  <a:solidFill>
                    <a:srgbClr val="808000"/>
                  </a:solidFill>
                </a:uFill>
                <a:latin typeface="Arial" panose="020B0604020202020204" pitchFamily="34" charset="0"/>
                <a:cs typeface="Arial" panose="020B0604020202020204" pitchFamily="34" charset="0"/>
                <a:hlinkClick r:id="rId13"/>
              </a:rPr>
              <a:t>Artemisium</a:t>
            </a:r>
            <a:r>
              <a:rPr b="1">
                <a:latin typeface="Arial" panose="020B0604020202020204" pitchFamily="34" charset="0"/>
                <a:cs typeface="Arial" panose="020B0604020202020204" pitchFamily="34" charset="0"/>
              </a:rPr>
              <a:t>.</a:t>
            </a:r>
          </a:p>
          <a:p>
            <a:pPr>
              <a:defRPr>
                <a:latin typeface="Arial"/>
                <a:ea typeface="Arial"/>
                <a:cs typeface="Arial"/>
                <a:sym typeface="Arial"/>
              </a:defRPr>
            </a:pPr>
            <a:r>
              <a:rPr b="1">
                <a:latin typeface="Arial" panose="020B0604020202020204" pitchFamily="34" charset="0"/>
                <a:cs typeface="Arial" panose="020B0604020202020204" pitchFamily="34" charset="0"/>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b="1" u="sng" baseline="30000">
                <a:solidFill>
                  <a:srgbClr val="808000"/>
                </a:solidFill>
                <a:uFill>
                  <a:solidFill>
                    <a:srgbClr val="808000"/>
                  </a:solidFill>
                </a:uFill>
                <a:latin typeface="Arial" panose="020B0604020202020204" pitchFamily="34" charset="0"/>
                <a:cs typeface="Arial" panose="020B0604020202020204" pitchFamily="34" charset="0"/>
                <a:hlinkClick r:id="rId19"/>
              </a:rPr>
              <a:t>[8]</a:t>
            </a:r>
            <a:r>
              <a:rPr b="1" u="sng" baseline="30000">
                <a:solidFill>
                  <a:srgbClr val="808000"/>
                </a:solidFill>
                <a:uFill>
                  <a:solidFill>
                    <a:srgbClr val="808000"/>
                  </a:solidFill>
                </a:uFill>
                <a:latin typeface="Arial" panose="020B0604020202020204" pitchFamily="34" charset="0"/>
                <a:cs typeface="Arial" panose="020B0604020202020204" pitchFamily="34" charset="0"/>
                <a:hlinkClick r:id="rId20"/>
              </a:rPr>
              <a:t>[9]</a:t>
            </a:r>
            <a:r>
              <a:rPr b="1">
                <a:latin typeface="Arial" panose="020B0604020202020204" pitchFamily="34" charset="0"/>
                <a:cs typeface="Arial" panose="020B0604020202020204" pitchFamily="34" charset="0"/>
              </a:rPr>
              <a:t> arrived at the pass in late August or early September. The vastly outnumbered Greeks held off the Persians for seven days (including three of battle) before the rear-guard was annihilated in one of history's most famous </a:t>
            </a:r>
            <a:r>
              <a:rPr b="1" u="sng">
                <a:solidFill>
                  <a:srgbClr val="808000"/>
                </a:solidFill>
                <a:uFill>
                  <a:solidFill>
                    <a:srgbClr val="808000"/>
                  </a:solidFill>
                </a:uFill>
                <a:latin typeface="Arial" panose="020B0604020202020204" pitchFamily="34" charset="0"/>
                <a:cs typeface="Arial" panose="020B0604020202020204" pitchFamily="34" charset="0"/>
                <a:hlinkClick r:id="rId21"/>
              </a:rPr>
              <a:t>last stands</a:t>
            </a:r>
            <a:r>
              <a:rPr b="1">
                <a:latin typeface="Arial" panose="020B0604020202020204" pitchFamily="34" charset="0"/>
                <a:cs typeface="Arial" panose="020B0604020202020204" pitchFamily="34" charset="0"/>
              </a:rPr>
              <a:t>. During two full days of battle, the small force led by Leonidas blocked the only road by which the massive Persian army could pass. After the second day, a local resident named </a:t>
            </a:r>
            <a:r>
              <a:rPr b="1" u="sng">
                <a:solidFill>
                  <a:srgbClr val="808000"/>
                </a:solidFill>
                <a:uFill>
                  <a:solidFill>
                    <a:srgbClr val="808000"/>
                  </a:solidFill>
                </a:uFill>
                <a:latin typeface="Arial" panose="020B0604020202020204" pitchFamily="34" charset="0"/>
                <a:cs typeface="Arial" panose="020B0604020202020204" pitchFamily="34" charset="0"/>
                <a:hlinkClick r:id="rId22"/>
              </a:rPr>
              <a:t>Ephialtes</a:t>
            </a:r>
            <a:r>
              <a:rPr b="1">
                <a:latin typeface="Arial" panose="020B0604020202020204" pitchFamily="34" charset="0"/>
                <a:cs typeface="Arial" panose="020B0604020202020204" pitchFamily="34" charset="0"/>
              </a:rPr>
              <a:t> betrayed the Greeks by revealing that a small path led behind the Greek lines. Leonidas, aware that his force was being outflanked, dismissed the bulk of the Greek army and remained to guard their retreat with 300 </a:t>
            </a:r>
            <a:r>
              <a:rPr b="1" u="sng">
                <a:solidFill>
                  <a:srgbClr val="808000"/>
                </a:solidFill>
                <a:uFill>
                  <a:solidFill>
                    <a:srgbClr val="808000"/>
                  </a:solidFill>
                </a:uFill>
                <a:latin typeface="Arial" panose="020B0604020202020204" pitchFamily="34" charset="0"/>
                <a:cs typeface="Arial" panose="020B0604020202020204" pitchFamily="34" charset="0"/>
                <a:hlinkClick r:id="rId23"/>
              </a:rPr>
              <a:t>Spartans</a:t>
            </a:r>
            <a:r>
              <a:rPr b="1">
                <a:latin typeface="Arial" panose="020B0604020202020204" pitchFamily="34" charset="0"/>
                <a:cs typeface="Arial" panose="020B0604020202020204" pitchFamily="34" charset="0"/>
              </a:rPr>
              <a:t>, 700 </a:t>
            </a:r>
            <a:r>
              <a:rPr b="1" u="sng">
                <a:solidFill>
                  <a:srgbClr val="808000"/>
                </a:solidFill>
                <a:uFill>
                  <a:solidFill>
                    <a:srgbClr val="808000"/>
                  </a:solidFill>
                </a:uFill>
                <a:latin typeface="Arial" panose="020B0604020202020204" pitchFamily="34" charset="0"/>
                <a:cs typeface="Arial" panose="020B0604020202020204" pitchFamily="34" charset="0"/>
                <a:hlinkClick r:id="rId24"/>
              </a:rPr>
              <a:t>Thespians</a:t>
            </a:r>
            <a:r>
              <a:rPr b="1">
                <a:latin typeface="Arial" panose="020B0604020202020204" pitchFamily="34" charset="0"/>
                <a:cs typeface="Arial" panose="020B0604020202020204" pitchFamily="34" charset="0"/>
              </a:rPr>
              <a:t>, 400 </a:t>
            </a:r>
            <a:r>
              <a:rPr b="1" u="sng">
                <a:solidFill>
                  <a:srgbClr val="808000"/>
                </a:solidFill>
                <a:uFill>
                  <a:solidFill>
                    <a:srgbClr val="808000"/>
                  </a:solidFill>
                </a:uFill>
                <a:latin typeface="Arial" panose="020B0604020202020204" pitchFamily="34" charset="0"/>
                <a:cs typeface="Arial" panose="020B0604020202020204" pitchFamily="34" charset="0"/>
                <a:hlinkClick r:id="rId25"/>
              </a:rPr>
              <a:t>Thebans</a:t>
            </a:r>
            <a:r>
              <a:rPr b="1">
                <a:latin typeface="Arial" panose="020B0604020202020204" pitchFamily="34" charset="0"/>
                <a:cs typeface="Arial" panose="020B0604020202020204" pitchFamily="34" charset="0"/>
              </a:rPr>
              <a:t>, and perhaps a few hundred others, most of whom were killed.</a:t>
            </a:r>
          </a:p>
          <a:p>
            <a:pPr>
              <a:defRPr>
                <a:latin typeface="Arial"/>
                <a:ea typeface="Arial"/>
                <a:cs typeface="Arial"/>
                <a:sym typeface="Arial"/>
              </a:defRPr>
            </a:pPr>
            <a:r>
              <a:rPr b="1">
                <a:latin typeface="Arial" panose="020B0604020202020204" pitchFamily="34" charset="0"/>
                <a:cs typeface="Arial" panose="020B0604020202020204" pitchFamily="34" charset="0"/>
              </a:rPr>
              <a:t>At Artemisium, the Greek navy, under the command of the Athenian politician Themistocles, received news of the defeat. Since the Greek strategy required both Thermopylae and Artemisium to be held, and given their losses, it was decided to withdraw to </a:t>
            </a:r>
            <a:r>
              <a:rPr b="1" u="sng">
                <a:solidFill>
                  <a:srgbClr val="808000"/>
                </a:solidFill>
                <a:uFill>
                  <a:solidFill>
                    <a:srgbClr val="808000"/>
                  </a:solidFill>
                </a:uFill>
                <a:latin typeface="Arial" panose="020B0604020202020204" pitchFamily="34" charset="0"/>
                <a:cs typeface="Arial" panose="020B0604020202020204" pitchFamily="34" charset="0"/>
                <a:hlinkClick r:id="rId26"/>
              </a:rPr>
              <a:t>Salamis</a:t>
            </a:r>
            <a:r>
              <a:rPr b="1">
                <a:latin typeface="Arial" panose="020B0604020202020204" pitchFamily="34" charset="0"/>
                <a:cs typeface="Arial" panose="020B0604020202020204" pitchFamily="34" charset="0"/>
              </a:rPr>
              <a:t>. The Persians overran </a:t>
            </a:r>
            <a:r>
              <a:rPr b="1" u="sng">
                <a:solidFill>
                  <a:srgbClr val="808000"/>
                </a:solidFill>
                <a:uFill>
                  <a:solidFill>
                    <a:srgbClr val="808000"/>
                  </a:solidFill>
                </a:uFill>
                <a:latin typeface="Arial" panose="020B0604020202020204" pitchFamily="34" charset="0"/>
                <a:cs typeface="Arial" panose="020B0604020202020204" pitchFamily="34" charset="0"/>
                <a:hlinkClick r:id="rId27"/>
              </a:rPr>
              <a:t>Boeotia</a:t>
            </a:r>
            <a:r>
              <a:rPr b="1">
                <a:latin typeface="Arial" panose="020B0604020202020204" pitchFamily="34" charset="0"/>
                <a:cs typeface="Arial" panose="020B0604020202020204" pitchFamily="34" charset="0"/>
              </a:rPr>
              <a:t> and then captured the evacuated Athens. The Greek fleet—seeking a decisive victory over the Persian armada—attacked and defeated the invaders at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28"/>
              </a:rPr>
              <a:t>Battle of Salamis</a:t>
            </a:r>
            <a:r>
              <a:rPr b="1">
                <a:latin typeface="Arial" panose="020B0604020202020204" pitchFamily="34" charset="0"/>
                <a:cs typeface="Arial" panose="020B0604020202020204" pitchFamily="34" charset="0"/>
              </a:rPr>
              <a:t> in late 480 BC. Fearful of being trapped in Europe, Xerxes withdrew with much of his army to Asia (losing most to starvation and disease), leaving </a:t>
            </a:r>
            <a:r>
              <a:rPr b="1" u="sng">
                <a:solidFill>
                  <a:srgbClr val="808000"/>
                </a:solidFill>
                <a:uFill>
                  <a:solidFill>
                    <a:srgbClr val="808000"/>
                  </a:solidFill>
                </a:uFill>
                <a:latin typeface="Arial" panose="020B0604020202020204" pitchFamily="34" charset="0"/>
                <a:cs typeface="Arial" panose="020B0604020202020204" pitchFamily="34" charset="0"/>
                <a:hlinkClick r:id="rId29"/>
              </a:rPr>
              <a:t>Mardonius</a:t>
            </a:r>
            <a:r>
              <a:rPr b="1">
                <a:latin typeface="Arial" panose="020B0604020202020204" pitchFamily="34" charset="0"/>
                <a:cs typeface="Arial" panose="020B0604020202020204" pitchFamily="34" charset="0"/>
              </a:rPr>
              <a:t> to attempt to complete the conquest of Greece. However, the following year saw a Greek army decisively defeat the Persians at the </a:t>
            </a:r>
            <a:r>
              <a:rPr b="1" u="sng">
                <a:solidFill>
                  <a:srgbClr val="808000"/>
                </a:solidFill>
                <a:uFill>
                  <a:solidFill>
                    <a:srgbClr val="808000"/>
                  </a:solidFill>
                </a:uFill>
                <a:latin typeface="Arial" panose="020B0604020202020204" pitchFamily="34" charset="0"/>
                <a:cs typeface="Arial" panose="020B0604020202020204" pitchFamily="34" charset="0"/>
                <a:hlinkClick r:id="rId30"/>
              </a:rPr>
              <a:t>Battle of Plataea</a:t>
            </a:r>
            <a:r>
              <a:rPr b="1">
                <a:latin typeface="Arial" panose="020B0604020202020204" pitchFamily="34" charset="0"/>
                <a:cs typeface="Arial" panose="020B0604020202020204" pitchFamily="34" charset="0"/>
              </a:rPr>
              <a:t>, thereby ending the Persian invasion.</a:t>
            </a:r>
          </a:p>
          <a:p>
            <a:pPr>
              <a:defRPr>
                <a:latin typeface="Arial"/>
                <a:ea typeface="Arial"/>
                <a:cs typeface="Arial"/>
                <a:sym typeface="Arial"/>
              </a:defRPr>
            </a:pPr>
            <a:r>
              <a:rPr b="1">
                <a:latin typeface="Arial" panose="020B0604020202020204" pitchFamily="34" charset="0"/>
                <a:cs typeface="Arial" panose="020B0604020202020204" pitchFamily="34" charset="0"/>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b="1" u="sng">
                <a:solidFill>
                  <a:srgbClr val="808000"/>
                </a:solidFill>
                <a:uFill>
                  <a:solidFill>
                    <a:srgbClr val="808000"/>
                  </a:solidFill>
                </a:uFill>
                <a:latin typeface="Arial" panose="020B0604020202020204" pitchFamily="34" charset="0"/>
                <a:cs typeface="Arial" panose="020B0604020202020204" pitchFamily="34" charset="0"/>
                <a:hlinkClick r:id="rId31"/>
              </a:rPr>
              <a:t>force multipliers</a:t>
            </a:r>
            <a:r>
              <a:rPr b="1">
                <a:latin typeface="Arial" panose="020B0604020202020204" pitchFamily="34" charset="0"/>
                <a:cs typeface="Arial" panose="020B0604020202020204" pitchFamily="34" charset="0"/>
              </a:rPr>
              <a:t> and has become a symbol of courage against overwhelming odds.”</a:t>
            </a:r>
          </a:p>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defRPr>
                <a:latin typeface="Arial"/>
                <a:ea typeface="Arial"/>
                <a:cs typeface="Arial"/>
                <a:sym typeface="Arial"/>
              </a:defRPr>
            </a:pPr>
            <a:r>
              <a:rPr b="1">
                <a:latin typeface="Arial" panose="020B0604020202020204" pitchFamily="34" charset="0"/>
                <a:cs typeface="Arial" panose="020B0604020202020204" pitchFamily="34" charset="0"/>
              </a:rPr>
              <a:t>https://en.wikipedia.org/wiki/Battle_of_Thermopylae</a:t>
            </a:r>
          </a:p>
          <a:p>
            <a:pPr>
              <a:defRPr>
                <a:latin typeface="Arial"/>
                <a:ea typeface="Arial"/>
                <a:cs typeface="Arial"/>
                <a:sym typeface="Arial"/>
              </a:defRPr>
            </a:pPr>
            <a:r>
              <a:rPr b="1">
                <a:latin typeface="Arial" panose="020B0604020202020204" pitchFamily="34" charset="0"/>
                <a:cs typeface="Arial" panose="020B0604020202020204" pitchFamily="34" charset="0"/>
              </a:rPr>
              <a:t>Accessed 12 Sep 2016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36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53</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algn="just" rtl="1">
              <a:spcBef>
                <a:spcPts val="400"/>
              </a:spcBef>
              <a:spcAft>
                <a:spcPts val="0"/>
              </a:spcAft>
            </a:pPr>
            <a:r>
              <a:rPr lang="ar-JO" sz="1800" b="1" u="none" strike="noStrike" dirty="0">
                <a:solidFill>
                  <a:srgbClr val="000000"/>
                </a:solidFill>
                <a:effectLst/>
                <a:latin typeface="Arial" panose="020B0604020202020204" pitchFamily="34" charset="0"/>
              </a:rPr>
              <a:t>لقرونٍ عدَّة، لم يتمكَّنْ أحدٌ من فَكِّ تشفير التسلسل الزمنيِّ لملوك إسرائيل ويهوذا، لأنَّه كان معقَّدًا جدًّا من نواحٍ عدَّة:</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1. النظام: كان لدى إسرائيل تقويمان: تقويمٌ مدنيٌّ يبدأ بعيد الأبواق في شهر أيلول/سبتمبر (في الشهر العبريِّ "تشري" [</a:t>
            </a:r>
            <a:r>
              <a:rPr lang="en-US" sz="1800" b="1" u="none" strike="noStrike" dirty="0">
                <a:solidFill>
                  <a:srgbClr val="000000"/>
                </a:solidFill>
                <a:effectLst/>
                <a:latin typeface="Arial" panose="020B0604020202020204" pitchFamily="34" charset="0"/>
              </a:rPr>
              <a:t>Tishri]، </a:t>
            </a:r>
            <a:r>
              <a:rPr lang="ar-JO" sz="1800" b="1" u="none" strike="noStrike" dirty="0">
                <a:solidFill>
                  <a:srgbClr val="000000"/>
                </a:solidFill>
                <a:effectLst/>
                <a:latin typeface="Arial" panose="020B0604020202020204" pitchFamily="34" charset="0"/>
              </a:rPr>
              <a:t>ومن المفارقات أنَّه يُسمَّى بالشهر السابع!). والتقويم المقدَّس الذي يبدأ في الشهر العبريِّ "نيسان" (</a:t>
            </a:r>
            <a:r>
              <a:rPr lang="en-US" sz="1800" b="1" u="none" strike="noStrike" dirty="0">
                <a:solidFill>
                  <a:srgbClr val="000000"/>
                </a:solidFill>
                <a:effectLst/>
                <a:latin typeface="Arial" panose="020B0604020202020204" pitchFamily="34" charset="0"/>
              </a:rPr>
              <a:t>Nisan) </a:t>
            </a:r>
            <a:r>
              <a:rPr lang="ar-JO" sz="1800" b="1" u="none" strike="noStrike" dirty="0">
                <a:solidFill>
                  <a:srgbClr val="000000"/>
                </a:solidFill>
                <a:effectLst/>
                <a:latin typeface="Arial" panose="020B0604020202020204" pitchFamily="34" charset="0"/>
              </a:rPr>
              <a:t>وهو يتزامن مع "الخروج من أرض مصر"، ويقع في الشهرين آذار/مارس وأبريل/نيسان. ولكنْ أيُّ التقويمين استخدَمَه شعبُ الله؟</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2. تَوَلِّي (اعتلاء) العرش: هل احتسب كاتبُ سِفْرَي الملوك ذلك الجزء من السنة المتبقِّي عند تتويج الملك على أنَّه سنةٌ كاملة؟ ومن شأن سنة اعتلاء العرش هذه أن تُغيِّر التواريخ على نحوٍ كبير، مع الأخذ في الحسبان أنَّنا نتحدَّث عن ما مجموعه 39 عمليَّةَ تنصيبٍ مَلَكيٍّ حدثَتْ في إسرائيل ويهوذا.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وأخيراً، في أواخر القرن العشرين، اكتشف باحثُ العهد القديم في كنيسة السبتيِّين إدوين تي لي (</a:t>
            </a:r>
            <a:r>
              <a:rPr lang="en-US" sz="1800" b="1" u="none" strike="noStrike" dirty="0">
                <a:solidFill>
                  <a:srgbClr val="000000"/>
                </a:solidFill>
                <a:effectLst/>
                <a:latin typeface="Arial" panose="020B0604020202020204" pitchFamily="34" charset="0"/>
              </a:rPr>
              <a:t>Edwin Thiele) </a:t>
            </a:r>
            <a:r>
              <a:rPr lang="ar-JO" sz="1800" b="1" u="none" strike="noStrike" dirty="0">
                <a:solidFill>
                  <a:srgbClr val="000000"/>
                </a:solidFill>
                <a:effectLst/>
                <a:latin typeface="Arial" panose="020B0604020202020204" pitchFamily="34" charset="0"/>
              </a:rPr>
              <a:t>التسلسلَ الزمنيّ.</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أ) كان لدى يهوذا وإسرائيل نظامان للتأريخ للسنوات التي حدث فيها اعتلاءٌ للعرش، وكان هذان النظامان مُستنِدَيْن على أساس تقويمين مختلفَيْن (تقويمٍ مَدَنيٍّ في مقابل تقويمٍ علمانيّ). علاوةً على ذلك، كان هذا يتبدَّل مرَّتين بناءً على ما إذا كان نظام اعتلاء العرش قد جرى استخدامه أم لا.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ب) إضافةً إلى ما سَبَق، حدثَتْ حالاتٌ عدَّة استمرَّ فيها المَلِكُ في الحُكْم بعْدَ تتويج ابنه، وهو ما أدَّى إلى حالةٍ من الحُكْم المشترَك (وجود ملكين في الوقت نفسه)– وقد حدث هذا في كلٍّ من إسرائيل ويهوذا.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ج) حدث مرَّتين في إسرائيل أنْ تَنَافَسَ ملكان على الحُكْم في الوقت نفسه</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د) أخيرًا، أساء أحدُ العلماء فهمَ العوامل المذكورة أعلاه وحاوَلَ تصحيحَ التسلسل الزمنيِّ في سِفْرِ الملوك الثاني في الأصحاحين 17-18، لكنَّ هذا أدَّى فقط إلى تعقيد الأمور. بدلاً من ذلك، ينبغي لنا أن نقبل النصَّ الأصليَّ كما هو.</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r>
              <a:rPr lang="en-US" b="1" dirty="0">
                <a:latin typeface="Arial" panose="020B0604020202020204" pitchFamily="34" charset="0"/>
                <a:ea typeface="ＭＳ Ｐゴシック" charset="0"/>
                <a:cs typeface="Arial" panose="020B0604020202020204" pitchFamily="34" charset="0"/>
              </a:rPr>
              <a:t>________________</a:t>
            </a:r>
          </a:p>
          <a:p>
            <a:pPr eaLnBrk="1" hangingPunct="1"/>
            <a:r>
              <a:rPr lang="en-US" b="1" dirty="0">
                <a:latin typeface="Arial" panose="020B0604020202020204" pitchFamily="34" charset="0"/>
                <a:ea typeface="ＭＳ Ｐゴシック" charset="0"/>
                <a:cs typeface="Arial" panose="020B0604020202020204" pitchFamily="34" charset="0"/>
              </a:rPr>
              <a:t>Common-300</a:t>
            </a:r>
          </a:p>
          <a:p>
            <a:pPr eaLnBrk="1" hangingPunct="1"/>
            <a:r>
              <a:rPr lang="en-US" b="1" dirty="0">
                <a:latin typeface="Arial" panose="020B0604020202020204" pitchFamily="34" charset="0"/>
                <a:ea typeface="ＭＳ Ｐゴシック" charset="0"/>
                <a:cs typeface="Arial" panose="020B0604020202020204" pitchFamily="34" charset="0"/>
              </a:rPr>
              <a:t>OS-11-1Kings-192</a:t>
            </a:r>
          </a:p>
          <a:p>
            <a:pPr eaLnBrk="1" hangingPunct="1"/>
            <a:r>
              <a:rPr lang="en-US" b="1" dirty="0">
                <a:latin typeface="Arial" panose="020B0604020202020204" pitchFamily="34" charset="0"/>
                <a:ea typeface="ＭＳ Ｐゴシック" charset="0"/>
                <a:cs typeface="Arial" panose="020B0604020202020204" pitchFamily="34" charset="0"/>
              </a:rPr>
              <a:t>OS-12-2Kings-42</a:t>
            </a:r>
          </a:p>
          <a:p>
            <a:pPr eaLnBrk="1" hangingPunct="1"/>
            <a:r>
              <a:rPr lang="en-US" b="1" dirty="0">
                <a:latin typeface="Arial" panose="020B0604020202020204" pitchFamily="34" charset="0"/>
                <a:ea typeface="ＭＳ Ｐゴシック" charset="0"/>
                <a:cs typeface="Arial" panose="020B0604020202020204" pitchFamily="34" charset="0"/>
              </a:rPr>
              <a:t>OS-13-1Chron-49</a:t>
            </a:r>
          </a:p>
          <a:p>
            <a:pPr eaLnBrk="1" hangingPunct="1"/>
            <a:r>
              <a:rPr lang="en-US" b="1" dirty="0">
                <a:latin typeface="Arial" panose="020B0604020202020204" pitchFamily="34" charset="0"/>
                <a:ea typeface="ＭＳ Ｐゴシック" charset="0"/>
                <a:cs typeface="Arial" panose="020B0604020202020204" pitchFamily="34" charset="0"/>
              </a:rPr>
              <a:t>OS-14-2Chron-30</a:t>
            </a:r>
          </a:p>
          <a:p>
            <a:endParaRPr lang="en-US" dirty="0">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"إنَّ المصطلحات الموجودة في نُسَخ الرسائل من البلاط الفارسيِّ وإليه- والتي تَرِد في الكتاب المقدَّس- يمكن مقارنتها وملاحظة التشابه فيها بصورةٍ مباشرةٍ مع ما نجده في الوثائق الخارجيَّة (خارج الكتاب المقدَّس) في مصادرها الأصليَّة. ويُطلِق الأشخاصُ الأدنى مرتبةً على أنفسهم اسمَ "الخدم" للرؤساء والملوك. إنَّ المصطلح المستخدَم لإصدار أيِّ مرسومٍ</a:t>
            </a:r>
            <a:r>
              <a:rPr lang="en-US" sz="1800" b="1" u="none" strike="noStrike" dirty="0" err="1">
                <a:solidFill>
                  <a:srgbClr val="000000"/>
                </a:solidFill>
                <a:effectLst/>
                <a:latin typeface="Arial" panose="020B0604020202020204" pitchFamily="34" charset="0"/>
              </a:rPr>
              <a:t>sam</a:t>
            </a:r>
            <a:r>
              <a:rPr lang="en-US" sz="1800" b="1" u="none" strike="noStrike" dirty="0">
                <a:solidFill>
                  <a:srgbClr val="000000"/>
                </a:solidFill>
                <a:effectLst/>
                <a:latin typeface="Arial" panose="020B0604020202020204" pitchFamily="34" charset="0"/>
              </a:rPr>
              <a:t> </a:t>
            </a:r>
            <a:r>
              <a:rPr lang="en-US" sz="1800" b="1" u="none" strike="noStrike" dirty="0" err="1">
                <a:solidFill>
                  <a:srgbClr val="000000"/>
                </a:solidFill>
                <a:effectLst/>
                <a:latin typeface="Arial" panose="020B0604020202020204" pitchFamily="34" charset="0"/>
              </a:rPr>
              <a:t>t'e'em</a:t>
            </a:r>
            <a:r>
              <a:rPr lang="en-US" sz="1800" b="1" u="none" strike="noStrike" dirty="0">
                <a:solidFill>
                  <a:srgbClr val="000000"/>
                </a:solidFill>
                <a:effectLst/>
                <a:latin typeface="Arial" panose="020B0604020202020204" pitchFamily="34" charset="0"/>
              </a:rPr>
              <a:t>) </a:t>
            </a:r>
            <a:r>
              <a:rPr lang="ar-JO" sz="1800" b="1" u="none" strike="noStrike" dirty="0">
                <a:solidFill>
                  <a:srgbClr val="000000"/>
                </a:solidFill>
                <a:effectLst/>
                <a:latin typeface="Arial" panose="020B0604020202020204" pitchFamily="34" charset="0"/>
              </a:rPr>
              <a:t>) هو نفسه في وثائق الكتاب المقدَّس والوثائق الخارجيَّة؛ يبدأ نصُّ الرسالة الآراميَّة الرسميَّة المعتادة (النموذجيَّة) بعبارة: "سلامٌ</a:t>
            </a:r>
            <a:r>
              <a:rPr lang="en-US" sz="1800" b="1" u="none" strike="noStrike" dirty="0" err="1">
                <a:solidFill>
                  <a:srgbClr val="000000"/>
                </a:solidFill>
                <a:effectLst/>
                <a:latin typeface="Arial" panose="020B0604020202020204" pitchFamily="34" charset="0"/>
              </a:rPr>
              <a:t>sh</a:t>
            </a:r>
            <a:r>
              <a:rPr lang="en-US" sz="1800" b="1" u="none" strike="noStrike" dirty="0">
                <a:solidFill>
                  <a:srgbClr val="000000"/>
                </a:solidFill>
                <a:effectLst/>
                <a:latin typeface="Arial" panose="020B0604020202020204" pitchFamily="34" charset="0"/>
              </a:rPr>
              <a:t>-l-m) </a:t>
            </a:r>
            <a:r>
              <a:rPr lang="ar-JO" sz="1800" b="1" u="none" strike="noStrike" dirty="0">
                <a:solidFill>
                  <a:srgbClr val="000000"/>
                </a:solidFill>
                <a:effectLst/>
                <a:latin typeface="Arial" panose="020B0604020202020204" pitchFamily="34" charset="0"/>
              </a:rPr>
              <a:t>) وخيرٌ كثيرٌ أُرسِل لك"، وهو ما يفترضه المقطعُ الكتابيُّ في عزرا 4: 17 (حرفيًّا: "السلام…إلخ.")، حيث جرى اختصار الصيغة من أجل الإيجاز.39 وهكذا، يمكننا أن نقول أيضًا، حول هذا الموضوع إنَّ الشكْلَ أو المرحلة في اللغة الآراميَّة المستخدَمة في عزرا ودانيال هي على وجه التحديد التي كانت تُستخدَم في العصر البابليِّ الحديث والفترة الفارسيَّة (من القرن السادس إلى القرن الرابع ق.م.)، وتُسمَّى حاليًّا الآراميَّة الرسميَّة. في العهد القديم، كان الفرق الوحيد هو أنَّ التهجئة جرى تحديثها باستمرارٍ لجَعْلها تتماشى مع الآراميَّة، والتي باستثناء ذلك كانت شائعة الاستخدام بين اليهود بحلول القرن الثالث ق.م.</a:t>
            </a:r>
            <a:endParaRPr lang="ar-JO" b="0" dirty="0">
              <a:effectLst/>
            </a:endParaRPr>
          </a:p>
          <a:p>
            <a:pPr algn="just" rtl="1">
              <a:spcBef>
                <a:spcPts val="0"/>
              </a:spcBef>
              <a:spcAft>
                <a:spcPts val="0"/>
              </a:spcAft>
            </a:pPr>
            <a:br>
              <a:rPr lang="ar-JO" b="0" dirty="0">
                <a:effectLst/>
              </a:rPr>
            </a:b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كاي. أ. كيتشن (</a:t>
            </a:r>
            <a:r>
              <a:rPr lang="en-US" sz="1800" b="1" u="none" strike="noStrike" dirty="0">
                <a:solidFill>
                  <a:srgbClr val="000000"/>
                </a:solidFill>
                <a:effectLst/>
                <a:latin typeface="Arial" panose="020B0604020202020204" pitchFamily="34" charset="0"/>
              </a:rPr>
              <a:t>K. A. Kitchen</a:t>
            </a:r>
            <a:r>
              <a:rPr lang="ar-JO" sz="1800" b="1" u="none" strike="noStrike" dirty="0">
                <a:solidFill>
                  <a:srgbClr val="000000"/>
                </a:solidFill>
                <a:effectLst/>
                <a:latin typeface="Arial" panose="020B0604020202020204" pitchFamily="34" charset="0"/>
              </a:rPr>
              <a:t>) "حول موثوقيَّة العهد القديم"</a:t>
            </a:r>
            <a:r>
              <a:rPr lang="en-US" sz="1800" b="1" u="none" strike="noStrike" dirty="0">
                <a:solidFill>
                  <a:srgbClr val="000000"/>
                </a:solidFill>
                <a:effectLst/>
                <a:latin typeface="Arial" panose="020B0604020202020204" pitchFamily="34" charset="0"/>
              </a:rPr>
              <a:t>On the Reliability of the Old Testament) </a:t>
            </a:r>
            <a:r>
              <a:rPr lang="ar-JO" sz="1800" b="1" u="none" strike="noStrike" dirty="0">
                <a:solidFill>
                  <a:srgbClr val="000000"/>
                </a:solidFill>
                <a:effectLst/>
                <a:latin typeface="Arial" panose="020B0604020202020204" pitchFamily="34" charset="0"/>
              </a:rPr>
              <a:t>) غراند رابيدز، ميشيغن: إيردمانز، 2003. إصدار كيندل. لوك </a:t>
            </a:r>
            <a:r>
              <a:rPr lang="en-US" sz="1800" b="1" u="none" strike="noStrike" dirty="0">
                <a:solidFill>
                  <a:srgbClr val="000000"/>
                </a:solidFill>
                <a:effectLst/>
                <a:latin typeface="Arial" panose="020B0604020202020204" pitchFamily="34" charset="0"/>
              </a:rPr>
              <a:t>Loc</a:t>
            </a:r>
            <a:r>
              <a:rPr lang="ar-JO" sz="1800" b="1" u="none" strike="noStrike" dirty="0">
                <a:solidFill>
                  <a:srgbClr val="000000"/>
                </a:solidFill>
                <a:effectLst/>
                <a:latin typeface="Arial" panose="020B0604020202020204" pitchFamily="34" charset="0"/>
              </a:rPr>
              <a:t> (الموقع في نسخة كيندل) 1892 من 14432.</a:t>
            </a:r>
            <a:endParaRPr lang="ar-JO" b="0" dirty="0">
              <a:effectLst/>
            </a:endParaRPr>
          </a:p>
          <a:p>
            <a:br>
              <a:rPr lang="ar-JO" b="0" dirty="0"/>
            </a:br>
            <a:endParaRPr lang="ar-JO"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a:t>
            </a:r>
            <a:r>
              <a:rPr lang="en-US" b="0" dirty="0" err="1">
                <a:latin typeface="Times New Roman" charset="0"/>
                <a:ea typeface="ＭＳ Ｐゴシック" charset="0"/>
                <a:cs typeface="ＭＳ Ｐゴシック" charset="0"/>
              </a:rPr>
              <a:t>the"servant</a:t>
            </a:r>
            <a:r>
              <a:rPr lang="en-US" b="0" dirty="0">
                <a:latin typeface="Times New Roman" charset="0"/>
                <a:ea typeface="ＭＳ Ｐゴシック" charset="0"/>
                <a:cs typeface="ＭＳ Ｐゴシック" charset="0"/>
              </a:rPr>
              <a:t>(s)” of superiors and kings; the idiom for issuing decrees (</a:t>
            </a:r>
            <a:r>
              <a:rPr lang="en-US" b="0" dirty="0" err="1">
                <a:latin typeface="Times New Roman" charset="0"/>
                <a:ea typeface="ＭＳ Ｐゴシック" charset="0"/>
                <a:cs typeface="ＭＳ Ｐゴシック" charset="0"/>
              </a:rPr>
              <a:t>sam</a:t>
            </a:r>
            <a:r>
              <a:rPr lang="en-US" b="0" dirty="0">
                <a:latin typeface="Times New Roman" charset="0"/>
                <a:ea typeface="ＭＳ Ｐゴシック" charset="0"/>
                <a:cs typeface="ＭＳ Ｐゴシック" charset="0"/>
              </a:rPr>
              <a:t> </a:t>
            </a:r>
            <a:r>
              <a:rPr lang="en-US" b="0" dirty="0" err="1">
                <a:latin typeface="Times New Roman" charset="0"/>
                <a:ea typeface="ＭＳ Ｐゴシック" charset="0"/>
                <a:cs typeface="ＭＳ Ｐゴシック" charset="0"/>
              </a:rPr>
              <a:t>t’e’em</a:t>
            </a:r>
            <a:r>
              <a:rPr lang="en-US" b="0" dirty="0">
                <a:latin typeface="Times New Roman" charset="0"/>
                <a:ea typeface="ＭＳ Ｐゴシック" charset="0"/>
                <a:cs typeface="ＭＳ Ｐゴシック" charset="0"/>
              </a:rPr>
              <a:t>) is the same; the body of the typical Official Aramaic letter begins with the </a:t>
            </a:r>
            <a:r>
              <a:rPr lang="en-US" b="0" dirty="0" err="1">
                <a:latin typeface="Times New Roman" charset="0"/>
                <a:ea typeface="ＭＳ Ｐゴシック" charset="0"/>
                <a:cs typeface="ＭＳ Ｐゴシック" charset="0"/>
              </a:rPr>
              <a:t>phrase"Peace</a:t>
            </a:r>
            <a:r>
              <a:rPr lang="en-US" b="0" dirty="0">
                <a:latin typeface="Times New Roman" charset="0"/>
                <a:ea typeface="ＭＳ Ｐゴシック" charset="0"/>
                <a:cs typeface="ＭＳ Ｐゴシック" charset="0"/>
              </a:rPr>
              <a:t> (</a:t>
            </a:r>
            <a:r>
              <a:rPr lang="en-US" b="0" dirty="0" err="1">
                <a:latin typeface="Times New Roman" charset="0"/>
                <a:ea typeface="ＭＳ Ｐゴシック" charset="0"/>
                <a:cs typeface="ＭＳ Ｐゴシック" charset="0"/>
              </a:rPr>
              <a:t>sh</a:t>
            </a:r>
            <a:r>
              <a:rPr lang="en-US" b="0" dirty="0">
                <a:latin typeface="Times New Roman" charset="0"/>
                <a:ea typeface="ＭＳ Ｐゴシック" charset="0"/>
                <a:cs typeface="ＭＳ Ｐゴシック" charset="0"/>
              </a:rPr>
              <a:t>-l-m) and much well-being I send you,” which is what is presupposed in Ezra 4:17 (</a:t>
            </a:r>
            <a:r>
              <a:rPr lang="en-US" b="0" dirty="0" err="1">
                <a:latin typeface="Times New Roman" charset="0"/>
                <a:ea typeface="ＭＳ Ｐゴシック" charset="0"/>
                <a:cs typeface="ＭＳ Ｐゴシック" charset="0"/>
              </a:rPr>
              <a:t>lit."Peace</a:t>
            </a:r>
            <a:r>
              <a:rPr lang="en-US" b="0" dirty="0">
                <a:latin typeface="Times New Roman" charset="0"/>
                <a:ea typeface="ＭＳ Ｐゴシック" charset="0"/>
                <a:cs typeface="ＭＳ Ｐゴシック" charset="0"/>
              </a:rPr>
              <a:t>,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K. A. Kitchen, </a:t>
            </a:r>
            <a:r>
              <a:rPr lang="en-US" b="0" i="1" dirty="0">
                <a:latin typeface="Times New Roman" charset="0"/>
                <a:ea typeface="ＭＳ Ｐゴシック" charset="0"/>
                <a:cs typeface="ＭＳ Ｐゴシック" charset="0"/>
              </a:rPr>
              <a:t>On the Reliability of the Old Testament. </a:t>
            </a:r>
            <a:r>
              <a:rPr lang="en-US" b="0" dirty="0">
                <a:latin typeface="Times New Roman" charset="0"/>
                <a:ea typeface="ＭＳ Ｐゴシック" charset="0"/>
                <a:cs typeface="ＭＳ Ｐゴシック" charset="0"/>
              </a:rPr>
              <a:t>Grand Rapids, MI: Eerdmans, Kindle Edition. Loc 1892 of 14432.</a:t>
            </a:r>
          </a:p>
          <a:p>
            <a:r>
              <a:rPr lang="en-US" b="0"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Common-306</a:t>
            </a:r>
          </a:p>
          <a:p>
            <a:r>
              <a:rPr lang="en-US" b="0" dirty="0">
                <a:latin typeface="Times New Roman" charset="0"/>
                <a:ea typeface="ＭＳ Ｐゴシック" charset="0"/>
                <a:cs typeface="ＭＳ Ｐゴシック" charset="0"/>
              </a:rPr>
              <a:t>OS-37-Ezra-87</a:t>
            </a:r>
          </a:p>
          <a:p>
            <a:r>
              <a:rPr lang="en-US" b="0" dirty="0">
                <a:latin typeface="Times New Roman" charset="0"/>
                <a:ea typeface="ＭＳ Ｐゴシック" charset="0"/>
                <a:cs typeface="ＭＳ Ｐゴシック" charset="0"/>
              </a:rPr>
              <a:t>OS-38-Nehemiah-407</a:t>
            </a:r>
          </a:p>
          <a:p>
            <a:r>
              <a:rPr lang="en-US" b="0" dirty="0">
                <a:latin typeface="Times New Roman" charset="0"/>
                <a:ea typeface="ＭＳ Ｐゴシック" charset="0"/>
                <a:cs typeface="ＭＳ Ｐゴシック" charset="0"/>
              </a:rPr>
              <a:t>OS-39-Esther-54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هنا نرى التوازن الكامل بين سيادة الله («النجاة ستأتي من مكانٍ آخر») والمسؤولية البشرية («لوقتٍ مثل هذا»).</a:t>
            </a:r>
          </a:p>
          <a:p>
            <a:pPr rtl="1"/>
            <a:r>
              <a:rPr lang="ar-SA" b="0"/>
              <a:t>كان مردخاي يعلم أن الله سيفي بوعده في أن يبارك العالم من خلال إسرائيل—لكنه كان يعلم أيضًا أن الله يستخدم الناس في تنفيذ خطته.</a:t>
            </a:r>
          </a:p>
          <a:p>
            <a:pPr rtl="1"/>
            <a:r>
              <a:rPr lang="ar-SA" b="0"/>
              <a:t>ومثل أستير، يمكننا أن نختار إمّا التمرّد على خطة الله أو التعاون معه. فالتمرّد يقود إلى الهلاك الشخصي، أمّا الطاعة فتعطينا الامتياز بأن نكون جزءًا مما خطّط الله له منذ البداية!</a:t>
            </a:r>
          </a:p>
          <a:p>
            <a:r>
              <a:rPr lang="en-US" b="0" dirty="0"/>
              <a:t>______________</a:t>
            </a:r>
          </a:p>
          <a:p>
            <a:r>
              <a:rPr lang="en-US" b="0" dirty="0"/>
              <a:t>Here we see the perfect balance between divine sovereignty (“deliverance from another place”) and human responsibility (“for such a time as this”).</a:t>
            </a:r>
          </a:p>
          <a:p>
            <a:r>
              <a:rPr lang="en-US" b="0" dirty="0"/>
              <a:t>Mordechai knew that God would keep his promise to bless the world through Israel—but he also knew that God uses people in fulfilling his plan. </a:t>
            </a:r>
          </a:p>
          <a:p>
            <a:r>
              <a:rPr lang="en-US" b="0" dirty="0"/>
              <a:t>Like Esther, we can either choose to rebel against God’s plan or cooperate with him. Rebellion leads to personal ruin, but obedience gives us the privilege of actually being part of what God had designed all along!</a:t>
            </a:r>
          </a:p>
        </p:txBody>
      </p:sp>
    </p:spTree>
    <p:extLst>
      <p:ext uri="{BB962C8B-B14F-4D97-AF65-F5344CB8AC3E}">
        <p14:creationId xmlns:p14="http://schemas.microsoft.com/office/powerpoint/2010/main" val="2662740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1" u="none" strike="noStrike" dirty="0">
                <a:solidFill>
                  <a:srgbClr val="000000"/>
                </a:solidFill>
                <a:effectLst/>
                <a:latin typeface="Arial" panose="020B0604020202020204" pitchFamily="34" charset="0"/>
              </a:rPr>
              <a:t>"إنَّ المصطلحات الموجودة في نُسَخ الرسائل من البلاط الفارسيِّ وإليه- والتي تَرِد في الكتاب المقدَّس- يمكن مقارنتها وملاحظة التشابه فيها بصورةٍ مباشرةٍ مع ما نجده في الوثائق الخارجيَّة (خارج الكتاب المقدَّس) في مصادرها الأصليَّة. ويُطلِق الأشخاصُ الأدنى مرتبةً على أنفسهم اسمَ "الخدم" للرؤساء والملوك. إنَّ المصطلح المستخدَم لإصدار أيِّ مرسومٍ</a:t>
            </a:r>
            <a:r>
              <a:rPr lang="en-US" sz="1200" b="1" u="none" strike="noStrike" dirty="0" err="1">
                <a:solidFill>
                  <a:srgbClr val="000000"/>
                </a:solidFill>
                <a:effectLst/>
                <a:latin typeface="Arial" panose="020B0604020202020204" pitchFamily="34" charset="0"/>
              </a:rPr>
              <a:t>sam</a:t>
            </a:r>
            <a:r>
              <a:rPr lang="en-US" sz="1200" b="1" u="none" strike="noStrike" dirty="0">
                <a:solidFill>
                  <a:srgbClr val="000000"/>
                </a:solidFill>
                <a:effectLst/>
                <a:latin typeface="Arial" panose="020B0604020202020204" pitchFamily="34" charset="0"/>
              </a:rPr>
              <a:t> </a:t>
            </a:r>
            <a:r>
              <a:rPr lang="en-US" sz="1200" b="1" u="none" strike="noStrike" dirty="0" err="1">
                <a:solidFill>
                  <a:srgbClr val="000000"/>
                </a:solidFill>
                <a:effectLst/>
                <a:latin typeface="Arial" panose="020B0604020202020204" pitchFamily="34" charset="0"/>
              </a:rPr>
              <a:t>t'e'em</a:t>
            </a:r>
            <a:r>
              <a:rPr lang="en-US" sz="1200" b="1" u="none" strike="noStrike" dirty="0">
                <a:solidFill>
                  <a:srgbClr val="000000"/>
                </a:solidFill>
                <a:effectLst/>
                <a:latin typeface="Arial" panose="020B0604020202020204" pitchFamily="34" charset="0"/>
              </a:rPr>
              <a:t>) </a:t>
            </a:r>
            <a:r>
              <a:rPr lang="ar-JO" sz="1200" b="1" u="none" strike="noStrike" dirty="0">
                <a:solidFill>
                  <a:srgbClr val="000000"/>
                </a:solidFill>
                <a:effectLst/>
                <a:latin typeface="Arial" panose="020B0604020202020204" pitchFamily="34" charset="0"/>
              </a:rPr>
              <a:t>) هو نفسه في وثائق الكتاب المقدَّس والوثائق الخارجيَّة؛ يبدأ نصُّ الرسالة الآراميَّة الرسميَّة المعتادة (النموذجيَّة) بعبارة: "سلامٌ</a:t>
            </a:r>
            <a:r>
              <a:rPr lang="en-US" sz="1200" b="1" u="none" strike="noStrike" dirty="0" err="1">
                <a:solidFill>
                  <a:srgbClr val="000000"/>
                </a:solidFill>
                <a:effectLst/>
                <a:latin typeface="Arial" panose="020B0604020202020204" pitchFamily="34" charset="0"/>
              </a:rPr>
              <a:t>sh</a:t>
            </a:r>
            <a:r>
              <a:rPr lang="en-US" sz="1200" b="1" u="none" strike="noStrike" dirty="0">
                <a:solidFill>
                  <a:srgbClr val="000000"/>
                </a:solidFill>
                <a:effectLst/>
                <a:latin typeface="Arial" panose="020B0604020202020204" pitchFamily="34" charset="0"/>
              </a:rPr>
              <a:t>-l-m) </a:t>
            </a:r>
            <a:r>
              <a:rPr lang="ar-JO" sz="1200" b="1" u="none" strike="noStrike" dirty="0">
                <a:solidFill>
                  <a:srgbClr val="000000"/>
                </a:solidFill>
                <a:effectLst/>
                <a:latin typeface="Arial" panose="020B0604020202020204" pitchFamily="34" charset="0"/>
              </a:rPr>
              <a:t>) وخيرٌ كثيرٌ أُرسِل لك"، وهو ما يفترضه المقطعُ الكتابيُّ في عزرا 4: 17 (حرفيًّا: "السلام…إلخ.")، حيث جرى اختصار الصيغة من أجل الإيجاز.39 وهكذا، يمكننا أن نقول أيضًا، حول هذا الموضوع إنَّ الشكْلَ أو المرحلة في اللغة الآراميَّة المستخدَمة في عزرا ودانيال هي على وجه التحديد التي كانت تُستخدَم في العصر البابليِّ الحديث والفترة الفارسيَّة (من القرن السادس إلى القرن الرابع ق.م.)، وتُسمَّى حاليًّا الآراميَّة الرسميَّة. في العهد القديم، كان الفرق الوحيد هو أنَّ التهجئة جرى تحديثها باستمرارٍ لجَعْلها تتماشى مع الآراميَّة، والتي باستثناء ذلك كانت شائعة الاستخدام بين اليهود بحلول القرن الثالث ق.م.</a:t>
            </a:r>
            <a:endParaRPr lang="ar-JO" b="0" dirty="0">
              <a:effectLst/>
            </a:endParaRPr>
          </a:p>
          <a:p>
            <a:pPr algn="just" rtl="1">
              <a:spcBef>
                <a:spcPts val="0"/>
              </a:spcBef>
              <a:spcAft>
                <a:spcPts val="0"/>
              </a:spcAft>
            </a:pPr>
            <a:endParaRPr lang="ar-JO" b="0" dirty="0">
              <a:effectLst/>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rPr>
              <a:t>كاي. أ. كيتشن (</a:t>
            </a:r>
            <a:r>
              <a:rPr lang="en-US" sz="1200" b="1" u="none" strike="noStrike" dirty="0">
                <a:solidFill>
                  <a:srgbClr val="000000"/>
                </a:solidFill>
                <a:effectLst/>
                <a:latin typeface="Arial" panose="020B0604020202020204" pitchFamily="34" charset="0"/>
              </a:rPr>
              <a:t>K. A. Kitchen</a:t>
            </a:r>
            <a:r>
              <a:rPr lang="ar-JO" sz="1200" b="1" u="none" strike="noStrike" dirty="0">
                <a:solidFill>
                  <a:srgbClr val="000000"/>
                </a:solidFill>
                <a:effectLst/>
                <a:latin typeface="Arial" panose="020B0604020202020204" pitchFamily="34" charset="0"/>
              </a:rPr>
              <a:t>) "حول موثوقيَّة العهد القديم"</a:t>
            </a:r>
            <a:r>
              <a:rPr lang="en-US" sz="1200" b="1" u="none" strike="noStrike" dirty="0">
                <a:solidFill>
                  <a:srgbClr val="000000"/>
                </a:solidFill>
                <a:effectLst/>
                <a:latin typeface="Arial" panose="020B0604020202020204" pitchFamily="34" charset="0"/>
              </a:rPr>
              <a:t>On the Reliability of the Old Testament) </a:t>
            </a:r>
            <a:r>
              <a:rPr lang="ar-JO" sz="1200" b="1" u="none" strike="noStrike" dirty="0">
                <a:solidFill>
                  <a:srgbClr val="000000"/>
                </a:solidFill>
                <a:effectLst/>
                <a:latin typeface="Arial" panose="020B0604020202020204" pitchFamily="34" charset="0"/>
              </a:rPr>
              <a:t>) غراند رابيدز، ميشيغن: إيردمانز، 2003. إصدار كيندل. لوك </a:t>
            </a:r>
            <a:r>
              <a:rPr lang="en-US" sz="1200" b="1" u="none" strike="noStrike" dirty="0">
                <a:solidFill>
                  <a:srgbClr val="000000"/>
                </a:solidFill>
                <a:effectLst/>
                <a:latin typeface="Arial" panose="020B0604020202020204" pitchFamily="34" charset="0"/>
              </a:rPr>
              <a:t>Loc</a:t>
            </a:r>
            <a:r>
              <a:rPr lang="ar-JO" sz="1200" b="1" u="none" strike="noStrike" dirty="0">
                <a:solidFill>
                  <a:srgbClr val="000000"/>
                </a:solidFill>
                <a:effectLst/>
                <a:latin typeface="Arial" panose="020B0604020202020204" pitchFamily="34" charset="0"/>
              </a:rPr>
              <a:t> (الموقع في نسخة كيندل) 1892 من 14432.</a:t>
            </a:r>
            <a:endParaRPr lang="ar-JO" b="0" dirty="0">
              <a:effectLst/>
            </a:endParaRP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a:t>
            </a:r>
            <a:r>
              <a:rPr lang="en-US" dirty="0" err="1">
                <a:latin typeface="Times New Roman" charset="0"/>
                <a:ea typeface="ＭＳ Ｐゴシック" charset="0"/>
                <a:cs typeface="ＭＳ Ｐゴシック" charset="0"/>
              </a:rPr>
              <a:t>the"servant</a:t>
            </a:r>
            <a:r>
              <a:rPr lang="en-US" dirty="0">
                <a:latin typeface="Times New Roman" charset="0"/>
                <a:ea typeface="ＭＳ Ｐゴシック" charset="0"/>
                <a:cs typeface="ＭＳ Ｐゴシック" charset="0"/>
              </a:rPr>
              <a: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a:t>
            </a:r>
            <a:r>
              <a:rPr lang="en-US" dirty="0" err="1">
                <a:latin typeface="Times New Roman" charset="0"/>
                <a:ea typeface="ＭＳ Ｐゴシック" charset="0"/>
                <a:cs typeface="ＭＳ Ｐゴシック" charset="0"/>
              </a:rPr>
              <a:t>phrase"Peace</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a:t>
            </a:r>
            <a:r>
              <a:rPr lang="en-US" dirty="0" err="1">
                <a:latin typeface="Times New Roman" charset="0"/>
                <a:ea typeface="ＭＳ Ｐゴシック" charset="0"/>
                <a:cs typeface="ＭＳ Ｐゴシック" charset="0"/>
              </a:rPr>
              <a:t>lit."Peace</a:t>
            </a:r>
            <a:r>
              <a:rPr lang="en-US" dirty="0">
                <a:latin typeface="Times New Roman" charset="0"/>
                <a:ea typeface="ＭＳ Ｐゴシック" charset="0"/>
                <a:cs typeface="ＭＳ Ｐゴシック" charset="0"/>
              </a:rPr>
              <a:t>,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3BD204-EC55-F74F-920C-DB32439682A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65FE2-B9CD-0F4E-934B-B91204E0CCD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2337A-1A37-2948-9E58-3DDC872EA1C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60B531-9546-6C43-8F99-041DED3222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605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62C89-F5FE-0A4C-BEB3-0CD16B26D9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05959-6422-994A-9DAA-5D042632AE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يظنّ ملك فارس، أحشويروش، أنه صاحب السيادة يفعل ما يشاء. ومع ذلك، فهو في الحقيقة يتعرّض للتأثير بسهولة من مستشاريه: في ما يخصّ فِعله مع وشتي، وفي دهاء هامان لتعزيز خزينة الدولة والانتقام من اليهود، وفي تأثير جمال أستير وقدرتها على جعله يفعل ما تريد، وغير ذلك.</a:t>
            </a:r>
          </a:p>
          <a:p>
            <a:pPr rtl="1"/>
            <a:r>
              <a:rPr lang="ar-SA" b="0"/>
              <a:t>فالملك لم يكن بالقوة التي تخيّلها، لأن ملك الملوك كان فوق كل قرار.</a:t>
            </a:r>
          </a:p>
          <a:p>
            <a:r>
              <a:rPr lang="en-US" b="0" dirty="0"/>
              <a:t>___________</a:t>
            </a:r>
          </a:p>
          <a:p>
            <a:r>
              <a:rPr lang="en-US" b="0" dirty="0"/>
              <a:t>Persia’s king Xerxes thinks he is sovereign to do as he wills. Still, he is actually easily manipulated by his advisers over what to do with Vashti, over Haman’s cunning to enrich the treasury and take vengeance on the Jews, over Esther’s beauty and ability to get him to do her will, etc. The king is not as powerful as he thought, for the King of kings was above every decision.</a:t>
            </a:r>
          </a:p>
        </p:txBody>
      </p:sp>
    </p:spTree>
    <p:extLst>
      <p:ext uri="{BB962C8B-B14F-4D97-AF65-F5344CB8AC3E}">
        <p14:creationId xmlns:p14="http://schemas.microsoft.com/office/powerpoint/2010/main" val="955885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33AC1-A12B-8A42-A9A0-545EA1FCCD74}"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070DD3-27A6-3549-96F4-A210A2CCBE2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24A21-96A3-AA40-9C89-875242A7F943}"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F96FD-A896-1948-A540-81EAC629DB0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080B3E-1BE5-7945-848A-F44A1F2C619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2246-E4BE-3DC2-60F1-8422DED23467}"/>
            </a:ext>
          </a:extLst>
        </p:cNvPr>
        <p:cNvGrpSpPr/>
        <p:nvPr/>
      </p:nvGrpSpPr>
      <p:grpSpPr>
        <a:xfrm>
          <a:off x="0" y="0"/>
          <a:ext cx="0" cy="0"/>
          <a:chOff x="0" y="0"/>
          <a:chExt cx="0" cy="0"/>
        </a:xfrm>
      </p:grpSpPr>
      <p:sp>
        <p:nvSpPr>
          <p:cNvPr id="144385" name="Rectangle 7">
            <a:extLst>
              <a:ext uri="{FF2B5EF4-FFF2-40B4-BE49-F238E27FC236}">
                <a16:creationId xmlns:a16="http://schemas.microsoft.com/office/drawing/2014/main" id="{0BAA0D39-8933-5BC4-DDCB-AAD06E837E1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080B3E-1BE5-7945-848A-F44A1F2C619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4386" name="Rectangle 2">
            <a:extLst>
              <a:ext uri="{FF2B5EF4-FFF2-40B4-BE49-F238E27FC236}">
                <a16:creationId xmlns:a16="http://schemas.microsoft.com/office/drawing/2014/main" id="{5A183B64-42DD-F2E1-3530-631E9439BB16}"/>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E3CD6936-2595-14FB-DEB0-0C7CD965039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8019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83681E-20DE-FF42-9562-21CA5AD37A9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2EBDD9-4F2E-7C4E-A9AB-33278B35499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608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Luther felt that Esther should not be part of the Bible due to the lack of spiritual elements in it. How do you respond to this view that was also held by many rabbis?</a:t>
            </a:r>
          </a:p>
        </p:txBody>
      </p:sp>
    </p:spTree>
    <p:extLst>
      <p:ext uri="{BB962C8B-B14F-4D97-AF65-F5344CB8AC3E}">
        <p14:creationId xmlns:p14="http://schemas.microsoft.com/office/powerpoint/2010/main" val="18645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400"/>
              </a:spcBef>
              <a:spcAft>
                <a:spcPts val="0"/>
              </a:spcAft>
              <a:buClrTx/>
              <a:buSzTx/>
              <a:buFontTx/>
              <a:buNone/>
              <a:tabLst/>
              <a:defRPr/>
            </a:pPr>
            <a:r>
              <a:rPr lang="ar-SA" b="0"/>
              <a:t>تَظهَر العناية الإلهية رغم عدم وجود أي أمور روحية مذكورة في السفر—فلا أسماء الله، ولا الشريعة، ولا الصلاة، ولا الكهنة أو الذبائح، ولا أي شيء ذي طابع ديني. ومع ذلك، وفوق كل شيء، يُظهِر الله بوضوح شغفه الذي لا يَهدأ في تحقيق وعوده بالأرض والنسل والبركة التي وَعَد بها إبراهيم (تكوين ١٢: ١–٣).</a:t>
            </a:r>
          </a:p>
          <a:p>
            <a:pPr marL="0" marR="0" lvl="0" indent="0" algn="l" defTabSz="914400" rtl="1" eaLnBrk="1" fontAlgn="auto" latinLnBrk="0" hangingPunct="1">
              <a:lnSpc>
                <a:spcPct val="100000"/>
              </a:lnSpc>
              <a:spcBef>
                <a:spcPts val="400"/>
              </a:spcBef>
              <a:spcAft>
                <a:spcPts val="0"/>
              </a:spcAft>
              <a:buClrTx/>
              <a:buSzTx/>
              <a:buFontTx/>
              <a:buNone/>
              <a:tabLst/>
              <a:defRPr/>
            </a:pPr>
            <a:r>
              <a:rPr lang="en-US" b="0" dirty="0"/>
              <a:t>——————————</a:t>
            </a:r>
          </a:p>
          <a:p>
            <a:pPr marL="0" marR="0" lvl="0" indent="0" algn="l" defTabSz="914400" rtl="1" eaLnBrk="1" fontAlgn="auto" latinLnBrk="0" hangingPunct="1">
              <a:lnSpc>
                <a:spcPct val="100000"/>
              </a:lnSpc>
              <a:spcBef>
                <a:spcPts val="400"/>
              </a:spcBef>
              <a:spcAft>
                <a:spcPts val="0"/>
              </a:spcAft>
              <a:buClrTx/>
              <a:buSzTx/>
              <a:buFontTx/>
              <a:buNone/>
              <a:tabLst/>
              <a:defRPr/>
            </a:pPr>
            <a:r>
              <a:rPr lang="en-US" b="0" dirty="0"/>
              <a:t>Province is evidenced in </a:t>
            </a:r>
            <a:r>
              <a:rPr lang="en-US" b="0" i="1" dirty="0"/>
              <a:t>nothing</a:t>
            </a:r>
            <a:r>
              <a:rPr lang="en-US" b="0" i="0" dirty="0"/>
              <a:t> spiritual noted in the book—not God’s name(s), nor the law, nor prayer, nor priests or sacrifices, nor </a:t>
            </a:r>
            <a:r>
              <a:rPr lang="en-US" b="0" i="1" dirty="0"/>
              <a:t>anything</a:t>
            </a:r>
            <a:r>
              <a:rPr lang="en-US" b="0" i="0" dirty="0"/>
              <a:t> of a religious nature. And yet, above it all, God clearly shows his unrelenting passion to fulfil the promises of land, seed, and blessing promised to Abraham (Gen 12:1-3). </a:t>
            </a:r>
            <a:endParaRPr lang="en-US" b="0" dirty="0"/>
          </a:p>
          <a:p>
            <a:pPr algn="l" rtl="1" latinLnBrk="0">
              <a:spcBef>
                <a:spcPts val="400"/>
              </a:spcBef>
            </a:pPr>
            <a:endParaRPr lang="en-US" b="0" dirty="0"/>
          </a:p>
        </p:txBody>
      </p:sp>
    </p:spTree>
    <p:extLst>
      <p:ext uri="{BB962C8B-B14F-4D97-AF65-F5344CB8AC3E}">
        <p14:creationId xmlns:p14="http://schemas.microsoft.com/office/powerpoint/2010/main" val="1353337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0" cap="none" spc="0" normalizeH="0" baseline="0" noProof="0">
                <a:ln>
                  <a:noFill/>
                </a:ln>
                <a:solidFill>
                  <a:srgbClr val="000000"/>
                </a:solidFill>
                <a:effectLst/>
                <a:uLnTx/>
                <a:uFillTx/>
                <a:latin typeface="Arial Narrow" charset="0"/>
                <a:ea typeface="ＭＳ Ｐゴシック" charset="0"/>
                <a:sym typeface="Times New Roman"/>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4360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The king loved Esther more than all the women, and she found favor and kindness with him more than all the virgins, so that </a:t>
            </a:r>
            <a:r>
              <a:rPr lang="en-US" sz="1200" i="1" kern="1200" baseline="30000" dirty="0" err="1">
                <a:solidFill>
                  <a:schemeClr val="tx1"/>
                </a:solidFill>
                <a:effectLst/>
                <a:latin typeface="Times New Roman" pitchFamily="-112" charset="0"/>
                <a:ea typeface="ＭＳ Ｐゴシック" pitchFamily="-111" charset="-128"/>
                <a:cs typeface="ＭＳ Ｐゴシック" pitchFamily="-111" charset="-128"/>
              </a:rPr>
              <a:t>a</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he</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set the royal crown on her head and made her queen instead of Vashti</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 (2:17 NLT).</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sym typeface="Times New Roman"/>
            </a:endParaRPr>
          </a:p>
        </p:txBody>
      </p:sp>
    </p:spTree>
    <p:extLst>
      <p:ext uri="{BB962C8B-B14F-4D97-AF65-F5344CB8AC3E}">
        <p14:creationId xmlns:p14="http://schemas.microsoft.com/office/powerpoint/2010/main" val="3037832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3348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EA770-1AFC-54F8-90CD-083DFA73192D}"/>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81424E82-E678-0021-BC96-81F23FBBCEA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4A28C9AB-5814-BA4F-84A6-C6DECF72119E}" type="slidenum">
              <a:rPr kumimoji="0" lang="en-GB" sz="1200" b="1" i="0" u="none" strike="noStrike" kern="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79</a:t>
            </a:fld>
            <a:endParaRPr kumimoji="0" lang="en-GB" sz="1200" b="1" i="0" u="none" strike="noStrike" kern="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56322" name="Rectangle 1026">
            <a:extLst>
              <a:ext uri="{FF2B5EF4-FFF2-40B4-BE49-F238E27FC236}">
                <a16:creationId xmlns:a16="http://schemas.microsoft.com/office/drawing/2014/main" id="{01DD4C71-CBC1-C6F4-ACC8-193786CC76D0}"/>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9EE50C49-F675-4100-6E3F-E9CD49948D3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lang="ar-SA" b="0"/>
              <a:t>هناك العديد من الأمثلة لأولئك الملتزمين بالرب في هذا السفر—مثل أستير، ومردخاي، واليهود، وغيرهم.</a:t>
            </a:r>
            <a:endParaRPr lang="en-US" b="0">
              <a:cs typeface="ＭＳ Ｐゴシック" charset="0"/>
            </a:endParaRPr>
          </a:p>
          <a:p>
            <a:pPr marL="0" marR="0" lvl="0" indent="0" algn="l" defTabSz="914400" rtl="0" eaLnBrk="1" fontAlgn="auto" latinLnBrk="0" hangingPunct="1">
              <a:lnSpc>
                <a:spcPct val="100000"/>
              </a:lnSpc>
              <a:spcBef>
                <a:spcPts val="400"/>
              </a:spcBef>
              <a:spcAft>
                <a:spcPts val="0"/>
              </a:spcAft>
              <a:buClrTx/>
              <a:buSzTx/>
              <a:buFontTx/>
              <a:buNone/>
              <a:tabLst/>
              <a:defRPr/>
            </a:pPr>
            <a:r>
              <a:rPr lang="en-US" b="0">
                <a:cs typeface="ＭＳ Ｐゴシック" charset="0"/>
              </a:rPr>
              <a:t>_________________</a:t>
            </a:r>
          </a:p>
          <a:p>
            <a:pPr marL="0" marR="0" lvl="0" indent="0" algn="l" defTabSz="914400" rtl="0" eaLnBrk="1" fontAlgn="auto" latinLnBrk="0" hangingPunct="1">
              <a:lnSpc>
                <a:spcPct val="100000"/>
              </a:lnSpc>
              <a:spcBef>
                <a:spcPts val="400"/>
              </a:spcBef>
              <a:spcAft>
                <a:spcPts val="0"/>
              </a:spcAft>
              <a:buClrTx/>
              <a:buSzTx/>
              <a:buFontTx/>
              <a:buNone/>
              <a:tabLst/>
              <a:defRPr/>
            </a:pPr>
            <a:r>
              <a:rPr lang="en-US" b="0">
                <a:cs typeface="ＭＳ Ｐゴシック" charset="0"/>
              </a:rPr>
              <a:t>Many examples of those committed to the Lord are in this book—Esther, Mordecai, the Jews, etc.</a:t>
            </a:r>
          </a:p>
        </p:txBody>
      </p:sp>
    </p:spTree>
    <p:extLst>
      <p:ext uri="{BB962C8B-B14F-4D97-AF65-F5344CB8AC3E}">
        <p14:creationId xmlns:p14="http://schemas.microsoft.com/office/powerpoint/2010/main" val="2412296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FFBCF-9D3C-8D2E-DAB7-A7C97A798979}"/>
            </a:ext>
          </a:extLst>
        </p:cNvPr>
        <p:cNvGrpSpPr/>
        <p:nvPr/>
      </p:nvGrpSpPr>
      <p:grpSpPr>
        <a:xfrm>
          <a:off x="0" y="0"/>
          <a:ext cx="0" cy="0"/>
          <a:chOff x="0" y="0"/>
          <a:chExt cx="0" cy="0"/>
        </a:xfrm>
      </p:grpSpPr>
      <p:sp>
        <p:nvSpPr>
          <p:cNvPr id="2526" name="Shape 2526">
            <a:extLst>
              <a:ext uri="{FF2B5EF4-FFF2-40B4-BE49-F238E27FC236}">
                <a16:creationId xmlns:a16="http://schemas.microsoft.com/office/drawing/2014/main" id="{14665DC6-11E9-412E-DD06-28E3999922CC}"/>
              </a:ext>
            </a:extLst>
          </p:cNvPr>
          <p:cNvSpPr>
            <a:spLocks noGrp="1" noRot="1" noChangeAspect="1"/>
          </p:cNvSpPr>
          <p:nvPr>
            <p:ph type="sldImg"/>
          </p:nvPr>
        </p:nvSpPr>
        <p:spPr>
          <a:prstGeom prst="rect">
            <a:avLst/>
          </a:prstGeom>
        </p:spPr>
        <p:txBody>
          <a:bodyPr/>
          <a:lstStyle/>
          <a:p>
            <a:endParaRPr/>
          </a:p>
        </p:txBody>
      </p:sp>
      <p:sp>
        <p:nvSpPr>
          <p:cNvPr id="2527" name="Shape 2527">
            <a:extLst>
              <a:ext uri="{FF2B5EF4-FFF2-40B4-BE49-F238E27FC236}">
                <a16:creationId xmlns:a16="http://schemas.microsoft.com/office/drawing/2014/main" id="{44CBF60E-313D-54E5-2819-C38479E7E52E}"/>
              </a:ext>
            </a:extLst>
          </p:cNvPr>
          <p:cNvSpPr>
            <a:spLocks noGrp="1"/>
          </p:cNvSpPr>
          <p:nvPr>
            <p:ph type="body" sz="quarter" idx="1"/>
          </p:nvPr>
        </p:nvSpPr>
        <p:spPr>
          <a:prstGeom prst="rect">
            <a:avLst/>
          </a:prstGeom>
        </p:spPr>
        <p:txBody>
          <a:bodyPr/>
          <a:lstStyle/>
          <a:p>
            <a:pPr rtl="1"/>
            <a:r>
              <a:rPr lang="ar-SA" b="0"/>
              <a:t>هل تعتقد أن معظم الكنائس تفتقر إلى الحماس للرب؟</a:t>
            </a:r>
          </a:p>
          <a:p>
            <a:pPr rtl="1"/>
            <a:r>
              <a:rPr lang="ar-SA" b="0"/>
              <a:t>لماذا تعتقد ذلك؟ أخبر جارك الذي بجانبك.</a:t>
            </a:r>
          </a:p>
          <a:p>
            <a:r>
              <a:rPr lang="en-US" b="1" dirty="0">
                <a:latin typeface="Arial" panose="020B0604020202020204" pitchFamily="34" charset="0"/>
                <a:cs typeface="Arial" panose="020B0604020202020204" pitchFamily="34" charset="0"/>
              </a:rPr>
              <a:t>________________</a:t>
            </a:r>
          </a:p>
          <a:p>
            <a:r>
              <a:rPr lang="en-US" b="1" dirty="0">
                <a:latin typeface="Arial" panose="020B0604020202020204" pitchFamily="34" charset="0"/>
                <a:cs typeface="Arial" panose="020B0604020202020204" pitchFamily="34" charset="0"/>
              </a:rPr>
              <a:t>Do you think most congregations lack a zeal for the Lord?</a:t>
            </a:r>
          </a:p>
          <a:p>
            <a:r>
              <a:rPr lang="en-US" b="1" dirty="0">
                <a:latin typeface="Arial" panose="020B0604020202020204" pitchFamily="34" charset="0"/>
                <a:cs typeface="Arial" panose="020B0604020202020204" pitchFamily="34" charset="0"/>
              </a:rPr>
              <a:t>Why do you think?</a:t>
            </a:r>
            <a:r>
              <a:rPr lang="en-US" b="1" baseline="0" dirty="0">
                <a:latin typeface="Arial" panose="020B0604020202020204" pitchFamily="34" charset="0"/>
                <a:cs typeface="Arial" panose="020B0604020202020204" pitchFamily="34" charset="0"/>
              </a:rPr>
              <a:t> Tell your neighbor next to you.</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486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a:solidFill>
                  <a:schemeClr val="tx1"/>
                </a:solidFill>
                <a:effectLst/>
                <a:latin typeface="Arial" panose="020B0604020202020204" pitchFamily="34" charset="0"/>
                <a:ea typeface="+mn-ea"/>
                <a:cs typeface="Arial" panose="020B0604020202020204" pitchFamily="34" charset="0"/>
              </a:rPr>
              <a:t>If you were accused of being devoted to Jesus, would there be enough evidence to convict you in a court of law?</a:t>
            </a:r>
            <a:r>
              <a:rPr lang="en-SG" b="1">
                <a:effectLst/>
                <a:latin typeface="Arial" panose="020B0604020202020204" pitchFamily="34" charset="0"/>
                <a:cs typeface="Arial" panose="020B0604020202020204" pitchFamily="34" charset="0"/>
              </a:rPr>
              <a:t> </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80AE2-FB2C-1B78-6588-74C03A6493E1}"/>
            </a:ext>
          </a:extLst>
        </p:cNvPr>
        <p:cNvGrpSpPr/>
        <p:nvPr/>
      </p:nvGrpSpPr>
      <p:grpSpPr>
        <a:xfrm>
          <a:off x="0" y="0"/>
          <a:ext cx="0" cy="0"/>
          <a:chOff x="0" y="0"/>
          <a:chExt cx="0" cy="0"/>
        </a:xfrm>
      </p:grpSpPr>
      <p:sp>
        <p:nvSpPr>
          <p:cNvPr id="2537" name="Shape 2537">
            <a:extLst>
              <a:ext uri="{FF2B5EF4-FFF2-40B4-BE49-F238E27FC236}">
                <a16:creationId xmlns:a16="http://schemas.microsoft.com/office/drawing/2014/main" id="{B14642DB-E3F5-A352-B5DA-760F25A92AF6}"/>
              </a:ext>
            </a:extLst>
          </p:cNvPr>
          <p:cNvSpPr>
            <a:spLocks noGrp="1" noRot="1" noChangeAspect="1"/>
          </p:cNvSpPr>
          <p:nvPr>
            <p:ph type="sldImg"/>
          </p:nvPr>
        </p:nvSpPr>
        <p:spPr>
          <a:prstGeom prst="rect">
            <a:avLst/>
          </a:prstGeom>
        </p:spPr>
        <p:txBody>
          <a:bodyPr/>
          <a:lstStyle/>
          <a:p>
            <a:endParaRPr/>
          </a:p>
        </p:txBody>
      </p:sp>
      <p:sp>
        <p:nvSpPr>
          <p:cNvPr id="2538" name="Shape 2538">
            <a:extLst>
              <a:ext uri="{FF2B5EF4-FFF2-40B4-BE49-F238E27FC236}">
                <a16:creationId xmlns:a16="http://schemas.microsoft.com/office/drawing/2014/main" id="{84192092-9C73-D5A7-5993-81E50BC11CBD}"/>
              </a:ext>
            </a:extLst>
          </p:cNvPr>
          <p:cNvSpPr>
            <a:spLocks noGrp="1"/>
          </p:cNvSpPr>
          <p:nvPr>
            <p:ph type="body" sz="quarter" idx="1"/>
          </p:nvPr>
        </p:nvSpPr>
        <p:spPr>
          <a:prstGeom prst="rect">
            <a:avLst/>
          </a:prstGeom>
        </p:spPr>
        <p:txBody>
          <a:bodyPr/>
          <a:lstStyle/>
          <a:p>
            <a:pPr marL="0" marR="0" lvl="0" indent="0" defTabSz="914400" rtl="1"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ar-SA" sz="1200" b="0">
                <a:latin typeface="+mj-lt"/>
                <a:ea typeface="+mj-ea"/>
                <a:cs typeface="+mj-cs"/>
                <a:sym typeface="Arial"/>
              </a:rPr>
              <a:t>ما الأسباب التي يمكنك ذكرها لتكون مكرسًا ومخلصًا ومتفانيًا للرب؟</a:t>
            </a:r>
          </a:p>
          <a:p>
            <a:pPr>
              <a:defRPr>
                <a:latin typeface="Arial"/>
                <a:ea typeface="Arial"/>
                <a:cs typeface="Arial"/>
                <a:sym typeface="Arial"/>
              </a:defRPr>
            </a:pPr>
            <a:r>
              <a:rPr lang="en-US" b="1" dirty="0">
                <a:latin typeface="Arial" panose="020B0604020202020204" pitchFamily="34" charset="0"/>
                <a:cs typeface="Arial" panose="020B0604020202020204" pitchFamily="34" charset="0"/>
              </a:rPr>
              <a:t>_____________</a:t>
            </a:r>
          </a:p>
          <a:p>
            <a:pPr>
              <a:defRPr>
                <a:latin typeface="Arial"/>
                <a:ea typeface="Arial"/>
                <a:cs typeface="Arial"/>
                <a:sym typeface="Arial"/>
              </a:defRPr>
            </a:pPr>
            <a:r>
              <a:rPr b="1" dirty="0">
                <a:latin typeface="Arial" panose="020B0604020202020204" pitchFamily="34" charset="0"/>
                <a:cs typeface="Arial" panose="020B0604020202020204" pitchFamily="34" charset="0"/>
              </a:rPr>
              <a:t>What reasons can you give to be dedicated, </a:t>
            </a:r>
            <a:r>
              <a:rPr lang="en-US" b="1" dirty="0">
                <a:latin typeface="Arial" panose="020B0604020202020204" pitchFamily="34" charset="0"/>
                <a:cs typeface="Arial" panose="020B0604020202020204" pitchFamily="34" charset="0"/>
              </a:rPr>
              <a:t>loyal,</a:t>
            </a:r>
            <a:r>
              <a:rPr b="1" dirty="0">
                <a:latin typeface="Arial" panose="020B0604020202020204" pitchFamily="34" charset="0"/>
                <a:cs typeface="Arial" panose="020B0604020202020204" pitchFamily="34" charset="0"/>
              </a:rPr>
              <a:t> and devoted to the Lord?</a:t>
            </a:r>
          </a:p>
        </p:txBody>
      </p:sp>
    </p:spTree>
    <p:extLst>
      <p:ext uri="{BB962C8B-B14F-4D97-AF65-F5344CB8AC3E}">
        <p14:creationId xmlns:p14="http://schemas.microsoft.com/office/powerpoint/2010/main" val="3406071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a:latin typeface="Arial" panose="020B0604020202020204" pitchFamily="34" charset="0"/>
                <a:cs typeface="Arial" panose="020B0604020202020204" pitchFamily="34" charset="0"/>
              </a:rPr>
              <a:t>Today in the book of Esther we will</a:t>
            </a:r>
            <a:r>
              <a:rPr lang="en-US" b="1" baseline="0">
                <a:latin typeface="Arial" panose="020B0604020202020204" pitchFamily="34" charset="0"/>
                <a:cs typeface="Arial" panose="020B0604020202020204" pitchFamily="34" charset="0"/>
              </a:rPr>
              <a:t> see that apathy can be cured.</a:t>
            </a:r>
            <a:endParaRPr lang="en-US" b="1">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كان عصْرُ ما بَعْد السبي في الواقع ثلاث فتراتٍ زمنيَّةٍ منفصلة:</a:t>
            </a:r>
            <a:endParaRPr lang="en-US" sz="1800" b="1" u="none" strike="noStrike" dirty="0">
              <a:solidFill>
                <a:srgbClr val="000000"/>
              </a:solidFill>
              <a:effectLst/>
              <a:latin typeface="Arial" panose="020B0604020202020204" pitchFamily="34" charset="0"/>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(١) إعادة بناء الهيكل بقيادة زربَّابل وحجِّي وزكريَّا على مرحلتين تحت حكْمِ كورش وداريوس.</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(٢) ثمَّ إنقاذ الأمَّة من الدمار على يد أستير بعْدَ حوالي ٣٠ عامًا تحت حكم أحشويروش.</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(٣) وأخيرًا، ترميم أسوار أورشليم وأبوابها (بوَّاباتها) على يد نحميا بعْدَ ٧٠ سنةً، وقد جرى الترميم في عهد الملك أرتحشستا.</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OS-15-Ezra-64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84</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extLst>
      <p:ext uri="{BB962C8B-B14F-4D97-AF65-F5344CB8AC3E}">
        <p14:creationId xmlns:p14="http://schemas.microsoft.com/office/powerpoint/2010/main" val="3793162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b="0"/>
              <a:t>هل يصعقنا الله عندما لا نهرع لخدمته؟</a:t>
            </a:r>
          </a:p>
          <a:p>
            <a:pPr rtl="1"/>
            <a:r>
              <a:rPr lang="ar-SA" b="0"/>
              <a:t>بالطبع لا.</a:t>
            </a:r>
          </a:p>
          <a:p>
            <a:pPr rtl="1"/>
            <a:r>
              <a:rPr lang="ar-SA" b="0"/>
              <a:t>ولكن، هل يعمل أيضًا على اللامباليين؟</a:t>
            </a:r>
          </a:p>
          <a:p>
            <a:r>
              <a:rPr lang="en-US" sz="1200" b="0">
                <a:effectLst/>
                <a:latin typeface="+mj-lt"/>
                <a:ea typeface="+mj-ea"/>
                <a:cs typeface="+mj-cs"/>
                <a:sym typeface="Times New Roman"/>
              </a:rPr>
              <a:t>_________</a:t>
            </a:r>
          </a:p>
          <a:p>
            <a:r>
              <a:rPr lang="en-US" sz="1200" b="0">
                <a:effectLst/>
                <a:latin typeface="+mj-lt"/>
                <a:ea typeface="+mj-ea"/>
                <a:cs typeface="+mj-cs"/>
                <a:sym typeface="Times New Roman"/>
              </a:rPr>
              <a:t>Does God zap us when we do not jump to serve him? </a:t>
            </a:r>
          </a:p>
          <a:p>
            <a:r>
              <a:rPr lang="en-US" sz="1200" b="0">
                <a:effectLst/>
                <a:latin typeface="+mj-lt"/>
                <a:ea typeface="+mj-ea"/>
                <a:cs typeface="+mj-cs"/>
                <a:sym typeface="Times New Roman"/>
              </a:rPr>
              <a:t>Of course not. </a:t>
            </a:r>
          </a:p>
          <a:p>
            <a:r>
              <a:rPr lang="en-US" sz="1200" b="0">
                <a:effectLst/>
                <a:latin typeface="+mj-lt"/>
                <a:ea typeface="+mj-ea"/>
                <a:cs typeface="+mj-cs"/>
                <a:sym typeface="Times New Roman"/>
              </a:rPr>
              <a:t>But does he work on the apathetic, too?</a:t>
            </a:r>
          </a:p>
        </p:txBody>
      </p:sp>
    </p:spTree>
    <p:extLst>
      <p:ext uri="{BB962C8B-B14F-4D97-AF65-F5344CB8AC3E}">
        <p14:creationId xmlns:p14="http://schemas.microsoft.com/office/powerpoint/2010/main" val="1848711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400"/>
              </a:spcBef>
              <a:spcAft>
                <a:spcPts val="0"/>
              </a:spcAft>
              <a:buClrTx/>
              <a:buSzTx/>
              <a:buFontTx/>
              <a:buNone/>
              <a:tabLst/>
              <a:defRPr/>
            </a:pPr>
            <a:r>
              <a:rPr lang="ar-SA" b="0"/>
              <a:t>لو نجحت خطة هامان، لكان اليهود قد أُبيدوا. ولما عاد أحدٌ إلى أرض إسرائيل، ولما تحقَّقت ولادة المسيح في بيت لحم (ميخا ٥:٢)، ولما تمَّ العهد الجديد كما وَعَد به إرميا ٣١ وحزقيال ٣٦</a:t>
            </a:r>
          </a:p>
          <a:p>
            <a:pPr marL="0" marR="0" lvl="0" indent="0" algn="l" defTabSz="914400" rtl="1" eaLnBrk="1" fontAlgn="auto" latinLnBrk="0" hangingPunct="1">
              <a:lnSpc>
                <a:spcPct val="100000"/>
              </a:lnSpc>
              <a:spcBef>
                <a:spcPts val="400"/>
              </a:spcBef>
              <a:spcAft>
                <a:spcPts val="0"/>
              </a:spcAft>
              <a:buClrTx/>
              <a:buSzTx/>
              <a:buFontTx/>
              <a:buNone/>
              <a:tabLst/>
              <a:defRPr/>
            </a:pPr>
            <a:endParaRPr lang="en-US" b="0" dirty="0"/>
          </a:p>
          <a:p>
            <a:pPr marL="0" marR="0" lvl="0" indent="0" algn="l" defTabSz="914400" rtl="1" eaLnBrk="1" fontAlgn="auto" latinLnBrk="0" hangingPunct="1">
              <a:lnSpc>
                <a:spcPct val="100000"/>
              </a:lnSpc>
              <a:spcBef>
                <a:spcPts val="400"/>
              </a:spcBef>
              <a:spcAft>
                <a:spcPts val="0"/>
              </a:spcAft>
              <a:buClrTx/>
              <a:buSzTx/>
              <a:buFontTx/>
              <a:buNone/>
              <a:tabLst/>
              <a:defRPr/>
            </a:pPr>
            <a:r>
              <a:rPr lang="en-US" b="0" dirty="0"/>
              <a:t>______________</a:t>
            </a:r>
          </a:p>
          <a:p>
            <a:pPr marL="0" marR="0" lvl="0" indent="0" algn="l" defTabSz="914400" rtl="1" eaLnBrk="1" fontAlgn="auto" latinLnBrk="0" hangingPunct="1">
              <a:lnSpc>
                <a:spcPct val="100000"/>
              </a:lnSpc>
              <a:spcBef>
                <a:spcPts val="400"/>
              </a:spcBef>
              <a:spcAft>
                <a:spcPts val="0"/>
              </a:spcAft>
              <a:buClrTx/>
              <a:buSzTx/>
              <a:buFontTx/>
              <a:buNone/>
              <a:tabLst/>
              <a:defRPr/>
            </a:pPr>
            <a:r>
              <a:rPr lang="en-US" b="0" dirty="0"/>
              <a:t>Had Haman’s plan succeeded, the Jews would have been destroyed. There would have been no return to the land of Israel, no fulfillment of the Messiah’s birth in Bethlehem (Micah 5:2), and no new covenant fulfilled as promised by Jeremiah 31 and Ezekiel 36.</a:t>
            </a:r>
          </a:p>
        </p:txBody>
      </p:sp>
    </p:spTree>
    <p:extLst>
      <p:ext uri="{BB962C8B-B14F-4D97-AF65-F5344CB8AC3E}">
        <p14:creationId xmlns:p14="http://schemas.microsoft.com/office/powerpoint/2010/main" val="2014011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b="0"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a:t>
            </a:r>
          </a:p>
          <a:p>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a:latin typeface="Arial" panose="020B0604020202020204" pitchFamily="34" charset="0"/>
                <a:ea typeface="ＭＳ Ｐゴシック" charset="0"/>
                <a:cs typeface="Arial" panose="020B0604020202020204" pitchFamily="34" charset="0"/>
              </a:rPr>
              <a:t>OS-27-Daniel-341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135AD-8975-184F-8CCF-5F4355FA16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ar-SA"/>
              <a:t>يسجّل السفر فترتين زمنيتين متميزتين. عاش عزرا الكاهن في الفترة الثانية لكنه دوّن أحداثًا حدثت قبل ستة عقود. وخلال تلك الفترة الزمنية، أنقذ الله اليهود في جميع أنحاء الإمبراطورية الفارسية بواسطة أستير (٤٨٣–٤٧٣ ق.م.).</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____________________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earlier.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DE667A-7EB0-EC48-8289-059E97F95C4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eaLnBrk="1" latinLnBrk="0" hangingPunct="1">
              <a:spcBef>
                <a:spcPts val="400"/>
              </a:spcBef>
            </a:pPr>
            <a:r>
              <a:rPr lang="en-US">
                <a:latin typeface="Times New Roman" charset="0"/>
                <a:ea typeface="ＭＳ Ｐゴシック" charset="0"/>
                <a:cs typeface="ＭＳ Ｐゴシック" charset="0"/>
              </a:rPr>
              <a:t>Once a pretty woman stirs an "S," you get "ES-stir"!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B418-BEB1-5F40-005D-C691A92A6511}"/>
            </a:ext>
          </a:extLst>
        </p:cNvPr>
        <p:cNvGrpSpPr/>
        <p:nvPr/>
      </p:nvGrpSpPr>
      <p:grpSpPr>
        <a:xfrm>
          <a:off x="0" y="0"/>
          <a:ext cx="0" cy="0"/>
          <a:chOff x="0" y="0"/>
          <a:chExt cx="0" cy="0"/>
        </a:xfrm>
      </p:grpSpPr>
      <p:sp>
        <p:nvSpPr>
          <p:cNvPr id="921601" name="Rectangle 7">
            <a:extLst>
              <a:ext uri="{FF2B5EF4-FFF2-40B4-BE49-F238E27FC236}">
                <a16:creationId xmlns:a16="http://schemas.microsoft.com/office/drawing/2014/main" id="{3B8A1545-9A78-E81D-9435-540C8A892DE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endParaRPr>
          </a:p>
        </p:txBody>
      </p:sp>
      <p:sp>
        <p:nvSpPr>
          <p:cNvPr id="921602" name="Rectangle 2">
            <a:extLst>
              <a:ext uri="{FF2B5EF4-FFF2-40B4-BE49-F238E27FC236}">
                <a16:creationId xmlns:a16="http://schemas.microsoft.com/office/drawing/2014/main" id="{30EA879E-E5ED-C70B-1AEC-40C19D294318}"/>
              </a:ext>
            </a:extLst>
          </p:cNvPr>
          <p:cNvSpPr>
            <a:spLocks noGrp="1" noRot="1" noChangeAspect="1" noChangeArrowheads="1" noTextEdit="1"/>
          </p:cNvSpPr>
          <p:nvPr>
            <p:ph type="sldImg"/>
          </p:nvPr>
        </p:nvSpPr>
        <p:spPr>
          <a:ln/>
        </p:spPr>
      </p:sp>
      <p:sp>
        <p:nvSpPr>
          <p:cNvPr id="921603" name="Rectangle 3">
            <a:extLst>
              <a:ext uri="{FF2B5EF4-FFF2-40B4-BE49-F238E27FC236}">
                <a16:creationId xmlns:a16="http://schemas.microsoft.com/office/drawing/2014/main" id="{621D0CA2-F218-8042-1697-218244E51D44}"/>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SA" b="0"/>
              <a:t>نقطة التحول في السفر هي الفصل الخامس. فقبل ذلك، كانت الأمور تزداد سوءًا بالنسبة لليهود، لكن الانقلاب يبدأ في الفصل الخامس عندما يستجيب الملك بشكل إيجابي لأستير، مما يؤدي إلى سقوط هامان.</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________________</a:t>
            </a:r>
          </a:p>
          <a:p>
            <a:pPr eaLnBrk="1" hangingPunct="1"/>
            <a:r>
              <a:rPr lang="en-US" b="0"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13407199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17670F-8CD0-DA4D-BF0F-521B6607F8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B770BF-54AF-3E41-954C-102848790DD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34939B-DAC0-EC4C-83C4-289F2E74525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SA" b="0"/>
              <a:t>لقد أظهرت لنا الأحداث التاريخية أنه منذ أيام أستير، كان الله ملتزمًا بخلاص البشرية الخاطئة. حاول الرومان القضاء على اليهود والمسيحيين، لكن كليهما ما زالا موجودين اليوم، بينما لم يبقَ من الإمبراطورية الرومانية سوى أثر باهت. وسعى هتلر إلى إبادة اليهود، لكنه هو نفسه قُتِل. وحتى اليوم، فإن الأمم التي تُبارك إسرائيل هي بذاتها مُبارَكة—مثل الولايات المتحدة الأمريكية وسنغافورة والأردن. وبالمقابل، فإن الدول التي تسعى إلى تدمير إسرائيل تكون أفقر وأضعف وأكثر اضطرابًا.</a:t>
            </a:r>
            <a:endParaRPr lang="en-US" b="0" dirty="0"/>
          </a:p>
          <a:p>
            <a:r>
              <a:rPr lang="en-US" b="0" dirty="0"/>
              <a:t>_________________</a:t>
            </a:r>
          </a:p>
          <a:p>
            <a:r>
              <a:rPr lang="en-US" b="0" dirty="0"/>
              <a:t>History has shown that, since the time of Esther, God is committed to saving sinful humanity. The Romans tried to stamp out the Jews and Christians, but both remain today, while Italy is a faint picture of the Roman Empire. Hitler sought to destroy the Jews, but was himself killed.  Even today, nations that bless Israel are themselves blessed—such as the USA, Singapore, and Jordan. Likewise, countries seeking to destroy Israel are poorer, weaker, and more unstable.</a:t>
            </a:r>
          </a:p>
        </p:txBody>
      </p:sp>
    </p:spTree>
    <p:extLst>
      <p:ext uri="{BB962C8B-B14F-4D97-AF65-F5344CB8AC3E}">
        <p14:creationId xmlns:p14="http://schemas.microsoft.com/office/powerpoint/2010/main" val="2555658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reasons can you give to be dedicated, loyal and devoted to</a:t>
            </a:r>
            <a:r>
              <a:rPr lang="en-US" b="1" baseline="0" dirty="0">
                <a:latin typeface="Arial" panose="020B0604020202020204" pitchFamily="34" charset="0"/>
                <a:cs typeface="Arial" panose="020B0604020202020204" pitchFamily="34" charset="0"/>
              </a:rPr>
              <a:t> the Lord?</a:t>
            </a:r>
            <a:endParaRPr lang="en-US" b="1" dirty="0">
              <a:latin typeface="Arial" panose="020B0604020202020204" pitchFamily="34" charset="0"/>
              <a:cs typeface="Arial" panose="020B0604020202020204" pitchFamily="34" charset="0"/>
            </a:endParaRPr>
          </a:p>
          <a:p>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rtl="1"/>
            <a:r>
              <a:rPr lang="ar-SA" b="0"/>
              <a:t>الشيطان دائمًا يحاول إحباط كل ما يفعله الرب.</a:t>
            </a:r>
          </a:p>
          <a:p>
            <a:pPr rtl="1"/>
            <a:r>
              <a:rPr lang="ar-SA" b="0"/>
              <a:t>لكن الرب سيكون في النهاية المنتصر.</a:t>
            </a:r>
          </a:p>
          <a:p>
            <a:pPr rtl="1"/>
            <a:r>
              <a:rPr lang="ar-SA" b="0"/>
              <a:t>يكون الالتزام بخطة الله أسهل عندما نعلم أنها ستنجح في النهاية.</a:t>
            </a:r>
          </a:p>
          <a:p>
            <a:pPr rtl="1"/>
            <a:r>
              <a:rPr lang="ar-SA" b="0"/>
              <a:t>الله يأمرنا بالتفاني الكامل ونحن نواجه العديد من العقبات بينما يُنفِّذ خطته.</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Satan is always trying to push down whatever the Lord does.</a:t>
            </a:r>
          </a:p>
          <a:p>
            <a:r>
              <a:rPr lang="en-US" b="1" dirty="0">
                <a:latin typeface="Arial" panose="020B0604020202020204" pitchFamily="34" charset="0"/>
                <a:cs typeface="Arial" panose="020B0604020202020204" pitchFamily="34" charset="0"/>
              </a:rPr>
              <a:t>But the Lord will eventually</a:t>
            </a:r>
            <a:r>
              <a:rPr lang="en-US" b="1" baseline="0" dirty="0">
                <a:latin typeface="Arial" panose="020B0604020202020204" pitchFamily="34" charset="0"/>
                <a:cs typeface="Arial" panose="020B0604020202020204" pitchFamily="34" charset="0"/>
              </a:rPr>
              <a:t> be the victor.</a:t>
            </a:r>
          </a:p>
          <a:p>
            <a:r>
              <a:rPr lang="en-US" sz="1200" b="1" kern="1200" dirty="0">
                <a:solidFill>
                  <a:schemeClr val="tx1"/>
                </a:solidFill>
                <a:effectLst/>
                <a:latin typeface="Arial" panose="020B0604020202020204" pitchFamily="34" charset="0"/>
                <a:ea typeface="+mn-ea"/>
                <a:cs typeface="Arial" panose="020B0604020202020204" pitchFamily="34" charset="0"/>
              </a:rPr>
              <a:t>It’s easier to be committed to God’s plan when we know that it will ultimately succeed.</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____________</a:t>
            </a:r>
          </a:p>
          <a:p>
            <a:r>
              <a:rPr lang="en-SG" b="1" dirty="0">
                <a:effectLst/>
                <a:latin typeface="Arial" panose="020B0604020202020204" pitchFamily="34" charset="0"/>
                <a:cs typeface="Arial" panose="020B0604020202020204" pitchFamily="34" charset="0"/>
              </a:rPr>
              <a:t>OS-17-Esther-18, 117, 121, 155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809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Threat</a:t>
            </a:r>
            <a:r>
              <a:rPr lang="en-US" sz="1200" kern="1200">
                <a:solidFill>
                  <a:schemeClr val="tx1"/>
                </a:solidFill>
                <a:effectLst/>
                <a:latin typeface="+mn-lt"/>
                <a:ea typeface="+mn-ea"/>
                <a:cs typeface="+mn-cs"/>
              </a:rPr>
              <a:t>: God strategically placed Mordecai and Esther to thwart Haman's plot to exterminate the Jews to fulfill the Abrahamic Covenant (Esther 1–4).</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021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b="1">
              <a:effectLst/>
              <a:latin typeface="Arial" panose="020B0604020202020204" pitchFamily="34" charset="0"/>
              <a:ea typeface="ＭＳ Ｐゴシック" charset="0"/>
              <a:cs typeface="Arial" panose="020B0604020202020204" pitchFamily="34" charset="0"/>
            </a:endParaRPr>
          </a:p>
          <a:p>
            <a:r>
              <a:rPr lang="en-US" b="1">
                <a:latin typeface="Arial" panose="020B0604020202020204" pitchFamily="34" charset="0"/>
                <a:ea typeface="ＭＳ Ｐゴシック" charset="0"/>
                <a:cs typeface="Arial" panose="020B0604020202020204" pitchFamily="34" charset="0"/>
              </a:rPr>
              <a:t>Cyrus</a:t>
            </a:r>
            <a:r>
              <a:rPr lang="en-US" b="1" baseline="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The account begins with a very frustrated King Xerxes,</a:t>
            </a:r>
            <a:r>
              <a:rPr lang="en-US" b="1" baseline="0">
                <a:latin typeface="Arial" panose="020B0604020202020204" pitchFamily="34" charset="0"/>
                <a:ea typeface="ＭＳ Ｐゴシック" charset="0"/>
                <a:cs typeface="Arial" panose="020B0604020202020204" pitchFamily="34" charset="0"/>
              </a:rPr>
              <a:t> or Ahasuerus.</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mn-lt"/>
                <a:ea typeface="+mn-ea"/>
                <a:cs typeface="+mn-cs"/>
              </a:rPr>
              <a:t>Xerxes (Heb. </a:t>
            </a:r>
            <a:r>
              <a:rPr lang="en-US" sz="1200" i="1" kern="1200">
                <a:solidFill>
                  <a:schemeClr val="tx1"/>
                </a:solidFill>
                <a:effectLst/>
                <a:latin typeface="+mn-lt"/>
                <a:ea typeface="+mn-ea"/>
                <a:cs typeface="+mn-cs"/>
              </a:rPr>
              <a:t>Ahasuerus</a:t>
            </a:r>
            <a:r>
              <a:rPr lang="en-US" sz="1200" kern="1200">
                <a:solidFill>
                  <a:schemeClr val="tx1"/>
                </a:solidFill>
                <a:effectLst/>
                <a:latin typeface="+mn-lt"/>
                <a:ea typeface="+mn-ea"/>
                <a:cs typeface="+mn-cs"/>
              </a:rPr>
              <a:t> in the book) divorced his disobedient Queen Vashti, unaware of God’s plan for Esther to replace Vashti to preserve the Jews (Esther 1; 483 BC; 1:3).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64729C-DB76-4641-879B-B1B317487D49}"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God actually uses the confusion of the first two chapters</a:t>
            </a:r>
            <a:r>
              <a:rPr lang="en-US" b="1" baseline="0">
                <a:latin typeface="Arial" panose="020B0604020202020204" pitchFamily="34" charset="0"/>
                <a:ea typeface="ＭＳ Ｐゴシック" charset="0"/>
                <a:cs typeface="Arial" panose="020B0604020202020204" pitchFamily="34" charset="0"/>
              </a:rPr>
              <a:t> to bring about his plan. Sound familiar?</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54B08B-3E43-FF4A-AEBD-C677823B565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a:solidFill>
                  <a:schemeClr val="tx1"/>
                </a:solidFill>
                <a:effectLst/>
                <a:latin typeface="Arial" panose="020B0604020202020204" pitchFamily="34" charset="0"/>
                <a:ea typeface="+mn-ea"/>
                <a:cs typeface="Arial" panose="020B0604020202020204" pitchFamily="34" charset="0"/>
              </a:rPr>
              <a:t>Haman’s plot to kill the Jews came just after Mordecai foiled a plot to murder the king to show God protecting Jews via Esther to uphold the Abrahamic Covenant (2:19–4:17).</a:t>
            </a:r>
            <a:r>
              <a:rPr lang="en-SG" b="1">
                <a:effectLst/>
                <a:latin typeface="Arial" panose="020B0604020202020204" pitchFamily="34" charset="0"/>
                <a:cs typeface="Arial" panose="020B0604020202020204" pitchFamily="34" charset="0"/>
              </a:rPr>
              <a:t> </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Xerxes married Esther to replace Vashti after a divinely orchestrated beauty contest in which God controlled Xerxes' taste in women to avert a disaster for the Jews (2:1-18; 479 BC).</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5334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Actually, God uses a beauty contest for his plan.</a:t>
            </a:r>
          </a:p>
          <a:p>
            <a:pPr eaLnBrk="1" hangingPunct="1"/>
            <a:r>
              <a:rPr lang="en-US" b="1">
                <a:latin typeface="Arial" panose="020B0604020202020204" pitchFamily="34" charset="0"/>
                <a:ea typeface="ＭＳ Ｐゴシック" charset="0"/>
                <a:cs typeface="Arial" panose="020B0604020202020204" pitchFamily="34" charset="0"/>
              </a:rPr>
              <a:t>• So all the beauties are gathered.</a:t>
            </a:r>
          </a:p>
          <a:p>
            <a:pPr eaLnBrk="1" hangingPunct="1"/>
            <a:r>
              <a:rPr lang="en-US" b="1">
                <a:latin typeface="Arial" panose="020B0604020202020204" pitchFamily="34" charset="0"/>
                <a:ea typeface="ＭＳ Ｐゴシック" charset="0"/>
                <a:cs typeface="Arial" panose="020B0604020202020204" pitchFamily="34" charset="0"/>
              </a:rPr>
              <a:t>• And they were happy about that!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400"/>
              </a:spcBef>
              <a:spcAft>
                <a:spcPts val="0"/>
              </a:spcAft>
              <a:buClrTx/>
              <a:buSzTx/>
              <a:buFontTx/>
              <a:buNone/>
              <a:tabLst/>
              <a:defRPr/>
            </a:pPr>
            <a:r>
              <a:rPr lang="ar-SA" dirty="0"/>
              <a:t>يُظهِر السفر بأكمله أيضًا كيف أن معارضة اليهود قد قوَّتهم، بحيث وُلِد المسيح في النهاية في أرض إسرائيل.</a:t>
            </a:r>
          </a:p>
          <a:p>
            <a:pPr marL="0" marR="0" lvl="0" indent="0" algn="l" defTabSz="914400" rtl="1" eaLnBrk="1" fontAlgn="auto" latinLnBrk="0" hangingPunct="1">
              <a:lnSpc>
                <a:spcPct val="100000"/>
              </a:lnSpc>
              <a:spcBef>
                <a:spcPts val="400"/>
              </a:spcBef>
              <a:spcAft>
                <a:spcPts val="0"/>
              </a:spcAft>
              <a:buClrTx/>
              <a:buSzTx/>
              <a:buFontTx/>
              <a:buNone/>
              <a:tabLst/>
              <a:defRPr/>
            </a:pPr>
            <a:endParaRPr lang="en-US" dirty="0"/>
          </a:p>
          <a:p>
            <a:pPr algn="l" rtl="1" latinLnBrk="0">
              <a:spcBef>
                <a:spcPts val="400"/>
              </a:spcBef>
            </a:pPr>
            <a:r>
              <a:rPr lang="en-US" dirty="0"/>
              <a:t>____________</a:t>
            </a:r>
          </a:p>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The whole book also shows how opposition to the Jews strengthened them so that the Messiah would eventually be born in Israel.</a:t>
            </a:r>
          </a:p>
        </p:txBody>
      </p:sp>
    </p:spTree>
    <p:extLst>
      <p:ext uri="{BB962C8B-B14F-4D97-AF65-F5344CB8AC3E}">
        <p14:creationId xmlns:p14="http://schemas.microsoft.com/office/powerpoint/2010/main" val="23024084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a:latin typeface="Arial" panose="020B0604020202020204" pitchFamily="34" charset="0"/>
                <a:ea typeface="ＭＳ Ｐゴシック" charset="0"/>
                <a:cs typeface="Arial" panose="020B0604020202020204" pitchFamily="34" charset="0"/>
              </a:rPr>
              <a:t>OK, maybe they looked better than that</a:t>
            </a:r>
            <a:r>
              <a:rPr lang="mr-IN" b="1">
                <a:latin typeface="Arial" panose="020B0604020202020204" pitchFamily="34" charset="0"/>
                <a:ea typeface="ＭＳ Ｐゴシック" charset="0"/>
                <a:cs typeface="Arial"/>
              </a:rPr>
              <a:t>…</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b="1" u="none" strike="noStrike" kern="1200" baseline="0">
                <a:solidFill>
                  <a:schemeClr val="tx1"/>
                </a:solidFill>
                <a:latin typeface="Arial" panose="020B0604020202020204" pitchFamily="34" charset="0"/>
                <a:ea typeface="+mn-ea"/>
                <a:cs typeface="Arial" panose="020B0604020202020204" pitchFamily="34" charset="0"/>
              </a:rPr>
              <a:t>"At that time, there was a Jewish man in the fortress of Susa whose name was Mordecai, son of Jair. He was from the tribe of Benjamin and was a descendant of Kish and Shimei.  </a:t>
            </a:r>
            <a:r>
              <a:rPr lang="en-SG" sz="1200" b="1" u="none" strike="noStrike" kern="1200" baseline="30000">
                <a:solidFill>
                  <a:schemeClr val="tx1"/>
                </a:solidFill>
                <a:latin typeface="Arial" panose="020B0604020202020204" pitchFamily="34" charset="0"/>
                <a:ea typeface="+mn-ea"/>
                <a:cs typeface="Arial" panose="020B0604020202020204" pitchFamily="34" charset="0"/>
              </a:rPr>
              <a:t>6</a:t>
            </a:r>
            <a:r>
              <a:rPr lang="en-SG" sz="1200" b="1" u="none" strike="noStrike" kern="1200" baseline="0">
                <a:solidFill>
                  <a:schemeClr val="tx1"/>
                </a:solidFill>
                <a:latin typeface="Arial" panose="020B0604020202020204" pitchFamily="34" charset="0"/>
                <a:ea typeface="+mn-ea"/>
                <a:cs typeface="Arial" panose="020B0604020202020204" pitchFamily="34" charset="0"/>
              </a:rPr>
              <a:t> His family had been among those who, with King Jehoiachin of Judah, had been exiled from Jerusalem to Babylon by King Nebuchadnezzar" (2:5-6 NLT).</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This man had a very beautiful and lovely young cousin, Hadassah, who was also called Esther. When her father and mother died, Mordecai adopted her into his family and raised her as his own daughter" (2:7 NLT).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a:t>
            </a:r>
            <a:r>
              <a:rPr lang="en-SG" sz="1200" b="1" u="none" strike="noStrike" kern="1200" baseline="0">
                <a:solidFill>
                  <a:schemeClr val="tx1"/>
                </a:solidFill>
                <a:latin typeface="Arial" panose="020B0604020202020204" pitchFamily="34" charset="0"/>
                <a:ea typeface="+mn-ea"/>
                <a:cs typeface="Arial" panose="020B0604020202020204" pitchFamily="34" charset="0"/>
              </a:rPr>
              <a:t>Esther had not told anyone of her nationality and family background, because Mordecai had directed her not to do so" (2:10 NLT).</a:t>
            </a:r>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848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TE1982798t00"/>
              </a:rPr>
              <a:t>Esther was written to show God's providential care in preserving Israel even though the nation was not actively concerned about returning to Jerusalem.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Esther kept her Jewish nationality a secret (cf. v. 20), not telling Hegai, her maids, or anyone else because Mordecai had told her not to. From this and other statements in the book it is clear the author was making the point that God protected and used Esther and Mordecai in spite of the fact that they were not living according to the Law commanded by God to the people of Israel. By Law Esther was not to marry a pagan (Deut. 7:1-4) or have sexual relations with a man who was not her husband (Ex. 20:14), and yet this was the purpose of her being included in the harem. Esther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The Bible Knowledge Commentary, 1:704).</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4202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j-lt"/>
                <a:ea typeface="+mj-ea"/>
                <a:cs typeface="+mj-cs"/>
                <a:sym typeface="Times New Roman"/>
              </a:rPr>
              <a:t>Haman’s plot to kill the Jews came just after Mordecai foiled a plot to murder the king to show God protecting Jews via Esther to uphold the Abrahamic Covenant (2:19–4:17).</a:t>
            </a:r>
            <a:r>
              <a:rPr lang="en-SG" dirty="0">
                <a:effectLst/>
              </a:rPr>
              <a:t> </a:t>
            </a:r>
          </a:p>
          <a:p>
            <a:pPr eaLnBrk="1" hangingPunct="1"/>
            <a:r>
              <a:rPr lang="en-SG" dirty="0">
                <a:effectLst/>
                <a:latin typeface="Times New Roman" charset="0"/>
                <a:ea typeface="ＭＳ Ｐゴシック" charset="0"/>
                <a:cs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In those days, while Mordecai was sitting at the king’s gate,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Bigthan</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and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Teresh</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two of the king’s officials from those who guarded the door, became angry and sought to lay hands on King Ahasuerus. 22 But the plot became known to Mordecai and he told Queen Esther, and Esther informed the king in Mordecai’s name. 23 Now when the plot was investigated and found</a:t>
            </a:r>
            <a:r>
              <a:rPr lang="en-US" sz="1200" i="1" kern="1200" dirty="0">
                <a:solidFill>
                  <a:schemeClr val="tx1"/>
                </a:solidFill>
                <a:effectLst/>
                <a:latin typeface="Times New Roman" pitchFamily="-112" charset="0"/>
                <a:ea typeface="ＭＳ Ｐゴシック" pitchFamily="-111" charset="-128"/>
                <a:cs typeface="ＭＳ Ｐゴシック" pitchFamily="-111" charset="-128"/>
              </a:rPr>
              <a:t> to be so,</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they were both hanged on a gallows; and it was written in the Book of the Chronicles in the king’s presence</a:t>
            </a:r>
            <a:r>
              <a:rPr lang="en-US" sz="1200" kern="1200" dirty="0">
                <a:solidFill>
                  <a:schemeClr val="tx1"/>
                </a:solidFill>
                <a:effectLst/>
                <a:latin typeface="Times New Roman" charset="0"/>
                <a:ea typeface="ＭＳ Ｐゴシック" charset="0"/>
                <a:cs typeface="ＭＳ Ｐゴシック" pitchFamily="-111" charset="-128"/>
              </a:rPr>
              <a:t>” (2:21-23 NLT).</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E22D9E-FA12-9C4E-BFBD-6A469F7F0C7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God informed Mordecai of a secret assassination plot that saved Xerxes' life, as part of God’s design to exalt Mordecai later to benefit his people (2:19-23).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j-lt"/>
                <a:ea typeface="+mj-ea"/>
                <a:cs typeface="+mj-cs"/>
                <a:sym typeface="Times New Roman"/>
              </a:rPr>
              <a:t>Haman’s anger at Mordecai refusing to honor him convinced Xerxes to kill all Jews from Egypt to India eleven months later for God protect them instead (Esther 3).</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3877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"Some time later, King Xerxes promoted Haman, son of Hammedatha the Agagite, over all the other nobles, making him the most powerful official in the empire.  </a:t>
            </a:r>
            <a:r>
              <a:rPr lang="en-SG" sz="1200" b="1" u="none" strike="noStrike" kern="1200" baseline="30000" dirty="0">
                <a:solidFill>
                  <a:schemeClr val="tx1"/>
                </a:solidFill>
                <a:latin typeface="Arial" panose="020B0604020202020204" pitchFamily="34" charset="0"/>
                <a:ea typeface="+mj-ea"/>
                <a:cs typeface="Arial" panose="020B0604020202020204" pitchFamily="34" charset="0"/>
                <a:sym typeface="Times New Roman"/>
              </a:rPr>
              <a:t>2</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 All the king’s officials would bow down before Haman to show him respect whenever he passed by, for so the king had commanded. But Mordecai refused to bow down or show him respect" (3:1-2 NLT).</a:t>
            </a:r>
          </a:p>
          <a:p>
            <a:endPar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a:t>
            </a:r>
            <a:r>
              <a:rPr lang="en-SG" sz="1200" b="0" i="0" u="none" strike="noStrike" kern="1200" baseline="0" dirty="0">
                <a:solidFill>
                  <a:schemeClr val="tx1"/>
                </a:solidFill>
                <a:latin typeface="+mj-lt"/>
                <a:ea typeface="+mj-ea"/>
                <a:cs typeface="+mj-cs"/>
                <a:sym typeface="Times New Roman"/>
              </a:rPr>
              <a:t>Because Haman was an </a:t>
            </a:r>
            <a:r>
              <a:rPr lang="en-SG" sz="1200" b="1" i="0" u="none" strike="noStrike" kern="1200" baseline="0" dirty="0" err="1">
                <a:solidFill>
                  <a:schemeClr val="tx1"/>
                </a:solidFill>
                <a:latin typeface="+mj-lt"/>
                <a:ea typeface="+mj-ea"/>
                <a:cs typeface="+mj-cs"/>
                <a:sym typeface="Times New Roman"/>
              </a:rPr>
              <a:t>Agagite</a:t>
            </a:r>
            <a:r>
              <a:rPr lang="en-SG" sz="1200" b="1" i="0" u="none" strike="noStrike" kern="1200" baseline="0" dirty="0">
                <a:solidFill>
                  <a:schemeClr val="tx1"/>
                </a:solidFill>
                <a:latin typeface="+mj-lt"/>
                <a:ea typeface="+mj-ea"/>
                <a:cs typeface="+mj-cs"/>
                <a:sym typeface="Times New Roman"/>
              </a:rPr>
              <a:t>,</a:t>
            </a:r>
            <a:r>
              <a:rPr lang="en-SG" sz="1200" b="0" i="0" u="none" strike="noStrike" kern="1200" baseline="0" dirty="0">
                <a:solidFill>
                  <a:schemeClr val="tx1"/>
                </a:solidFill>
                <a:latin typeface="+mj-lt"/>
                <a:ea typeface="+mj-ea"/>
                <a:cs typeface="+mj-cs"/>
                <a:sym typeface="Times New Roman"/>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j-lt"/>
                <a:ea typeface="+mj-ea"/>
                <a:cs typeface="+mj-cs"/>
                <a:sym typeface="Times New Roman"/>
              </a:rPr>
              <a:t>Archeologists</a:t>
            </a:r>
            <a:r>
              <a:rPr lang="en-SG" sz="1200" b="0" i="0" u="none" strike="noStrike" kern="1200" baseline="0" dirty="0">
                <a:solidFill>
                  <a:schemeClr val="tx1"/>
                </a:solidFill>
                <a:latin typeface="+mj-lt"/>
                <a:ea typeface="+mj-ea"/>
                <a:cs typeface="+mj-cs"/>
                <a:sym typeface="Times New Roman"/>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j-lt"/>
                <a:ea typeface="+mj-ea"/>
                <a:cs typeface="+mj-cs"/>
                <a:sym typeface="Times New Roman"/>
              </a:rPr>
              <a:t>Agagite</a:t>
            </a:r>
            <a:r>
              <a:rPr lang="en-SG" sz="1200" b="0" i="0" u="none" strike="noStrike" kern="1200" baseline="0" dirty="0">
                <a:solidFill>
                  <a:schemeClr val="tx1"/>
                </a:solidFill>
                <a:latin typeface="+mj-lt"/>
                <a:ea typeface="+mj-ea"/>
                <a:cs typeface="+mj-cs"/>
                <a:sym typeface="Times New Roman"/>
              </a:rPr>
              <a:t>" </a:t>
            </a:r>
            <a:r>
              <a:rPr lang="en-SG" sz="1200" b="1" u="none" strike="noStrike" kern="1200" baseline="0" dirty="0">
                <a:solidFill>
                  <a:schemeClr val="tx1"/>
                </a:solidFill>
                <a:latin typeface="Arial" panose="020B0604020202020204" pitchFamily="34" charset="0"/>
                <a:ea typeface="+mj-ea"/>
                <a:cs typeface="Arial" panose="020B0604020202020204" pitchFamily="34" charset="0"/>
                <a:sym typeface="Times New Roman"/>
              </a:rPr>
              <a:t>(John A. Martin, "Esther," Bible Knowledge Commentary, 1:705).</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37348A-0CC1-5049-8277-C98B845C7DF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Haman was so stuck on himself that when Mordecai</a:t>
            </a:r>
            <a:r>
              <a:rPr lang="en-US" b="1" baseline="0" dirty="0">
                <a:latin typeface="Arial" panose="020B0604020202020204" pitchFamily="34" charset="0"/>
                <a:ea typeface="ＭＳ Ｐゴシック" charset="0"/>
                <a:cs typeface="Arial" panose="020B0604020202020204" pitchFamily="34" charset="0"/>
              </a:rPr>
              <a:t> refused to stand in his presence, Haman decided to kill not only him, but ALL Jews throughout the 127 provinces of the empire! Talk a chip on his shoulder!</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23" name="Group 2"/>
          <p:cNvGrpSpPr/>
          <p:nvPr/>
        </p:nvGrpSpPr>
        <p:grpSpPr>
          <a:xfrm>
            <a:off x="-1" y="0"/>
            <a:ext cx="9144001" cy="6858000"/>
            <a:chOff x="0" y="0"/>
            <a:chExt cx="9144000" cy="6858000"/>
          </a:xfrm>
        </p:grpSpPr>
        <p:sp>
          <p:nvSpPr>
            <p:cNvPr id="17"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8"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9"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20"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21"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22"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24"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25"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defRPr b="1" i="0">
                <a:latin typeface="Arial" panose="020B0604020202020204" pitchFamily="34" charset="0"/>
                <a:cs typeface="Arial" panose="020B0604020202020204" pitchFamily="34" charset="0"/>
              </a:defRPr>
            </a:lvl1pPr>
            <a:lvl2pPr algn="ctr">
              <a:buClrTx/>
              <a:defRPr b="1" i="0">
                <a:latin typeface="Arial" panose="020B0604020202020204" pitchFamily="34" charset="0"/>
                <a:cs typeface="Arial" panose="020B0604020202020204" pitchFamily="34" charset="0"/>
              </a:defRPr>
            </a:lvl2pPr>
            <a:lvl3pPr algn="ctr">
              <a:buClrTx/>
              <a:defRPr b="1" i="0">
                <a:latin typeface="Arial" panose="020B0604020202020204" pitchFamily="34" charset="0"/>
                <a:cs typeface="Arial" panose="020B0604020202020204" pitchFamily="34" charset="0"/>
              </a:defRPr>
            </a:lvl3pPr>
            <a:lvl4pPr algn="ctr">
              <a:buClrTx/>
              <a:defRPr b="1" i="0">
                <a:latin typeface="Arial" panose="020B0604020202020204" pitchFamily="34" charset="0"/>
                <a:cs typeface="Arial" panose="020B0604020202020204" pitchFamily="34" charset="0"/>
              </a:defRPr>
            </a:lvl4pPr>
            <a:lvl5pPr algn="ctr">
              <a:buClrTx/>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5F5F5F"/>
        </a:solidFill>
        <a:effectLst/>
      </p:bgPr>
    </p:bg>
    <p:spTree>
      <p:nvGrpSpPr>
        <p:cNvPr id="1" name=""/>
        <p:cNvGrpSpPr/>
        <p:nvPr/>
      </p:nvGrpSpPr>
      <p:grpSpPr>
        <a:xfrm>
          <a:off x="0" y="0"/>
          <a:ext cx="0" cy="0"/>
          <a:chOff x="0" y="0"/>
          <a:chExt cx="0" cy="0"/>
        </a:xfrm>
      </p:grpSpPr>
      <p:grpSp>
        <p:nvGrpSpPr>
          <p:cNvPr id="156" name="Group 2"/>
          <p:cNvGrpSpPr/>
          <p:nvPr/>
        </p:nvGrpSpPr>
        <p:grpSpPr>
          <a:xfrm>
            <a:off x="0" y="0"/>
            <a:ext cx="9144000" cy="6858000"/>
            <a:chOff x="0" y="0"/>
            <a:chExt cx="9144000" cy="6858000"/>
          </a:xfrm>
        </p:grpSpPr>
        <p:sp>
          <p:nvSpPr>
            <p:cNvPr id="153"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54"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55"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57"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58"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A7C1CB"/>
              </a:buClr>
              <a:buSzPct val="80000"/>
              <a:buChar char="➲"/>
              <a:defRPr b="0">
                <a:solidFill>
                  <a:srgbClr val="EAE8E2"/>
                </a:solidFill>
                <a:latin typeface="Arial Narrow"/>
                <a:ea typeface="Arial Narrow"/>
                <a:cs typeface="Arial Narrow"/>
                <a:sym typeface="Arial Narrow"/>
              </a:defRPr>
            </a:lvl1pPr>
            <a:lvl2pPr>
              <a:buClr>
                <a:srgbClr val="A7C1CB"/>
              </a:buClr>
              <a:buSzPct val="130000"/>
              <a:buFont typeface="Wingdings"/>
              <a:buBlip>
                <a:blip r:embed="rId3"/>
              </a:buBlip>
              <a:defRPr b="0">
                <a:solidFill>
                  <a:srgbClr val="EAE8E2"/>
                </a:solidFill>
                <a:latin typeface="Arial Narrow"/>
                <a:ea typeface="Arial Narrow"/>
                <a:cs typeface="Arial Narrow"/>
                <a:sym typeface="Arial Narrow"/>
              </a:defRPr>
            </a:lvl2pPr>
            <a:lvl3pPr>
              <a:buClr>
                <a:srgbClr val="A7C1CB"/>
              </a:buClr>
              <a:buChar char="–"/>
              <a:defRPr b="0">
                <a:solidFill>
                  <a:srgbClr val="EAE8E2"/>
                </a:solidFill>
                <a:latin typeface="Arial Narrow"/>
                <a:ea typeface="Arial Narrow"/>
                <a:cs typeface="Arial Narrow"/>
                <a:sym typeface="Arial Narrow"/>
              </a:defRPr>
            </a:lvl3pPr>
            <a:lvl4pPr>
              <a:buClr>
                <a:srgbClr val="A7C1CB"/>
              </a:buClr>
              <a:buChar char="⬥"/>
              <a:defRPr b="0">
                <a:solidFill>
                  <a:srgbClr val="EAE8E2"/>
                </a:solidFill>
                <a:latin typeface="Arial Narrow"/>
                <a:ea typeface="Arial Narrow"/>
                <a:cs typeface="Arial Narrow"/>
                <a:sym typeface="Arial Narrow"/>
              </a:defRPr>
            </a:lvl4pPr>
            <a:lvl5pPr>
              <a:buClr>
                <a:srgbClr val="A7C1CB"/>
              </a:buClr>
              <a:buSzPct val="115000"/>
              <a:buFont typeface="Wingdings"/>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9"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539"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0"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1"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2" name="Title Text"/>
          <p:cNvSpPr txBox="1">
            <a:spLocks noGrp="1"/>
          </p:cNvSpPr>
          <p:nvPr>
            <p:ph type="title"/>
          </p:nvPr>
        </p:nvSpPr>
        <p:spPr>
          <a:xfrm>
            <a:off x="612648" y="228600"/>
            <a:ext cx="8153401"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43" name="Body Level One…"/>
          <p:cNvSpPr txBox="1">
            <a:spLocks noGrp="1"/>
          </p:cNvSpPr>
          <p:nvPr>
            <p:ph type="body" idx="1"/>
          </p:nvPr>
        </p:nvSpPr>
        <p:spPr>
          <a:xfrm>
            <a:off x="612648" y="1600200"/>
            <a:ext cx="8153401" cy="4495800"/>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4"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551" name="Rectangle 3"/>
          <p:cNvSpPr/>
          <p:nvPr/>
        </p:nvSpPr>
        <p:spPr>
          <a:xfrm>
            <a:off x="0" y="1524000"/>
            <a:ext cx="9144000" cy="1143000"/>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2" name="Rectangle 4"/>
          <p:cNvSpPr/>
          <p:nvPr/>
        </p:nvSpPr>
        <p:spPr>
          <a:xfrm>
            <a:off x="0" y="1600200"/>
            <a:ext cx="1295400" cy="990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3" name="Rectangle 5"/>
          <p:cNvSpPr/>
          <p:nvPr/>
        </p:nvSpPr>
        <p:spPr>
          <a:xfrm>
            <a:off x="1371600" y="1600200"/>
            <a:ext cx="7772400" cy="990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4" name="Body Level One…"/>
          <p:cNvSpPr txBox="1">
            <a:spLocks noGrp="1"/>
          </p:cNvSpPr>
          <p:nvPr>
            <p:ph type="body" sz="quarter" idx="1"/>
          </p:nvPr>
        </p:nvSpPr>
        <p:spPr>
          <a:xfrm>
            <a:off x="1371600" y="2743200"/>
            <a:ext cx="7123114" cy="1673225"/>
          </a:xfrm>
          <a:prstGeom prst="rect">
            <a:avLst/>
          </a:prstGeom>
        </p:spPr>
        <p:txBody>
          <a:bodyPr>
            <a:normAutofit/>
          </a:bodyPr>
          <a:lstStyle>
            <a:lvl1pPr marL="0" indent="0">
              <a:buClrTx/>
              <a:buSzTx/>
              <a:buNone/>
              <a:defRPr sz="2800" b="0">
                <a:solidFill>
                  <a:srgbClr val="775F55"/>
                </a:solidFill>
                <a:latin typeface="Tw Cen MT"/>
                <a:ea typeface="Tw Cen MT"/>
                <a:cs typeface="Tw Cen MT"/>
                <a:sym typeface="Tw Cen MT"/>
              </a:defRPr>
            </a:lvl1pPr>
            <a:lvl2pPr marL="0" indent="366712">
              <a:buClrTx/>
              <a:buSzTx/>
              <a:buNone/>
              <a:defRPr sz="2800" b="0">
                <a:solidFill>
                  <a:srgbClr val="775F55"/>
                </a:solidFill>
                <a:latin typeface="Tw Cen MT"/>
                <a:ea typeface="Tw Cen MT"/>
                <a:cs typeface="Tw Cen MT"/>
                <a:sym typeface="Tw Cen MT"/>
              </a:defRPr>
            </a:lvl2pPr>
            <a:lvl3pPr marL="0" indent="685800">
              <a:buClrTx/>
              <a:buSzTx/>
              <a:buNone/>
              <a:defRPr sz="2800" b="0">
                <a:solidFill>
                  <a:srgbClr val="775F55"/>
                </a:solidFill>
                <a:latin typeface="Tw Cen MT"/>
                <a:ea typeface="Tw Cen MT"/>
                <a:cs typeface="Tw Cen MT"/>
                <a:sym typeface="Tw Cen MT"/>
              </a:defRPr>
            </a:lvl3pPr>
            <a:lvl4pPr marL="0" indent="1143000">
              <a:buClrTx/>
              <a:buSzTx/>
              <a:buNone/>
              <a:defRPr sz="2800" b="0">
                <a:solidFill>
                  <a:srgbClr val="775F55"/>
                </a:solidFill>
                <a:latin typeface="Tw Cen MT"/>
                <a:ea typeface="Tw Cen MT"/>
                <a:cs typeface="Tw Cen MT"/>
                <a:sym typeface="Tw Cen MT"/>
              </a:defRPr>
            </a:lvl4pPr>
            <a:lvl5pPr marL="0" indent="1600200">
              <a:buClrTx/>
              <a:buSzTx/>
              <a:buNone/>
              <a:defRPr sz="2800" b="0">
                <a:solidFill>
                  <a:srgbClr val="775F55"/>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55" name="Title Text"/>
          <p:cNvSpPr txBox="1">
            <a:spLocks noGrp="1"/>
          </p:cNvSpPr>
          <p:nvPr>
            <p:ph type="title"/>
          </p:nvPr>
        </p:nvSpPr>
        <p:spPr>
          <a:xfrm>
            <a:off x="1371600" y="1600200"/>
            <a:ext cx="7620000" cy="990600"/>
          </a:xfrm>
          <a:prstGeom prst="rect">
            <a:avLst/>
          </a:prstGeom>
        </p:spPr>
        <p:txBody>
          <a:bodyPr/>
          <a:lstStyle>
            <a:lvl1pPr>
              <a:defRPr sz="4400" b="0" i="0">
                <a:latin typeface="Tw Cen MT"/>
                <a:ea typeface="Tw Cen MT"/>
                <a:cs typeface="Tw Cen MT"/>
                <a:sym typeface="Tw Cen MT"/>
              </a:defRPr>
            </a:lvl1pPr>
          </a:lstStyle>
          <a:p>
            <a:pPr>
              <a:defRPr>
                <a:effectLst/>
              </a:defRPr>
            </a:pPr>
            <a:r>
              <a:t>Title Text</a:t>
            </a:r>
          </a:p>
        </p:txBody>
      </p:sp>
      <p:sp>
        <p:nvSpPr>
          <p:cNvPr id="1556" name="Slide Number"/>
          <p:cNvSpPr txBox="1">
            <a:spLocks noGrp="1"/>
          </p:cNvSpPr>
          <p:nvPr>
            <p:ph type="sldNum" sz="quarter" idx="2"/>
          </p:nvPr>
        </p:nvSpPr>
        <p:spPr>
          <a:xfrm>
            <a:off x="433853" y="1886267"/>
            <a:ext cx="427694" cy="434341"/>
          </a:xfrm>
          <a:prstGeom prst="rect">
            <a:avLst/>
          </a:prstGeom>
        </p:spPr>
        <p:txBody>
          <a:bodyPr anchor="ctr"/>
          <a:lstStyle>
            <a:lvl1pPr algn="ctr">
              <a:spcBef>
                <a:spcPts val="0"/>
              </a:spcBef>
              <a:defRPr sz="2400"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563"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4"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5"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6" name="Title Text"/>
          <p:cNvSpPr txBox="1">
            <a:spLocks noGrp="1"/>
          </p:cNvSpPr>
          <p:nvPr>
            <p:ph type="title"/>
          </p:nvPr>
        </p:nvSpPr>
        <p:spPr>
          <a:xfrm>
            <a:off x="609600" y="228600"/>
            <a:ext cx="8153400"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67" name="Body Level One…"/>
          <p:cNvSpPr txBox="1">
            <a:spLocks noGrp="1"/>
          </p:cNvSpPr>
          <p:nvPr>
            <p:ph type="body" sz="half" idx="1"/>
          </p:nvPr>
        </p:nvSpPr>
        <p:spPr>
          <a:xfrm>
            <a:off x="609600" y="1589567"/>
            <a:ext cx="3886200" cy="4572001"/>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68"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575"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6"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7"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8" name="Title Text"/>
          <p:cNvSpPr txBox="1">
            <a:spLocks noGrp="1"/>
          </p:cNvSpPr>
          <p:nvPr>
            <p:ph type="title"/>
          </p:nvPr>
        </p:nvSpPr>
        <p:spPr>
          <a:xfrm>
            <a:off x="533400" y="273050"/>
            <a:ext cx="8153400" cy="86995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79" name="Body Level One…"/>
          <p:cNvSpPr txBox="1">
            <a:spLocks noGrp="1"/>
          </p:cNvSpPr>
          <p:nvPr>
            <p:ph type="body" sz="half" idx="1"/>
          </p:nvPr>
        </p:nvSpPr>
        <p:spPr>
          <a:xfrm>
            <a:off x="609600" y="2438400"/>
            <a:ext cx="3886200" cy="3581400"/>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80" name="Text Placeholder 15"/>
          <p:cNvSpPr>
            <a:spLocks noGrp="1"/>
          </p:cNvSpPr>
          <p:nvPr>
            <p:ph type="body" sz="quarter" idx="21"/>
          </p:nvPr>
        </p:nvSpPr>
        <p:spPr>
          <a:xfrm>
            <a:off x="609600" y="1752600"/>
            <a:ext cx="3886200" cy="640081"/>
          </a:xfrm>
          <a:prstGeom prst="rect">
            <a:avLst/>
          </a:prstGeom>
          <a:solidFill>
            <a:srgbClr val="DD8047"/>
          </a:solidFill>
        </p:spPr>
        <p:txBody>
          <a:bodyPr anchor="ctr">
            <a:normAutofit/>
          </a:bodyPr>
          <a:lstStyle/>
          <a:p>
            <a:pPr marL="0" indent="0">
              <a:buClrTx/>
              <a:buSzTx/>
              <a:buNone/>
              <a:defRPr sz="2000">
                <a:solidFill>
                  <a:srgbClr val="FFFFFF"/>
                </a:solidFill>
                <a:effectLst/>
                <a:latin typeface="Tw Cen MT"/>
                <a:ea typeface="Tw Cen MT"/>
                <a:cs typeface="Tw Cen MT"/>
                <a:sym typeface="Tw Cen MT"/>
              </a:defRPr>
            </a:pPr>
            <a:endParaRPr/>
          </a:p>
        </p:txBody>
      </p:sp>
      <p:sp>
        <p:nvSpPr>
          <p:cNvPr id="1581" name="Text Placeholder 14"/>
          <p:cNvSpPr>
            <a:spLocks noGrp="1"/>
          </p:cNvSpPr>
          <p:nvPr>
            <p:ph type="body" sz="quarter" idx="22"/>
          </p:nvPr>
        </p:nvSpPr>
        <p:spPr>
          <a:xfrm>
            <a:off x="4800600" y="1752600"/>
            <a:ext cx="3886200" cy="640081"/>
          </a:xfrm>
          <a:prstGeom prst="rect">
            <a:avLst/>
          </a:prstGeom>
          <a:solidFill>
            <a:srgbClr val="D8B25C"/>
          </a:solidFill>
        </p:spPr>
        <p:txBody>
          <a:bodyPr anchor="ctr">
            <a:normAutofit/>
          </a:bodyPr>
          <a:lstStyle/>
          <a:p>
            <a:pPr marL="0" indent="0">
              <a:buClrTx/>
              <a:buSzTx/>
              <a:buNone/>
              <a:defRPr sz="2000">
                <a:solidFill>
                  <a:srgbClr val="FFFFFF"/>
                </a:solidFill>
                <a:effectLst/>
                <a:latin typeface="Tw Cen MT"/>
                <a:ea typeface="Tw Cen MT"/>
                <a:cs typeface="Tw Cen MT"/>
                <a:sym typeface="Tw Cen MT"/>
              </a:defRPr>
            </a:pPr>
            <a:endParaRPr/>
          </a:p>
        </p:txBody>
      </p:sp>
      <p:sp>
        <p:nvSpPr>
          <p:cNvPr id="1582"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589"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0"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1"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2" name="Title Text"/>
          <p:cNvSpPr txBox="1">
            <a:spLocks noGrp="1"/>
          </p:cNvSpPr>
          <p:nvPr>
            <p:ph type="title"/>
          </p:nvPr>
        </p:nvSpPr>
        <p:spPr>
          <a:xfrm>
            <a:off x="609600" y="228600"/>
            <a:ext cx="8153400"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93"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607"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08"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09"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10" name="Title Text"/>
          <p:cNvSpPr txBox="1">
            <a:spLocks noGrp="1"/>
          </p:cNvSpPr>
          <p:nvPr>
            <p:ph type="title"/>
          </p:nvPr>
        </p:nvSpPr>
        <p:spPr>
          <a:xfrm>
            <a:off x="609600" y="273050"/>
            <a:ext cx="8077200" cy="86995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611" name="Body Level One…"/>
          <p:cNvSpPr txBox="1">
            <a:spLocks noGrp="1"/>
          </p:cNvSpPr>
          <p:nvPr>
            <p:ph type="body" sz="quarter" idx="1"/>
          </p:nvPr>
        </p:nvSpPr>
        <p:spPr>
          <a:xfrm>
            <a:off x="609600" y="1752600"/>
            <a:ext cx="1600200" cy="4343400"/>
          </a:xfrm>
          <a:prstGeom prst="rect">
            <a:avLst/>
          </a:prstGeom>
          <a:solidFill>
            <a:srgbClr val="DD8047"/>
          </a:solidFill>
          <a:ln w="50800" cap="sq">
            <a:solidFill>
              <a:srgbClr val="DD8047"/>
            </a:solidFill>
            <a:miter lim="800000"/>
          </a:ln>
        </p:spPr>
        <p:txBody>
          <a:bodyPr lIns="91439" tIns="91439" rIns="91439" bIns="91439">
            <a:normAutofit/>
          </a:bodyPr>
          <a:lstStyle>
            <a:lvl1pPr marL="0" indent="0">
              <a:spcBef>
                <a:spcPts val="1000"/>
              </a:spcBef>
              <a:buClrTx/>
              <a:buSzTx/>
              <a:buNone/>
              <a:defRPr sz="1800" b="0">
                <a:solidFill>
                  <a:srgbClr val="FFFFFF"/>
                </a:solidFill>
                <a:latin typeface="Tw Cen MT"/>
                <a:ea typeface="Tw Cen MT"/>
                <a:cs typeface="Tw Cen MT"/>
                <a:sym typeface="Tw Cen MT"/>
              </a:defRPr>
            </a:lvl1pPr>
            <a:lvl2pPr marL="0" indent="366712">
              <a:spcBef>
                <a:spcPts val="1000"/>
              </a:spcBef>
              <a:buClrTx/>
              <a:buSzTx/>
              <a:buNone/>
              <a:defRPr sz="1800" b="0">
                <a:solidFill>
                  <a:srgbClr val="FFFFFF"/>
                </a:solidFill>
                <a:latin typeface="Tw Cen MT"/>
                <a:ea typeface="Tw Cen MT"/>
                <a:cs typeface="Tw Cen MT"/>
                <a:sym typeface="Tw Cen MT"/>
              </a:defRPr>
            </a:lvl2pPr>
            <a:lvl3pPr marL="0" indent="685800">
              <a:spcBef>
                <a:spcPts val="1000"/>
              </a:spcBef>
              <a:buClrTx/>
              <a:buSzTx/>
              <a:buNone/>
              <a:defRPr sz="1800" b="0">
                <a:solidFill>
                  <a:srgbClr val="FFFFFF"/>
                </a:solidFill>
                <a:latin typeface="Tw Cen MT"/>
                <a:ea typeface="Tw Cen MT"/>
                <a:cs typeface="Tw Cen MT"/>
                <a:sym typeface="Tw Cen MT"/>
              </a:defRPr>
            </a:lvl3pPr>
            <a:lvl4pPr marL="0" indent="1143000">
              <a:spcBef>
                <a:spcPts val="1000"/>
              </a:spcBef>
              <a:buClrTx/>
              <a:buSzTx/>
              <a:buNone/>
              <a:defRPr sz="1800" b="0">
                <a:solidFill>
                  <a:srgbClr val="FFFFFF"/>
                </a:solidFill>
                <a:latin typeface="Tw Cen MT"/>
                <a:ea typeface="Tw Cen MT"/>
                <a:cs typeface="Tw Cen MT"/>
                <a:sym typeface="Tw Cen MT"/>
              </a:defRPr>
            </a:lvl4pPr>
            <a:lvl5pPr marL="0" indent="1600200">
              <a:spcBef>
                <a:spcPts val="1000"/>
              </a:spcBef>
              <a:buClrTx/>
              <a:buSzTx/>
              <a:buNone/>
              <a:defRPr sz="1800" b="0">
                <a:solidFill>
                  <a:srgbClr val="FFFFFF"/>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12"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619" name="Rectangle 4"/>
          <p:cNvSpPr/>
          <p:nvPr/>
        </p:nvSpPr>
        <p:spPr>
          <a:xfrm>
            <a:off x="-9525" y="4572000"/>
            <a:ext cx="9144000" cy="887413"/>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0" name="Rectangle 5"/>
          <p:cNvSpPr/>
          <p:nvPr/>
        </p:nvSpPr>
        <p:spPr>
          <a:xfrm>
            <a:off x="-9525" y="4664075"/>
            <a:ext cx="1463675" cy="712789"/>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1" name="Rectangle 6"/>
          <p:cNvSpPr/>
          <p:nvPr/>
        </p:nvSpPr>
        <p:spPr>
          <a:xfrm>
            <a:off x="1544637" y="4654550"/>
            <a:ext cx="7599362" cy="712789"/>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2" name="Rectangle 7"/>
          <p:cNvSpPr/>
          <p:nvPr/>
        </p:nvSpPr>
        <p:spPr>
          <a:xfrm>
            <a:off x="1447800" y="0"/>
            <a:ext cx="100014" cy="6867525"/>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3" name="Body Level One…"/>
          <p:cNvSpPr txBox="1">
            <a:spLocks noGrp="1"/>
          </p:cNvSpPr>
          <p:nvPr>
            <p:ph type="body" sz="quarter" idx="1"/>
          </p:nvPr>
        </p:nvSpPr>
        <p:spPr>
          <a:xfrm>
            <a:off x="1600200" y="5486400"/>
            <a:ext cx="7315200" cy="685800"/>
          </a:xfrm>
          <a:prstGeom prst="rect">
            <a:avLst/>
          </a:prstGeom>
        </p:spPr>
        <p:txBody>
          <a:bodyPr>
            <a:normAutofit/>
          </a:bodyPr>
          <a:lstStyle>
            <a:lvl1pPr marL="0" indent="0">
              <a:buClrTx/>
              <a:buSzTx/>
              <a:buNone/>
              <a:defRPr sz="1700" b="0">
                <a:solidFill>
                  <a:srgbClr val="000000"/>
                </a:solidFill>
                <a:latin typeface="Tw Cen MT"/>
                <a:ea typeface="Tw Cen MT"/>
                <a:cs typeface="Tw Cen MT"/>
                <a:sym typeface="Tw Cen MT"/>
              </a:defRPr>
            </a:lvl1pPr>
            <a:lvl2pPr marL="0" indent="366712">
              <a:buClrTx/>
              <a:buSzTx/>
              <a:buNone/>
              <a:defRPr sz="1700" b="0">
                <a:solidFill>
                  <a:srgbClr val="000000"/>
                </a:solidFill>
                <a:latin typeface="Tw Cen MT"/>
                <a:ea typeface="Tw Cen MT"/>
                <a:cs typeface="Tw Cen MT"/>
                <a:sym typeface="Tw Cen MT"/>
              </a:defRPr>
            </a:lvl2pPr>
            <a:lvl3pPr marL="0" indent="685800">
              <a:buClrTx/>
              <a:buSzTx/>
              <a:buNone/>
              <a:defRPr sz="1700" b="0">
                <a:solidFill>
                  <a:srgbClr val="000000"/>
                </a:solidFill>
                <a:latin typeface="Tw Cen MT"/>
                <a:ea typeface="Tw Cen MT"/>
                <a:cs typeface="Tw Cen MT"/>
                <a:sym typeface="Tw Cen MT"/>
              </a:defRPr>
            </a:lvl3pPr>
            <a:lvl4pPr marL="0" indent="1143000">
              <a:buClrTx/>
              <a:buSzTx/>
              <a:buNone/>
              <a:defRPr sz="1700" b="0">
                <a:solidFill>
                  <a:srgbClr val="000000"/>
                </a:solidFill>
                <a:latin typeface="Tw Cen MT"/>
                <a:ea typeface="Tw Cen MT"/>
                <a:cs typeface="Tw Cen MT"/>
                <a:sym typeface="Tw Cen MT"/>
              </a:defRPr>
            </a:lvl4pPr>
            <a:lvl5pPr marL="0" indent="1600200">
              <a:buClrTx/>
              <a:buSzTx/>
              <a:buNone/>
              <a:defRPr sz="17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24" name="Title Text"/>
          <p:cNvSpPr txBox="1">
            <a:spLocks noGrp="1"/>
          </p:cNvSpPr>
          <p:nvPr>
            <p:ph type="title"/>
          </p:nvPr>
        </p:nvSpPr>
        <p:spPr>
          <a:xfrm>
            <a:off x="1600200" y="4648200"/>
            <a:ext cx="7315200" cy="685800"/>
          </a:xfrm>
          <a:prstGeom prst="rect">
            <a:avLst/>
          </a:prstGeom>
        </p:spPr>
        <p:txBody>
          <a:bodyPr/>
          <a:lstStyle>
            <a:lvl1pPr>
              <a:defRPr sz="2800" b="0" i="0">
                <a:latin typeface="Tw Cen MT"/>
                <a:ea typeface="Tw Cen MT"/>
                <a:cs typeface="Tw Cen MT"/>
                <a:sym typeface="Tw Cen MT"/>
              </a:defRPr>
            </a:lvl1pPr>
          </a:lstStyle>
          <a:p>
            <a:pPr>
              <a:defRPr>
                <a:effectLst/>
              </a:defRPr>
            </a:pPr>
            <a:r>
              <a:t>Title Text</a:t>
            </a:r>
          </a:p>
        </p:txBody>
      </p:sp>
      <p:sp>
        <p:nvSpPr>
          <p:cNvPr id="1625" name="Picture Placeholder 2"/>
          <p:cNvSpPr>
            <a:spLocks noGrp="1"/>
          </p:cNvSpPr>
          <p:nvPr>
            <p:ph type="pic" idx="21"/>
          </p:nvPr>
        </p:nvSpPr>
        <p:spPr>
          <a:xfrm>
            <a:off x="1560575" y="0"/>
            <a:ext cx="7583425" cy="4568953"/>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626" name="Slide Number"/>
          <p:cNvSpPr txBox="1">
            <a:spLocks noGrp="1"/>
          </p:cNvSpPr>
          <p:nvPr>
            <p:ph type="sldNum" sz="quarter" idx="2"/>
          </p:nvPr>
        </p:nvSpPr>
        <p:spPr>
          <a:xfrm>
            <a:off x="483091" y="4756467"/>
            <a:ext cx="481618" cy="485141"/>
          </a:xfrm>
          <a:prstGeom prst="rect">
            <a:avLst/>
          </a:prstGeom>
        </p:spPr>
        <p:txBody>
          <a:bodyPr anchor="ctr">
            <a:normAutofit/>
          </a:bodyPr>
          <a:lstStyle>
            <a:lvl1pPr algn="ctr">
              <a:spcBef>
                <a:spcPts val="0"/>
              </a:spcBef>
              <a:defRPr sz="2800"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C5D1D7"/>
        </a:solidFill>
        <a:effectLst/>
      </p:bgPr>
    </p:bg>
    <p:spTree>
      <p:nvGrpSpPr>
        <p:cNvPr id="1" name=""/>
        <p:cNvGrpSpPr/>
        <p:nvPr/>
      </p:nvGrpSpPr>
      <p:grpSpPr>
        <a:xfrm>
          <a:off x="0" y="0"/>
          <a:ext cx="0" cy="0"/>
          <a:chOff x="0" y="0"/>
          <a:chExt cx="0" cy="0"/>
        </a:xfrm>
      </p:grpSpPr>
      <p:sp>
        <p:nvSpPr>
          <p:cNvPr id="1633" name="Rectangle 16"/>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4" name="Rectangle 15"/>
          <p:cNvSpPr/>
          <p:nvPr/>
        </p:nvSpPr>
        <p:spPr>
          <a:xfrm>
            <a:off x="0" y="0"/>
            <a:ext cx="9144000" cy="1393825"/>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5"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6" name="Rectangle 18"/>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7" name="Rectangle 8"/>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8" name="Rectangle 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9" name="Straight Connector 9"/>
          <p:cNvSpPr/>
          <p:nvPr/>
        </p:nvSpPr>
        <p:spPr>
          <a:xfrm>
            <a:off x="152400" y="1276350"/>
            <a:ext cx="8832850" cy="0"/>
          </a:xfrm>
          <a:prstGeom prst="line">
            <a:avLst/>
          </a:prstGeom>
          <a:ln>
            <a:solidFill>
              <a:srgbClr val="7B9899"/>
            </a:solidFill>
            <a:prstDash val="sysDash"/>
          </a:ln>
        </p:spPr>
        <p:txBody>
          <a:bodyPr lIns="45719" rIns="45719"/>
          <a:lstStyle/>
          <a:p>
            <a:endParaRPr/>
          </a:p>
        </p:txBody>
      </p:sp>
      <p:sp>
        <p:nvSpPr>
          <p:cNvPr id="1640"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41"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42"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643" name="Body Level One…"/>
          <p:cNvSpPr txBox="1">
            <a:spLocks noGrp="1"/>
          </p:cNvSpPr>
          <p:nvPr>
            <p:ph type="body" idx="1"/>
          </p:nvPr>
        </p:nvSpPr>
        <p:spPr>
          <a:xfrm>
            <a:off x="301752" y="1527047"/>
            <a:ext cx="8503920" cy="4572001"/>
          </a:xfrm>
          <a:prstGeom prst="rect">
            <a:avLst/>
          </a:prstGeom>
        </p:spPr>
        <p:txBody>
          <a:bodyPr>
            <a:normAutofit/>
          </a:bodyPr>
          <a:lstStyle>
            <a:lvl1pPr marL="273050" indent="-273050">
              <a:spcBef>
                <a:spcPts val="600"/>
              </a:spcBef>
              <a:buClr>
                <a:srgbClr val="D16349"/>
              </a:buClr>
              <a:buSzPct val="85000"/>
              <a:buChar char="●"/>
              <a:defRPr sz="2700" b="0">
                <a:solidFill>
                  <a:srgbClr val="000000"/>
                </a:solidFill>
                <a:latin typeface="Georgia"/>
                <a:ea typeface="Georgia"/>
                <a:cs typeface="Georgia"/>
                <a:sym typeface="Georgia"/>
              </a:defRPr>
            </a:lvl1pPr>
            <a:lvl2pPr marL="609744" indent="-335106">
              <a:spcBef>
                <a:spcPts val="600"/>
              </a:spcBef>
              <a:buClr>
                <a:srgbClr val="D16349"/>
              </a:buClr>
              <a:buSzPct val="70000"/>
              <a:buChar char="○"/>
              <a:defRPr sz="2700" b="0">
                <a:solidFill>
                  <a:srgbClr val="000000"/>
                </a:solidFill>
                <a:latin typeface="Georgia"/>
                <a:ea typeface="Georgia"/>
                <a:cs typeface="Georgia"/>
                <a:sym typeface="Georgia"/>
              </a:defRPr>
            </a:lvl2pPr>
            <a:lvl3pPr marL="902335" indent="-308610">
              <a:spcBef>
                <a:spcPts val="600"/>
              </a:spcBef>
              <a:buClr>
                <a:srgbClr val="D16349"/>
              </a:buClr>
              <a:buSzPct val="75000"/>
              <a:buChar char=""/>
              <a:defRPr sz="2700" b="0">
                <a:solidFill>
                  <a:srgbClr val="000000"/>
                </a:solidFill>
                <a:latin typeface="Georgia"/>
                <a:ea typeface="Georgia"/>
                <a:cs typeface="Georgia"/>
                <a:sym typeface="Georgia"/>
              </a:defRPr>
            </a:lvl3pPr>
            <a:lvl4pPr marL="1176972" indent="-308609">
              <a:spcBef>
                <a:spcPts val="600"/>
              </a:spcBef>
              <a:buClr>
                <a:srgbClr val="D16349"/>
              </a:buClr>
              <a:buSzPct val="70000"/>
              <a:buChar char="○"/>
              <a:defRPr sz="2700" b="0">
                <a:solidFill>
                  <a:srgbClr val="000000"/>
                </a:solidFill>
                <a:latin typeface="Georgia"/>
                <a:ea typeface="Georgia"/>
                <a:cs typeface="Georgia"/>
                <a:sym typeface="Georgia"/>
              </a:defRPr>
            </a:lvl4pPr>
            <a:lvl5pPr marL="1485900" indent="-342900">
              <a:spcBef>
                <a:spcPts val="600"/>
              </a:spcBef>
              <a:buClr>
                <a:srgbClr val="D16349"/>
              </a:buClr>
              <a:buChar char="•"/>
              <a:defRPr sz="2700" b="0">
                <a:solidFill>
                  <a:srgbClr val="000000"/>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44" name="Slide Number"/>
          <p:cNvSpPr txBox="1">
            <a:spLocks noGrp="1"/>
          </p:cNvSpPr>
          <p:nvPr>
            <p:ph type="sldNum" sz="quarter" idx="2"/>
          </p:nvPr>
        </p:nvSpPr>
        <p:spPr>
          <a:xfrm>
            <a:off x="4417982" y="1081405"/>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651" name="Rectangle 16"/>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2" name="Rectangle 14"/>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3" name="Rectangle 15"/>
          <p:cNvSpPr/>
          <p:nvPr/>
        </p:nvSpPr>
        <p:spPr>
          <a:xfrm>
            <a:off x="0" y="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4" name="Rectangle 17"/>
          <p:cNvSpPr/>
          <p:nvPr/>
        </p:nvSpPr>
        <p:spPr>
          <a:xfrm>
            <a:off x="8991600" y="1905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5" name="Rectangle 18"/>
          <p:cNvSpPr/>
          <p:nvPr/>
        </p:nvSpPr>
        <p:spPr>
          <a:xfrm>
            <a:off x="152400" y="2286000"/>
            <a:ext cx="8832850" cy="3048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6" name="Rectangle 11"/>
          <p:cNvSpPr/>
          <p:nvPr/>
        </p:nvSpPr>
        <p:spPr>
          <a:xfrm>
            <a:off x="155575" y="142875"/>
            <a:ext cx="8832850" cy="2139950"/>
          </a:xfrm>
          <a:prstGeom prst="rect">
            <a:avLst/>
          </a:prstGeom>
          <a:solidFill>
            <a:srgbClr val="800000"/>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7" name="Rectangle 12"/>
          <p:cNvSpPr/>
          <p:nvPr/>
        </p:nvSpPr>
        <p:spPr>
          <a:xfrm>
            <a:off x="146050" y="6391275"/>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8" name="Rectangle 13"/>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9" name="Straight Connector 7"/>
          <p:cNvSpPr/>
          <p:nvPr/>
        </p:nvSpPr>
        <p:spPr>
          <a:xfrm>
            <a:off x="152400" y="2438400"/>
            <a:ext cx="8832850" cy="0"/>
          </a:xfrm>
          <a:prstGeom prst="line">
            <a:avLst/>
          </a:prstGeom>
          <a:ln w="11430">
            <a:solidFill>
              <a:srgbClr val="7B9899"/>
            </a:solidFill>
            <a:prstDash val="sysDash"/>
          </a:ln>
        </p:spPr>
        <p:txBody>
          <a:bodyPr lIns="45719" rIns="45719"/>
          <a:lstStyle/>
          <a:p>
            <a:endParaRPr/>
          </a:p>
        </p:txBody>
      </p:sp>
      <p:sp>
        <p:nvSpPr>
          <p:cNvPr id="1660" name="Oval 9"/>
          <p:cNvSpPr/>
          <p:nvPr/>
        </p:nvSpPr>
        <p:spPr>
          <a:xfrm>
            <a:off x="4267200" y="211455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61" name="Oval 10"/>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62" name="Body Level One…"/>
          <p:cNvSpPr txBox="1">
            <a:spLocks noGrp="1"/>
          </p:cNvSpPr>
          <p:nvPr>
            <p:ph type="body" sz="quarter" idx="1"/>
          </p:nvPr>
        </p:nvSpPr>
        <p:spPr>
          <a:xfrm>
            <a:off x="1368425" y="2743200"/>
            <a:ext cx="6480175" cy="1673225"/>
          </a:xfrm>
          <a:prstGeom prst="rect">
            <a:avLst/>
          </a:prstGeom>
        </p:spPr>
        <p:txBody>
          <a:bodyPr>
            <a:normAutofit/>
          </a:bodyPr>
          <a:lstStyle>
            <a:lvl1pPr marL="0" indent="0" algn="ctr">
              <a:spcBef>
                <a:spcPts val="300"/>
              </a:spcBef>
              <a:buClrTx/>
              <a:buSzTx/>
              <a:buNone/>
              <a:defRPr sz="1600" cap="all" spc="250">
                <a:solidFill>
                  <a:srgbClr val="646B86"/>
                </a:solidFill>
                <a:latin typeface="Georgia"/>
                <a:ea typeface="Georgia"/>
                <a:cs typeface="Georgia"/>
                <a:sym typeface="Georgia"/>
              </a:defRPr>
            </a:lvl1pPr>
            <a:lvl2pPr marL="0" indent="274637" algn="ctr">
              <a:spcBef>
                <a:spcPts val="300"/>
              </a:spcBef>
              <a:buClrTx/>
              <a:buSzTx/>
              <a:buNone/>
              <a:defRPr sz="1600" cap="all" spc="250">
                <a:solidFill>
                  <a:srgbClr val="646B86"/>
                </a:solidFill>
                <a:latin typeface="Georgia"/>
                <a:ea typeface="Georgia"/>
                <a:cs typeface="Georgia"/>
                <a:sym typeface="Georgia"/>
              </a:defRPr>
            </a:lvl2pPr>
            <a:lvl3pPr marL="0" indent="593725" algn="ctr">
              <a:spcBef>
                <a:spcPts val="300"/>
              </a:spcBef>
              <a:buClrTx/>
              <a:buSzTx/>
              <a:buNone/>
              <a:defRPr sz="1600" cap="all" spc="250">
                <a:solidFill>
                  <a:srgbClr val="646B86"/>
                </a:solidFill>
                <a:latin typeface="Georgia"/>
                <a:ea typeface="Georgia"/>
                <a:cs typeface="Georgia"/>
                <a:sym typeface="Georgia"/>
              </a:defRPr>
            </a:lvl3pPr>
            <a:lvl4pPr marL="0" indent="868362" algn="ctr">
              <a:spcBef>
                <a:spcPts val="300"/>
              </a:spcBef>
              <a:buClrTx/>
              <a:buSzTx/>
              <a:buNone/>
              <a:defRPr sz="1600" cap="all" spc="250">
                <a:solidFill>
                  <a:srgbClr val="646B86"/>
                </a:solidFill>
                <a:latin typeface="Georgia"/>
                <a:ea typeface="Georgia"/>
                <a:cs typeface="Georgia"/>
                <a:sym typeface="Georgia"/>
              </a:defRPr>
            </a:lvl4pPr>
            <a:lvl5pPr marL="0" indent="1143000" algn="ctr">
              <a:spcBef>
                <a:spcPts val="300"/>
              </a:spcBef>
              <a:buClrTx/>
              <a:buSzTx/>
              <a:buNone/>
              <a:defRPr sz="1600"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3" name="Title Text"/>
          <p:cNvSpPr txBox="1">
            <a:spLocks noGrp="1"/>
          </p:cNvSpPr>
          <p:nvPr>
            <p:ph type="title"/>
          </p:nvPr>
        </p:nvSpPr>
        <p:spPr>
          <a:xfrm>
            <a:off x="722312" y="533400"/>
            <a:ext cx="7772401" cy="1524000"/>
          </a:xfrm>
          <a:prstGeom prst="rect">
            <a:avLst/>
          </a:prstGeom>
        </p:spPr>
        <p:txBody>
          <a:bodyPr anchor="b"/>
          <a:lstStyle>
            <a:lvl1pPr algn="ctr">
              <a:defRPr sz="4200" b="0" i="0">
                <a:latin typeface="Georgia"/>
                <a:ea typeface="Georgia"/>
                <a:cs typeface="Georgia"/>
                <a:sym typeface="Georgia"/>
              </a:defRPr>
            </a:lvl1pPr>
          </a:lstStyle>
          <a:p>
            <a:pPr>
              <a:defRPr>
                <a:effectLst/>
              </a:defRPr>
            </a:pPr>
            <a:r>
              <a:t>Title Text</a:t>
            </a:r>
          </a:p>
        </p:txBody>
      </p:sp>
      <p:sp>
        <p:nvSpPr>
          <p:cNvPr id="1664" name="Slide Number"/>
          <p:cNvSpPr txBox="1">
            <a:spLocks noGrp="1"/>
          </p:cNvSpPr>
          <p:nvPr>
            <p:ph type="sldNum" sz="quarter" idx="2"/>
          </p:nvPr>
        </p:nvSpPr>
        <p:spPr>
          <a:xfrm>
            <a:off x="4398932" y="22529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C5D1D7"/>
        </a:solidFill>
        <a:effectLst/>
      </p:bgPr>
    </p:bg>
    <p:spTree>
      <p:nvGrpSpPr>
        <p:cNvPr id="1" name=""/>
        <p:cNvGrpSpPr/>
        <p:nvPr/>
      </p:nvGrpSpPr>
      <p:grpSpPr>
        <a:xfrm>
          <a:off x="0" y="0"/>
          <a:ext cx="0" cy="0"/>
          <a:chOff x="0" y="0"/>
          <a:chExt cx="0" cy="0"/>
        </a:xfrm>
      </p:grpSpPr>
      <p:sp>
        <p:nvSpPr>
          <p:cNvPr id="1671" name="Straight Connector 9"/>
          <p:cNvSpPr/>
          <p:nvPr/>
        </p:nvSpPr>
        <p:spPr>
          <a:xfrm flipV="1">
            <a:off x="4572000" y="2200275"/>
            <a:ext cx="0" cy="4187825"/>
          </a:xfrm>
          <a:prstGeom prst="line">
            <a:avLst/>
          </a:prstGeom>
          <a:ln>
            <a:solidFill>
              <a:srgbClr val="646B86"/>
            </a:solidFill>
            <a:prstDash val="sysDash"/>
          </a:ln>
        </p:spPr>
        <p:txBody>
          <a:bodyPr lIns="45719" rIns="45719"/>
          <a:lstStyle/>
          <a:p>
            <a:endParaRPr/>
          </a:p>
        </p:txBody>
      </p:sp>
      <p:sp>
        <p:nvSpPr>
          <p:cNvPr id="1672" name="Rectangle 19"/>
          <p:cNvSpPr/>
          <p:nvPr/>
        </p:nvSpPr>
        <p:spPr>
          <a:xfrm>
            <a:off x="0" y="0"/>
            <a:ext cx="9144000" cy="14478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3" name="Rectangle 18"/>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4" name="Rectangle 20"/>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5" name="Rectangle 21"/>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6" name="Rectangle 10"/>
          <p:cNvSpPr/>
          <p:nvPr/>
        </p:nvSpPr>
        <p:spPr>
          <a:xfrm>
            <a:off x="152400" y="1371600"/>
            <a:ext cx="8832850" cy="914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77" name="Rectangle 12"/>
          <p:cNvSpPr/>
          <p:nvPr/>
        </p:nvSpPr>
        <p:spPr>
          <a:xfrm>
            <a:off x="146050" y="6391275"/>
            <a:ext cx="8832850" cy="311150"/>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8" name="Straight Connector 14"/>
          <p:cNvSpPr/>
          <p:nvPr/>
        </p:nvSpPr>
        <p:spPr>
          <a:xfrm>
            <a:off x="152400" y="1279525"/>
            <a:ext cx="8832850" cy="0"/>
          </a:xfrm>
          <a:prstGeom prst="line">
            <a:avLst/>
          </a:prstGeom>
          <a:ln w="11430">
            <a:solidFill>
              <a:srgbClr val="7B9899"/>
            </a:solidFill>
            <a:prstDash val="sysDash"/>
          </a:ln>
        </p:spPr>
        <p:txBody>
          <a:bodyPr lIns="45719" rIns="45719"/>
          <a:lstStyle/>
          <a:p>
            <a:endParaRPr/>
          </a:p>
        </p:txBody>
      </p:sp>
      <p:sp>
        <p:nvSpPr>
          <p:cNvPr id="1679" name="Rectangle 1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80" name="Oval 24"/>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81" name="Oval 16"/>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82" name="Body Level One…"/>
          <p:cNvSpPr txBox="1">
            <a:spLocks noGrp="1"/>
          </p:cNvSpPr>
          <p:nvPr>
            <p:ph type="body" sz="quarter" idx="1"/>
          </p:nvPr>
        </p:nvSpPr>
        <p:spPr>
          <a:xfrm>
            <a:off x="301752" y="1524000"/>
            <a:ext cx="4040188" cy="732975"/>
          </a:xfrm>
          <a:prstGeom prst="rect">
            <a:avLst/>
          </a:prstGeom>
          <a:effectLst>
            <a:outerShdw blurRad="50800" dist="25400" dir="5400000" rotWithShape="0">
              <a:srgbClr val="000000">
                <a:alpha val="35000"/>
              </a:srgbClr>
            </a:outerShdw>
          </a:effectLst>
        </p:spPr>
        <p:txBody>
          <a:bodyPr anchor="ctr">
            <a:normAutofit/>
          </a:bodyPr>
          <a:lstStyle>
            <a:lvl1pPr marL="0" indent="0">
              <a:spcBef>
                <a:spcPts val="500"/>
              </a:spcBef>
              <a:buClrTx/>
              <a:buSzTx/>
              <a:buNone/>
              <a:defRPr sz="2200">
                <a:solidFill>
                  <a:srgbClr val="FFFFFF"/>
                </a:solidFill>
                <a:latin typeface="Georgia"/>
                <a:ea typeface="Georgia"/>
                <a:cs typeface="Georgia"/>
                <a:sym typeface="Georgia"/>
              </a:defRPr>
            </a:lvl1pPr>
            <a:lvl2pPr marL="0" indent="274637">
              <a:spcBef>
                <a:spcPts val="500"/>
              </a:spcBef>
              <a:buClrTx/>
              <a:buSzTx/>
              <a:buNone/>
              <a:defRPr sz="2200">
                <a:solidFill>
                  <a:srgbClr val="FFFFFF"/>
                </a:solidFill>
                <a:latin typeface="Georgia"/>
                <a:ea typeface="Georgia"/>
                <a:cs typeface="Georgia"/>
                <a:sym typeface="Georgia"/>
              </a:defRPr>
            </a:lvl2pPr>
            <a:lvl3pPr marL="0" indent="593725">
              <a:spcBef>
                <a:spcPts val="500"/>
              </a:spcBef>
              <a:buClrTx/>
              <a:buSzTx/>
              <a:buNone/>
              <a:defRPr sz="2200">
                <a:solidFill>
                  <a:srgbClr val="FFFFFF"/>
                </a:solidFill>
                <a:latin typeface="Georgia"/>
                <a:ea typeface="Georgia"/>
                <a:cs typeface="Georgia"/>
                <a:sym typeface="Georgia"/>
              </a:defRPr>
            </a:lvl3pPr>
            <a:lvl4pPr marL="0" indent="868362">
              <a:spcBef>
                <a:spcPts val="500"/>
              </a:spcBef>
              <a:buClrTx/>
              <a:buSzTx/>
              <a:buNone/>
              <a:defRPr sz="2200">
                <a:solidFill>
                  <a:srgbClr val="FFFFFF"/>
                </a:solidFill>
                <a:latin typeface="Georgia"/>
                <a:ea typeface="Georgia"/>
                <a:cs typeface="Georgia"/>
                <a:sym typeface="Georgia"/>
              </a:defRPr>
            </a:lvl4pPr>
            <a:lvl5pPr marL="0" indent="1143000">
              <a:spcBef>
                <a:spcPts val="500"/>
              </a:spcBef>
              <a:buClrTx/>
              <a:buSzTx/>
              <a:buNone/>
              <a:defRPr sz="2200">
                <a:solidFill>
                  <a:srgbClr val="FFFFFF"/>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83" name="Text Placeholder 3"/>
          <p:cNvSpPr>
            <a:spLocks noGrp="1"/>
          </p:cNvSpPr>
          <p:nvPr>
            <p:ph type="body" sz="quarter" idx="21"/>
          </p:nvPr>
        </p:nvSpPr>
        <p:spPr>
          <a:xfrm>
            <a:off x="4791330" y="1524000"/>
            <a:ext cx="4041776" cy="731521"/>
          </a:xfrm>
          <a:prstGeom prst="rect">
            <a:avLst/>
          </a:prstGeom>
          <a:effectLst>
            <a:outerShdw blurRad="50800" dist="25400" dir="5400000" rotWithShape="0">
              <a:srgbClr val="000000">
                <a:alpha val="35000"/>
              </a:srgbClr>
            </a:outerShdw>
          </a:effectLst>
        </p:spPr>
        <p:txBody>
          <a:bodyPr anchor="ctr">
            <a:normAutofit/>
          </a:bodyPr>
          <a:lstStyle/>
          <a:p>
            <a:pPr marL="0" indent="0">
              <a:spcBef>
                <a:spcPts val="500"/>
              </a:spcBef>
              <a:buClrTx/>
              <a:buSzTx/>
              <a:buNone/>
              <a:defRPr sz="2200">
                <a:solidFill>
                  <a:srgbClr val="FFFFFF"/>
                </a:solidFill>
                <a:effectLst/>
                <a:latin typeface="Georgia"/>
                <a:ea typeface="Georgia"/>
                <a:cs typeface="Georgia"/>
                <a:sym typeface="Georgia"/>
              </a:defRPr>
            </a:pPr>
            <a:endParaRPr/>
          </a:p>
        </p:txBody>
      </p:sp>
      <p:sp>
        <p:nvSpPr>
          <p:cNvPr id="1684"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685" name="Slide Number"/>
          <p:cNvSpPr txBox="1">
            <a:spLocks noGrp="1"/>
          </p:cNvSpPr>
          <p:nvPr>
            <p:ph type="sldNum" sz="quarter" idx="2"/>
          </p:nvPr>
        </p:nvSpPr>
        <p:spPr>
          <a:xfrm>
            <a:off x="4398932" y="10972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5F5F5F"/>
        </a:solidFill>
        <a:effectLst/>
      </p:bgPr>
    </p:bg>
    <p:spTree>
      <p:nvGrpSpPr>
        <p:cNvPr id="1" name=""/>
        <p:cNvGrpSpPr/>
        <p:nvPr/>
      </p:nvGrpSpPr>
      <p:grpSpPr>
        <a:xfrm>
          <a:off x="0" y="0"/>
          <a:ext cx="0" cy="0"/>
          <a:chOff x="0" y="0"/>
          <a:chExt cx="0" cy="0"/>
        </a:xfrm>
      </p:grpSpPr>
      <p:grpSp>
        <p:nvGrpSpPr>
          <p:cNvPr id="169" name="Group 2"/>
          <p:cNvGrpSpPr/>
          <p:nvPr/>
        </p:nvGrpSpPr>
        <p:grpSpPr>
          <a:xfrm>
            <a:off x="0" y="0"/>
            <a:ext cx="9144000" cy="6858000"/>
            <a:chOff x="0" y="0"/>
            <a:chExt cx="9144000" cy="6858000"/>
          </a:xfrm>
        </p:grpSpPr>
        <p:sp>
          <p:nvSpPr>
            <p:cNvPr id="16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6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6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70"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50000"/>
              </a:srgbClr>
            </a:outerShdw>
          </a:effectLst>
        </p:spPr>
        <p:txBody>
          <a:bodyPr anchor="t"/>
          <a:lstStyle>
            <a:lvl1pPr>
              <a:defRPr b="0" i="0" cap="all">
                <a:solidFill>
                  <a:srgbClr val="FDBC03"/>
                </a:solidFill>
                <a:latin typeface="Impact"/>
                <a:ea typeface="Impact"/>
                <a:cs typeface="Impact"/>
                <a:sym typeface="Impact"/>
              </a:defRPr>
            </a:lvl1pPr>
          </a:lstStyle>
          <a:p>
            <a:pPr>
              <a:defRPr>
                <a:effectLst/>
              </a:defRPr>
            </a:pPr>
            <a:r>
              <a:t>Title Text</a:t>
            </a:r>
          </a:p>
        </p:txBody>
      </p:sp>
      <p:sp>
        <p:nvSpPr>
          <p:cNvPr id="1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EAE8E2"/>
                </a:solidFill>
                <a:latin typeface="Arial Narrow"/>
                <a:ea typeface="Arial Narrow"/>
                <a:cs typeface="Arial Narrow"/>
                <a:sym typeface="Arial Narrow"/>
              </a:defRPr>
            </a:lvl1pPr>
            <a:lvl2pPr marL="0" indent="457200">
              <a:spcBef>
                <a:spcPts val="400"/>
              </a:spcBef>
              <a:buClrTx/>
              <a:buSzTx/>
              <a:buNone/>
              <a:defRPr sz="2000" b="0">
                <a:solidFill>
                  <a:srgbClr val="EAE8E2"/>
                </a:solidFill>
                <a:latin typeface="Arial Narrow"/>
                <a:ea typeface="Arial Narrow"/>
                <a:cs typeface="Arial Narrow"/>
                <a:sym typeface="Arial Narrow"/>
              </a:defRPr>
            </a:lvl2pPr>
            <a:lvl3pPr marL="0" indent="914400">
              <a:spcBef>
                <a:spcPts val="400"/>
              </a:spcBef>
              <a:buClrTx/>
              <a:buSzTx/>
              <a:buNone/>
              <a:defRPr sz="2000" b="0">
                <a:solidFill>
                  <a:srgbClr val="EAE8E2"/>
                </a:solidFill>
                <a:latin typeface="Arial Narrow"/>
                <a:ea typeface="Arial Narrow"/>
                <a:cs typeface="Arial Narrow"/>
                <a:sym typeface="Arial Narrow"/>
              </a:defRPr>
            </a:lvl3pPr>
            <a:lvl4pPr marL="0" indent="1371600">
              <a:spcBef>
                <a:spcPts val="400"/>
              </a:spcBef>
              <a:buClrTx/>
              <a:buSzTx/>
              <a:buNone/>
              <a:defRPr sz="2000" b="0">
                <a:solidFill>
                  <a:srgbClr val="EAE8E2"/>
                </a:solidFill>
                <a:latin typeface="Arial Narrow"/>
                <a:ea typeface="Arial Narrow"/>
                <a:cs typeface="Arial Narrow"/>
                <a:sym typeface="Arial Narrow"/>
              </a:defRPr>
            </a:lvl4pPr>
            <a:lvl5pPr marL="0" indent="1828800">
              <a:spcBef>
                <a:spcPts val="400"/>
              </a:spcBef>
              <a:buClrTx/>
              <a:buSzTx/>
              <a:buNone/>
              <a:defRPr sz="20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2"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692" name="Rectangle 16"/>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3" name="Rectangle 15"/>
          <p:cNvSpPr/>
          <p:nvPr/>
        </p:nvSpPr>
        <p:spPr>
          <a:xfrm>
            <a:off x="0" y="0"/>
            <a:ext cx="9144000" cy="1393825"/>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4"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5" name="Rectangle 18"/>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6" name="Rectangle 8"/>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7" name="Rectangle 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8" name="Straight Connector 9"/>
          <p:cNvSpPr/>
          <p:nvPr/>
        </p:nvSpPr>
        <p:spPr>
          <a:xfrm>
            <a:off x="152400" y="1276350"/>
            <a:ext cx="8832850" cy="0"/>
          </a:xfrm>
          <a:prstGeom prst="line">
            <a:avLst/>
          </a:prstGeom>
          <a:ln>
            <a:solidFill>
              <a:srgbClr val="7B9899"/>
            </a:solidFill>
            <a:prstDash val="sysDash"/>
          </a:ln>
        </p:spPr>
        <p:txBody>
          <a:bodyPr lIns="45719" rIns="45719"/>
          <a:lstStyle/>
          <a:p>
            <a:endParaRPr/>
          </a:p>
        </p:txBody>
      </p:sp>
      <p:sp>
        <p:nvSpPr>
          <p:cNvPr id="1699"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00"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01"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702" name="Slide Number"/>
          <p:cNvSpPr txBox="1">
            <a:spLocks noGrp="1"/>
          </p:cNvSpPr>
          <p:nvPr>
            <p:ph type="sldNum" sz="quarter" idx="2"/>
          </p:nvPr>
        </p:nvSpPr>
        <p:spPr>
          <a:xfrm>
            <a:off x="4398932" y="10909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722" name="Straight Connector 20"/>
          <p:cNvSpPr/>
          <p:nvPr/>
        </p:nvSpPr>
        <p:spPr>
          <a:xfrm>
            <a:off x="152400" y="533400"/>
            <a:ext cx="8832850" cy="0"/>
          </a:xfrm>
          <a:prstGeom prst="line">
            <a:avLst/>
          </a:prstGeom>
          <a:ln w="11430">
            <a:solidFill>
              <a:srgbClr val="7B9899"/>
            </a:solidFill>
            <a:prstDash val="sysDash"/>
          </a:ln>
        </p:spPr>
        <p:txBody>
          <a:bodyPr lIns="45719" rIns="45719"/>
          <a:lstStyle/>
          <a:p>
            <a:endParaRPr/>
          </a:p>
        </p:txBody>
      </p:sp>
      <p:sp>
        <p:nvSpPr>
          <p:cNvPr id="1723" name="Rectangle 18"/>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4" name="Rectangle 15"/>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5" name="Rectangle 16"/>
          <p:cNvSpPr/>
          <p:nvPr/>
        </p:nvSpPr>
        <p:spPr>
          <a:xfrm>
            <a:off x="0" y="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6"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7" name="Rectangle 19"/>
          <p:cNvSpPr/>
          <p:nvPr/>
        </p:nvSpPr>
        <p:spPr>
          <a:xfrm>
            <a:off x="152400" y="152400"/>
            <a:ext cx="8832850" cy="301625"/>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8" name="Rectangle 7"/>
          <p:cNvSpPr/>
          <p:nvPr/>
        </p:nvSpPr>
        <p:spPr>
          <a:xfrm>
            <a:off x="152400" y="609600"/>
            <a:ext cx="2743200" cy="5867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29" name="Rectangle 14"/>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30" name="Oval 11"/>
          <p:cNvSpPr/>
          <p:nvPr/>
        </p:nvSpPr>
        <p:spPr>
          <a:xfrm>
            <a:off x="1295400" y="22860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31" name="Oval 12"/>
          <p:cNvSpPr/>
          <p:nvPr/>
        </p:nvSpPr>
        <p:spPr>
          <a:xfrm>
            <a:off x="1390650" y="323850"/>
            <a:ext cx="419100" cy="419100"/>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32" name="Rectangle 21"/>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33" name="Title Text"/>
          <p:cNvSpPr txBox="1">
            <a:spLocks noGrp="1"/>
          </p:cNvSpPr>
          <p:nvPr>
            <p:ph type="title"/>
          </p:nvPr>
        </p:nvSpPr>
        <p:spPr>
          <a:xfrm>
            <a:off x="3000375" y="5029200"/>
            <a:ext cx="5867400" cy="1219200"/>
          </a:xfrm>
          <a:prstGeom prst="rect">
            <a:avLst/>
          </a:prstGeom>
        </p:spPr>
        <p:txBody>
          <a:bodyPr anchor="t"/>
          <a:lstStyle>
            <a:lvl1pPr>
              <a:defRPr sz="2400" b="1" i="0">
                <a:solidFill>
                  <a:srgbClr val="646B86"/>
                </a:solidFill>
                <a:latin typeface="Arial" panose="020B0604020202020204" pitchFamily="34" charset="0"/>
                <a:cs typeface="Arial" panose="020B0604020202020204" pitchFamily="34" charset="0"/>
              </a:defRPr>
            </a:lvl1pPr>
          </a:lstStyle>
          <a:p>
            <a:pPr>
              <a:defRPr>
                <a:effectLst/>
              </a:defRPr>
            </a:pPr>
            <a:r>
              <a:t>Title Text</a:t>
            </a:r>
          </a:p>
        </p:txBody>
      </p:sp>
      <p:sp>
        <p:nvSpPr>
          <p:cNvPr id="1734" name="Picture Placeholder 2"/>
          <p:cNvSpPr>
            <a:spLocks noGrp="1"/>
          </p:cNvSpPr>
          <p:nvPr>
            <p:ph type="pic" sz="half" idx="21"/>
          </p:nvPr>
        </p:nvSpPr>
        <p:spPr>
          <a:xfrm>
            <a:off x="3000375" y="609600"/>
            <a:ext cx="5867400" cy="42672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735" name="Body Level One…"/>
          <p:cNvSpPr txBox="1">
            <a:spLocks noGrp="1"/>
          </p:cNvSpPr>
          <p:nvPr>
            <p:ph type="body" sz="half" idx="1"/>
          </p:nvPr>
        </p:nvSpPr>
        <p:spPr>
          <a:xfrm>
            <a:off x="304800" y="914400"/>
            <a:ext cx="2438400" cy="5257800"/>
          </a:xfrm>
          <a:prstGeom prst="rect">
            <a:avLst/>
          </a:prstGeom>
        </p:spPr>
        <p:txBody>
          <a:bodyPr>
            <a:normAutofit/>
          </a:bodyPr>
          <a:lstStyle>
            <a:lvl1pPr marL="0" indent="0">
              <a:spcBef>
                <a:spcPts val="1000"/>
              </a:spcBef>
              <a:buClrTx/>
              <a:buSzTx/>
              <a:buNone/>
              <a:defRPr sz="1600" b="1" i="0">
                <a:solidFill>
                  <a:srgbClr val="FFFFFF"/>
                </a:solidFill>
                <a:latin typeface="Arial" panose="020B0604020202020204" pitchFamily="34" charset="0"/>
                <a:cs typeface="Arial" panose="020B0604020202020204" pitchFamily="34" charset="0"/>
              </a:defRPr>
            </a:lvl1pPr>
            <a:lvl2pPr marL="638704" indent="-364066">
              <a:spcBef>
                <a:spcPts val="1000"/>
              </a:spcBef>
              <a:buClrTx/>
              <a:buSzPct val="70000"/>
              <a:buChar char="○"/>
              <a:defRPr sz="1600" b="1" i="0">
                <a:solidFill>
                  <a:srgbClr val="FFFFFF"/>
                </a:solidFill>
                <a:latin typeface="Arial" panose="020B0604020202020204" pitchFamily="34" charset="0"/>
                <a:cs typeface="Arial" panose="020B0604020202020204" pitchFamily="34" charset="0"/>
              </a:defRPr>
            </a:lvl2pPr>
            <a:lvl3pPr marL="959485" indent="-365760">
              <a:spcBef>
                <a:spcPts val="1000"/>
              </a:spcBef>
              <a:buClrTx/>
              <a:buSzPct val="75000"/>
              <a:buChar char=""/>
              <a:defRPr sz="1600" b="1" i="0">
                <a:solidFill>
                  <a:srgbClr val="FFFFFF"/>
                </a:solidFill>
                <a:latin typeface="Arial" panose="020B0604020202020204" pitchFamily="34" charset="0"/>
                <a:cs typeface="Arial" panose="020B0604020202020204" pitchFamily="34" charset="0"/>
              </a:defRPr>
            </a:lvl3pPr>
            <a:lvl4pPr marL="1274762" indent="-406400">
              <a:spcBef>
                <a:spcPts val="1000"/>
              </a:spcBef>
              <a:buClrTx/>
              <a:buSzPct val="70000"/>
              <a:buChar char="○"/>
              <a:defRPr sz="1600" b="1" i="0">
                <a:solidFill>
                  <a:srgbClr val="FFFFFF"/>
                </a:solidFill>
                <a:latin typeface="Arial" panose="020B0604020202020204" pitchFamily="34" charset="0"/>
                <a:cs typeface="Arial" panose="020B0604020202020204" pitchFamily="34" charset="0"/>
              </a:defRPr>
            </a:lvl4pPr>
            <a:lvl5pPr marL="1549400" indent="-406400">
              <a:spcBef>
                <a:spcPts val="1000"/>
              </a:spcBef>
              <a:buClrTx/>
              <a:buChar char="•"/>
              <a:defRPr sz="16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36" name="Slide Number"/>
          <p:cNvSpPr txBox="1">
            <a:spLocks noGrp="1"/>
          </p:cNvSpPr>
          <p:nvPr>
            <p:ph type="sldNum" sz="quarter" idx="2"/>
          </p:nvPr>
        </p:nvSpPr>
        <p:spPr>
          <a:xfrm>
            <a:off x="1427132" y="3670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743" name="Rectangle 4"/>
          <p:cNvSpPr/>
          <p:nvPr/>
        </p:nvSpPr>
        <p:spPr>
          <a:xfrm>
            <a:off x="152400" y="152400"/>
            <a:ext cx="8832850" cy="304800"/>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44" name="Rectangle 20"/>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45" name="Rectangle 21"/>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46" name="Rectangle 23"/>
          <p:cNvSpPr/>
          <p:nvPr/>
        </p:nvSpPr>
        <p:spPr>
          <a:xfrm>
            <a:off x="0" y="0"/>
            <a:ext cx="9144000" cy="119063"/>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47" name="Rectangle 24"/>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48" name="Rectangle 9"/>
          <p:cNvSpPr/>
          <p:nvPr/>
        </p:nvSpPr>
        <p:spPr>
          <a:xfrm>
            <a:off x="152400" y="609600"/>
            <a:ext cx="2743200" cy="5867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49" name="Rectangle 10"/>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50" name="Straight Connector 11"/>
          <p:cNvSpPr/>
          <p:nvPr/>
        </p:nvSpPr>
        <p:spPr>
          <a:xfrm>
            <a:off x="152400" y="533400"/>
            <a:ext cx="8832850" cy="0"/>
          </a:xfrm>
          <a:prstGeom prst="line">
            <a:avLst/>
          </a:prstGeom>
          <a:ln w="11430">
            <a:solidFill>
              <a:srgbClr val="7B9899"/>
            </a:solidFill>
            <a:prstDash val="sysDash"/>
          </a:ln>
        </p:spPr>
        <p:txBody>
          <a:bodyPr lIns="45719" rIns="45719"/>
          <a:lstStyle/>
          <a:p>
            <a:endParaRPr/>
          </a:p>
        </p:txBody>
      </p:sp>
      <p:sp>
        <p:nvSpPr>
          <p:cNvPr id="1751" name="Oval 12"/>
          <p:cNvSpPr/>
          <p:nvPr/>
        </p:nvSpPr>
        <p:spPr>
          <a:xfrm>
            <a:off x="1295400" y="22860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52" name="Oval 13"/>
          <p:cNvSpPr/>
          <p:nvPr/>
        </p:nvSpPr>
        <p:spPr>
          <a:xfrm>
            <a:off x="1390650" y="323850"/>
            <a:ext cx="419100" cy="419100"/>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53" name="Rectangle 14"/>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54" name="Title Text"/>
          <p:cNvSpPr txBox="1">
            <a:spLocks noGrp="1"/>
          </p:cNvSpPr>
          <p:nvPr>
            <p:ph type="title"/>
          </p:nvPr>
        </p:nvSpPr>
        <p:spPr>
          <a:xfrm>
            <a:off x="381000" y="914400"/>
            <a:ext cx="2362200" cy="990600"/>
          </a:xfrm>
          <a:prstGeom prst="rect">
            <a:avLst/>
          </a:prstGeom>
        </p:spPr>
        <p:txBody>
          <a:bodyPr anchor="b"/>
          <a:lstStyle>
            <a:lvl1pPr>
              <a:defRPr sz="2200" b="1" i="0">
                <a:latin typeface="Arial" panose="020B0604020202020204" pitchFamily="34" charset="0"/>
                <a:cs typeface="Arial" panose="020B0604020202020204" pitchFamily="34" charset="0"/>
              </a:defRPr>
            </a:lvl1pPr>
          </a:lstStyle>
          <a:p>
            <a:pPr>
              <a:defRPr>
                <a:effectLst/>
              </a:defRPr>
            </a:pPr>
            <a:r>
              <a:t>Title Text</a:t>
            </a:r>
          </a:p>
        </p:txBody>
      </p:sp>
      <p:sp>
        <p:nvSpPr>
          <p:cNvPr id="1755" name="Body Level One…"/>
          <p:cNvSpPr txBox="1">
            <a:spLocks noGrp="1"/>
          </p:cNvSpPr>
          <p:nvPr>
            <p:ph type="body" sz="quarter" idx="1"/>
          </p:nvPr>
        </p:nvSpPr>
        <p:spPr>
          <a:xfrm>
            <a:off x="381000" y="1981200"/>
            <a:ext cx="2362200" cy="4144963"/>
          </a:xfrm>
          <a:prstGeom prst="rect">
            <a:avLst/>
          </a:prstGeom>
        </p:spPr>
        <p:txBody>
          <a:bodyPr>
            <a:normAutofit/>
          </a:bodyPr>
          <a:lstStyle>
            <a:lvl1pPr marL="0" indent="0">
              <a:spcBef>
                <a:spcPts val="1000"/>
              </a:spcBef>
              <a:buClrTx/>
              <a:buSzTx/>
              <a:buNone/>
              <a:defRPr sz="1600" b="1" i="0">
                <a:solidFill>
                  <a:srgbClr val="FFFFFF"/>
                </a:solidFill>
                <a:latin typeface="Arial" panose="020B0604020202020204" pitchFamily="34" charset="0"/>
                <a:cs typeface="Arial" panose="020B0604020202020204" pitchFamily="34" charset="0"/>
              </a:defRPr>
            </a:lvl1pPr>
            <a:lvl2pPr marL="0" indent="274637">
              <a:spcBef>
                <a:spcPts val="1000"/>
              </a:spcBef>
              <a:buClrTx/>
              <a:buSzTx/>
              <a:buNone/>
              <a:defRPr sz="1600" b="1" i="0">
                <a:solidFill>
                  <a:srgbClr val="FFFFFF"/>
                </a:solidFill>
                <a:latin typeface="Arial" panose="020B0604020202020204" pitchFamily="34" charset="0"/>
                <a:cs typeface="Arial" panose="020B0604020202020204" pitchFamily="34" charset="0"/>
              </a:defRPr>
            </a:lvl2pPr>
            <a:lvl3pPr marL="0" indent="593725">
              <a:spcBef>
                <a:spcPts val="1000"/>
              </a:spcBef>
              <a:buClrTx/>
              <a:buSzTx/>
              <a:buNone/>
              <a:defRPr sz="1600" b="1" i="0">
                <a:solidFill>
                  <a:srgbClr val="FFFFFF"/>
                </a:solidFill>
                <a:latin typeface="Arial" panose="020B0604020202020204" pitchFamily="34" charset="0"/>
                <a:cs typeface="Arial" panose="020B0604020202020204" pitchFamily="34" charset="0"/>
              </a:defRPr>
            </a:lvl3pPr>
            <a:lvl4pPr marL="0" indent="868362">
              <a:spcBef>
                <a:spcPts val="1000"/>
              </a:spcBef>
              <a:buClrTx/>
              <a:buSzTx/>
              <a:buNone/>
              <a:defRPr sz="1600" b="1" i="0">
                <a:solidFill>
                  <a:srgbClr val="FFFFFF"/>
                </a:solidFill>
                <a:latin typeface="Arial" panose="020B0604020202020204" pitchFamily="34" charset="0"/>
                <a:cs typeface="Arial" panose="020B0604020202020204" pitchFamily="34" charset="0"/>
              </a:defRPr>
            </a:lvl4pPr>
            <a:lvl5pPr marL="0" indent="1143000">
              <a:spcBef>
                <a:spcPts val="1000"/>
              </a:spcBef>
              <a:buClrTx/>
              <a:buSzTx/>
              <a:buNone/>
              <a:defRPr sz="16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6" name="Slide Number"/>
          <p:cNvSpPr txBox="1">
            <a:spLocks noGrp="1"/>
          </p:cNvSpPr>
          <p:nvPr>
            <p:ph type="sldNum" sz="quarter" idx="2"/>
          </p:nvPr>
        </p:nvSpPr>
        <p:spPr>
          <a:xfrm>
            <a:off x="1427132" y="3670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C5D1D7"/>
        </a:solidFill>
        <a:effectLst/>
      </p:bgPr>
    </p:bg>
    <p:spTree>
      <p:nvGrpSpPr>
        <p:cNvPr id="1" name=""/>
        <p:cNvGrpSpPr/>
        <p:nvPr/>
      </p:nvGrpSpPr>
      <p:grpSpPr>
        <a:xfrm>
          <a:off x="0" y="0"/>
          <a:ext cx="0" cy="0"/>
          <a:chOff x="0" y="0"/>
          <a:chExt cx="0" cy="0"/>
        </a:xfrm>
      </p:grpSpPr>
      <p:sp>
        <p:nvSpPr>
          <p:cNvPr id="1763" name="Rectangle 19"/>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64" name="Rectangle 20"/>
          <p:cNvSpPr/>
          <p:nvPr/>
        </p:nvSpPr>
        <p:spPr>
          <a:xfrm>
            <a:off x="8991600" y="3175"/>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65" name="Rectangle 21"/>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66" name="Rectangle 23"/>
          <p:cNvSpPr/>
          <p:nvPr/>
        </p:nvSpPr>
        <p:spPr>
          <a:xfrm>
            <a:off x="0" y="0"/>
            <a:ext cx="9144000" cy="25146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67" name="Rectangle 9"/>
          <p:cNvSpPr/>
          <p:nvPr/>
        </p:nvSpPr>
        <p:spPr>
          <a:xfrm>
            <a:off x="146050" y="6391275"/>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68" name="Straight Connector 10"/>
          <p:cNvSpPr/>
          <p:nvPr/>
        </p:nvSpPr>
        <p:spPr>
          <a:xfrm>
            <a:off x="155575" y="2419350"/>
            <a:ext cx="8832850" cy="0"/>
          </a:xfrm>
          <a:prstGeom prst="line">
            <a:avLst/>
          </a:prstGeom>
          <a:ln w="11430">
            <a:solidFill>
              <a:srgbClr val="7B9899"/>
            </a:solidFill>
            <a:prstDash val="sysDash"/>
          </a:ln>
        </p:spPr>
        <p:txBody>
          <a:bodyPr lIns="45719" rIns="45719"/>
          <a:lstStyle/>
          <a:p>
            <a:endParaRPr/>
          </a:p>
        </p:txBody>
      </p:sp>
      <p:sp>
        <p:nvSpPr>
          <p:cNvPr id="1769" name="Rectangle 11"/>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770" name="Oval 12"/>
          <p:cNvSpPr/>
          <p:nvPr/>
        </p:nvSpPr>
        <p:spPr>
          <a:xfrm>
            <a:off x="4267200" y="211455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71" name="Oval 13"/>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72" name="Body Level One…"/>
          <p:cNvSpPr txBox="1">
            <a:spLocks noGrp="1"/>
          </p:cNvSpPr>
          <p:nvPr>
            <p:ph type="body" sz="quarter" idx="1"/>
          </p:nvPr>
        </p:nvSpPr>
        <p:spPr>
          <a:xfrm>
            <a:off x="1371600" y="2819400"/>
            <a:ext cx="6400800" cy="1752600"/>
          </a:xfrm>
          <a:prstGeom prst="rect">
            <a:avLst/>
          </a:prstGeom>
        </p:spPr>
        <p:txBody>
          <a:bodyPr>
            <a:normAutofit/>
          </a:bodyPr>
          <a:lstStyle>
            <a:lvl1pPr marL="0" indent="0" algn="ctr">
              <a:spcBef>
                <a:spcPts val="300"/>
              </a:spcBef>
              <a:buClrTx/>
              <a:buSzTx/>
              <a:buNone/>
              <a:defRPr sz="1600" cap="all" spc="250">
                <a:solidFill>
                  <a:srgbClr val="646B86"/>
                </a:solidFill>
                <a:latin typeface="Georgia"/>
                <a:ea typeface="Georgia"/>
                <a:cs typeface="Georgia"/>
                <a:sym typeface="Georgia"/>
              </a:defRPr>
            </a:lvl1pPr>
            <a:lvl2pPr marL="0" indent="457200" algn="ctr">
              <a:spcBef>
                <a:spcPts val="300"/>
              </a:spcBef>
              <a:buClrTx/>
              <a:buSzTx/>
              <a:buNone/>
              <a:defRPr sz="1600" cap="all" spc="250">
                <a:solidFill>
                  <a:srgbClr val="646B86"/>
                </a:solidFill>
                <a:latin typeface="Georgia"/>
                <a:ea typeface="Georgia"/>
                <a:cs typeface="Georgia"/>
                <a:sym typeface="Georgia"/>
              </a:defRPr>
            </a:lvl2pPr>
            <a:lvl3pPr marL="0" indent="914400" algn="ctr">
              <a:spcBef>
                <a:spcPts val="300"/>
              </a:spcBef>
              <a:buClrTx/>
              <a:buSzTx/>
              <a:buNone/>
              <a:defRPr sz="1600" cap="all" spc="250">
                <a:solidFill>
                  <a:srgbClr val="646B86"/>
                </a:solidFill>
                <a:latin typeface="Georgia"/>
                <a:ea typeface="Georgia"/>
                <a:cs typeface="Georgia"/>
                <a:sym typeface="Georgia"/>
              </a:defRPr>
            </a:lvl3pPr>
            <a:lvl4pPr marL="0" indent="1371600" algn="ctr">
              <a:spcBef>
                <a:spcPts val="300"/>
              </a:spcBef>
              <a:buClrTx/>
              <a:buSzTx/>
              <a:buNone/>
              <a:defRPr sz="1600" cap="all" spc="250">
                <a:solidFill>
                  <a:srgbClr val="646B86"/>
                </a:solidFill>
                <a:latin typeface="Georgia"/>
                <a:ea typeface="Georgia"/>
                <a:cs typeface="Georgia"/>
                <a:sym typeface="Georgia"/>
              </a:defRPr>
            </a:lvl4pPr>
            <a:lvl5pPr marL="0" indent="1828800" algn="ctr">
              <a:spcBef>
                <a:spcPts val="300"/>
              </a:spcBef>
              <a:buClrTx/>
              <a:buSzTx/>
              <a:buNone/>
              <a:defRPr sz="1600"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3" name="Title Text"/>
          <p:cNvSpPr txBox="1">
            <a:spLocks noGrp="1"/>
          </p:cNvSpPr>
          <p:nvPr>
            <p:ph type="title"/>
          </p:nvPr>
        </p:nvSpPr>
        <p:spPr>
          <a:xfrm>
            <a:off x="685800" y="381000"/>
            <a:ext cx="7772400" cy="1752600"/>
          </a:xfrm>
          <a:prstGeom prst="rect">
            <a:avLst/>
          </a:prstGeom>
        </p:spPr>
        <p:txBody>
          <a:bodyPr anchor="b"/>
          <a:lstStyle>
            <a:lvl1pPr algn="ctr">
              <a:defRPr sz="4200" b="0" i="0">
                <a:solidFill>
                  <a:srgbClr val="D16349"/>
                </a:solidFill>
                <a:latin typeface="Georgia"/>
                <a:ea typeface="Georgia"/>
                <a:cs typeface="Georgia"/>
                <a:sym typeface="Georgia"/>
              </a:defRPr>
            </a:lvl1pPr>
          </a:lstStyle>
          <a:p>
            <a:pPr>
              <a:defRPr>
                <a:effectLst/>
              </a:defRPr>
            </a:pPr>
            <a:r>
              <a:t>Title Text</a:t>
            </a:r>
          </a:p>
        </p:txBody>
      </p:sp>
      <p:sp>
        <p:nvSpPr>
          <p:cNvPr id="1774" name="Slide Number"/>
          <p:cNvSpPr txBox="1">
            <a:spLocks noGrp="1"/>
          </p:cNvSpPr>
          <p:nvPr>
            <p:ph type="sldNum" sz="quarter" idx="2"/>
          </p:nvPr>
        </p:nvSpPr>
        <p:spPr>
          <a:xfrm>
            <a:off x="4398932" y="22529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787" name="Group 2"/>
          <p:cNvGrpSpPr/>
          <p:nvPr/>
        </p:nvGrpSpPr>
        <p:grpSpPr>
          <a:xfrm>
            <a:off x="-1" y="0"/>
            <a:ext cx="9144001" cy="6858000"/>
            <a:chOff x="0" y="0"/>
            <a:chExt cx="9144000" cy="6858000"/>
          </a:xfrm>
        </p:grpSpPr>
        <p:sp>
          <p:nvSpPr>
            <p:cNvPr id="1781"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2"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3"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1784"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5"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1786"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1788"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789"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defRPr b="1" i="0">
                <a:latin typeface="Arial" panose="020B0604020202020204" pitchFamily="34" charset="0"/>
                <a:cs typeface="Arial" panose="020B0604020202020204" pitchFamily="34" charset="0"/>
              </a:defRPr>
            </a:lvl1pPr>
            <a:lvl2pPr algn="ctr">
              <a:buClrTx/>
              <a:defRPr b="1" i="0">
                <a:latin typeface="Arial" panose="020B0604020202020204" pitchFamily="34" charset="0"/>
                <a:cs typeface="Arial" panose="020B0604020202020204" pitchFamily="34" charset="0"/>
              </a:defRPr>
            </a:lvl2pPr>
            <a:lvl3pPr algn="ctr">
              <a:buClrTx/>
              <a:defRPr b="1" i="0">
                <a:latin typeface="Arial" panose="020B0604020202020204" pitchFamily="34" charset="0"/>
                <a:cs typeface="Arial" panose="020B0604020202020204" pitchFamily="34" charset="0"/>
              </a:defRPr>
            </a:lvl3pPr>
            <a:lvl4pPr algn="ctr">
              <a:buClrTx/>
              <a:defRPr b="1" i="0">
                <a:latin typeface="Arial" panose="020B0604020202020204" pitchFamily="34" charset="0"/>
                <a:cs typeface="Arial" panose="020B0604020202020204" pitchFamily="34" charset="0"/>
              </a:defRPr>
            </a:lvl4pPr>
            <a:lvl5pPr algn="ctr">
              <a:buClrTx/>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90"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9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798"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9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808000"/>
        </a:solidFill>
        <a:effectLst/>
      </p:bgPr>
    </p:bg>
    <p:spTree>
      <p:nvGrpSpPr>
        <p:cNvPr id="1" name=""/>
        <p:cNvGrpSpPr/>
        <p:nvPr/>
      </p:nvGrpSpPr>
      <p:grpSpPr>
        <a:xfrm>
          <a:off x="0" y="0"/>
          <a:ext cx="0" cy="0"/>
          <a:chOff x="0" y="0"/>
          <a:chExt cx="0" cy="0"/>
        </a:xfrm>
      </p:grpSpPr>
      <p:sp>
        <p:nvSpPr>
          <p:cNvPr id="180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807"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815"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181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latin typeface="Arial" panose="020B0604020202020204" pitchFamily="34" charset="0"/>
                <a:cs typeface="Arial" panose="020B0604020202020204" pitchFamily="34" charset="0"/>
              </a:defRPr>
            </a:lvl1pPr>
            <a:lvl2pPr marL="0" indent="457200">
              <a:spcBef>
                <a:spcPts val="400"/>
              </a:spcBef>
              <a:buClrTx/>
              <a:buSzTx/>
              <a:buNone/>
              <a:defRPr sz="2000" b="1" i="0">
                <a:latin typeface="Arial" panose="020B0604020202020204" pitchFamily="34" charset="0"/>
                <a:cs typeface="Arial" panose="020B0604020202020204" pitchFamily="34" charset="0"/>
              </a:defRPr>
            </a:lvl2pPr>
            <a:lvl3pPr marL="0" indent="914400">
              <a:spcBef>
                <a:spcPts val="400"/>
              </a:spcBef>
              <a:buClrTx/>
              <a:buSzTx/>
              <a:buNone/>
              <a:defRPr sz="2000" b="1" i="0">
                <a:latin typeface="Arial" panose="020B0604020202020204" pitchFamily="34" charset="0"/>
                <a:cs typeface="Arial" panose="020B0604020202020204" pitchFamily="34" charset="0"/>
              </a:defRPr>
            </a:lvl3pPr>
            <a:lvl4pPr marL="0" indent="1371600">
              <a:spcBef>
                <a:spcPts val="400"/>
              </a:spcBef>
              <a:buClrTx/>
              <a:buSzTx/>
              <a:buNone/>
              <a:defRPr sz="2000" b="1" i="0">
                <a:latin typeface="Arial" panose="020B0604020202020204" pitchFamily="34" charset="0"/>
                <a:cs typeface="Arial" panose="020B0604020202020204" pitchFamily="34" charset="0"/>
              </a:defRPr>
            </a:lvl4pPr>
            <a:lvl5pPr marL="0" indent="1828800">
              <a:spcBef>
                <a:spcPts val="400"/>
              </a:spcBef>
              <a:buClrTx/>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2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825"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8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latin typeface="Arial" panose="020B0604020202020204" pitchFamily="34" charset="0"/>
                <a:cs typeface="Arial" panose="020B0604020202020204" pitchFamily="34" charset="0"/>
              </a:defRPr>
            </a:lvl1pPr>
            <a:lvl2pPr marL="0" indent="457200">
              <a:spcBef>
                <a:spcPts val="500"/>
              </a:spcBef>
              <a:buClrTx/>
              <a:buSzTx/>
              <a:buNone/>
              <a:defRPr sz="2400" b="1" i="0">
                <a:latin typeface="Arial" panose="020B0604020202020204" pitchFamily="34" charset="0"/>
                <a:cs typeface="Arial" panose="020B0604020202020204" pitchFamily="34" charset="0"/>
              </a:defRPr>
            </a:lvl2pPr>
            <a:lvl3pPr marL="0" indent="914400">
              <a:spcBef>
                <a:spcPts val="500"/>
              </a:spcBef>
              <a:buClrTx/>
              <a:buSzTx/>
              <a:buNone/>
              <a:defRPr sz="2400" b="1" i="0">
                <a:latin typeface="Arial" panose="020B0604020202020204" pitchFamily="34" charset="0"/>
                <a:cs typeface="Arial" panose="020B0604020202020204" pitchFamily="34" charset="0"/>
              </a:defRPr>
            </a:lvl3pPr>
            <a:lvl4pPr marL="0" indent="1371600">
              <a:spcBef>
                <a:spcPts val="500"/>
              </a:spcBef>
              <a:buClrTx/>
              <a:buSzTx/>
              <a:buNone/>
              <a:defRPr sz="2400" b="1" i="0">
                <a:latin typeface="Arial" panose="020B0604020202020204" pitchFamily="34" charset="0"/>
                <a:cs typeface="Arial" panose="020B0604020202020204" pitchFamily="34" charset="0"/>
              </a:defRPr>
            </a:lvl4pPr>
            <a:lvl5pPr marL="0" indent="1828800">
              <a:spcBef>
                <a:spcPts val="500"/>
              </a:spcBef>
              <a:buClrTx/>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pPr>
            <a:endParaRPr/>
          </a:p>
        </p:txBody>
      </p:sp>
      <p:sp>
        <p:nvSpPr>
          <p:cNvPr id="18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5F5F5F"/>
        </a:solidFill>
        <a:effectLst/>
      </p:bgPr>
    </p:bg>
    <p:spTree>
      <p:nvGrpSpPr>
        <p:cNvPr id="1" name=""/>
        <p:cNvGrpSpPr/>
        <p:nvPr/>
      </p:nvGrpSpPr>
      <p:grpSpPr>
        <a:xfrm>
          <a:off x="0" y="0"/>
          <a:ext cx="0" cy="0"/>
          <a:chOff x="0" y="0"/>
          <a:chExt cx="0" cy="0"/>
        </a:xfrm>
      </p:grpSpPr>
      <p:grpSp>
        <p:nvGrpSpPr>
          <p:cNvPr id="182" name="Group 2"/>
          <p:cNvGrpSpPr/>
          <p:nvPr/>
        </p:nvGrpSpPr>
        <p:grpSpPr>
          <a:xfrm>
            <a:off x="0" y="0"/>
            <a:ext cx="9144000" cy="6858000"/>
            <a:chOff x="0" y="0"/>
            <a:chExt cx="9144000" cy="6858000"/>
          </a:xfrm>
        </p:grpSpPr>
        <p:sp>
          <p:nvSpPr>
            <p:cNvPr id="179"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80"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81"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83"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8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A7C1CB"/>
              </a:buClr>
              <a:buSzPct val="80000"/>
              <a:buChar char="➲"/>
              <a:defRPr sz="2800" b="0">
                <a:solidFill>
                  <a:srgbClr val="EAE8E2"/>
                </a:solidFill>
                <a:latin typeface="Arial Narrow"/>
                <a:ea typeface="Arial Narrow"/>
                <a:cs typeface="Arial Narrow"/>
                <a:sym typeface="Arial Narrow"/>
              </a:defRPr>
            </a:lvl1pPr>
            <a:lvl2pPr marL="790575" indent="-333375">
              <a:spcBef>
                <a:spcPts val="600"/>
              </a:spcBef>
              <a:buClr>
                <a:srgbClr val="A7C1CB"/>
              </a:buClr>
              <a:buSzPct val="130000"/>
              <a:buFont typeface="Wingdings"/>
              <a:buBlip>
                <a:blip r:embed="rId3"/>
              </a:buBlip>
              <a:defRPr sz="2800" b="0">
                <a:solidFill>
                  <a:srgbClr val="EAE8E2"/>
                </a:solidFill>
                <a:latin typeface="Arial Narrow"/>
                <a:ea typeface="Arial Narrow"/>
                <a:cs typeface="Arial Narrow"/>
                <a:sym typeface="Arial Narrow"/>
              </a:defRPr>
            </a:lvl2pPr>
            <a:lvl3pPr marL="1234439" indent="-320039">
              <a:spcBef>
                <a:spcPts val="600"/>
              </a:spcBef>
              <a:buClr>
                <a:srgbClr val="A7C1CB"/>
              </a:buClr>
              <a:buChar char="–"/>
              <a:defRPr sz="2800" b="0">
                <a:solidFill>
                  <a:srgbClr val="EAE8E2"/>
                </a:solidFill>
                <a:latin typeface="Arial Narrow"/>
                <a:ea typeface="Arial Narrow"/>
                <a:cs typeface="Arial Narrow"/>
                <a:sym typeface="Arial Narrow"/>
              </a:defRPr>
            </a:lvl3pPr>
            <a:lvl4pPr marL="1727200" indent="-355600">
              <a:spcBef>
                <a:spcPts val="600"/>
              </a:spcBef>
              <a:buClr>
                <a:srgbClr val="A7C1CB"/>
              </a:buClr>
              <a:buChar char="⬥"/>
              <a:defRPr sz="2800" b="0">
                <a:solidFill>
                  <a:srgbClr val="EAE8E2"/>
                </a:solidFill>
                <a:latin typeface="Arial Narrow"/>
                <a:ea typeface="Arial Narrow"/>
                <a:cs typeface="Arial Narrow"/>
                <a:sym typeface="Arial Narrow"/>
              </a:defRPr>
            </a:lvl4pPr>
            <a:lvl5pPr marL="2184400" indent="-355600">
              <a:spcBef>
                <a:spcPts val="600"/>
              </a:spcBef>
              <a:buClr>
                <a:srgbClr val="A7C1CB"/>
              </a:buClr>
              <a:buSzPct val="115000"/>
              <a:buFont typeface="Wingdings"/>
              <a:buBlip>
                <a:blip r:embed="rId3"/>
              </a:buBlip>
              <a:defRPr sz="28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5"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4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18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858"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1859"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6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pPr>
            <a:endParaRPr/>
          </a:p>
        </p:txBody>
      </p:sp>
      <p:sp>
        <p:nvSpPr>
          <p:cNvPr id="18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68"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186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8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latin typeface="Arial" panose="020B0604020202020204" pitchFamily="34" charset="0"/>
                <a:cs typeface="Arial" panose="020B0604020202020204" pitchFamily="34" charset="0"/>
              </a:defRPr>
            </a:lvl1pPr>
            <a:lvl2pPr marL="0" indent="457200">
              <a:spcBef>
                <a:spcPts val="300"/>
              </a:spcBef>
              <a:buClrTx/>
              <a:buSzTx/>
              <a:buNone/>
              <a:defRPr sz="1400" b="1" i="0">
                <a:latin typeface="Arial" panose="020B0604020202020204" pitchFamily="34" charset="0"/>
                <a:cs typeface="Arial" panose="020B0604020202020204" pitchFamily="34" charset="0"/>
              </a:defRPr>
            </a:lvl2pPr>
            <a:lvl3pPr marL="0" indent="914400">
              <a:spcBef>
                <a:spcPts val="300"/>
              </a:spcBef>
              <a:buClrTx/>
              <a:buSzTx/>
              <a:buNone/>
              <a:defRPr sz="1400" b="1" i="0">
                <a:latin typeface="Arial" panose="020B0604020202020204" pitchFamily="34" charset="0"/>
                <a:cs typeface="Arial" panose="020B0604020202020204" pitchFamily="34" charset="0"/>
              </a:defRPr>
            </a:lvl3pPr>
            <a:lvl4pPr marL="0" indent="1371600">
              <a:spcBef>
                <a:spcPts val="300"/>
              </a:spcBef>
              <a:buClrTx/>
              <a:buSzTx/>
              <a:buNone/>
              <a:defRPr sz="1400" b="1" i="0">
                <a:latin typeface="Arial" panose="020B0604020202020204" pitchFamily="34" charset="0"/>
                <a:cs typeface="Arial" panose="020B0604020202020204" pitchFamily="34" charset="0"/>
              </a:defRPr>
            </a:lvl4pPr>
            <a:lvl5pPr marL="0" indent="1828800">
              <a:spcBef>
                <a:spcPts val="300"/>
              </a:spcBef>
              <a:buClrTx/>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887" name="Title Text"/>
          <p:cNvSpPr txBox="1">
            <a:spLocks noGrp="1"/>
          </p:cNvSpPr>
          <p:nvPr>
            <p:ph type="title"/>
          </p:nvPr>
        </p:nvSpPr>
        <p:spPr>
          <a:xfrm>
            <a:off x="685800" y="2130425"/>
            <a:ext cx="7772400" cy="1470025"/>
          </a:xfrm>
          <a:prstGeom prst="rect">
            <a:avLst/>
          </a:prstGeom>
        </p:spPr>
        <p:txBody>
          <a:bodyPr/>
          <a:lstStyle>
            <a:lvl1pPr algn="ctr">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8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1" i="0">
                <a:solidFill>
                  <a:srgbClr val="000000"/>
                </a:solidFill>
                <a:latin typeface="Arial" panose="020B0604020202020204" pitchFamily="34" charset="0"/>
                <a:cs typeface="Arial" panose="020B0604020202020204" pitchFamily="34" charset="0"/>
              </a:defRPr>
            </a:lvl1pPr>
            <a:lvl2pPr marL="0" indent="457200" algn="ctr">
              <a:buClrTx/>
              <a:buSzTx/>
              <a:buNone/>
              <a:defRPr b="1" i="0">
                <a:solidFill>
                  <a:srgbClr val="000000"/>
                </a:solidFill>
                <a:latin typeface="Arial" panose="020B0604020202020204" pitchFamily="34" charset="0"/>
                <a:cs typeface="Arial" panose="020B0604020202020204" pitchFamily="34" charset="0"/>
              </a:defRPr>
            </a:lvl2pPr>
            <a:lvl3pPr marL="0" indent="914400" algn="ctr">
              <a:buClrTx/>
              <a:buSzTx/>
              <a:buNone/>
              <a:defRPr b="1" i="0">
                <a:solidFill>
                  <a:srgbClr val="000000"/>
                </a:solidFill>
                <a:latin typeface="Arial" panose="020B0604020202020204" pitchFamily="34" charset="0"/>
                <a:cs typeface="Arial" panose="020B0604020202020204" pitchFamily="34" charset="0"/>
              </a:defRPr>
            </a:lvl3pPr>
            <a:lvl4pPr marL="0" indent="1371600" algn="ctr">
              <a:buClrTx/>
              <a:buSzTx/>
              <a:buNone/>
              <a:defRPr b="1" i="0">
                <a:solidFill>
                  <a:srgbClr val="000000"/>
                </a:solidFill>
                <a:latin typeface="Arial" panose="020B0604020202020204" pitchFamily="34" charset="0"/>
                <a:cs typeface="Arial" panose="020B0604020202020204" pitchFamily="34" charset="0"/>
              </a:defRPr>
            </a:lvl4pPr>
            <a:lvl5pPr marL="0" indent="1828800" algn="ctr">
              <a:buClrTx/>
              <a:buSzTx/>
              <a:buNone/>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9"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896" name="Title Text"/>
          <p:cNvSpPr txBox="1">
            <a:spLocks noGrp="1"/>
          </p:cNvSpPr>
          <p:nvPr>
            <p:ph type="title"/>
          </p:nvPr>
        </p:nvSpPr>
        <p:spPr>
          <a:xfrm>
            <a:off x="457200" y="274638"/>
            <a:ext cx="8229600" cy="1143001"/>
          </a:xfrm>
          <a:prstGeom prst="rect">
            <a:avLst/>
          </a:prstGeom>
        </p:spPr>
        <p:txBody>
          <a:bodyPr/>
          <a:lstStyle>
            <a:lvl1pPr algn="ctr">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897" name="Body Level One…"/>
          <p:cNvSpPr txBox="1">
            <a:spLocks noGrp="1"/>
          </p:cNvSpPr>
          <p:nvPr>
            <p:ph type="body" idx="1"/>
          </p:nvPr>
        </p:nvSpPr>
        <p:spPr>
          <a:xfrm>
            <a:off x="457200" y="1600200"/>
            <a:ext cx="8229600" cy="4525963"/>
          </a:xfrm>
          <a:prstGeom prst="rect">
            <a:avLst/>
          </a:prstGeom>
        </p:spPr>
        <p:txBody>
          <a:bodyPr>
            <a:normAutofit/>
          </a:bodyPr>
          <a:lstStyle>
            <a:lvl1pPr>
              <a:buClrTx/>
              <a:defRPr b="1" i="0">
                <a:solidFill>
                  <a:srgbClr val="000000"/>
                </a:solidFill>
                <a:latin typeface="Arial" panose="020B0604020202020204" pitchFamily="34" charset="0"/>
                <a:cs typeface="Arial" panose="020B0604020202020204" pitchFamily="34" charset="0"/>
              </a:defRPr>
            </a:lvl1pPr>
            <a:lvl2pPr>
              <a:buClrTx/>
              <a:defRPr b="1" i="0">
                <a:solidFill>
                  <a:srgbClr val="000000"/>
                </a:solidFill>
                <a:latin typeface="Arial" panose="020B0604020202020204" pitchFamily="34" charset="0"/>
                <a:cs typeface="Arial" panose="020B0604020202020204" pitchFamily="34" charset="0"/>
              </a:defRPr>
            </a:lvl2pPr>
            <a:lvl3pPr>
              <a:buClrTx/>
              <a:defRPr b="1" i="0">
                <a:solidFill>
                  <a:srgbClr val="000000"/>
                </a:solidFill>
                <a:latin typeface="Arial" panose="020B0604020202020204" pitchFamily="34" charset="0"/>
                <a:cs typeface="Arial" panose="020B0604020202020204" pitchFamily="34" charset="0"/>
              </a:defRPr>
            </a:lvl3pPr>
            <a:lvl4pPr>
              <a:buClrTx/>
              <a:defRPr b="1" i="0">
                <a:solidFill>
                  <a:srgbClr val="000000"/>
                </a:solidFill>
                <a:latin typeface="Arial" panose="020B0604020202020204" pitchFamily="34" charset="0"/>
                <a:cs typeface="Arial" panose="020B0604020202020204" pitchFamily="34" charset="0"/>
              </a:defRPr>
            </a:lvl4pPr>
            <a:lvl5pPr>
              <a:buClrTx/>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98"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905" name="Title Text"/>
          <p:cNvSpPr txBox="1">
            <a:spLocks noGrp="1"/>
          </p:cNvSpPr>
          <p:nvPr>
            <p:ph type="title"/>
          </p:nvPr>
        </p:nvSpPr>
        <p:spPr>
          <a:xfrm>
            <a:off x="722312" y="4406900"/>
            <a:ext cx="7772401" cy="1362075"/>
          </a:xfrm>
          <a:prstGeom prst="rect">
            <a:avLst/>
          </a:prstGeom>
        </p:spPr>
        <p:txBody>
          <a:bodyPr anchor="t"/>
          <a:lstStyle>
            <a:lvl1pPr>
              <a:defRPr b="1" i="0" cap="all">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0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07"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914" name="Title Text"/>
          <p:cNvSpPr txBox="1">
            <a:spLocks noGrp="1"/>
          </p:cNvSpPr>
          <p:nvPr>
            <p:ph type="title"/>
          </p:nvPr>
        </p:nvSpPr>
        <p:spPr>
          <a:xfrm>
            <a:off x="457200" y="274638"/>
            <a:ext cx="8229600" cy="1143001"/>
          </a:xfrm>
          <a:prstGeom prst="rect">
            <a:avLst/>
          </a:prstGeom>
        </p:spPr>
        <p:txBody>
          <a:bodyPr/>
          <a:lstStyle>
            <a:lvl1pPr algn="ctr">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1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Tx/>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16"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457200" y="274638"/>
            <a:ext cx="8229600" cy="1143001"/>
          </a:xfrm>
          <a:prstGeom prst="rect">
            <a:avLst/>
          </a:prstGeom>
        </p:spPr>
        <p:txBody>
          <a:bodyPr/>
          <a:lstStyle>
            <a:lvl1pPr algn="ctr">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2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2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000000"/>
                </a:solidFill>
                <a:effectLst/>
              </a:defRPr>
            </a:pPr>
            <a:endParaRPr/>
          </a:p>
        </p:txBody>
      </p:sp>
      <p:sp>
        <p:nvSpPr>
          <p:cNvPr id="1926"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933" name="Title Text"/>
          <p:cNvSpPr txBox="1">
            <a:spLocks noGrp="1"/>
          </p:cNvSpPr>
          <p:nvPr>
            <p:ph type="title"/>
          </p:nvPr>
        </p:nvSpPr>
        <p:spPr>
          <a:xfrm>
            <a:off x="457200" y="274638"/>
            <a:ext cx="8229600" cy="1143001"/>
          </a:xfrm>
          <a:prstGeom prst="rect">
            <a:avLst/>
          </a:prstGeom>
        </p:spPr>
        <p:txBody>
          <a:bodyPr/>
          <a:lstStyle>
            <a:lvl1pPr algn="ctr">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34"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5F5F5F"/>
        </a:solidFill>
        <a:effectLst/>
      </p:bgPr>
    </p:bg>
    <p:spTree>
      <p:nvGrpSpPr>
        <p:cNvPr id="1" name=""/>
        <p:cNvGrpSpPr/>
        <p:nvPr/>
      </p:nvGrpSpPr>
      <p:grpSpPr>
        <a:xfrm>
          <a:off x="0" y="0"/>
          <a:ext cx="0" cy="0"/>
          <a:chOff x="0" y="0"/>
          <a:chExt cx="0" cy="0"/>
        </a:xfrm>
      </p:grpSpPr>
      <p:grpSp>
        <p:nvGrpSpPr>
          <p:cNvPr id="195" name="Group 2"/>
          <p:cNvGrpSpPr/>
          <p:nvPr/>
        </p:nvGrpSpPr>
        <p:grpSpPr>
          <a:xfrm>
            <a:off x="0" y="0"/>
            <a:ext cx="9144000" cy="6858000"/>
            <a:chOff x="0" y="0"/>
            <a:chExt cx="9144000" cy="6858000"/>
          </a:xfrm>
        </p:grpSpPr>
        <p:sp>
          <p:nvSpPr>
            <p:cNvPr id="192"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93"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94"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96"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EAE8E2"/>
                </a:solidFill>
                <a:latin typeface="Arial Narrow"/>
                <a:ea typeface="Arial Narrow"/>
                <a:cs typeface="Arial Narrow"/>
                <a:sym typeface="Arial Narrow"/>
              </a:defRPr>
            </a:lvl1pPr>
            <a:lvl2pPr marL="0" indent="457200">
              <a:spcBef>
                <a:spcPts val="500"/>
              </a:spcBef>
              <a:buClrTx/>
              <a:buSzTx/>
              <a:buNone/>
              <a:defRPr sz="2400">
                <a:solidFill>
                  <a:srgbClr val="EAE8E2"/>
                </a:solidFill>
                <a:latin typeface="Arial Narrow"/>
                <a:ea typeface="Arial Narrow"/>
                <a:cs typeface="Arial Narrow"/>
                <a:sym typeface="Arial Narrow"/>
              </a:defRPr>
            </a:lvl2pPr>
            <a:lvl3pPr marL="0" indent="914400">
              <a:spcBef>
                <a:spcPts val="500"/>
              </a:spcBef>
              <a:buClrTx/>
              <a:buSzTx/>
              <a:buNone/>
              <a:defRPr sz="2400">
                <a:solidFill>
                  <a:srgbClr val="EAE8E2"/>
                </a:solidFill>
                <a:latin typeface="Arial Narrow"/>
                <a:ea typeface="Arial Narrow"/>
                <a:cs typeface="Arial Narrow"/>
                <a:sym typeface="Arial Narrow"/>
              </a:defRPr>
            </a:lvl3pPr>
            <a:lvl4pPr marL="0" indent="1371600">
              <a:spcBef>
                <a:spcPts val="500"/>
              </a:spcBef>
              <a:buClrTx/>
              <a:buSzTx/>
              <a:buNone/>
              <a:defRPr sz="2400">
                <a:solidFill>
                  <a:srgbClr val="EAE8E2"/>
                </a:solidFill>
                <a:latin typeface="Arial Narrow"/>
                <a:ea typeface="Arial Narrow"/>
                <a:cs typeface="Arial Narrow"/>
                <a:sym typeface="Arial Narrow"/>
              </a:defRPr>
            </a:lvl4pPr>
            <a:lvl5pPr marL="0" indent="1828800">
              <a:spcBef>
                <a:spcPts val="500"/>
              </a:spcBef>
              <a:buClrTx/>
              <a:buSzTx/>
              <a:buNone/>
              <a:defRPr sz="240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EAE8E2"/>
                </a:solidFill>
                <a:effectLst/>
                <a:latin typeface="Arial Narrow"/>
                <a:ea typeface="Arial Narrow"/>
                <a:cs typeface="Arial Narrow"/>
                <a:sym typeface="Arial Narrow"/>
              </a:defRPr>
            </a:pPr>
            <a:endParaRPr/>
          </a:p>
        </p:txBody>
      </p:sp>
      <p:sp>
        <p:nvSpPr>
          <p:cNvPr id="199"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948"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49"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1" i="0">
                <a:solidFill>
                  <a:srgbClr val="000000"/>
                </a:solidFill>
                <a:latin typeface="Arial" panose="020B0604020202020204" pitchFamily="34" charset="0"/>
                <a:cs typeface="Arial" panose="020B0604020202020204" pitchFamily="34" charset="0"/>
              </a:defRPr>
            </a:lvl1pPr>
            <a:lvl2pPr>
              <a:buClrTx/>
              <a:defRPr b="1" i="0">
                <a:solidFill>
                  <a:srgbClr val="000000"/>
                </a:solidFill>
                <a:latin typeface="Arial" panose="020B0604020202020204" pitchFamily="34" charset="0"/>
                <a:cs typeface="Arial" panose="020B0604020202020204" pitchFamily="34" charset="0"/>
              </a:defRPr>
            </a:lvl2pPr>
            <a:lvl3pPr>
              <a:buClrTx/>
              <a:defRPr b="1" i="0">
                <a:solidFill>
                  <a:srgbClr val="000000"/>
                </a:solidFill>
                <a:latin typeface="Arial" panose="020B0604020202020204" pitchFamily="34" charset="0"/>
                <a:cs typeface="Arial" panose="020B0604020202020204" pitchFamily="34" charset="0"/>
              </a:defRPr>
            </a:lvl3pPr>
            <a:lvl4pPr>
              <a:buClrTx/>
              <a:defRPr b="1" i="0">
                <a:solidFill>
                  <a:srgbClr val="000000"/>
                </a:solidFill>
                <a:latin typeface="Arial" panose="020B0604020202020204" pitchFamily="34" charset="0"/>
                <a:cs typeface="Arial" panose="020B0604020202020204" pitchFamily="34" charset="0"/>
              </a:defRPr>
            </a:lvl4pPr>
            <a:lvl5pPr>
              <a:buClrTx/>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000000"/>
                </a:solidFill>
                <a:effectLst/>
              </a:defRPr>
            </a:pPr>
            <a:endParaRPr/>
          </a:p>
        </p:txBody>
      </p:sp>
      <p:sp>
        <p:nvSpPr>
          <p:cNvPr id="1951"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958"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195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9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1"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FFFFFF"/>
        </a:solidFill>
        <a:effectLst/>
      </p:bgPr>
    </p:bg>
    <p:spTree>
      <p:nvGrpSpPr>
        <p:cNvPr id="1" name=""/>
        <p:cNvGrpSpPr/>
        <p:nvPr/>
      </p:nvGrpSpPr>
      <p:grpSpPr>
        <a:xfrm>
          <a:off x="0" y="0"/>
          <a:ext cx="0" cy="0"/>
          <a:chOff x="0" y="0"/>
          <a:chExt cx="0" cy="0"/>
        </a:xfrm>
      </p:grpSpPr>
      <p:sp>
        <p:nvSpPr>
          <p:cNvPr id="1968" name="Body Level One…"/>
          <p:cNvSpPr txBox="1">
            <a:spLocks noGrp="1"/>
          </p:cNvSpPr>
          <p:nvPr>
            <p:ph type="body" idx="1"/>
          </p:nvPr>
        </p:nvSpPr>
        <p:spPr>
          <a:xfrm>
            <a:off x="457200" y="274638"/>
            <a:ext cx="8229600" cy="5851526"/>
          </a:xfrm>
          <a:prstGeom prst="rect">
            <a:avLst/>
          </a:prstGeom>
        </p:spPr>
        <p:txBody>
          <a:bodyPr>
            <a:normAutofit/>
          </a:bodyPr>
          <a:lstStyle>
            <a:lvl1pPr>
              <a:buClrTx/>
              <a:defRPr b="1" i="0">
                <a:solidFill>
                  <a:srgbClr val="000000"/>
                </a:solidFill>
                <a:latin typeface="Arial" panose="020B0604020202020204" pitchFamily="34" charset="0"/>
                <a:cs typeface="Arial" panose="020B0604020202020204" pitchFamily="34" charset="0"/>
              </a:defRPr>
            </a:lvl1pPr>
            <a:lvl2pPr>
              <a:buClrTx/>
              <a:defRPr b="1" i="0">
                <a:solidFill>
                  <a:srgbClr val="000000"/>
                </a:solidFill>
                <a:latin typeface="Arial" panose="020B0604020202020204" pitchFamily="34" charset="0"/>
                <a:cs typeface="Arial" panose="020B0604020202020204" pitchFamily="34" charset="0"/>
              </a:defRPr>
            </a:lvl2pPr>
            <a:lvl3pPr>
              <a:buClrTx/>
              <a:defRPr b="1" i="0">
                <a:solidFill>
                  <a:srgbClr val="000000"/>
                </a:solidFill>
                <a:latin typeface="Arial" panose="020B0604020202020204" pitchFamily="34" charset="0"/>
                <a:cs typeface="Arial" panose="020B0604020202020204" pitchFamily="34" charset="0"/>
              </a:defRPr>
            </a:lvl3pPr>
            <a:lvl4pPr>
              <a:buClrTx/>
              <a:defRPr b="1" i="0">
                <a:solidFill>
                  <a:srgbClr val="000000"/>
                </a:solidFill>
                <a:latin typeface="Arial" panose="020B0604020202020204" pitchFamily="34" charset="0"/>
                <a:cs typeface="Arial" panose="020B0604020202020204" pitchFamily="34" charset="0"/>
              </a:defRPr>
            </a:lvl4pPr>
            <a:lvl5pPr>
              <a:buClrTx/>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9" name="Slide Number"/>
          <p:cNvSpPr txBox="1">
            <a:spLocks noGrp="1"/>
          </p:cNvSpPr>
          <p:nvPr>
            <p:ph type="sldNum" sz="quarter" idx="2"/>
          </p:nvPr>
        </p:nvSpPr>
        <p:spPr>
          <a:xfrm>
            <a:off x="8446992" y="6245225"/>
            <a:ext cx="239808" cy="235962"/>
          </a:xfrm>
          <a:prstGeom prst="rect">
            <a:avLst/>
          </a:prstGeom>
        </p:spPr>
        <p:txBody>
          <a:bodyPr/>
          <a:lstStyle>
            <a:lvl1pPr>
              <a:spcBef>
                <a:spcPts val="0"/>
              </a:spcBef>
              <a:defRPr b="1" i="0" baseline="3000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F5F5F"/>
        </a:solidFill>
        <a:effectLst/>
      </p:bgPr>
    </p:bg>
    <p:spTree>
      <p:nvGrpSpPr>
        <p:cNvPr id="1" name=""/>
        <p:cNvGrpSpPr/>
        <p:nvPr/>
      </p:nvGrpSpPr>
      <p:grpSpPr>
        <a:xfrm>
          <a:off x="0" y="0"/>
          <a:ext cx="0" cy="0"/>
          <a:chOff x="0" y="0"/>
          <a:chExt cx="0" cy="0"/>
        </a:xfrm>
      </p:grpSpPr>
      <p:grpSp>
        <p:nvGrpSpPr>
          <p:cNvPr id="1979" name="Group 2"/>
          <p:cNvGrpSpPr/>
          <p:nvPr/>
        </p:nvGrpSpPr>
        <p:grpSpPr>
          <a:xfrm>
            <a:off x="0" y="0"/>
            <a:ext cx="9144000" cy="6858000"/>
            <a:chOff x="0" y="0"/>
            <a:chExt cx="9144000" cy="6858000"/>
          </a:xfrm>
        </p:grpSpPr>
        <p:sp>
          <p:nvSpPr>
            <p:cNvPr id="197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97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97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980"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981"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996" name="Title Text"/>
          <p:cNvSpPr txBox="1">
            <a:spLocks noGrp="1"/>
          </p:cNvSpPr>
          <p:nvPr>
            <p:ph type="title"/>
          </p:nvPr>
        </p:nvSpPr>
        <p:spPr>
          <a:xfrm>
            <a:off x="685800" y="2130425"/>
            <a:ext cx="7772400" cy="1470025"/>
          </a:xfrm>
          <a:prstGeom prst="rect">
            <a:avLst/>
          </a:prstGeom>
        </p:spPr>
        <p:txBody>
          <a:bodyPr/>
          <a:lstStyle>
            <a:lvl1pPr algn="ctr">
              <a:defRPr b="1" i="0">
                <a:latin typeface="Arial" panose="020B0604020202020204" pitchFamily="34" charset="0"/>
                <a:cs typeface="Arial" panose="020B0604020202020204" pitchFamily="34" charset="0"/>
              </a:defRPr>
            </a:lvl1pPr>
          </a:lstStyle>
          <a:p>
            <a:r>
              <a:t>Title Text</a:t>
            </a:r>
          </a:p>
        </p:txBody>
      </p:sp>
      <p:sp>
        <p:nvSpPr>
          <p:cNvPr id="199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600"/>
              </a:spcBef>
              <a:buClrTx/>
              <a:buSzTx/>
              <a:buNone/>
              <a:defRPr sz="2800" b="1" i="0">
                <a:solidFill>
                  <a:srgbClr val="FFFFFF"/>
                </a:solidFill>
                <a:latin typeface="Arial" panose="020B0604020202020204" pitchFamily="34" charset="0"/>
                <a:cs typeface="Arial" panose="020B0604020202020204" pitchFamily="34" charset="0"/>
              </a:defRPr>
            </a:lvl1pPr>
            <a:lvl2pPr marL="0" indent="457200" algn="ctr">
              <a:spcBef>
                <a:spcPts val="600"/>
              </a:spcBef>
              <a:buClrTx/>
              <a:buSzTx/>
              <a:buNone/>
              <a:defRPr sz="2800" b="1" i="0">
                <a:solidFill>
                  <a:srgbClr val="FFFFFF"/>
                </a:solidFill>
                <a:latin typeface="Arial" panose="020B0604020202020204" pitchFamily="34" charset="0"/>
                <a:cs typeface="Arial" panose="020B0604020202020204" pitchFamily="34" charset="0"/>
              </a:defRPr>
            </a:lvl2pPr>
            <a:lvl3pPr marL="0" indent="914400" algn="ctr">
              <a:spcBef>
                <a:spcPts val="600"/>
              </a:spcBef>
              <a:buClrTx/>
              <a:buSzTx/>
              <a:buNone/>
              <a:defRPr sz="2800" b="1" i="0">
                <a:solidFill>
                  <a:srgbClr val="FFFFFF"/>
                </a:solidFill>
                <a:latin typeface="Arial" panose="020B0604020202020204" pitchFamily="34" charset="0"/>
                <a:cs typeface="Arial" panose="020B0604020202020204" pitchFamily="34" charset="0"/>
              </a:defRPr>
            </a:lvl3pPr>
            <a:lvl4pPr marL="0" indent="1371600" algn="ctr">
              <a:spcBef>
                <a:spcPts val="600"/>
              </a:spcBef>
              <a:buClrTx/>
              <a:buSzTx/>
              <a:buNone/>
              <a:defRPr sz="2800" b="1" i="0">
                <a:solidFill>
                  <a:srgbClr val="FFFFFF"/>
                </a:solidFill>
                <a:latin typeface="Arial" panose="020B0604020202020204" pitchFamily="34" charset="0"/>
                <a:cs typeface="Arial" panose="020B0604020202020204" pitchFamily="34" charset="0"/>
              </a:defRPr>
            </a:lvl4pPr>
            <a:lvl5pPr marL="0" indent="1828800" algn="ctr">
              <a:spcBef>
                <a:spcPts val="600"/>
              </a:spcBef>
              <a:buClrTx/>
              <a:buSzTx/>
              <a:buNone/>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98"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685800" y="609600"/>
            <a:ext cx="7772400" cy="1143000"/>
          </a:xfrm>
          <a:prstGeom prst="rect">
            <a:avLst/>
          </a:prstGeom>
        </p:spPr>
        <p:txBody>
          <a:bodyPr/>
          <a:lstStyle>
            <a:lvl1pPr algn="ctr">
              <a:defRPr b="1" i="0">
                <a:latin typeface="Arial" panose="020B0604020202020204" pitchFamily="34" charset="0"/>
                <a:cs typeface="Arial" panose="020B0604020202020204" pitchFamily="34" charset="0"/>
              </a:defRPr>
            </a:lvl1pPr>
          </a:lstStyle>
          <a:p>
            <a:r>
              <a:t>Title Text</a:t>
            </a:r>
          </a:p>
        </p:txBody>
      </p:sp>
      <p:sp>
        <p:nvSpPr>
          <p:cNvPr id="2006" name="Body Level One…"/>
          <p:cNvSpPr txBox="1">
            <a:spLocks noGrp="1"/>
          </p:cNvSpPr>
          <p:nvPr>
            <p:ph type="body" idx="1"/>
          </p:nvPr>
        </p:nvSpPr>
        <p:spPr>
          <a:xfrm>
            <a:off x="685800" y="1981200"/>
            <a:ext cx="7772400" cy="4114800"/>
          </a:xfrm>
          <a:prstGeom prst="rect">
            <a:avLst/>
          </a:prstGeom>
        </p:spPr>
        <p:txBody>
          <a:bodyPr>
            <a:normAutofit/>
          </a:bodyPr>
          <a:lstStyle>
            <a:lvl1pPr>
              <a:spcBef>
                <a:spcPts val="600"/>
              </a:spcBef>
              <a:buClrTx/>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07"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014"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20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023" name="Title Text"/>
          <p:cNvSpPr txBox="1">
            <a:spLocks noGrp="1"/>
          </p:cNvSpPr>
          <p:nvPr>
            <p:ph type="title"/>
          </p:nvPr>
        </p:nvSpPr>
        <p:spPr>
          <a:xfrm>
            <a:off x="685800" y="609600"/>
            <a:ext cx="7772400" cy="1143000"/>
          </a:xfrm>
          <a:prstGeom prst="rect">
            <a:avLst/>
          </a:prstGeom>
        </p:spPr>
        <p:txBody>
          <a:bodyPr/>
          <a:lstStyle>
            <a:lvl1pPr algn="ctr">
              <a:defRPr b="1" i="0">
                <a:latin typeface="Arial" panose="020B0604020202020204" pitchFamily="34" charset="0"/>
                <a:cs typeface="Arial" panose="020B0604020202020204" pitchFamily="34" charset="0"/>
              </a:defRPr>
            </a:lvl1pPr>
          </a:lstStyle>
          <a:p>
            <a:r>
              <a:t>Title Text</a:t>
            </a:r>
          </a:p>
        </p:txBody>
      </p:sp>
      <p:sp>
        <p:nvSpPr>
          <p:cNvPr id="202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25"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4638"/>
            <a:ext cx="8229600" cy="1143001"/>
          </a:xfrm>
          <a:prstGeom prst="rect">
            <a:avLst/>
          </a:prstGeom>
        </p:spPr>
        <p:txBody>
          <a:bodyPr/>
          <a:lstStyle>
            <a:lvl1pPr algn="ctr">
              <a:defRPr b="1" i="0">
                <a:latin typeface="Arial" panose="020B0604020202020204" pitchFamily="34" charset="0"/>
                <a:cs typeface="Arial" panose="020B0604020202020204" pitchFamily="34" charset="0"/>
              </a:defRPr>
            </a:lvl1pPr>
          </a:lstStyle>
          <a:p>
            <a:r>
              <a:t>Title Text</a:t>
            </a:r>
          </a:p>
        </p:txBody>
      </p:sp>
      <p:sp>
        <p:nvSpPr>
          <p:cNvPr id="203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3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defRPr>
            </a:pPr>
            <a:endParaRPr/>
          </a:p>
        </p:txBody>
      </p:sp>
      <p:sp>
        <p:nvSpPr>
          <p:cNvPr id="2035"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685800" y="609600"/>
            <a:ext cx="7772400" cy="1143000"/>
          </a:xfrm>
          <a:prstGeom prst="rect">
            <a:avLst/>
          </a:prstGeom>
        </p:spPr>
        <p:txBody>
          <a:bodyPr/>
          <a:lstStyle>
            <a:lvl1pPr algn="ctr">
              <a:defRPr b="1" i="0">
                <a:latin typeface="Arial" panose="020B0604020202020204" pitchFamily="34" charset="0"/>
                <a:cs typeface="Arial" panose="020B0604020202020204" pitchFamily="34" charset="0"/>
              </a:defRPr>
            </a:lvl1pPr>
          </a:lstStyle>
          <a:p>
            <a:r>
              <a:t>Title Text</a:t>
            </a:r>
          </a:p>
        </p:txBody>
      </p:sp>
      <p:sp>
        <p:nvSpPr>
          <p:cNvPr id="2043"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F5F5F"/>
        </a:solidFill>
        <a:effectLst/>
      </p:bgPr>
    </p:bg>
    <p:spTree>
      <p:nvGrpSpPr>
        <p:cNvPr id="1" name=""/>
        <p:cNvGrpSpPr/>
        <p:nvPr/>
      </p:nvGrpSpPr>
      <p:grpSpPr>
        <a:xfrm>
          <a:off x="0" y="0"/>
          <a:ext cx="0" cy="0"/>
          <a:chOff x="0" y="0"/>
          <a:chExt cx="0" cy="0"/>
        </a:xfrm>
      </p:grpSpPr>
      <p:grpSp>
        <p:nvGrpSpPr>
          <p:cNvPr id="209" name="Group 2"/>
          <p:cNvGrpSpPr/>
          <p:nvPr/>
        </p:nvGrpSpPr>
        <p:grpSpPr>
          <a:xfrm>
            <a:off x="0" y="0"/>
            <a:ext cx="9144000" cy="6858000"/>
            <a:chOff x="0" y="0"/>
            <a:chExt cx="9144000" cy="6858000"/>
          </a:xfrm>
        </p:grpSpPr>
        <p:sp>
          <p:nvSpPr>
            <p:cNvPr id="20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0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0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10"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211"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057"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2058"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5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solidFill>
                  <a:srgbClr val="FFFFFF"/>
                </a:solidFill>
              </a:defRPr>
            </a:pPr>
            <a:endParaRPr/>
          </a:p>
        </p:txBody>
      </p:sp>
      <p:sp>
        <p:nvSpPr>
          <p:cNvPr id="2060"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206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206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70"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077" name="Title Text"/>
          <p:cNvSpPr txBox="1">
            <a:spLocks noGrp="1"/>
          </p:cNvSpPr>
          <p:nvPr>
            <p:ph type="title"/>
          </p:nvPr>
        </p:nvSpPr>
        <p:spPr>
          <a:xfrm>
            <a:off x="685800" y="2130425"/>
            <a:ext cx="7772400" cy="1470025"/>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1" i="0">
                <a:solidFill>
                  <a:srgbClr val="FFFFFF"/>
                </a:solidFill>
                <a:latin typeface="Arial" panose="020B0604020202020204" pitchFamily="34" charset="0"/>
                <a:cs typeface="Arial" panose="020B0604020202020204" pitchFamily="34" charset="0"/>
              </a:defRPr>
            </a:lvl1pPr>
            <a:lvl2pPr marL="0" indent="457200" algn="ctr">
              <a:buClrTx/>
              <a:buSzTx/>
              <a:buNone/>
              <a:defRPr b="1" i="0">
                <a:solidFill>
                  <a:srgbClr val="FFFFFF"/>
                </a:solidFill>
                <a:latin typeface="Arial" panose="020B0604020202020204" pitchFamily="34" charset="0"/>
                <a:cs typeface="Arial" panose="020B0604020202020204" pitchFamily="34" charset="0"/>
              </a:defRPr>
            </a:lvl2pPr>
            <a:lvl3pPr marL="0" indent="914400" algn="ctr">
              <a:buClrTx/>
              <a:buSzTx/>
              <a:buNone/>
              <a:defRPr b="1" i="0">
                <a:solidFill>
                  <a:srgbClr val="FFFFFF"/>
                </a:solidFill>
                <a:latin typeface="Arial" panose="020B0604020202020204" pitchFamily="34" charset="0"/>
                <a:cs typeface="Arial" panose="020B0604020202020204" pitchFamily="34" charset="0"/>
              </a:defRPr>
            </a:lvl3pPr>
            <a:lvl4pPr marL="0" indent="1371600" algn="ctr">
              <a:buClrTx/>
              <a:buSzTx/>
              <a:buNone/>
              <a:defRPr b="1" i="0">
                <a:solidFill>
                  <a:srgbClr val="FFFFFF"/>
                </a:solidFill>
                <a:latin typeface="Arial" panose="020B0604020202020204" pitchFamily="34" charset="0"/>
                <a:cs typeface="Arial" panose="020B0604020202020204" pitchFamily="34" charset="0"/>
              </a:defRPr>
            </a:lvl4pPr>
            <a:lvl5pPr marL="0" indent="1828800" algn="ctr">
              <a:buClrTx/>
              <a:buSzTx/>
              <a:buNone/>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7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095"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pPr>
              <a:defRPr>
                <a:effectLst/>
              </a:defRPr>
            </a:pPr>
            <a:r>
              <a:t>Title Text</a:t>
            </a:r>
          </a:p>
        </p:txBody>
      </p:sp>
      <p:sp>
        <p:nvSpPr>
          <p:cNvPr id="2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97"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104" name="Title Text"/>
          <p:cNvSpPr txBox="1">
            <a:spLocks noGrp="1"/>
          </p:cNvSpPr>
          <p:nvPr>
            <p:ph type="title"/>
          </p:nvPr>
        </p:nvSpPr>
        <p:spPr>
          <a:xfrm>
            <a:off x="37727" y="44623"/>
            <a:ext cx="9070777" cy="1143001"/>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1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0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113" name="Title Text"/>
          <p:cNvSpPr txBox="1">
            <a:spLocks noGrp="1"/>
          </p:cNvSpPr>
          <p:nvPr>
            <p:ph type="title"/>
          </p:nvPr>
        </p:nvSpPr>
        <p:spPr>
          <a:xfrm>
            <a:off x="457200" y="274638"/>
            <a:ext cx="8229600" cy="1143001"/>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effectLst/>
              </a:defRPr>
            </a:pPr>
            <a:endParaRPr/>
          </a:p>
        </p:txBody>
      </p:sp>
      <p:sp>
        <p:nvSpPr>
          <p:cNvPr id="211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123" name="Title Text"/>
          <p:cNvSpPr txBox="1">
            <a:spLocks noGrp="1"/>
          </p:cNvSpPr>
          <p:nvPr>
            <p:ph type="title"/>
          </p:nvPr>
        </p:nvSpPr>
        <p:spPr>
          <a:xfrm>
            <a:off x="37727" y="44623"/>
            <a:ext cx="9070777" cy="1143001"/>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124"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13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138"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2139"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4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FFFFFF"/>
                </a:solidFill>
                <a:effectLst/>
              </a:defRPr>
            </a:pPr>
            <a:endParaRPr/>
          </a:p>
        </p:txBody>
      </p:sp>
      <p:sp>
        <p:nvSpPr>
          <p:cNvPr id="214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148"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214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2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5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F5F5F"/>
        </a:solidFill>
        <a:effectLst/>
      </p:bgPr>
    </p:bg>
    <p:spTree>
      <p:nvGrpSpPr>
        <p:cNvPr id="1" name=""/>
        <p:cNvGrpSpPr/>
        <p:nvPr/>
      </p:nvGrpSpPr>
      <p:grpSpPr>
        <a:xfrm>
          <a:off x="0" y="0"/>
          <a:ext cx="0" cy="0"/>
          <a:chOff x="0" y="0"/>
          <a:chExt cx="0" cy="0"/>
        </a:xfrm>
      </p:grpSpPr>
      <p:grpSp>
        <p:nvGrpSpPr>
          <p:cNvPr id="221" name="Group 2"/>
          <p:cNvGrpSpPr/>
          <p:nvPr/>
        </p:nvGrpSpPr>
        <p:grpSpPr>
          <a:xfrm>
            <a:off x="0" y="0"/>
            <a:ext cx="9144000" cy="6858000"/>
            <a:chOff x="0" y="0"/>
            <a:chExt cx="9144000" cy="6858000"/>
          </a:xfrm>
        </p:grpSpPr>
        <p:sp>
          <p:nvSpPr>
            <p:cNvPr id="218"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19"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20"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22"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2158" name="Title Text"/>
          <p:cNvSpPr txBox="1">
            <a:spLocks noGrp="1"/>
          </p:cNvSpPr>
          <p:nvPr>
            <p:ph type="title"/>
          </p:nvPr>
        </p:nvSpPr>
        <p:spPr>
          <a:xfrm>
            <a:off x="685800" y="609600"/>
            <a:ext cx="77724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159" name="Body Level One…"/>
          <p:cNvSpPr txBox="1">
            <a:spLocks noGrp="1"/>
          </p:cNvSpPr>
          <p:nvPr>
            <p:ph type="body" sz="quarter" idx="1"/>
          </p:nvPr>
        </p:nvSpPr>
        <p:spPr>
          <a:xfrm>
            <a:off x="685800" y="1981200"/>
            <a:ext cx="3810000" cy="1981200"/>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0"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2167" name="Title Text"/>
          <p:cNvSpPr txBox="1">
            <a:spLocks noGrp="1"/>
          </p:cNvSpPr>
          <p:nvPr>
            <p:ph type="title"/>
          </p:nvPr>
        </p:nvSpPr>
        <p:spPr>
          <a:xfrm>
            <a:off x="685800" y="609600"/>
            <a:ext cx="77724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2168" name="Body Level One…"/>
          <p:cNvSpPr txBox="1">
            <a:spLocks noGrp="1"/>
          </p:cNvSpPr>
          <p:nvPr>
            <p:ph type="body" sz="half" idx="1"/>
          </p:nvPr>
        </p:nvSpPr>
        <p:spPr>
          <a:xfrm>
            <a:off x="685800" y="1981200"/>
            <a:ext cx="3810000" cy="4114800"/>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85"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186" name="Body Level One…"/>
          <p:cNvSpPr txBox="1">
            <a:spLocks noGrp="1"/>
          </p:cNvSpPr>
          <p:nvPr>
            <p:ph type="body" idx="1"/>
          </p:nvPr>
        </p:nvSpPr>
        <p:spPr>
          <a:xfrm>
            <a:off x="547687" y="1828800"/>
            <a:ext cx="8118476" cy="4267200"/>
          </a:xfrm>
          <a:prstGeom prst="rect">
            <a:avLst/>
          </a:prstGeom>
        </p:spPr>
        <p:txBody>
          <a:bodyPr>
            <a:normAutofit/>
          </a:bodyPr>
          <a:lstStyle>
            <a:lvl1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1pPr>
            <a:lvl2pPr>
              <a:lnSpc>
                <a:spcPct val="90000"/>
              </a:lnSpc>
              <a:buClr>
                <a:srgbClr val="000000"/>
              </a:buClr>
              <a:buSzPct val="80000"/>
              <a:defRPr b="1" i="0">
                <a:solidFill>
                  <a:srgbClr val="000000"/>
                </a:solidFill>
                <a:latin typeface="Arial" panose="020B0604020202020204" pitchFamily="34" charset="0"/>
                <a:cs typeface="Arial" panose="020B0604020202020204" pitchFamily="34" charset="0"/>
              </a:defRPr>
            </a:lvl2pPr>
            <a:lvl3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3pPr>
            <a:lvl4pPr>
              <a:lnSpc>
                <a:spcPct val="90000"/>
              </a:lnSpc>
              <a:buClr>
                <a:srgbClr val="000000"/>
              </a:buClr>
              <a:buSzPct val="80000"/>
              <a:defRPr b="1" i="0">
                <a:solidFill>
                  <a:srgbClr val="000000"/>
                </a:solidFill>
                <a:latin typeface="Arial" panose="020B0604020202020204" pitchFamily="34" charset="0"/>
                <a:cs typeface="Arial" panose="020B0604020202020204" pitchFamily="34" charset="0"/>
              </a:defRPr>
            </a:lvl4pPr>
            <a:lvl5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87"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94"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b="1" i="0" cap="all">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1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ClrTx/>
              <a:buSzTx/>
              <a:buNone/>
              <a:defRPr sz="2000" b="1" i="0">
                <a:solidFill>
                  <a:srgbClr val="000000"/>
                </a:solidFill>
                <a:latin typeface="Arial" panose="020B0604020202020204" pitchFamily="34" charset="0"/>
                <a:cs typeface="Arial" panose="020B0604020202020204" pitchFamily="34" charset="0"/>
              </a:defRPr>
            </a:lvl1pPr>
            <a:lvl2pPr marL="0" indent="457200">
              <a:lnSpc>
                <a:spcPct val="90000"/>
              </a:lnSpc>
              <a:spcBef>
                <a:spcPts val="400"/>
              </a:spcBef>
              <a:buClrTx/>
              <a:buSzTx/>
              <a:buNone/>
              <a:defRPr sz="2000" b="1" i="0">
                <a:solidFill>
                  <a:srgbClr val="000000"/>
                </a:solidFill>
                <a:latin typeface="Arial" panose="020B0604020202020204" pitchFamily="34" charset="0"/>
                <a:cs typeface="Arial" panose="020B0604020202020204" pitchFamily="34" charset="0"/>
              </a:defRPr>
            </a:lvl2pPr>
            <a:lvl3pPr marL="0" indent="914400">
              <a:lnSpc>
                <a:spcPct val="90000"/>
              </a:lnSpc>
              <a:spcBef>
                <a:spcPts val="400"/>
              </a:spcBef>
              <a:buClrTx/>
              <a:buSzTx/>
              <a:buNone/>
              <a:defRPr sz="2000" b="1" i="0">
                <a:solidFill>
                  <a:srgbClr val="000000"/>
                </a:solidFill>
                <a:latin typeface="Arial" panose="020B0604020202020204" pitchFamily="34" charset="0"/>
                <a:cs typeface="Arial" panose="020B0604020202020204" pitchFamily="34" charset="0"/>
              </a:defRPr>
            </a:lvl3pPr>
            <a:lvl4pPr marL="0" indent="1371600">
              <a:lnSpc>
                <a:spcPct val="90000"/>
              </a:lnSpc>
              <a:spcBef>
                <a:spcPts val="400"/>
              </a:spcBef>
              <a:buClrTx/>
              <a:buSzTx/>
              <a:buNone/>
              <a:defRPr sz="2000" b="1" i="0">
                <a:solidFill>
                  <a:srgbClr val="000000"/>
                </a:solidFill>
                <a:latin typeface="Arial" panose="020B0604020202020204" pitchFamily="34" charset="0"/>
                <a:cs typeface="Arial" panose="020B0604020202020204" pitchFamily="34" charset="0"/>
              </a:defRPr>
            </a:lvl4pPr>
            <a:lvl5pPr marL="0" indent="1828800">
              <a:lnSpc>
                <a:spcPct val="90000"/>
              </a:lnSpc>
              <a:spcBef>
                <a:spcPts val="400"/>
              </a:spcBef>
              <a:buClrTx/>
              <a:buSzTx/>
              <a:buNone/>
              <a:defRPr sz="20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96"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03"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204"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b="1" i="0">
                <a:solidFill>
                  <a:srgbClr val="000000"/>
                </a:solidFill>
                <a:latin typeface="Arial" panose="020B0604020202020204" pitchFamily="34" charset="0"/>
                <a:cs typeface="Arial" panose="020B0604020202020204" pitchFamily="34" charset="0"/>
              </a:defRPr>
            </a:lvl1pPr>
            <a:lvl2pPr marL="790575" indent="-333375">
              <a:lnSpc>
                <a:spcPct val="90000"/>
              </a:lnSpc>
              <a:spcBef>
                <a:spcPts val="600"/>
              </a:spcBef>
              <a:buClr>
                <a:srgbClr val="000000"/>
              </a:buClr>
              <a:buSzPct val="80000"/>
              <a:defRPr sz="2800" b="1" i="0">
                <a:solidFill>
                  <a:srgbClr val="000000"/>
                </a:solidFill>
                <a:latin typeface="Arial" panose="020B0604020202020204" pitchFamily="34" charset="0"/>
                <a:cs typeface="Arial" panose="020B0604020202020204" pitchFamily="34" charset="0"/>
              </a:defRPr>
            </a:lvl2pPr>
            <a:lvl3pPr marL="1234439" indent="-320039">
              <a:lnSpc>
                <a:spcPct val="90000"/>
              </a:lnSpc>
              <a:spcBef>
                <a:spcPts val="600"/>
              </a:spcBef>
              <a:buClr>
                <a:srgbClr val="000000"/>
              </a:buClr>
              <a:buSzPct val="80000"/>
              <a:buChar char="●"/>
              <a:defRPr sz="2800" b="1" i="0">
                <a:solidFill>
                  <a:srgbClr val="000000"/>
                </a:solidFill>
                <a:latin typeface="Arial" panose="020B0604020202020204" pitchFamily="34" charset="0"/>
                <a:cs typeface="Arial" panose="020B0604020202020204" pitchFamily="34" charset="0"/>
              </a:defRPr>
            </a:lvl3pPr>
            <a:lvl4pPr marL="1727200" indent="-355600">
              <a:lnSpc>
                <a:spcPct val="90000"/>
              </a:lnSpc>
              <a:spcBef>
                <a:spcPts val="600"/>
              </a:spcBef>
              <a:buClr>
                <a:srgbClr val="000000"/>
              </a:buClr>
              <a:buSzPct val="80000"/>
              <a:defRPr sz="2800" b="1" i="0">
                <a:solidFill>
                  <a:srgbClr val="000000"/>
                </a:solidFill>
                <a:latin typeface="Arial" panose="020B0604020202020204" pitchFamily="34" charset="0"/>
                <a:cs typeface="Arial" panose="020B0604020202020204" pitchFamily="34" charset="0"/>
              </a:defRPr>
            </a:lvl4pPr>
            <a:lvl5pPr marL="2184400" indent="-355600">
              <a:lnSpc>
                <a:spcPct val="90000"/>
              </a:lnSpc>
              <a:spcBef>
                <a:spcPts val="600"/>
              </a:spcBef>
              <a:buClr>
                <a:srgbClr val="000000"/>
              </a:buClr>
              <a:buSzPct val="80000"/>
              <a:buChar char="●"/>
              <a:defRPr sz="28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05"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4638"/>
            <a:ext cx="8229600" cy="1143001"/>
          </a:xfrm>
          <a:prstGeom prst="rect">
            <a:avLst/>
          </a:prstGeom>
        </p:spPr>
        <p:txBody>
          <a:bodyPr lIns="46037" tIns="46037" rIns="46037" bIns="46037"/>
          <a:lstStyle>
            <a:lvl1pPr>
              <a:lnSpc>
                <a:spcPct val="90000"/>
              </a:lnSpc>
              <a:spcBef>
                <a:spcPts val="1000"/>
              </a:spcBef>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2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ClrTx/>
              <a:buSzTx/>
              <a:buNone/>
              <a:defRPr sz="2400" b="1" i="0">
                <a:solidFill>
                  <a:srgbClr val="000000"/>
                </a:solidFill>
                <a:latin typeface="Arial" panose="020B0604020202020204" pitchFamily="34" charset="0"/>
                <a:cs typeface="Arial" panose="020B0604020202020204" pitchFamily="34" charset="0"/>
              </a:defRPr>
            </a:lvl1pPr>
            <a:lvl2pPr marL="0" indent="457200">
              <a:lnSpc>
                <a:spcPct val="90000"/>
              </a:lnSpc>
              <a:spcBef>
                <a:spcPts val="500"/>
              </a:spcBef>
              <a:buClrTx/>
              <a:buSzTx/>
              <a:buNone/>
              <a:defRPr sz="2400" b="1" i="0">
                <a:solidFill>
                  <a:srgbClr val="000000"/>
                </a:solidFill>
                <a:latin typeface="Arial" panose="020B0604020202020204" pitchFamily="34" charset="0"/>
                <a:cs typeface="Arial" panose="020B0604020202020204" pitchFamily="34" charset="0"/>
              </a:defRPr>
            </a:lvl2pPr>
            <a:lvl3pPr marL="0" indent="914400">
              <a:lnSpc>
                <a:spcPct val="90000"/>
              </a:lnSpc>
              <a:spcBef>
                <a:spcPts val="500"/>
              </a:spcBef>
              <a:buClrTx/>
              <a:buSzTx/>
              <a:buNone/>
              <a:defRPr sz="2400" b="1" i="0">
                <a:solidFill>
                  <a:srgbClr val="000000"/>
                </a:solidFill>
                <a:latin typeface="Arial" panose="020B0604020202020204" pitchFamily="34" charset="0"/>
                <a:cs typeface="Arial" panose="020B0604020202020204" pitchFamily="34" charset="0"/>
              </a:defRPr>
            </a:lvl3pPr>
            <a:lvl4pPr marL="0" indent="1371600">
              <a:lnSpc>
                <a:spcPct val="90000"/>
              </a:lnSpc>
              <a:spcBef>
                <a:spcPts val="500"/>
              </a:spcBef>
              <a:buClrTx/>
              <a:buSzTx/>
              <a:buNone/>
              <a:defRPr sz="2400" b="1" i="0">
                <a:solidFill>
                  <a:srgbClr val="000000"/>
                </a:solidFill>
                <a:latin typeface="Arial" panose="020B0604020202020204" pitchFamily="34" charset="0"/>
                <a:cs typeface="Arial" panose="020B0604020202020204" pitchFamily="34" charset="0"/>
              </a:defRPr>
            </a:lvl4pPr>
            <a:lvl5pPr marL="0" indent="1828800">
              <a:lnSpc>
                <a:spcPct val="90000"/>
              </a:lnSpc>
              <a:spcBef>
                <a:spcPts val="500"/>
              </a:spcBef>
              <a:buClrTx/>
              <a:buSzTx/>
              <a:buNone/>
              <a:defRPr sz="2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1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lnSpc>
                <a:spcPct val="90000"/>
              </a:lnSpc>
              <a:spcBef>
                <a:spcPts val="500"/>
              </a:spcBef>
              <a:buClrTx/>
              <a:buSzTx/>
              <a:buNone/>
              <a:defRPr sz="2400">
                <a:solidFill>
                  <a:srgbClr val="000000"/>
                </a:solidFill>
                <a:effectLst/>
              </a:defRPr>
            </a:pPr>
            <a:endParaRPr/>
          </a:p>
        </p:txBody>
      </p:sp>
      <p:sp>
        <p:nvSpPr>
          <p:cNvPr id="2215"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223"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30"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3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nSpc>
                <a:spcPct val="90000"/>
              </a:lnSpc>
              <a:spcBef>
                <a:spcPts val="400"/>
              </a:spcBef>
              <a:defRPr sz="20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238"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1pPr>
            <a:lvl2pPr>
              <a:lnSpc>
                <a:spcPct val="90000"/>
              </a:lnSpc>
              <a:buClr>
                <a:srgbClr val="000000"/>
              </a:buClr>
              <a:buSzPct val="80000"/>
              <a:defRPr b="1" i="0">
                <a:solidFill>
                  <a:srgbClr val="000000"/>
                </a:solidFill>
                <a:latin typeface="Arial" panose="020B0604020202020204" pitchFamily="34" charset="0"/>
                <a:cs typeface="Arial" panose="020B0604020202020204" pitchFamily="34" charset="0"/>
              </a:defRPr>
            </a:lvl2pPr>
            <a:lvl3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3pPr>
            <a:lvl4pPr>
              <a:lnSpc>
                <a:spcPct val="90000"/>
              </a:lnSpc>
              <a:buClr>
                <a:srgbClr val="000000"/>
              </a:buClr>
              <a:buSzPct val="80000"/>
              <a:defRPr b="1" i="0">
                <a:solidFill>
                  <a:srgbClr val="000000"/>
                </a:solidFill>
                <a:latin typeface="Arial" panose="020B0604020202020204" pitchFamily="34" charset="0"/>
                <a:cs typeface="Arial" panose="020B0604020202020204" pitchFamily="34" charset="0"/>
              </a:defRPr>
            </a:lvl4pPr>
            <a:lvl5pPr>
              <a:lnSpc>
                <a:spcPct val="90000"/>
              </a:lnSpc>
              <a:buClr>
                <a:srgbClr val="000000"/>
              </a:buClr>
              <a:buSzPct val="80000"/>
              <a:buChar char="●"/>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3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lnSpc>
                <a:spcPct val="90000"/>
              </a:lnSpc>
              <a:spcBef>
                <a:spcPts val="300"/>
              </a:spcBef>
              <a:buClrTx/>
              <a:buSzTx/>
              <a:buNone/>
              <a:defRPr sz="1400" b="0">
                <a:solidFill>
                  <a:srgbClr val="000000"/>
                </a:solidFill>
                <a:effectLst/>
              </a:defRPr>
            </a:pPr>
            <a:endParaRPr/>
          </a:p>
        </p:txBody>
      </p:sp>
      <p:sp>
        <p:nvSpPr>
          <p:cNvPr id="2240"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47"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nSpc>
                <a:spcPct val="90000"/>
              </a:lnSpc>
              <a:spcBef>
                <a:spcPts val="400"/>
              </a:spcBef>
              <a:defRPr sz="2000" b="1" i="0">
                <a:solidFill>
                  <a:srgbClr val="000000"/>
                </a:solidFill>
                <a:latin typeface="Arial" panose="020B0604020202020204" pitchFamily="34" charset="0"/>
                <a:cs typeface="Arial" panose="020B0604020202020204" pitchFamily="34" charset="0"/>
              </a:defRPr>
            </a:lvl1pPr>
          </a:lstStyle>
          <a:p>
            <a:pPr>
              <a:defRPr>
                <a:effectLst/>
              </a:defRPr>
            </a:pPr>
            <a:r>
              <a:t>Title Text</a:t>
            </a:r>
          </a:p>
        </p:txBody>
      </p:sp>
      <p:sp>
        <p:nvSpPr>
          <p:cNvPr id="224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22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ClrTx/>
              <a:buSzTx/>
              <a:buNone/>
              <a:defRPr sz="1400" b="1" i="0">
                <a:solidFill>
                  <a:srgbClr val="000000"/>
                </a:solidFill>
                <a:latin typeface="Arial" panose="020B0604020202020204" pitchFamily="34" charset="0"/>
                <a:cs typeface="Arial" panose="020B0604020202020204" pitchFamily="34" charset="0"/>
              </a:defRPr>
            </a:lvl1pPr>
            <a:lvl2pPr marL="0" indent="457200">
              <a:lnSpc>
                <a:spcPct val="90000"/>
              </a:lnSpc>
              <a:spcBef>
                <a:spcPts val="300"/>
              </a:spcBef>
              <a:buClrTx/>
              <a:buSzTx/>
              <a:buNone/>
              <a:defRPr sz="1400" b="1" i="0">
                <a:solidFill>
                  <a:srgbClr val="000000"/>
                </a:solidFill>
                <a:latin typeface="Arial" panose="020B0604020202020204" pitchFamily="34" charset="0"/>
                <a:cs typeface="Arial" panose="020B0604020202020204" pitchFamily="34" charset="0"/>
              </a:defRPr>
            </a:lvl2pPr>
            <a:lvl3pPr marL="0" indent="914400">
              <a:lnSpc>
                <a:spcPct val="90000"/>
              </a:lnSpc>
              <a:spcBef>
                <a:spcPts val="300"/>
              </a:spcBef>
              <a:buClrTx/>
              <a:buSzTx/>
              <a:buNone/>
              <a:defRPr sz="1400" b="1" i="0">
                <a:solidFill>
                  <a:srgbClr val="000000"/>
                </a:solidFill>
                <a:latin typeface="Arial" panose="020B0604020202020204" pitchFamily="34" charset="0"/>
                <a:cs typeface="Arial" panose="020B0604020202020204" pitchFamily="34" charset="0"/>
              </a:defRPr>
            </a:lvl3pPr>
            <a:lvl4pPr marL="0" indent="1371600">
              <a:lnSpc>
                <a:spcPct val="90000"/>
              </a:lnSpc>
              <a:spcBef>
                <a:spcPts val="300"/>
              </a:spcBef>
              <a:buClrTx/>
              <a:buSzTx/>
              <a:buNone/>
              <a:defRPr sz="1400" b="1" i="0">
                <a:solidFill>
                  <a:srgbClr val="000000"/>
                </a:solidFill>
                <a:latin typeface="Arial" panose="020B0604020202020204" pitchFamily="34" charset="0"/>
                <a:cs typeface="Arial" panose="020B0604020202020204" pitchFamily="34" charset="0"/>
              </a:defRPr>
            </a:lvl4pPr>
            <a:lvl5pPr marL="0" indent="1828800">
              <a:lnSpc>
                <a:spcPct val="90000"/>
              </a:lnSpc>
              <a:spcBef>
                <a:spcPts val="300"/>
              </a:spcBef>
              <a:buClrTx/>
              <a:buSzTx/>
              <a:buNone/>
              <a:defRPr sz="1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50" name="Slide Number"/>
          <p:cNvSpPr txBox="1">
            <a:spLocks noGrp="1"/>
          </p:cNvSpPr>
          <p:nvPr>
            <p:ph type="sldNum" sz="quarter" idx="2"/>
          </p:nvPr>
        </p:nvSpPr>
        <p:spPr>
          <a:xfrm>
            <a:off x="8178318" y="6504802"/>
            <a:ext cx="279883" cy="276999"/>
          </a:xfrm>
          <a:prstGeom prst="rect">
            <a:avLst/>
          </a:prstGeom>
        </p:spPr>
        <p:txBody>
          <a:bodyPr anchor="b"/>
          <a:lstStyle>
            <a:lvl1pPr>
              <a:spcBef>
                <a:spcPts val="700"/>
              </a:spcBef>
              <a:defRPr sz="12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5F5F5F"/>
        </a:solidFill>
        <a:effectLst/>
      </p:bgPr>
    </p:bg>
    <p:spTree>
      <p:nvGrpSpPr>
        <p:cNvPr id="1" name=""/>
        <p:cNvGrpSpPr/>
        <p:nvPr/>
      </p:nvGrpSpPr>
      <p:grpSpPr>
        <a:xfrm>
          <a:off x="0" y="0"/>
          <a:ext cx="0" cy="0"/>
          <a:chOff x="0" y="0"/>
          <a:chExt cx="0" cy="0"/>
        </a:xfrm>
      </p:grpSpPr>
      <p:grpSp>
        <p:nvGrpSpPr>
          <p:cNvPr id="232" name="Group 2"/>
          <p:cNvGrpSpPr/>
          <p:nvPr/>
        </p:nvGrpSpPr>
        <p:grpSpPr>
          <a:xfrm>
            <a:off x="0" y="0"/>
            <a:ext cx="9144000" cy="6858000"/>
            <a:chOff x="0" y="0"/>
            <a:chExt cx="9144000" cy="6858000"/>
          </a:xfrm>
        </p:grpSpPr>
        <p:sp>
          <p:nvSpPr>
            <p:cNvPr id="229"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30"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31"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33"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50000"/>
              </a:srgbClr>
            </a:outerShdw>
          </a:effectLst>
        </p:spPr>
        <p:txBody>
          <a:bodyPr anchor="b"/>
          <a:lstStyle>
            <a:lvl1pPr>
              <a:defRPr sz="2000" b="0" i="0">
                <a:solidFill>
                  <a:srgbClr val="FDBC03"/>
                </a:solidFill>
                <a:latin typeface="Impact"/>
                <a:ea typeface="Impact"/>
                <a:cs typeface="Impact"/>
                <a:sym typeface="Impact"/>
              </a:defRPr>
            </a:lvl1pPr>
          </a:lstStyle>
          <a:p>
            <a:pPr>
              <a:defRPr>
                <a:effectLst/>
              </a:defRPr>
            </a:pPr>
            <a:r>
              <a:t>Title Text</a:t>
            </a:r>
          </a:p>
        </p:txBody>
      </p:sp>
      <p:sp>
        <p:nvSpPr>
          <p:cNvPr id="23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A7C1CB"/>
              </a:buClr>
              <a:buSzPct val="80000"/>
              <a:buChar char="➲"/>
              <a:defRPr b="0">
                <a:solidFill>
                  <a:srgbClr val="EAE8E2"/>
                </a:solidFill>
                <a:latin typeface="Arial Narrow"/>
                <a:ea typeface="Arial Narrow"/>
                <a:cs typeface="Arial Narrow"/>
                <a:sym typeface="Arial Narrow"/>
              </a:defRPr>
            </a:lvl1pPr>
            <a:lvl2pPr>
              <a:buClr>
                <a:srgbClr val="A7C1CB"/>
              </a:buClr>
              <a:buSzPct val="130000"/>
              <a:buFont typeface="Wingdings"/>
              <a:buBlip>
                <a:blip r:embed="rId3"/>
              </a:buBlip>
              <a:defRPr b="0">
                <a:solidFill>
                  <a:srgbClr val="EAE8E2"/>
                </a:solidFill>
                <a:latin typeface="Arial Narrow"/>
                <a:ea typeface="Arial Narrow"/>
                <a:cs typeface="Arial Narrow"/>
                <a:sym typeface="Arial Narrow"/>
              </a:defRPr>
            </a:lvl2pPr>
            <a:lvl3pPr>
              <a:buClr>
                <a:srgbClr val="A7C1CB"/>
              </a:buClr>
              <a:buChar char="–"/>
              <a:defRPr b="0">
                <a:solidFill>
                  <a:srgbClr val="EAE8E2"/>
                </a:solidFill>
                <a:latin typeface="Arial Narrow"/>
                <a:ea typeface="Arial Narrow"/>
                <a:cs typeface="Arial Narrow"/>
                <a:sym typeface="Arial Narrow"/>
              </a:defRPr>
            </a:lvl3pPr>
            <a:lvl4pPr>
              <a:buClr>
                <a:srgbClr val="A7C1CB"/>
              </a:buClr>
              <a:buChar char="⬥"/>
              <a:defRPr b="0">
                <a:solidFill>
                  <a:srgbClr val="EAE8E2"/>
                </a:solidFill>
                <a:latin typeface="Arial Narrow"/>
                <a:ea typeface="Arial Narrow"/>
                <a:cs typeface="Arial Narrow"/>
                <a:sym typeface="Arial Narrow"/>
              </a:defRPr>
            </a:lvl4pPr>
            <a:lvl5pPr>
              <a:buClr>
                <a:srgbClr val="A7C1CB"/>
              </a:buClr>
              <a:buSzPct val="115000"/>
              <a:buFont typeface="Wingdings"/>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EAE8E2"/>
                </a:solidFill>
                <a:effectLst/>
                <a:latin typeface="Arial Narrow"/>
                <a:ea typeface="Arial Narrow"/>
                <a:cs typeface="Arial Narrow"/>
                <a:sym typeface="Arial Narrow"/>
              </a:defRPr>
            </a:pPr>
            <a:endParaRPr/>
          </a:p>
        </p:txBody>
      </p:sp>
      <p:sp>
        <p:nvSpPr>
          <p:cNvPr id="236"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57" name="Rectangle 2"/>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58" name="Rectangle 3"/>
          <p:cNvSpPr/>
          <p:nvPr/>
        </p:nvSpPr>
        <p:spPr>
          <a:xfrm>
            <a:off x="685799" y="2438400"/>
            <a:ext cx="84566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59" name="Rectangle 9"/>
          <p:cNvSpPr/>
          <p:nvPr/>
        </p:nvSpPr>
        <p:spPr>
          <a:xfrm>
            <a:off x="0" y="35052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60" name="Title Text"/>
          <p:cNvSpPr txBox="1">
            <a:spLocks noGrp="1"/>
          </p:cNvSpPr>
          <p:nvPr>
            <p:ph type="title"/>
          </p:nvPr>
        </p:nvSpPr>
        <p:spPr>
          <a:xfrm>
            <a:off x="685800" y="22860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61"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ClrTx/>
              <a:buSzTx/>
              <a:buNone/>
              <a:defRPr b="0">
                <a:solidFill>
                  <a:srgbClr val="FFFFFF"/>
                </a:solidFill>
                <a:latin typeface="+mj-lt"/>
                <a:ea typeface="+mj-ea"/>
                <a:cs typeface="+mj-cs"/>
                <a:sym typeface="Times New Roman"/>
              </a:defRPr>
            </a:lvl1pPr>
            <a:lvl2pPr algn="ctr">
              <a:buClrTx/>
              <a:defRPr b="0">
                <a:solidFill>
                  <a:srgbClr val="FFFFFF"/>
                </a:solidFill>
                <a:latin typeface="+mj-lt"/>
                <a:ea typeface="+mj-ea"/>
                <a:cs typeface="+mj-cs"/>
                <a:sym typeface="Times New Roman"/>
              </a:defRPr>
            </a:lvl2pPr>
            <a:lvl3pPr algn="ctr">
              <a:buClrTx/>
              <a:defRPr b="0">
                <a:solidFill>
                  <a:srgbClr val="FFFFFF"/>
                </a:solidFill>
                <a:latin typeface="+mj-lt"/>
                <a:ea typeface="+mj-ea"/>
                <a:cs typeface="+mj-cs"/>
                <a:sym typeface="Times New Roman"/>
              </a:defRPr>
            </a:lvl3pPr>
            <a:lvl4pPr algn="ctr">
              <a:buClrTx/>
              <a:defRPr b="0">
                <a:solidFill>
                  <a:srgbClr val="FFFFFF"/>
                </a:solidFill>
                <a:latin typeface="+mj-lt"/>
                <a:ea typeface="+mj-ea"/>
                <a:cs typeface="+mj-cs"/>
                <a:sym typeface="Times New Roman"/>
              </a:defRPr>
            </a:lvl4pPr>
            <a:lvl5pPr algn="ctr">
              <a:buClrTx/>
              <a:buChar char="•"/>
              <a:defRPr b="0">
                <a:solidFill>
                  <a:srgbClr val="FFFFFF"/>
                </a:solidFill>
                <a:latin typeface="+mj-lt"/>
                <a:ea typeface="+mj-ea"/>
                <a:cs typeface="+mj-cs"/>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2"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69"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70"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71"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72"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73"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74"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lr>
                <a:srgbClr val="00FFCC"/>
              </a:buClr>
              <a:buSzPct val="80000"/>
              <a:buChar char="●"/>
              <a:defRPr b="1" i="0">
                <a:solidFill>
                  <a:srgbClr val="FFFFFF"/>
                </a:solidFill>
                <a:latin typeface="Arial" panose="020B0604020202020204" pitchFamily="34" charset="0"/>
                <a:cs typeface="Arial" panose="020B0604020202020204" pitchFamily="34" charset="0"/>
              </a:defRPr>
            </a:lvl1pPr>
            <a:lvl2pPr>
              <a:buClr>
                <a:srgbClr val="00FFCC"/>
              </a:buClr>
              <a:defRPr b="1" i="0">
                <a:solidFill>
                  <a:srgbClr val="FFFFFF"/>
                </a:solidFill>
                <a:latin typeface="Arial" panose="020B0604020202020204" pitchFamily="34" charset="0"/>
                <a:cs typeface="Arial" panose="020B0604020202020204" pitchFamily="34" charset="0"/>
              </a:defRPr>
            </a:lvl2pPr>
            <a:lvl3pPr>
              <a:buClr>
                <a:srgbClr val="00FFCC"/>
              </a:buClr>
              <a:defRPr b="1" i="0">
                <a:solidFill>
                  <a:srgbClr val="FFFFFF"/>
                </a:solidFill>
                <a:latin typeface="Arial" panose="020B0604020202020204" pitchFamily="34" charset="0"/>
                <a:cs typeface="Arial" panose="020B0604020202020204" pitchFamily="34" charset="0"/>
              </a:defRPr>
            </a:lvl3pPr>
            <a:lvl4pPr>
              <a:buClr>
                <a:srgbClr val="00FFCC"/>
              </a:buClr>
              <a:defRPr b="1" i="0">
                <a:solidFill>
                  <a:srgbClr val="FFFFFF"/>
                </a:solidFill>
                <a:latin typeface="Arial" panose="020B0604020202020204" pitchFamily="34" charset="0"/>
                <a:cs typeface="Arial" panose="020B0604020202020204" pitchFamily="34" charset="0"/>
              </a:defRPr>
            </a:lvl4pPr>
            <a:lvl5pPr>
              <a:buClr>
                <a:srgbClr val="00FFCC"/>
              </a:buClr>
              <a:buChar char="•"/>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75"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82"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83"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84"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85"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86"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i="0" cap="all">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87"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ClrTx/>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88"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95"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96"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97"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98"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299"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00"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lr>
                <a:srgbClr val="00FFCC"/>
              </a:buClr>
              <a:buSzPct val="8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Clr>
                <a:srgbClr val="00FFCC"/>
              </a:buCl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Clr>
                <a:srgbClr val="00FFCC"/>
              </a:buCl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Clr>
                <a:srgbClr val="00FFCC"/>
              </a:buCl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lr>
                <a:srgbClr val="00FFCC"/>
              </a:buClr>
              <a:buChar char="•"/>
              <a:defRPr sz="28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01"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08"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09"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10"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11"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12"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13"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ClrTx/>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4"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effectLst/>
              </a:defRPr>
            </a:pPr>
            <a:endParaRPr/>
          </a:p>
        </p:txBody>
      </p:sp>
      <p:sp>
        <p:nvSpPr>
          <p:cNvPr id="2315"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22"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23"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24"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25"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26"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27"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34"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35"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36"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37"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38"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45"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46"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47"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48"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49"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defRPr sz="200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50"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00FFCC"/>
              </a:buClr>
              <a:buSzPct val="80000"/>
              <a:buChar char="●"/>
              <a:defRPr b="1" i="0">
                <a:solidFill>
                  <a:srgbClr val="FFFFFF"/>
                </a:solidFill>
                <a:latin typeface="Arial" panose="020B0604020202020204" pitchFamily="34" charset="0"/>
                <a:cs typeface="Arial" panose="020B0604020202020204" pitchFamily="34" charset="0"/>
              </a:defRPr>
            </a:lvl1pPr>
            <a:lvl2pPr>
              <a:buClr>
                <a:srgbClr val="00FFCC"/>
              </a:buClr>
              <a:defRPr b="1" i="0">
                <a:solidFill>
                  <a:srgbClr val="FFFFFF"/>
                </a:solidFill>
                <a:latin typeface="Arial" panose="020B0604020202020204" pitchFamily="34" charset="0"/>
                <a:cs typeface="Arial" panose="020B0604020202020204" pitchFamily="34" charset="0"/>
              </a:defRPr>
            </a:lvl2pPr>
            <a:lvl3pPr>
              <a:buClr>
                <a:srgbClr val="00FFCC"/>
              </a:buClr>
              <a:defRPr b="1" i="0">
                <a:solidFill>
                  <a:srgbClr val="FFFFFF"/>
                </a:solidFill>
                <a:latin typeface="Arial" panose="020B0604020202020204" pitchFamily="34" charset="0"/>
                <a:cs typeface="Arial" panose="020B0604020202020204" pitchFamily="34" charset="0"/>
              </a:defRPr>
            </a:lvl3pPr>
            <a:lvl4pPr>
              <a:buClr>
                <a:srgbClr val="00FFCC"/>
              </a:buClr>
              <a:defRPr b="1" i="0">
                <a:solidFill>
                  <a:srgbClr val="FFFFFF"/>
                </a:solidFill>
                <a:latin typeface="Arial" panose="020B0604020202020204" pitchFamily="34" charset="0"/>
                <a:cs typeface="Arial" panose="020B0604020202020204" pitchFamily="34" charset="0"/>
              </a:defRPr>
            </a:lvl4pPr>
            <a:lvl5pPr>
              <a:buClr>
                <a:srgbClr val="00FFCC"/>
              </a:buClr>
              <a:buChar char="•"/>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51"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solidFill>
                  <a:srgbClr val="FFFFFF"/>
                </a:solidFill>
                <a:effectLst/>
              </a:defRPr>
            </a:pPr>
            <a:endParaRPr/>
          </a:p>
        </p:txBody>
      </p:sp>
      <p:sp>
        <p:nvSpPr>
          <p:cNvPr id="2352"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59"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60"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61"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62"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236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defRPr sz="200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6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23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ClrTx/>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66"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012500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5F5F5F"/>
        </a:solidFill>
        <a:effectLst/>
      </p:bgPr>
    </p:bg>
    <p:spTree>
      <p:nvGrpSpPr>
        <p:cNvPr id="1" name=""/>
        <p:cNvGrpSpPr/>
        <p:nvPr/>
      </p:nvGrpSpPr>
      <p:grpSpPr>
        <a:xfrm>
          <a:off x="0" y="0"/>
          <a:ext cx="0" cy="0"/>
          <a:chOff x="0" y="0"/>
          <a:chExt cx="0" cy="0"/>
        </a:xfrm>
      </p:grpSpPr>
      <p:grpSp>
        <p:nvGrpSpPr>
          <p:cNvPr id="246" name="Group 2"/>
          <p:cNvGrpSpPr/>
          <p:nvPr/>
        </p:nvGrpSpPr>
        <p:grpSpPr>
          <a:xfrm>
            <a:off x="0" y="0"/>
            <a:ext cx="9144000" cy="6858000"/>
            <a:chOff x="0" y="0"/>
            <a:chExt cx="9144000" cy="6858000"/>
          </a:xfrm>
        </p:grpSpPr>
        <p:sp>
          <p:nvSpPr>
            <p:cNvPr id="243"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44"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45"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4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50000"/>
              </a:srgbClr>
            </a:outerShdw>
          </a:effectLst>
        </p:spPr>
        <p:txBody>
          <a:bodyPr anchor="b"/>
          <a:lstStyle>
            <a:lvl1pPr>
              <a:defRPr sz="2000" b="0" i="0">
                <a:solidFill>
                  <a:srgbClr val="FDBC03"/>
                </a:solidFill>
                <a:latin typeface="Impact"/>
                <a:ea typeface="Impact"/>
                <a:cs typeface="Impact"/>
                <a:sym typeface="Impact"/>
              </a:defRPr>
            </a:lvl1pPr>
          </a:lstStyle>
          <a:p>
            <a:pPr>
              <a:defRPr>
                <a:effectLst/>
              </a:defRPr>
            </a:pPr>
            <a:r>
              <a:t>Title Text</a:t>
            </a:r>
          </a:p>
        </p:txBody>
      </p:sp>
      <p:sp>
        <p:nvSpPr>
          <p:cNvPr id="24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2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EAE8E2"/>
                </a:solidFill>
                <a:latin typeface="Arial Narrow"/>
                <a:ea typeface="Arial Narrow"/>
                <a:cs typeface="Arial Narrow"/>
                <a:sym typeface="Arial Narrow"/>
              </a:defRPr>
            </a:lvl1pPr>
            <a:lvl2pPr marL="0" indent="457200">
              <a:spcBef>
                <a:spcPts val="300"/>
              </a:spcBef>
              <a:buClrTx/>
              <a:buSzTx/>
              <a:buNone/>
              <a:defRPr sz="1400" b="0">
                <a:solidFill>
                  <a:srgbClr val="EAE8E2"/>
                </a:solidFill>
                <a:latin typeface="Arial Narrow"/>
                <a:ea typeface="Arial Narrow"/>
                <a:cs typeface="Arial Narrow"/>
                <a:sym typeface="Arial Narrow"/>
              </a:defRPr>
            </a:lvl2pPr>
            <a:lvl3pPr marL="0" indent="914400">
              <a:spcBef>
                <a:spcPts val="300"/>
              </a:spcBef>
              <a:buClrTx/>
              <a:buSzTx/>
              <a:buNone/>
              <a:defRPr sz="1400" b="0">
                <a:solidFill>
                  <a:srgbClr val="EAE8E2"/>
                </a:solidFill>
                <a:latin typeface="Arial Narrow"/>
                <a:ea typeface="Arial Narrow"/>
                <a:cs typeface="Arial Narrow"/>
                <a:sym typeface="Arial Narrow"/>
              </a:defRPr>
            </a:lvl3pPr>
            <a:lvl4pPr marL="0" indent="1371600">
              <a:spcBef>
                <a:spcPts val="300"/>
              </a:spcBef>
              <a:buClrTx/>
              <a:buSzTx/>
              <a:buNone/>
              <a:defRPr sz="1400" b="0">
                <a:solidFill>
                  <a:srgbClr val="EAE8E2"/>
                </a:solidFill>
                <a:latin typeface="Arial Narrow"/>
                <a:ea typeface="Arial Narrow"/>
                <a:cs typeface="Arial Narrow"/>
                <a:sym typeface="Arial Narrow"/>
              </a:defRPr>
            </a:lvl4pPr>
            <a:lvl5pPr marL="0" indent="1828800">
              <a:spcBef>
                <a:spcPts val="300"/>
              </a:spcBef>
              <a:buClrTx/>
              <a:buSzTx/>
              <a:buNone/>
              <a:defRPr sz="14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0"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11/30/25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40040878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11/30/25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1359147161"/>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11/30/25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2497069588"/>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11/30/25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13812009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11/30/25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77758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15840950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11/30/25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1043527748"/>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11/30/25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72043826"/>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a:solidFill>
                <a:prstClr val="black"/>
              </a:solidFill>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a:solidFill>
                <a:prstClr val="black"/>
              </a:solidFill>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a:solidFill>
                <a:prstClr val="black"/>
              </a:solidFill>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11/30/25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061780056"/>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a:solidFill>
                <a:prstClr val="black"/>
              </a:solidFill>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a:solidFill>
                <a:prstClr val="black"/>
              </a:solidFill>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11/30/25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89907518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264" name="Group 2"/>
          <p:cNvGrpSpPr/>
          <p:nvPr/>
        </p:nvGrpSpPr>
        <p:grpSpPr>
          <a:xfrm>
            <a:off x="0" y="3902075"/>
            <a:ext cx="3400426" cy="2949575"/>
            <a:chOff x="0" y="0"/>
            <a:chExt cx="3400425" cy="2949575"/>
          </a:xfrm>
        </p:grpSpPr>
        <p:sp>
          <p:nvSpPr>
            <p:cNvPr id="25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5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5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65"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266"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1C5421EB-CFF1-C846-BF96-0FFDCC2628C2}"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14527299"/>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CE5DB02D-02AB-C447-8300-DC1125772939}"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7893546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D9B7EA4E-3FB8-BB47-AD55-878244D58B5F}"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1367885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72070795-C768-A141-8AAC-0D9D0D1FDAF5}"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52167151"/>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626B6614-C6D2-9741-86C4-41FD2ED4C123}"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0356454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599E4E64-6A3B-A642-81B5-43C1F983C83F}"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75142742"/>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BF97937A-6EFA-7244-9BBB-4B39FA4EDD5D}"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5568452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DB97A148-BB3A-6F4F-A713-8E6B70B4C0C8}"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12911393"/>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43383A86-FADD-714B-BE63-5935EE91934F}"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549416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33CBCA7D-BFD0-A945-9CDF-5C086F9AF08C}"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8012342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281" name="Group 2"/>
          <p:cNvGrpSpPr/>
          <p:nvPr/>
        </p:nvGrpSpPr>
        <p:grpSpPr>
          <a:xfrm>
            <a:off x="0" y="3902075"/>
            <a:ext cx="3400426" cy="2949575"/>
            <a:chOff x="0" y="0"/>
            <a:chExt cx="3400425" cy="2949575"/>
          </a:xfrm>
        </p:grpSpPr>
        <p:sp>
          <p:nvSpPr>
            <p:cNvPr id="27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82" name="Title Text"/>
          <p:cNvSpPr txBox="1">
            <a:spLocks noGrp="1"/>
          </p:cNvSpPr>
          <p:nvPr>
            <p:ph type="title"/>
          </p:nvPr>
        </p:nvSpPr>
        <p:spPr>
          <a:xfrm>
            <a:off x="722312" y="4406900"/>
            <a:ext cx="7772401" cy="1362075"/>
          </a:xfrm>
          <a:prstGeom prst="rect">
            <a:avLst/>
          </a:prstGeom>
        </p:spPr>
        <p:txBody>
          <a:bodyPr anchor="t"/>
          <a:lstStyle>
            <a:lvl1pPr algn="ctr">
              <a:defRPr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DA14E335-CA85-1D48-81B8-5D641B8822EA}"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88863372"/>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fontAlgn="base">
              <a:spcBef>
                <a:spcPct val="0"/>
              </a:spcBef>
              <a:spcAft>
                <a:spcPct val="0"/>
              </a:spcAft>
              <a:defRPr/>
            </a:pPr>
            <a:fld id="{B63174D7-74D0-574E-AB1B-20ACBAC70165}" type="slidenum">
              <a:rPr lang="en-US">
                <a:solidFill>
                  <a:srgbClr val="000000"/>
                </a:solidFill>
                <a:ea typeface="ＭＳ Ｐゴシック" charset="0"/>
                <a:cs typeface="ＭＳ Ｐゴシック" charset="0"/>
              </a:rPr>
              <a:pPr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59874505"/>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290223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83782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52445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51308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960275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054923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508421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8518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3"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298" name="Group 2"/>
          <p:cNvGrpSpPr/>
          <p:nvPr/>
        </p:nvGrpSpPr>
        <p:grpSpPr>
          <a:xfrm>
            <a:off x="0" y="3902075"/>
            <a:ext cx="3400426" cy="2949575"/>
            <a:chOff x="0" y="0"/>
            <a:chExt cx="3400425" cy="2949575"/>
          </a:xfrm>
        </p:grpSpPr>
        <p:sp>
          <p:nvSpPr>
            <p:cNvPr id="291"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2"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3"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4"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5"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99"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00"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542555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41645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62322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37634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48109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1340390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817343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049896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681565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7059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315" name="Group 2"/>
          <p:cNvGrpSpPr/>
          <p:nvPr/>
        </p:nvGrpSpPr>
        <p:grpSpPr>
          <a:xfrm>
            <a:off x="0" y="3902075"/>
            <a:ext cx="3400426" cy="2949575"/>
            <a:chOff x="0" y="0"/>
            <a:chExt cx="3400425" cy="2949575"/>
          </a:xfrm>
        </p:grpSpPr>
        <p:sp>
          <p:nvSpPr>
            <p:cNvPr id="30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0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16" name="Title Text"/>
          <p:cNvSpPr txBox="1">
            <a:spLocks noGrp="1"/>
          </p:cNvSpPr>
          <p:nvPr>
            <p:ph type="title"/>
          </p:nvPr>
        </p:nvSpPr>
        <p:spPr>
          <a:xfrm>
            <a:off x="457200" y="274638"/>
            <a:ext cx="8229600" cy="1143001"/>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1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effectLst>
                  <a:outerShdw blurRad="38100" dist="38100" dir="2700000" rotWithShape="0">
                    <a:srgbClr val="000000"/>
                  </a:outerShdw>
                </a:effectLst>
              </a:defRPr>
            </a:pPr>
            <a:endParaRPr/>
          </a:p>
        </p:txBody>
      </p:sp>
      <p:sp>
        <p:nvSpPr>
          <p:cNvPr id="319"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821037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18649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843805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803424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787861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912393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16454703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5798436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8005084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4147663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5"/>
            <a:chOff x="0" y="0"/>
            <a:chExt cx="3400425" cy="2949575"/>
          </a:xfrm>
        </p:grpSpPr>
        <p:sp>
          <p:nvSpPr>
            <p:cNvPr id="32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35"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9749332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37352391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1513013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6214952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28252703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8989099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5934377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28873364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pPr/>
              <a:t>‹#›</a:t>
            </a:fld>
            <a:endParaRPr lang="en-US"/>
          </a:p>
        </p:txBody>
      </p:sp>
    </p:spTree>
    <p:extLst>
      <p:ext uri="{BB962C8B-B14F-4D97-AF65-F5344CB8AC3E}">
        <p14:creationId xmlns:p14="http://schemas.microsoft.com/office/powerpoint/2010/main" val="38815500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pPr/>
              <a:t>‹#›</a:t>
            </a:fld>
            <a:endParaRPr lang="en-US"/>
          </a:p>
        </p:txBody>
      </p:sp>
    </p:spTree>
    <p:extLst>
      <p:ext uri="{BB962C8B-B14F-4D97-AF65-F5344CB8AC3E}">
        <p14:creationId xmlns:p14="http://schemas.microsoft.com/office/powerpoint/2010/main" val="292973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349" name="Group 2"/>
          <p:cNvGrpSpPr/>
          <p:nvPr/>
        </p:nvGrpSpPr>
        <p:grpSpPr>
          <a:xfrm>
            <a:off x="0" y="3902075"/>
            <a:ext cx="3400426" cy="2949575"/>
            <a:chOff x="0" y="0"/>
            <a:chExt cx="3400425" cy="2949575"/>
          </a:xfrm>
        </p:grpSpPr>
        <p:sp>
          <p:nvSpPr>
            <p:cNvPr id="34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50"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pPr/>
              <a:t>‹#›</a:t>
            </a:fld>
            <a:endParaRPr lang="en-US"/>
          </a:p>
        </p:txBody>
      </p:sp>
    </p:spTree>
    <p:extLst>
      <p:ext uri="{BB962C8B-B14F-4D97-AF65-F5344CB8AC3E}">
        <p14:creationId xmlns:p14="http://schemas.microsoft.com/office/powerpoint/2010/main" val="22313488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pPr/>
              <a:t>‹#›</a:t>
            </a:fld>
            <a:endParaRPr lang="en-US"/>
          </a:p>
        </p:txBody>
      </p:sp>
    </p:spTree>
    <p:extLst>
      <p:ext uri="{BB962C8B-B14F-4D97-AF65-F5344CB8AC3E}">
        <p14:creationId xmlns:p14="http://schemas.microsoft.com/office/powerpoint/2010/main" val="16418394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001915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7086375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pPr/>
              <a:t>‹#›</a:t>
            </a:fld>
            <a:endParaRPr lang="en-US"/>
          </a:p>
        </p:txBody>
      </p:sp>
    </p:spTree>
    <p:extLst>
      <p:ext uri="{BB962C8B-B14F-4D97-AF65-F5344CB8AC3E}">
        <p14:creationId xmlns:p14="http://schemas.microsoft.com/office/powerpoint/2010/main" val="13056639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pPr/>
              <a:t>‹#›</a:t>
            </a:fld>
            <a:endParaRPr lang="en-US"/>
          </a:p>
        </p:txBody>
      </p:sp>
    </p:spTree>
    <p:extLst>
      <p:ext uri="{BB962C8B-B14F-4D97-AF65-F5344CB8AC3E}">
        <p14:creationId xmlns:p14="http://schemas.microsoft.com/office/powerpoint/2010/main" val="31015004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pPr/>
              <a:t>‹#›</a:t>
            </a:fld>
            <a:endParaRPr lang="en-US"/>
          </a:p>
        </p:txBody>
      </p:sp>
    </p:spTree>
    <p:extLst>
      <p:ext uri="{BB962C8B-B14F-4D97-AF65-F5344CB8AC3E}">
        <p14:creationId xmlns:p14="http://schemas.microsoft.com/office/powerpoint/2010/main" val="29048897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pPr/>
              <a:t>‹#›</a:t>
            </a:fld>
            <a:endParaRPr lang="en-US"/>
          </a:p>
        </p:txBody>
      </p:sp>
    </p:spTree>
    <p:extLst>
      <p:ext uri="{BB962C8B-B14F-4D97-AF65-F5344CB8AC3E}">
        <p14:creationId xmlns:p14="http://schemas.microsoft.com/office/powerpoint/2010/main" val="8619547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532241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3628152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5"/>
            <a:chOff x="0" y="0"/>
            <a:chExt cx="3400425" cy="2949575"/>
          </a:xfrm>
        </p:grpSpPr>
        <p:sp>
          <p:nvSpPr>
            <p:cNvPr id="35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5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5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65" name="Title Text"/>
          <p:cNvSpPr txBox="1">
            <a:spLocks noGrp="1"/>
          </p:cNvSpPr>
          <p:nvPr>
            <p:ph type="title"/>
          </p:nvPr>
        </p:nvSpPr>
        <p:spPr>
          <a:xfrm>
            <a:off x="457200" y="273050"/>
            <a:ext cx="3008314" cy="1162050"/>
          </a:xfrm>
          <a:prstGeom prst="rect">
            <a:avLst/>
          </a:prstGeom>
        </p:spPr>
        <p:txBody>
          <a:bodyPr anchor="b"/>
          <a:lstStyle>
            <a:lvl1pPr algn="ct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FFFFFF"/>
                </a:solidFill>
                <a:effectLst>
                  <a:outerShdw blurRad="38100" dist="38100" dir="2700000" rotWithShape="0">
                    <a:srgbClr val="000000"/>
                  </a:outerShdw>
                </a:effectLst>
              </a:defRPr>
            </a:pPr>
            <a:endParaRPr/>
          </a:p>
        </p:txBody>
      </p:sp>
      <p:sp>
        <p:nvSpPr>
          <p:cNvPr id="368"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146577255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77110826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315114746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1368942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104918992"/>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385541648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317893256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269951321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2198845770"/>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3379189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382" name="Group 2"/>
          <p:cNvGrpSpPr/>
          <p:nvPr/>
        </p:nvGrpSpPr>
        <p:grpSpPr>
          <a:xfrm>
            <a:off x="0" y="3902075"/>
            <a:ext cx="3400426" cy="2949575"/>
            <a:chOff x="0" y="0"/>
            <a:chExt cx="3400425" cy="2949575"/>
          </a:xfrm>
        </p:grpSpPr>
        <p:sp>
          <p:nvSpPr>
            <p:cNvPr id="37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8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8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83" name="Title Text"/>
          <p:cNvSpPr txBox="1">
            <a:spLocks noGrp="1"/>
          </p:cNvSpPr>
          <p:nvPr>
            <p:ph type="title"/>
          </p:nvPr>
        </p:nvSpPr>
        <p:spPr>
          <a:xfrm>
            <a:off x="1792288" y="4800600"/>
            <a:ext cx="5486401" cy="566738"/>
          </a:xfrm>
          <a:prstGeom prst="rect">
            <a:avLst/>
          </a:prstGeom>
        </p:spPr>
        <p:txBody>
          <a:bodyPr anchor="b"/>
          <a:lstStyle>
            <a:lvl1pPr algn="ct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8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3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86"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9534533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40085357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39218494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17681856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21023654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5425847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956628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5064687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11263357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363934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433" name="Group 2"/>
          <p:cNvGrpSpPr/>
          <p:nvPr/>
        </p:nvGrpSpPr>
        <p:grpSpPr>
          <a:xfrm>
            <a:off x="-1" y="0"/>
            <a:ext cx="9144001" cy="6858000"/>
            <a:chOff x="0" y="0"/>
            <a:chExt cx="9144000" cy="6858000"/>
          </a:xfrm>
        </p:grpSpPr>
        <p:sp>
          <p:nvSpPr>
            <p:cNvPr id="427"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28"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29"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430"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31"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432"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434"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35"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defRPr b="1" i="0">
                <a:latin typeface="Arial" panose="020B0604020202020204" pitchFamily="34" charset="0"/>
                <a:cs typeface="Arial" panose="020B0604020202020204" pitchFamily="34" charset="0"/>
              </a:defRPr>
            </a:lvl1pPr>
            <a:lvl2pPr algn="ctr">
              <a:buClrTx/>
              <a:defRPr b="1" i="0">
                <a:latin typeface="Arial" panose="020B0604020202020204" pitchFamily="34" charset="0"/>
                <a:cs typeface="Arial" panose="020B0604020202020204" pitchFamily="34" charset="0"/>
              </a:defRPr>
            </a:lvl2pPr>
            <a:lvl3pPr algn="ctr">
              <a:buClrTx/>
              <a:defRPr b="1" i="0">
                <a:latin typeface="Arial" panose="020B0604020202020204" pitchFamily="34" charset="0"/>
                <a:cs typeface="Arial" panose="020B0604020202020204" pitchFamily="34" charset="0"/>
              </a:defRPr>
            </a:lvl3pPr>
            <a:lvl4pPr algn="ctr">
              <a:buClrTx/>
              <a:defRPr b="1" i="0">
                <a:latin typeface="Arial" panose="020B0604020202020204" pitchFamily="34" charset="0"/>
                <a:cs typeface="Arial" panose="020B0604020202020204" pitchFamily="34" charset="0"/>
              </a:defRPr>
            </a:lvl4pPr>
            <a:lvl5pPr algn="ctr">
              <a:buClrTx/>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34255966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011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5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060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6733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2010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7814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4403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3892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7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4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44"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434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1671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368404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43648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032998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730359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494322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17819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294452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6162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52"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4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latin typeface="Arial" panose="020B0604020202020204" pitchFamily="34" charset="0"/>
                <a:cs typeface="Arial" panose="020B0604020202020204" pitchFamily="34" charset="0"/>
              </a:defRPr>
            </a:lvl1pPr>
            <a:lvl2pPr marL="0" indent="457200">
              <a:spcBef>
                <a:spcPts val="400"/>
              </a:spcBef>
              <a:buClrTx/>
              <a:buSzTx/>
              <a:buNone/>
              <a:defRPr sz="2000" b="1" i="0">
                <a:latin typeface="Arial" panose="020B0604020202020204" pitchFamily="34" charset="0"/>
                <a:cs typeface="Arial" panose="020B0604020202020204" pitchFamily="34" charset="0"/>
              </a:defRPr>
            </a:lvl2pPr>
            <a:lvl3pPr marL="0" indent="914400">
              <a:spcBef>
                <a:spcPts val="400"/>
              </a:spcBef>
              <a:buClrTx/>
              <a:buSzTx/>
              <a:buNone/>
              <a:defRPr sz="2000" b="1" i="0">
                <a:latin typeface="Arial" panose="020B0604020202020204" pitchFamily="34" charset="0"/>
                <a:cs typeface="Arial" panose="020B0604020202020204" pitchFamily="34" charset="0"/>
              </a:defRPr>
            </a:lvl3pPr>
            <a:lvl4pPr marL="0" indent="1371600">
              <a:spcBef>
                <a:spcPts val="400"/>
              </a:spcBef>
              <a:buClrTx/>
              <a:buSzTx/>
              <a:buNone/>
              <a:defRPr sz="2000" b="1" i="0">
                <a:latin typeface="Arial" panose="020B0604020202020204" pitchFamily="34" charset="0"/>
                <a:cs typeface="Arial" panose="020B0604020202020204" pitchFamily="34" charset="0"/>
              </a:defRPr>
            </a:lvl4pPr>
            <a:lvl5pPr marL="0" indent="1828800">
              <a:spcBef>
                <a:spcPts val="400"/>
              </a:spcBef>
              <a:buClrTx/>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26193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207087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576808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65624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38208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408898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79664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76388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164479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53960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62"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77150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621992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260565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090533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490005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2587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2441144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3678070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12430090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129745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0"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latin typeface="Arial" panose="020B0604020202020204" pitchFamily="34" charset="0"/>
                <a:cs typeface="Arial" panose="020B0604020202020204" pitchFamily="34" charset="0"/>
              </a:defRPr>
            </a:lvl1pPr>
            <a:lvl2pPr marL="0" indent="457200">
              <a:spcBef>
                <a:spcPts val="400"/>
              </a:spcBef>
              <a:buClrTx/>
              <a:buSzTx/>
              <a:buNone/>
              <a:defRPr sz="2000" b="1" i="0">
                <a:latin typeface="Arial" panose="020B0604020202020204" pitchFamily="34" charset="0"/>
                <a:cs typeface="Arial" panose="020B0604020202020204" pitchFamily="34" charset="0"/>
              </a:defRPr>
            </a:lvl2pPr>
            <a:lvl3pPr marL="0" indent="914400">
              <a:spcBef>
                <a:spcPts val="400"/>
              </a:spcBef>
              <a:buClrTx/>
              <a:buSzTx/>
              <a:buNone/>
              <a:defRPr sz="2000" b="1" i="0">
                <a:latin typeface="Arial" panose="020B0604020202020204" pitchFamily="34" charset="0"/>
                <a:cs typeface="Arial" panose="020B0604020202020204" pitchFamily="34" charset="0"/>
              </a:defRPr>
            </a:lvl3pPr>
            <a:lvl4pPr marL="0" indent="1371600">
              <a:spcBef>
                <a:spcPts val="400"/>
              </a:spcBef>
              <a:buClrTx/>
              <a:buSzTx/>
              <a:buNone/>
              <a:defRPr sz="2000" b="1" i="0">
                <a:latin typeface="Arial" panose="020B0604020202020204" pitchFamily="34" charset="0"/>
                <a:cs typeface="Arial" panose="020B0604020202020204" pitchFamily="34" charset="0"/>
              </a:defRPr>
            </a:lvl4pPr>
            <a:lvl5pPr marL="0" indent="1828800">
              <a:spcBef>
                <a:spcPts val="400"/>
              </a:spcBef>
              <a:buClrTx/>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latin typeface="Arial" panose="020B0604020202020204" pitchFamily="34" charset="0"/>
                <a:cs typeface="Arial" panose="020B0604020202020204" pitchFamily="34" charset="0"/>
              </a:defRPr>
            </a:lvl1pPr>
            <a:lvl2pPr marL="0" indent="457200">
              <a:spcBef>
                <a:spcPts val="500"/>
              </a:spcBef>
              <a:buClrTx/>
              <a:buSzTx/>
              <a:buNone/>
              <a:defRPr sz="2400" b="1" i="0">
                <a:latin typeface="Arial" panose="020B0604020202020204" pitchFamily="34" charset="0"/>
                <a:cs typeface="Arial" panose="020B0604020202020204" pitchFamily="34" charset="0"/>
              </a:defRPr>
            </a:lvl2pPr>
            <a:lvl3pPr marL="0" indent="914400">
              <a:spcBef>
                <a:spcPts val="500"/>
              </a:spcBef>
              <a:buClrTx/>
              <a:buSzTx/>
              <a:buNone/>
              <a:defRPr sz="2400" b="1" i="0">
                <a:latin typeface="Arial" panose="020B0604020202020204" pitchFamily="34" charset="0"/>
                <a:cs typeface="Arial" panose="020B0604020202020204" pitchFamily="34" charset="0"/>
              </a:defRPr>
            </a:lvl3pPr>
            <a:lvl4pPr marL="0" indent="1371600">
              <a:spcBef>
                <a:spcPts val="500"/>
              </a:spcBef>
              <a:buClrTx/>
              <a:buSzTx/>
              <a:buNone/>
              <a:defRPr sz="2400" b="1" i="0">
                <a:latin typeface="Arial" panose="020B0604020202020204" pitchFamily="34" charset="0"/>
                <a:cs typeface="Arial" panose="020B0604020202020204" pitchFamily="34" charset="0"/>
              </a:defRPr>
            </a:lvl4pPr>
            <a:lvl5pPr marL="0" indent="1828800">
              <a:spcBef>
                <a:spcPts val="500"/>
              </a:spcBef>
              <a:buClrTx/>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72"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pPr>
            <a:endParaRPr/>
          </a:p>
        </p:txBody>
      </p:sp>
      <p:sp>
        <p:nvSpPr>
          <p:cNvPr id="4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16667263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1253928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4425409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24317163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6482794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230318793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19053007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B894C48-0339-2D4D-A4CA-4FB9F78D120F}" type="slidenum">
              <a:rPr lang="en-US"/>
              <a:pPr>
                <a:defRPr/>
              </a:pPr>
              <a:t>‹#›</a:t>
            </a:fld>
            <a:endParaRPr lang="en-US"/>
          </a:p>
        </p:txBody>
      </p:sp>
    </p:spTree>
    <p:extLst>
      <p:ext uri="{BB962C8B-B14F-4D97-AF65-F5344CB8AC3E}">
        <p14:creationId xmlns:p14="http://schemas.microsoft.com/office/powerpoint/2010/main" val="9872725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FFEB29A-3A9E-A047-8734-45F16879BE00}" type="slidenum">
              <a:rPr lang="en-US"/>
              <a:pPr>
                <a:defRPr/>
              </a:pPr>
              <a:t>‹#›</a:t>
            </a:fld>
            <a:endParaRPr lang="en-US"/>
          </a:p>
        </p:txBody>
      </p:sp>
    </p:spTree>
    <p:extLst>
      <p:ext uri="{BB962C8B-B14F-4D97-AF65-F5344CB8AC3E}">
        <p14:creationId xmlns:p14="http://schemas.microsoft.com/office/powerpoint/2010/main" val="41745227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7DBB12-2302-1941-8918-F03E887AD1C3}" type="slidenum">
              <a:rPr lang="en-US"/>
              <a:pPr>
                <a:defRPr/>
              </a:pPr>
              <a:t>‹#›</a:t>
            </a:fld>
            <a:endParaRPr lang="en-US"/>
          </a:p>
        </p:txBody>
      </p:sp>
    </p:spTree>
    <p:extLst>
      <p:ext uri="{BB962C8B-B14F-4D97-AF65-F5344CB8AC3E}">
        <p14:creationId xmlns:p14="http://schemas.microsoft.com/office/powerpoint/2010/main" val="27579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4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C792DD-7AE1-474A-A3E1-6DEF54C38355}" type="slidenum">
              <a:rPr lang="en-US"/>
              <a:pPr>
                <a:defRPr/>
              </a:pPr>
              <a:t>‹#›</a:t>
            </a:fld>
            <a:endParaRPr lang="en-US"/>
          </a:p>
        </p:txBody>
      </p:sp>
    </p:spTree>
    <p:extLst>
      <p:ext uri="{BB962C8B-B14F-4D97-AF65-F5344CB8AC3E}">
        <p14:creationId xmlns:p14="http://schemas.microsoft.com/office/powerpoint/2010/main" val="35679742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4519066-D1D6-F548-A43D-8BE903556664}" type="slidenum">
              <a:rPr lang="en-US"/>
              <a:pPr>
                <a:defRPr/>
              </a:pPr>
              <a:t>‹#›</a:t>
            </a:fld>
            <a:endParaRPr lang="en-US"/>
          </a:p>
        </p:txBody>
      </p:sp>
    </p:spTree>
    <p:extLst>
      <p:ext uri="{BB962C8B-B14F-4D97-AF65-F5344CB8AC3E}">
        <p14:creationId xmlns:p14="http://schemas.microsoft.com/office/powerpoint/2010/main" val="37414925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3939C4-0395-064B-AEE4-A910F47F47A8}" type="slidenum">
              <a:rPr lang="en-US"/>
              <a:pPr>
                <a:defRPr/>
              </a:pPr>
              <a:t>‹#›</a:t>
            </a:fld>
            <a:endParaRPr lang="en-US"/>
          </a:p>
        </p:txBody>
      </p:sp>
    </p:spTree>
    <p:extLst>
      <p:ext uri="{BB962C8B-B14F-4D97-AF65-F5344CB8AC3E}">
        <p14:creationId xmlns:p14="http://schemas.microsoft.com/office/powerpoint/2010/main" val="28012510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66E42128-4A25-ED48-9CDB-D1241AB0D06D}" type="slidenum">
              <a:rPr lang="en-US"/>
              <a:pPr>
                <a:defRPr/>
              </a:pPr>
              <a:t>‹#›</a:t>
            </a:fld>
            <a:endParaRPr lang="en-US"/>
          </a:p>
        </p:txBody>
      </p:sp>
    </p:spTree>
    <p:extLst>
      <p:ext uri="{BB962C8B-B14F-4D97-AF65-F5344CB8AC3E}">
        <p14:creationId xmlns:p14="http://schemas.microsoft.com/office/powerpoint/2010/main" val="4632394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10A71-DFBB-EA4B-BD91-26390652B2B7}" type="slidenum">
              <a:rPr lang="en-US"/>
              <a:pPr>
                <a:defRPr/>
              </a:pPr>
              <a:t>‹#›</a:t>
            </a:fld>
            <a:endParaRPr lang="en-US"/>
          </a:p>
        </p:txBody>
      </p:sp>
    </p:spTree>
    <p:extLst>
      <p:ext uri="{BB962C8B-B14F-4D97-AF65-F5344CB8AC3E}">
        <p14:creationId xmlns:p14="http://schemas.microsoft.com/office/powerpoint/2010/main" val="20419836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0A47C1-AC47-F24E-B70C-19AB91FF2988}" type="slidenum">
              <a:rPr lang="en-US"/>
              <a:pPr>
                <a:defRPr/>
              </a:pPr>
              <a:t>‹#›</a:t>
            </a:fld>
            <a:endParaRPr lang="en-US"/>
          </a:p>
        </p:txBody>
      </p:sp>
    </p:spTree>
    <p:extLst>
      <p:ext uri="{BB962C8B-B14F-4D97-AF65-F5344CB8AC3E}">
        <p14:creationId xmlns:p14="http://schemas.microsoft.com/office/powerpoint/2010/main" val="18327504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B9927A3-8F9A-E244-8CE7-02AAF7D5E1D7}" type="slidenum">
              <a:rPr lang="en-US"/>
              <a:pPr>
                <a:defRPr/>
              </a:pPr>
              <a:t>‹#›</a:t>
            </a:fld>
            <a:endParaRPr lang="en-US"/>
          </a:p>
        </p:txBody>
      </p:sp>
    </p:spTree>
    <p:extLst>
      <p:ext uri="{BB962C8B-B14F-4D97-AF65-F5344CB8AC3E}">
        <p14:creationId xmlns:p14="http://schemas.microsoft.com/office/powerpoint/2010/main" val="13966940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20071-6583-8942-9901-2321DCA0C0B9}" type="slidenum">
              <a:rPr lang="en-US"/>
              <a:pPr>
                <a:defRPr/>
              </a:pPr>
              <a:t>‹#›</a:t>
            </a:fld>
            <a:endParaRPr lang="en-US"/>
          </a:p>
        </p:txBody>
      </p:sp>
    </p:spTree>
    <p:extLst>
      <p:ext uri="{BB962C8B-B14F-4D97-AF65-F5344CB8AC3E}">
        <p14:creationId xmlns:p14="http://schemas.microsoft.com/office/powerpoint/2010/main" val="39148948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270944210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33253532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32355600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324314867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3552890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16143174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24819637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2431461773"/>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105343011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340008874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482816542"/>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30/11/2025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11753378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50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50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pPr>
            <a:endParaRPr/>
          </a:p>
        </p:txBody>
      </p:sp>
      <p:sp>
        <p:nvSpPr>
          <p:cNvPr id="5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2746306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30/11/2025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59324151"/>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30/11/2025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942673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30/11/2025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092626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30/11/2025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97973713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30/11/2025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87223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30/11/2025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918763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30/11/2025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34577386"/>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01652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30/11/2025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6167849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51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5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latin typeface="Arial" panose="020B0604020202020204" pitchFamily="34" charset="0"/>
                <a:cs typeface="Arial" panose="020B0604020202020204" pitchFamily="34" charset="0"/>
              </a:defRPr>
            </a:lvl1pPr>
            <a:lvl2pPr marL="0" indent="457200">
              <a:spcBef>
                <a:spcPts val="300"/>
              </a:spcBef>
              <a:buClrTx/>
              <a:buSzTx/>
              <a:buNone/>
              <a:defRPr sz="1400" b="1" i="0">
                <a:latin typeface="Arial" panose="020B0604020202020204" pitchFamily="34" charset="0"/>
                <a:cs typeface="Arial" panose="020B0604020202020204" pitchFamily="34" charset="0"/>
              </a:defRPr>
            </a:lvl2pPr>
            <a:lvl3pPr marL="0" indent="914400">
              <a:spcBef>
                <a:spcPts val="300"/>
              </a:spcBef>
              <a:buClrTx/>
              <a:buSzTx/>
              <a:buNone/>
              <a:defRPr sz="1400" b="1" i="0">
                <a:latin typeface="Arial" panose="020B0604020202020204" pitchFamily="34" charset="0"/>
                <a:cs typeface="Arial" panose="020B0604020202020204" pitchFamily="34" charset="0"/>
              </a:defRPr>
            </a:lvl3pPr>
            <a:lvl4pPr marL="0" indent="1371600">
              <a:spcBef>
                <a:spcPts val="300"/>
              </a:spcBef>
              <a:buClrTx/>
              <a:buSzTx/>
              <a:buNone/>
              <a:defRPr sz="1400" b="1" i="0">
                <a:latin typeface="Arial" panose="020B0604020202020204" pitchFamily="34" charset="0"/>
                <a:cs typeface="Arial" panose="020B0604020202020204" pitchFamily="34" charset="0"/>
              </a:defRPr>
            </a:lvl4pPr>
            <a:lvl5pPr marL="0" indent="1828800">
              <a:spcBef>
                <a:spcPts val="300"/>
              </a:spcBef>
              <a:buClrTx/>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5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11/30/25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16472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11/30/25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6411190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11/30/25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1143954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11/30/25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5594327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11/30/25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23781150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11/30/25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8815768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11/30/25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1752443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11/30/25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9439783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11/30/25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8977913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11/30/25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2251078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685800" y="2130425"/>
            <a:ext cx="7772400" cy="1470025"/>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1" i="0">
                <a:solidFill>
                  <a:srgbClr val="FFFFFF"/>
                </a:solidFill>
                <a:latin typeface="Arial" panose="020B0604020202020204" pitchFamily="34" charset="0"/>
                <a:cs typeface="Arial" panose="020B0604020202020204" pitchFamily="34" charset="0"/>
              </a:defRPr>
            </a:lvl1pPr>
            <a:lvl2pPr marL="0" indent="457200" algn="ctr">
              <a:buClrTx/>
              <a:buSzTx/>
              <a:buNone/>
              <a:defRPr b="1" i="0">
                <a:solidFill>
                  <a:srgbClr val="FFFFFF"/>
                </a:solidFill>
                <a:latin typeface="Arial" panose="020B0604020202020204" pitchFamily="34" charset="0"/>
                <a:cs typeface="Arial" panose="020B0604020202020204" pitchFamily="34" charset="0"/>
              </a:defRPr>
            </a:lvl2pPr>
            <a:lvl3pPr marL="0" indent="914400" algn="ctr">
              <a:buClrTx/>
              <a:buSzTx/>
              <a:buNone/>
              <a:defRPr b="1" i="0">
                <a:solidFill>
                  <a:srgbClr val="FFFFFF"/>
                </a:solidFill>
                <a:latin typeface="Arial" panose="020B0604020202020204" pitchFamily="34" charset="0"/>
                <a:cs typeface="Arial" panose="020B0604020202020204" pitchFamily="34" charset="0"/>
              </a:defRPr>
            </a:lvl3pPr>
            <a:lvl4pPr marL="0" indent="1371600" algn="ctr">
              <a:buClrTx/>
              <a:buSzTx/>
              <a:buNone/>
              <a:defRPr b="1" i="0">
                <a:solidFill>
                  <a:srgbClr val="FFFFFF"/>
                </a:solidFill>
                <a:latin typeface="Arial" panose="020B0604020202020204" pitchFamily="34" charset="0"/>
                <a:cs typeface="Arial" panose="020B0604020202020204" pitchFamily="34" charset="0"/>
              </a:defRPr>
            </a:lvl4pPr>
            <a:lvl5pPr marL="0" indent="1828800" algn="ctr">
              <a:buClrTx/>
              <a:buSzTx/>
              <a:buNone/>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5"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11/30/25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7183628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5952217"/>
      </p:ext>
    </p:extLst>
  </p:cSld>
  <p:clrMapOvr>
    <a:masterClrMapping/>
  </p:clrMapOvr>
  <p:transition spd="med">
    <p:zoom dir="in"/>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886645812"/>
      </p:ext>
    </p:extLst>
  </p:cSld>
  <p:clrMapOvr>
    <a:masterClrMapping/>
  </p:clrMapOvr>
  <p:transition spd="med">
    <p:zoom dir="in"/>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8987772"/>
      </p:ext>
    </p:extLst>
  </p:cSld>
  <p:clrMapOvr>
    <a:masterClrMapping/>
  </p:clrMapOvr>
  <p:transition spd="med">
    <p:zoom dir="in"/>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480085909"/>
      </p:ext>
    </p:extLst>
  </p:cSld>
  <p:clrMapOvr>
    <a:masterClrMapping/>
  </p:clrMapOvr>
  <p:transition spd="med">
    <p:zoom dir="in"/>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9411396"/>
      </p:ext>
    </p:extLst>
  </p:cSld>
  <p:clrMapOvr>
    <a:masterClrMapping/>
  </p:clrMapOvr>
  <p:transition spd="med">
    <p:zoom dir="in"/>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26644311"/>
      </p:ext>
    </p:extLst>
  </p:cSld>
  <p:clrMapOvr>
    <a:masterClrMapping/>
  </p:clrMapOvr>
  <p:transition spd="med">
    <p:zoom dir="in"/>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52495022"/>
      </p:ext>
    </p:extLst>
  </p:cSld>
  <p:clrMapOvr>
    <a:masterClrMapping/>
  </p:clrMapOvr>
  <p:transition spd="med">
    <p:zoom dir="in"/>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36841857"/>
      </p:ext>
    </p:extLst>
  </p:cSld>
  <p:clrMapOvr>
    <a:masterClrMapping/>
  </p:clrMapOvr>
  <p:transition spd="med">
    <p:zoom dir="in"/>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31103699"/>
      </p:ext>
    </p:extLst>
  </p:cSld>
  <p:clrMapOvr>
    <a:masterClrMapping/>
  </p:clrMapOvr>
  <p:transition spd="med">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685800" y="2130425"/>
            <a:ext cx="7772400" cy="1470025"/>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1" i="0">
                <a:solidFill>
                  <a:srgbClr val="FFFFFF"/>
                </a:solidFill>
                <a:latin typeface="Arial" panose="020B0604020202020204" pitchFamily="34" charset="0"/>
                <a:cs typeface="Arial" panose="020B0604020202020204" pitchFamily="34" charset="0"/>
              </a:defRPr>
            </a:lvl1pPr>
            <a:lvl2pPr marL="0" indent="457200" algn="ctr">
              <a:buClrTx/>
              <a:buSzTx/>
              <a:buNone/>
              <a:defRPr b="1" i="0">
                <a:solidFill>
                  <a:srgbClr val="FFFFFF"/>
                </a:solidFill>
                <a:latin typeface="Arial" panose="020B0604020202020204" pitchFamily="34" charset="0"/>
                <a:cs typeface="Arial" panose="020B0604020202020204" pitchFamily="34" charset="0"/>
              </a:defRPr>
            </a:lvl2pPr>
            <a:lvl3pPr marL="0" indent="914400" algn="ctr">
              <a:buClrTx/>
              <a:buSzTx/>
              <a:buNone/>
              <a:defRPr b="1" i="0">
                <a:solidFill>
                  <a:srgbClr val="FFFFFF"/>
                </a:solidFill>
                <a:latin typeface="Arial" panose="020B0604020202020204" pitchFamily="34" charset="0"/>
                <a:cs typeface="Arial" panose="020B0604020202020204" pitchFamily="34" charset="0"/>
              </a:defRPr>
            </a:lvl3pPr>
            <a:lvl4pPr marL="0" indent="1371600" algn="ctr">
              <a:buClrTx/>
              <a:buSzTx/>
              <a:buNone/>
              <a:defRPr b="1" i="0">
                <a:solidFill>
                  <a:srgbClr val="FFFFFF"/>
                </a:solidFill>
                <a:latin typeface="Arial" panose="020B0604020202020204" pitchFamily="34" charset="0"/>
                <a:cs typeface="Arial" panose="020B0604020202020204" pitchFamily="34" charset="0"/>
              </a:defRPr>
            </a:lvl4pPr>
            <a:lvl5pPr marL="0" indent="1828800" algn="ctr">
              <a:buClrTx/>
              <a:buSzTx/>
              <a:buNone/>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4"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57382844"/>
      </p:ext>
    </p:extLst>
  </p:cSld>
  <p:clrMapOvr>
    <a:masterClrMapping/>
  </p:clrMapOvr>
  <p:transition spd="med">
    <p:zoom dir="in"/>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48061509"/>
      </p:ext>
    </p:extLst>
  </p:cSld>
  <p:clrMapOvr>
    <a:masterClrMapping/>
  </p:clrMapOvr>
  <p:transition spd="med">
    <p:zoom dir="in"/>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6298719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36471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9960964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482445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148352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03349332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28177179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2293465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38100" y="44450"/>
            <a:ext cx="9070975"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42" name="Body Level One…"/>
          <p:cNvSpPr txBox="1">
            <a:spLocks noGrp="1"/>
          </p:cNvSpPr>
          <p:nvPr>
            <p:ph type="body" idx="1"/>
          </p:nvPr>
        </p:nvSpPr>
        <p:spPr>
          <a:xfrm>
            <a:off x="685800" y="1981200"/>
            <a:ext cx="7772400" cy="4114800"/>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4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70707483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8459256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23321631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273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50077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2750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5331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88521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2162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79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pPr>
              <a:defRPr>
                <a:effectLst/>
              </a:defRPr>
            </a:pPr>
            <a:r>
              <a:t>Title Text</a:t>
            </a:r>
          </a:p>
        </p:txBody>
      </p:sp>
      <p:sp>
        <p:nvSpPr>
          <p:cNvPr id="5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2"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561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3727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87636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9162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5806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44267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593070694"/>
      </p:ext>
    </p:extLst>
  </p:cSld>
  <p:clrMapOvr>
    <a:masterClrMapping/>
  </p:clrMapOvr>
  <p:transition spd="med">
    <p:zoom dir="in"/>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068564122"/>
      </p:ext>
    </p:extLst>
  </p:cSld>
  <p:clrMapOvr>
    <a:masterClrMapping/>
  </p:clrMapOvr>
  <p:transition spd="med">
    <p:zoom dir="in"/>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592555916"/>
      </p:ext>
    </p:extLst>
  </p:cSld>
  <p:clrMapOvr>
    <a:masterClrMapping/>
  </p:clrMapOvr>
  <p:transition spd="med">
    <p:zoom dir="in"/>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125846988"/>
      </p:ext>
    </p:extLst>
  </p:cSld>
  <p:clrMapOvr>
    <a:masterClrMapping/>
  </p:clrMapOvr>
  <p:transition spd="med">
    <p:zoom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38100" y="44450"/>
            <a:ext cx="9070975"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441818772"/>
      </p:ext>
    </p:extLst>
  </p:cSld>
  <p:clrMapOvr>
    <a:masterClrMapping/>
  </p:clrMapOvr>
  <p:transition spd="med">
    <p:zoom dir="in"/>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93228022"/>
      </p:ext>
    </p:extLst>
  </p:cSld>
  <p:clrMapOvr>
    <a:masterClrMapping/>
  </p:clrMapOvr>
  <p:transition spd="med">
    <p:zoom dir="in"/>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646050901"/>
      </p:ext>
    </p:extLst>
  </p:cSld>
  <p:clrMapOvr>
    <a:masterClrMapping/>
  </p:clrMapOvr>
  <p:transition spd="med">
    <p:zoom dir="in"/>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132878817"/>
      </p:ext>
    </p:extLst>
  </p:cSld>
  <p:clrMapOvr>
    <a:masterClrMapping/>
  </p:clrMapOvr>
  <p:transition spd="med">
    <p:zoom dir="in"/>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45932214"/>
      </p:ext>
    </p:extLst>
  </p:cSld>
  <p:clrMapOvr>
    <a:masterClrMapping/>
  </p:clrMapOvr>
  <p:transition spd="med">
    <p:zoom dir="in"/>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612364084"/>
      </p:ext>
    </p:extLst>
  </p:cSld>
  <p:clrMapOvr>
    <a:masterClrMapping/>
  </p:clrMapOvr>
  <p:transition spd="med">
    <p:zoom dir="in"/>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781976595"/>
      </p:ext>
    </p:extLst>
  </p:cSld>
  <p:clrMapOvr>
    <a:masterClrMapping/>
  </p:clrMapOvr>
  <p:transition spd="med">
    <p:zoom dir="in"/>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15183042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345584738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298497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latin typeface="Arial" panose="020B0604020202020204" pitchFamily="34" charset="0"/>
                <a:cs typeface="Arial" panose="020B0604020202020204" pitchFamily="34" charset="0"/>
              </a:defRPr>
            </a:lvl1pPr>
            <a:lvl2pPr marL="0" indent="457200">
              <a:spcBef>
                <a:spcPts val="500"/>
              </a:spcBef>
              <a:buClrTx/>
              <a:buSzTx/>
              <a:buNone/>
              <a:defRPr sz="2400" b="1" i="0">
                <a:latin typeface="Arial" panose="020B0604020202020204" pitchFamily="34" charset="0"/>
                <a:cs typeface="Arial" panose="020B0604020202020204" pitchFamily="34" charset="0"/>
              </a:defRPr>
            </a:lvl2pPr>
            <a:lvl3pPr marL="0" indent="914400">
              <a:spcBef>
                <a:spcPts val="500"/>
              </a:spcBef>
              <a:buClrTx/>
              <a:buSzTx/>
              <a:buNone/>
              <a:defRPr sz="2400" b="1" i="0">
                <a:latin typeface="Arial" panose="020B0604020202020204" pitchFamily="34" charset="0"/>
                <a:cs typeface="Arial" panose="020B0604020202020204" pitchFamily="34" charset="0"/>
              </a:defRPr>
            </a:lvl3pPr>
            <a:lvl4pPr marL="0" indent="1371600">
              <a:spcBef>
                <a:spcPts val="500"/>
              </a:spcBef>
              <a:buClrTx/>
              <a:buSzTx/>
              <a:buNone/>
              <a:defRPr sz="2400" b="1" i="0">
                <a:latin typeface="Arial" panose="020B0604020202020204" pitchFamily="34" charset="0"/>
                <a:cs typeface="Arial" panose="020B0604020202020204" pitchFamily="34" charset="0"/>
              </a:defRPr>
            </a:lvl4pPr>
            <a:lvl5pPr marL="0" indent="1828800">
              <a:spcBef>
                <a:spcPts val="500"/>
              </a:spcBef>
              <a:buClrTx/>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pPr>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457200" y="274638"/>
            <a:ext cx="8229600" cy="1143001"/>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effectLst/>
              </a:defRPr>
            </a:pPr>
            <a:endParaRPr/>
          </a:p>
        </p:txBody>
      </p:sp>
      <p:sp>
        <p:nvSpPr>
          <p:cNvPr id="57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10683887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2264507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27297322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10167252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74341850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37713857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3512592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186598437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a:solidFill>
                  <a:srgbClr val="000000"/>
                </a:solidFill>
              </a:rPr>
              <a:pPr>
                <a:defRPr/>
              </a:pPr>
              <a:t>11/30/25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150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a:solidFill>
                  <a:srgbClr val="000000"/>
                </a:solidFill>
              </a:rPr>
              <a:pPr>
                <a:defRPr/>
              </a:pPr>
              <a:t>11/30/25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422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578" name="Title Text"/>
          <p:cNvSpPr txBox="1">
            <a:spLocks noGrp="1"/>
          </p:cNvSpPr>
          <p:nvPr>
            <p:ph type="title"/>
          </p:nvPr>
        </p:nvSpPr>
        <p:spPr>
          <a:xfrm>
            <a:off x="38100" y="44450"/>
            <a:ext cx="9070975"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57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a:solidFill>
                  <a:srgbClr val="000000"/>
                </a:solidFill>
              </a:rPr>
              <a:pPr>
                <a:defRPr/>
              </a:pPr>
              <a:t>11/30/25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7600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a:solidFill>
                  <a:srgbClr val="000000"/>
                </a:solidFill>
              </a:rPr>
              <a:pPr>
                <a:defRPr/>
              </a:pPr>
              <a:t>11/30/25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40757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a:solidFill>
                  <a:srgbClr val="000000"/>
                </a:solidFill>
              </a:rPr>
              <a:pPr>
                <a:defRPr/>
              </a:pPr>
              <a:t>11/30/25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4176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a:solidFill>
                  <a:srgbClr val="000000"/>
                </a:solidFill>
              </a:rPr>
              <a:pPr>
                <a:defRPr/>
              </a:pPr>
              <a:t>11/30/25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2905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a:solidFill>
                  <a:srgbClr val="000000"/>
                </a:solidFill>
              </a:rPr>
              <a:pPr>
                <a:defRPr/>
              </a:pPr>
              <a:t>11/30/25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3692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a:solidFill>
                  <a:srgbClr val="000000"/>
                </a:solidFill>
              </a:rPr>
              <a:pPr>
                <a:defRPr/>
              </a:pPr>
              <a:t>11/30/25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3688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a:solidFill>
                  <a:srgbClr val="000000"/>
                </a:solidFill>
              </a:rPr>
              <a:pPr>
                <a:defRPr/>
              </a:pPr>
              <a:t>11/30/25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1734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a:solidFill>
                  <a:srgbClr val="000000"/>
                </a:solidFill>
              </a:rPr>
              <a:pPr>
                <a:defRPr/>
              </a:pPr>
              <a:t>11/30/25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313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a:solidFill>
                  <a:srgbClr val="000000"/>
                </a:solidFill>
              </a:rPr>
              <a:pPr>
                <a:defRPr/>
              </a:pPr>
              <a:t>11/30/25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18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242818"/>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58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779543"/>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52455"/>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0051154"/>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16318"/>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748479"/>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76509"/>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788559"/>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959342"/>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201087"/>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70371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600"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601"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0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FFFFFF"/>
                </a:solidFill>
                <a:effectLst/>
              </a:defRPr>
            </a:pPr>
            <a:endParaRPr/>
          </a:p>
        </p:txBody>
      </p:sp>
      <p:sp>
        <p:nvSpPr>
          <p:cNvPr id="60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045777"/>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26998739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1662062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4421369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9471151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47806925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9973497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27723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252591877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1767564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610"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61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6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1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32558027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9260267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8951336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5833269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312819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13741131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5325174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4566022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41142713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37086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620" name="Title Text"/>
          <p:cNvSpPr txBox="1">
            <a:spLocks noGrp="1"/>
          </p:cNvSpPr>
          <p:nvPr>
            <p:ph type="title"/>
          </p:nvPr>
        </p:nvSpPr>
        <p:spPr>
          <a:xfrm>
            <a:off x="685800" y="609600"/>
            <a:ext cx="77724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621" name="Body Level One…"/>
          <p:cNvSpPr txBox="1">
            <a:spLocks noGrp="1"/>
          </p:cNvSpPr>
          <p:nvPr>
            <p:ph type="body" sz="quarter" idx="1"/>
          </p:nvPr>
        </p:nvSpPr>
        <p:spPr>
          <a:xfrm>
            <a:off x="685800" y="1981200"/>
            <a:ext cx="3810000" cy="1981200"/>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22"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398070048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62780171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235877102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35693024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8C8B9081-9FA4-C749-B377-7F0D0C7F84E2}"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497618887"/>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5E419DB5-B62D-F948-97A8-2A021FCD0360}"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8807980"/>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AD309095-E2F1-D14D-8CEA-27900A3FB3B6}"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438226818"/>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416C3312-98A1-8941-8FC0-5FC255147CCF}"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4579590"/>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379AD300-47C8-AA40-932C-2671B134E9B3}"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983937433"/>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AFA99122-805C-414E-8861-63DF805A8B9A}"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57962042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685800" y="609600"/>
            <a:ext cx="77724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630" name="Body Level One…"/>
          <p:cNvSpPr txBox="1">
            <a:spLocks noGrp="1"/>
          </p:cNvSpPr>
          <p:nvPr>
            <p:ph type="body" sz="half" idx="1"/>
          </p:nvPr>
        </p:nvSpPr>
        <p:spPr>
          <a:xfrm>
            <a:off x="685800" y="1981200"/>
            <a:ext cx="3810000" cy="4114800"/>
          </a:xfrm>
          <a:prstGeom prst="rect">
            <a:avLst/>
          </a:prstGeom>
        </p:spPr>
        <p:txBody>
          <a:bodyPr>
            <a:normAutofit/>
          </a:bodyPr>
          <a:lstStyle>
            <a:lvl1pPr>
              <a:buClrTx/>
              <a:defRPr b="1" i="0">
                <a:solidFill>
                  <a:srgbClr val="FFFFFF"/>
                </a:solidFill>
                <a:latin typeface="Arial" panose="020B0604020202020204" pitchFamily="34" charset="0"/>
                <a:cs typeface="Arial" panose="020B0604020202020204" pitchFamily="34" charset="0"/>
              </a:defRPr>
            </a:lvl1pPr>
            <a:lvl2pPr>
              <a:buClrTx/>
              <a:defRPr b="1" i="0">
                <a:solidFill>
                  <a:srgbClr val="FFFFFF"/>
                </a:solidFill>
                <a:latin typeface="Arial" panose="020B0604020202020204" pitchFamily="34" charset="0"/>
                <a:cs typeface="Arial" panose="020B0604020202020204" pitchFamily="34" charset="0"/>
              </a:defRPr>
            </a:lvl2pPr>
            <a:lvl3pPr>
              <a:buClrTx/>
              <a:defRPr b="1" i="0">
                <a:solidFill>
                  <a:srgbClr val="FFFFFF"/>
                </a:solidFill>
                <a:latin typeface="Arial" panose="020B0604020202020204" pitchFamily="34" charset="0"/>
                <a:cs typeface="Arial" panose="020B0604020202020204" pitchFamily="34" charset="0"/>
              </a:defRPr>
            </a:lvl3pPr>
            <a:lvl4pPr>
              <a:buClrTx/>
              <a:defRPr b="1" i="0">
                <a:solidFill>
                  <a:srgbClr val="FFFFFF"/>
                </a:solidFill>
                <a:latin typeface="Arial" panose="020B0604020202020204" pitchFamily="34" charset="0"/>
                <a:cs typeface="Arial" panose="020B0604020202020204" pitchFamily="34" charset="0"/>
              </a:defRPr>
            </a:lvl4pPr>
            <a:lvl5pPr>
              <a:buClrTx/>
              <a:defRPr b="1" i="0">
                <a:solidFill>
                  <a:srgbClr val="FFFFFF"/>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3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1E912391-36D3-A24F-A247-B6EDADB4CD58}"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638402242"/>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8307D6C1-26DE-774A-AB06-C79CFFDFE377}"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409884261"/>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C01F901D-6BC8-1D4D-889F-FC74B46DBE62}"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91533134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1A49B3FE-370C-8940-A831-05F018C209BE}"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777761106"/>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54B538EA-CBB2-7D44-B30A-F37DB512087D}"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95164905"/>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fontAlgn="base">
              <a:spcBef>
                <a:spcPct val="0"/>
              </a:spcBef>
              <a:spcAft>
                <a:spcPct val="0"/>
              </a:spcAft>
              <a:defRPr/>
            </a:pPr>
            <a:fld id="{E9052A9D-B530-474D-9C99-7809E92A31F1}" type="slidenum">
              <a:rPr lang="en-US" smtClean="0">
                <a:ea typeface="ＭＳ Ｐゴシック" charset="0"/>
                <a:cs typeface="ＭＳ Ｐゴシック" charset="0"/>
              </a:rPr>
              <a:pPr eaLnBrk="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88851618"/>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eaLnBrk="0" fontAlgn="base">
              <a:spcBef>
                <a:spcPct val="0"/>
              </a:spcBef>
              <a:spcAft>
                <a:spcPct val="0"/>
              </a:spcAft>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eaLnBrk="0" fontAlgn="base">
              <a:spcBef>
                <a:spcPct val="0"/>
              </a:spcBef>
              <a:spcAft>
                <a:spcPct val="0"/>
              </a:spcAft>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eaLnBrk="0" fontAlgn="base">
              <a:spcBef>
                <a:spcPct val="0"/>
              </a:spcBef>
              <a:spcAft>
                <a:spcPct val="0"/>
              </a:spcAft>
              <a:defRPr/>
            </a:pPr>
            <a:fld id="{E0387C0F-7843-C647-91B0-A48F65BEEBCC}" type="slidenum">
              <a:rPr lang="en-US" altLang="zh-TW" smtClean="0">
                <a:solidFill>
                  <a:srgbClr val="000000"/>
                </a:solidFill>
              </a:rPr>
              <a:pPr eaLnBrk="0" fontAlgn="base">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246495073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445714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058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568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pPr>
              <a:defRPr>
                <a:effectLst/>
              </a:defRPr>
            </a:pPr>
            <a:r>
              <a:t>Title Text</a:t>
            </a:r>
          </a:p>
        </p:txBody>
      </p:sp>
      <p:sp>
        <p:nvSpPr>
          <p:cNvPr id="6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8"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0644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744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48941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38365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22377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237941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27697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04641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767448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718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0" y="609600"/>
            <a:ext cx="91440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6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ClrTx/>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ClrTx/>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ClrTx/>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lrTx/>
              <a:defRPr sz="28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7"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79119335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8655196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85408708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28555201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7145601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70604841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181008923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141122051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8869444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1277154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457200" y="274638"/>
            <a:ext cx="8229600" cy="1143001"/>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6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7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000000"/>
                </a:solidFill>
                <a:effectLst/>
              </a:defRPr>
            </a:pPr>
            <a:endParaRPr/>
          </a:p>
        </p:txBody>
      </p:sp>
      <p:sp>
        <p:nvSpPr>
          <p:cNvPr id="677"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20959268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31220901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539951403"/>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1071075"/>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835096513"/>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78447508"/>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264976153"/>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779492926"/>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500481143"/>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86933992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0" y="609600"/>
            <a:ext cx="9144000" cy="1143000"/>
          </a:xfrm>
          <a:prstGeom prst="rect">
            <a:avLst/>
          </a:prstGeom>
        </p:spPr>
        <p:txBody>
          <a:bodyPr/>
          <a:lstStyle>
            <a:lvl1pPr algn="ctr">
              <a:defRPr sz="4400" b="1" i="0">
                <a:latin typeface="Arial" panose="020B0604020202020204" pitchFamily="34" charset="0"/>
                <a:cs typeface="Arial" panose="020B0604020202020204" pitchFamily="34" charset="0"/>
              </a:defRPr>
            </a:lvl1pPr>
          </a:lstStyle>
          <a:p>
            <a:pPr>
              <a:defRPr>
                <a:effectLst/>
              </a:defRPr>
            </a:pPr>
            <a:r>
              <a:t>Title Text</a:t>
            </a:r>
          </a:p>
        </p:txBody>
      </p:sp>
      <p:sp>
        <p:nvSpPr>
          <p:cNvPr id="685"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48046677"/>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80087023"/>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939015250"/>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4097144054"/>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5735877"/>
      </p:ext>
    </p:extLst>
  </p:cSld>
  <p:clrMapOvr>
    <a:masterClrMapping/>
  </p:clrMapOvr>
  <p:transition spd="slow">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330424"/>
      </p:ext>
    </p:extLst>
  </p:cSld>
  <p:clrMapOvr>
    <a:masterClrMapping/>
  </p:clrMapOvr>
  <p:transition spd="slow">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2368939"/>
      </p:ext>
    </p:extLst>
  </p:cSld>
  <p:clrMapOvr>
    <a:masterClrMapping/>
  </p:clrMapOvr>
  <p:transition spd="slow">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114481"/>
      </p:ext>
    </p:extLst>
  </p:cSld>
  <p:clrMapOvr>
    <a:masterClrMapping/>
  </p:clrMapOvr>
  <p:transition spd="slow">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653224"/>
      </p:ext>
    </p:extLst>
  </p:cSld>
  <p:clrMapOvr>
    <a:masterClrMapping/>
  </p:clrMapOvr>
  <p:transition spd="slow">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180560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692"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500504"/>
      </p:ext>
    </p:extLst>
  </p:cSld>
  <p:clrMapOvr>
    <a:masterClrMapping/>
  </p:clrMapOvr>
  <p:transition spd="slow">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8638072"/>
      </p:ext>
    </p:extLst>
  </p:cSld>
  <p:clrMapOvr>
    <a:masterClrMapping/>
  </p:clrMapOvr>
  <p:transition spd="slow">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068067"/>
      </p:ext>
    </p:extLst>
  </p:cSld>
  <p:clrMapOvr>
    <a:masterClrMapping/>
  </p:clrMapOvr>
  <p:transition spd="slow">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6126"/>
      </p:ext>
    </p:extLst>
  </p:cSld>
  <p:clrMapOvr>
    <a:masterClrMapping/>
  </p:clrMapOvr>
  <p:transition spd="slow">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833817"/>
      </p:ext>
    </p:extLst>
  </p:cSld>
  <p:clrMapOvr>
    <a:masterClrMapping/>
  </p:clrMapOvr>
  <p:transition spd="slow">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4648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44648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endParaRPr lang="en-US" altLang="en-US"/>
          </a:p>
        </p:txBody>
      </p:sp>
      <p:sp>
        <p:nvSpPr>
          <p:cNvPr id="21" name="Rectangle 21"/>
          <p:cNvSpPr>
            <a:spLocks noGrp="1" noChangeArrowheads="1"/>
          </p:cNvSpPr>
          <p:nvPr>
            <p:ph type="ftr" sz="quarter" idx="11"/>
          </p:nvPr>
        </p:nvSpPr>
        <p:spPr/>
        <p:txBody>
          <a:bodyPr/>
          <a:lstStyle>
            <a:lvl1pPr>
              <a:defRPr/>
            </a:lvl1pPr>
          </a:lstStyle>
          <a:p>
            <a:endParaRPr lang="en-US" altLang="en-US"/>
          </a:p>
        </p:txBody>
      </p:sp>
      <p:sp>
        <p:nvSpPr>
          <p:cNvPr id="22" name="Rectangle 22"/>
          <p:cNvSpPr>
            <a:spLocks noGrp="1" noChangeArrowheads="1"/>
          </p:cNvSpPr>
          <p:nvPr>
            <p:ph type="sldNum" sz="quarter" idx="12"/>
          </p:nvPr>
        </p:nvSpPr>
        <p:spPr/>
        <p:txBody>
          <a:bodyPr/>
          <a:lstStyle>
            <a:lvl1pPr>
              <a:defRPr/>
            </a:lvl1pPr>
          </a:lstStyle>
          <a:p>
            <a:fld id="{A972B232-13BC-4599-8904-A480FBC233DC}" type="slidenum">
              <a:rPr lang="en-US" altLang="en-US"/>
              <a:pPr/>
              <a:t>‹#›</a:t>
            </a:fld>
            <a:endParaRPr lang="en-US" altLang="en-US"/>
          </a:p>
        </p:txBody>
      </p:sp>
    </p:spTree>
    <p:extLst>
      <p:ext uri="{BB962C8B-B14F-4D97-AF65-F5344CB8AC3E}">
        <p14:creationId xmlns:p14="http://schemas.microsoft.com/office/powerpoint/2010/main" val="57426992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D77A693A-79EB-4B5D-B534-3699859FAFE7}" type="slidenum">
              <a:rPr lang="en-US" altLang="en-US"/>
              <a:pPr/>
              <a:t>‹#›</a:t>
            </a:fld>
            <a:endParaRPr lang="en-US" altLang="en-US"/>
          </a:p>
        </p:txBody>
      </p:sp>
    </p:spTree>
    <p:extLst>
      <p:ext uri="{BB962C8B-B14F-4D97-AF65-F5344CB8AC3E}">
        <p14:creationId xmlns:p14="http://schemas.microsoft.com/office/powerpoint/2010/main" val="39199258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8BC60C7-0FC5-4335-ADC2-1553F88F6BD1}" type="slidenum">
              <a:rPr lang="en-US" altLang="en-US"/>
              <a:pPr/>
              <a:t>‹#›</a:t>
            </a:fld>
            <a:endParaRPr lang="en-US" altLang="en-US"/>
          </a:p>
        </p:txBody>
      </p:sp>
    </p:spTree>
    <p:extLst>
      <p:ext uri="{BB962C8B-B14F-4D97-AF65-F5344CB8AC3E}">
        <p14:creationId xmlns:p14="http://schemas.microsoft.com/office/powerpoint/2010/main" val="156811079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18EBA19-D4E8-40F2-AD77-CB23CD5B8B61}" type="slidenum">
              <a:rPr lang="en-US" altLang="en-US"/>
              <a:pPr/>
              <a:t>‹#›</a:t>
            </a:fld>
            <a:endParaRPr lang="en-US" altLang="en-US"/>
          </a:p>
        </p:txBody>
      </p:sp>
    </p:spTree>
    <p:extLst>
      <p:ext uri="{BB962C8B-B14F-4D97-AF65-F5344CB8AC3E}">
        <p14:creationId xmlns:p14="http://schemas.microsoft.com/office/powerpoint/2010/main" val="29948886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081377D-5831-4035-B560-478C29EFD7DF}" type="slidenum">
              <a:rPr lang="en-US" altLang="en-US"/>
              <a:pPr/>
              <a:t>‹#›</a:t>
            </a:fld>
            <a:endParaRPr lang="en-US" altLang="en-US"/>
          </a:p>
        </p:txBody>
      </p:sp>
    </p:spTree>
    <p:extLst>
      <p:ext uri="{BB962C8B-B14F-4D97-AF65-F5344CB8AC3E}">
        <p14:creationId xmlns:p14="http://schemas.microsoft.com/office/powerpoint/2010/main" val="1865356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706"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707"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1" i="0">
                <a:solidFill>
                  <a:srgbClr val="000000"/>
                </a:solidFill>
                <a:latin typeface="Arial" panose="020B0604020202020204" pitchFamily="34" charset="0"/>
                <a:cs typeface="Arial" panose="020B0604020202020204" pitchFamily="34" charset="0"/>
              </a:defRPr>
            </a:lvl1pPr>
            <a:lvl2pPr>
              <a:buClrTx/>
              <a:defRPr b="1" i="0">
                <a:solidFill>
                  <a:srgbClr val="000000"/>
                </a:solidFill>
                <a:latin typeface="Arial" panose="020B0604020202020204" pitchFamily="34" charset="0"/>
                <a:cs typeface="Arial" panose="020B0604020202020204" pitchFamily="34" charset="0"/>
              </a:defRPr>
            </a:lvl2pPr>
            <a:lvl3pPr>
              <a:buClrTx/>
              <a:defRPr b="1" i="0">
                <a:solidFill>
                  <a:srgbClr val="000000"/>
                </a:solidFill>
                <a:latin typeface="Arial" panose="020B0604020202020204" pitchFamily="34" charset="0"/>
                <a:cs typeface="Arial" panose="020B0604020202020204" pitchFamily="34" charset="0"/>
              </a:defRPr>
            </a:lvl3pPr>
            <a:lvl4pPr>
              <a:buClrTx/>
              <a:defRPr b="1" i="0">
                <a:solidFill>
                  <a:srgbClr val="000000"/>
                </a:solidFill>
                <a:latin typeface="Arial" panose="020B0604020202020204" pitchFamily="34" charset="0"/>
                <a:cs typeface="Arial" panose="020B0604020202020204" pitchFamily="34" charset="0"/>
              </a:defRPr>
            </a:lvl4pPr>
            <a:lvl5pPr>
              <a:buClrTx/>
              <a:defRPr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000000"/>
                </a:solidFill>
                <a:effectLst/>
              </a:defRPr>
            </a:pPr>
            <a:endParaRPr/>
          </a:p>
        </p:txBody>
      </p:sp>
      <p:sp>
        <p:nvSpPr>
          <p:cNvPr id="709"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8C542E95-52C4-40DD-A066-FB6D8D3B279F}" type="slidenum">
              <a:rPr lang="en-US" altLang="en-US"/>
              <a:pPr/>
              <a:t>‹#›</a:t>
            </a:fld>
            <a:endParaRPr lang="en-US" altLang="en-US"/>
          </a:p>
        </p:txBody>
      </p:sp>
    </p:spTree>
    <p:extLst>
      <p:ext uri="{BB962C8B-B14F-4D97-AF65-F5344CB8AC3E}">
        <p14:creationId xmlns:p14="http://schemas.microsoft.com/office/powerpoint/2010/main" val="92661159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517C995E-B4B4-43B9-A49C-C6C7C5CE29E7}" type="slidenum">
              <a:rPr lang="en-US" altLang="en-US"/>
              <a:pPr/>
              <a:t>‹#›</a:t>
            </a:fld>
            <a:endParaRPr lang="en-US" altLang="en-US"/>
          </a:p>
        </p:txBody>
      </p:sp>
    </p:spTree>
    <p:extLst>
      <p:ext uri="{BB962C8B-B14F-4D97-AF65-F5344CB8AC3E}">
        <p14:creationId xmlns:p14="http://schemas.microsoft.com/office/powerpoint/2010/main" val="326804130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340F11A-F1BD-4AFA-B8DB-A56E306BBF54}" type="slidenum">
              <a:rPr lang="en-US" altLang="en-US"/>
              <a:pPr/>
              <a:t>‹#›</a:t>
            </a:fld>
            <a:endParaRPr lang="en-US" altLang="en-US"/>
          </a:p>
        </p:txBody>
      </p:sp>
    </p:spTree>
    <p:extLst>
      <p:ext uri="{BB962C8B-B14F-4D97-AF65-F5344CB8AC3E}">
        <p14:creationId xmlns:p14="http://schemas.microsoft.com/office/powerpoint/2010/main" val="273000177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1BB1FD9A-630D-4668-AD15-C6ED27A7C196}" type="slidenum">
              <a:rPr lang="en-US" altLang="en-US"/>
              <a:pPr/>
              <a:t>‹#›</a:t>
            </a:fld>
            <a:endParaRPr lang="en-US" altLang="en-US"/>
          </a:p>
        </p:txBody>
      </p:sp>
    </p:spTree>
    <p:extLst>
      <p:ext uri="{BB962C8B-B14F-4D97-AF65-F5344CB8AC3E}">
        <p14:creationId xmlns:p14="http://schemas.microsoft.com/office/powerpoint/2010/main" val="59815199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0F5B835-7312-4FF9-8FA1-3B37C21D5156}" type="slidenum">
              <a:rPr lang="en-US" altLang="en-US"/>
              <a:pPr/>
              <a:t>‹#›</a:t>
            </a:fld>
            <a:endParaRPr lang="en-US" altLang="en-US"/>
          </a:p>
        </p:txBody>
      </p:sp>
    </p:spTree>
    <p:extLst>
      <p:ext uri="{BB962C8B-B14F-4D97-AF65-F5344CB8AC3E}">
        <p14:creationId xmlns:p14="http://schemas.microsoft.com/office/powerpoint/2010/main" val="144688345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ED1E38F2-FEF1-41D1-B9AD-863D35A21514}" type="slidenum">
              <a:rPr lang="en-US" altLang="en-US"/>
              <a:pPr/>
              <a:t>‹#›</a:t>
            </a:fld>
            <a:endParaRPr lang="en-US" altLang="en-US"/>
          </a:p>
        </p:txBody>
      </p:sp>
    </p:spTree>
    <p:extLst>
      <p:ext uri="{BB962C8B-B14F-4D97-AF65-F5344CB8AC3E}">
        <p14:creationId xmlns:p14="http://schemas.microsoft.com/office/powerpoint/2010/main" val="355498306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830801E7-8303-4845-84D3-E2C6C44904E1}" type="slidenum">
              <a:rPr lang="en-US" altLang="en-US"/>
              <a:pPr/>
              <a:t>‹#›</a:t>
            </a:fld>
            <a:endParaRPr lang="en-US" altLang="en-US"/>
          </a:p>
        </p:txBody>
      </p:sp>
    </p:spTree>
    <p:extLst>
      <p:ext uri="{BB962C8B-B14F-4D97-AF65-F5344CB8AC3E}">
        <p14:creationId xmlns:p14="http://schemas.microsoft.com/office/powerpoint/2010/main" val="197604010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2FF95121-A7E7-46F3-88DE-1FBE1D2A3549}" type="slidenum">
              <a:rPr lang="en-US" altLang="en-US"/>
              <a:pPr/>
              <a:t>‹#›</a:t>
            </a:fld>
            <a:endParaRPr lang="en-US" altLang="en-US"/>
          </a:p>
        </p:txBody>
      </p:sp>
    </p:spTree>
    <p:extLst>
      <p:ext uri="{BB962C8B-B14F-4D97-AF65-F5344CB8AC3E}">
        <p14:creationId xmlns:p14="http://schemas.microsoft.com/office/powerpoint/2010/main" val="8314995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FE1FD0C-42B1-483C-9833-344876E2C708}" type="slidenum">
              <a:rPr lang="en-US" altLang="en-US"/>
              <a:pPr/>
              <a:t>‹#›</a:t>
            </a:fld>
            <a:endParaRPr lang="en-US" altLang="en-US"/>
          </a:p>
        </p:txBody>
      </p:sp>
    </p:spTree>
    <p:extLst>
      <p:ext uri="{BB962C8B-B14F-4D97-AF65-F5344CB8AC3E}">
        <p14:creationId xmlns:p14="http://schemas.microsoft.com/office/powerpoint/2010/main" val="253332357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243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5ED70988-5FB8-4782-A0A3-73EAF87E41DD}" type="slidenum">
              <a:rPr lang="en-US" altLang="en-US"/>
              <a:pPr/>
              <a:t>‹#›</a:t>
            </a:fld>
            <a:endParaRPr lang="en-US" altLang="en-US"/>
          </a:p>
        </p:txBody>
      </p:sp>
    </p:spTree>
    <p:extLst>
      <p:ext uri="{BB962C8B-B14F-4D97-AF65-F5344CB8AC3E}">
        <p14:creationId xmlns:p14="http://schemas.microsoft.com/office/powerpoint/2010/main" val="236034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716"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pPr>
              <a:defRPr>
                <a:effectLst/>
              </a:defRPr>
            </a:pPr>
            <a:r>
              <a:t>Title Text</a:t>
            </a:r>
          </a:p>
        </p:txBody>
      </p:sp>
      <p:sp>
        <p:nvSpPr>
          <p:cNvPr id="7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7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000000"/>
                </a:solidFill>
                <a:latin typeface="Arial" panose="020B0604020202020204" pitchFamily="34" charset="0"/>
                <a:cs typeface="Arial" panose="020B0604020202020204" pitchFamily="34" charset="0"/>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9" name="Slide Number"/>
          <p:cNvSpPr txBox="1">
            <a:spLocks noGrp="1"/>
          </p:cNvSpPr>
          <p:nvPr>
            <p:ph type="sldNum" sz="quarter" idx="2"/>
          </p:nvPr>
        </p:nvSpPr>
        <p:spPr>
          <a:xfrm>
            <a:off x="8147862" y="6248400"/>
            <a:ext cx="310339" cy="307777"/>
          </a:xfrm>
          <a:prstGeom prst="rect">
            <a:avLst/>
          </a:prstGeom>
        </p:spPr>
        <p:txBody>
          <a:bodyPr/>
          <a:lstStyle>
            <a:lvl1pPr>
              <a:spcBef>
                <a:spcPts val="0"/>
              </a:spcBef>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26956066-EC6F-469A-8CCD-9F03D43F267E}" type="slidenum">
              <a:rPr lang="en-US" altLang="en-US"/>
              <a:pPr/>
              <a:t>‹#›</a:t>
            </a:fld>
            <a:endParaRPr lang="en-US" altLang="en-US"/>
          </a:p>
        </p:txBody>
      </p:sp>
    </p:spTree>
    <p:extLst>
      <p:ext uri="{BB962C8B-B14F-4D97-AF65-F5344CB8AC3E}">
        <p14:creationId xmlns:p14="http://schemas.microsoft.com/office/powerpoint/2010/main" val="144737065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5163AAF-EFA6-40C2-A464-7499708C9628}" type="slidenum">
              <a:rPr lang="en-US" altLang="en-US"/>
              <a:pPr/>
              <a:t>‹#›</a:t>
            </a:fld>
            <a:endParaRPr lang="en-US" altLang="en-US"/>
          </a:p>
        </p:txBody>
      </p:sp>
    </p:spTree>
    <p:extLst>
      <p:ext uri="{BB962C8B-B14F-4D97-AF65-F5344CB8AC3E}">
        <p14:creationId xmlns:p14="http://schemas.microsoft.com/office/powerpoint/2010/main" val="2918271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732" name="Group 2"/>
          <p:cNvGrpSpPr/>
          <p:nvPr/>
        </p:nvGrpSpPr>
        <p:grpSpPr>
          <a:xfrm>
            <a:off x="-1" y="0"/>
            <a:ext cx="9144001" cy="6858000"/>
            <a:chOff x="0" y="0"/>
            <a:chExt cx="9144000" cy="6858000"/>
          </a:xfrm>
        </p:grpSpPr>
        <p:sp>
          <p:nvSpPr>
            <p:cNvPr id="726"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27"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28"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729"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30"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731"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733"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734"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defRPr b="1" i="0">
                <a:latin typeface="Arial" panose="020B0604020202020204" pitchFamily="34" charset="0"/>
                <a:cs typeface="Arial" panose="020B0604020202020204" pitchFamily="34" charset="0"/>
              </a:defRPr>
            </a:lvl1pPr>
            <a:lvl2pPr algn="ctr">
              <a:buClrTx/>
              <a:defRPr b="1" i="0">
                <a:latin typeface="Arial" panose="020B0604020202020204" pitchFamily="34" charset="0"/>
                <a:cs typeface="Arial" panose="020B0604020202020204" pitchFamily="34" charset="0"/>
              </a:defRPr>
            </a:lvl2pPr>
            <a:lvl3pPr algn="ctr">
              <a:buClrTx/>
              <a:defRPr b="1" i="0">
                <a:latin typeface="Arial" panose="020B0604020202020204" pitchFamily="34" charset="0"/>
                <a:cs typeface="Arial" panose="020B0604020202020204" pitchFamily="34" charset="0"/>
              </a:defRPr>
            </a:lvl3pPr>
            <a:lvl4pPr algn="ctr">
              <a:buClrTx/>
              <a:defRPr b="1" i="0">
                <a:latin typeface="Arial" panose="020B0604020202020204" pitchFamily="34" charset="0"/>
                <a:cs typeface="Arial" panose="020B0604020202020204" pitchFamily="34" charset="0"/>
              </a:defRPr>
            </a:lvl4pPr>
            <a:lvl5pPr algn="ctr">
              <a:buClrTx/>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4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743"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7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latin typeface="Arial" panose="020B0604020202020204" pitchFamily="34" charset="0"/>
                <a:cs typeface="Arial" panose="020B0604020202020204" pitchFamily="34" charset="0"/>
              </a:defRPr>
            </a:lvl1pPr>
            <a:lvl2pPr marL="0" indent="457200">
              <a:spcBef>
                <a:spcPts val="400"/>
              </a:spcBef>
              <a:buClrTx/>
              <a:buSzTx/>
              <a:buNone/>
              <a:defRPr sz="2000" b="1" i="0">
                <a:latin typeface="Arial" panose="020B0604020202020204" pitchFamily="34" charset="0"/>
                <a:cs typeface="Arial" panose="020B0604020202020204" pitchFamily="34" charset="0"/>
              </a:defRPr>
            </a:lvl2pPr>
            <a:lvl3pPr marL="0" indent="914400">
              <a:spcBef>
                <a:spcPts val="400"/>
              </a:spcBef>
              <a:buClrTx/>
              <a:buSzTx/>
              <a:buNone/>
              <a:defRPr sz="2000" b="1" i="0">
                <a:latin typeface="Arial" panose="020B0604020202020204" pitchFamily="34" charset="0"/>
                <a:cs typeface="Arial" panose="020B0604020202020204" pitchFamily="34" charset="0"/>
              </a:defRPr>
            </a:lvl3pPr>
            <a:lvl4pPr marL="0" indent="1371600">
              <a:spcBef>
                <a:spcPts val="400"/>
              </a:spcBef>
              <a:buClrTx/>
              <a:buSzTx/>
              <a:buNone/>
              <a:defRPr sz="2000" b="1" i="0">
                <a:latin typeface="Arial" panose="020B0604020202020204" pitchFamily="34" charset="0"/>
                <a:cs typeface="Arial" panose="020B0604020202020204" pitchFamily="34" charset="0"/>
              </a:defRPr>
            </a:lvl4pPr>
            <a:lvl5pPr marL="0" indent="1828800">
              <a:spcBef>
                <a:spcPts val="400"/>
              </a:spcBef>
              <a:buClrTx/>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6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761"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7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7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latin typeface="Arial" panose="020B0604020202020204" pitchFamily="34" charset="0"/>
                <a:cs typeface="Arial" panose="020B0604020202020204" pitchFamily="34" charset="0"/>
              </a:defRPr>
            </a:lvl1pPr>
            <a:lvl2pPr marL="0" indent="457200">
              <a:spcBef>
                <a:spcPts val="500"/>
              </a:spcBef>
              <a:buClrTx/>
              <a:buSzTx/>
              <a:buNone/>
              <a:defRPr sz="2400" b="1" i="0">
                <a:latin typeface="Arial" panose="020B0604020202020204" pitchFamily="34" charset="0"/>
                <a:cs typeface="Arial" panose="020B0604020202020204" pitchFamily="34" charset="0"/>
              </a:defRPr>
            </a:lvl2pPr>
            <a:lvl3pPr marL="0" indent="914400">
              <a:spcBef>
                <a:spcPts val="500"/>
              </a:spcBef>
              <a:buClrTx/>
              <a:buSzTx/>
              <a:buNone/>
              <a:defRPr sz="2400" b="1" i="0">
                <a:latin typeface="Arial" panose="020B0604020202020204" pitchFamily="34" charset="0"/>
                <a:cs typeface="Arial" panose="020B0604020202020204" pitchFamily="34" charset="0"/>
              </a:defRPr>
            </a:lvl3pPr>
            <a:lvl4pPr marL="0" indent="1371600">
              <a:spcBef>
                <a:spcPts val="500"/>
              </a:spcBef>
              <a:buClrTx/>
              <a:buSzTx/>
              <a:buNone/>
              <a:defRPr sz="2400" b="1" i="0">
                <a:latin typeface="Arial" panose="020B0604020202020204" pitchFamily="34" charset="0"/>
                <a:cs typeface="Arial" panose="020B0604020202020204" pitchFamily="34" charset="0"/>
              </a:defRPr>
            </a:lvl4pPr>
            <a:lvl5pPr marL="0" indent="1828800">
              <a:spcBef>
                <a:spcPts val="500"/>
              </a:spcBef>
              <a:buClrTx/>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pPr>
            <a:endParaRPr/>
          </a:p>
        </p:txBody>
      </p:sp>
      <p:sp>
        <p:nvSpPr>
          <p:cNvPr id="7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8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3"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80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0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pPr>
            <a:endParaRPr/>
          </a:p>
        </p:txBody>
      </p:sp>
      <p:sp>
        <p:nvSpPr>
          <p:cNvPr id="8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3"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81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8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latin typeface="Arial" panose="020B0604020202020204" pitchFamily="34" charset="0"/>
                <a:cs typeface="Arial" panose="020B0604020202020204" pitchFamily="34" charset="0"/>
              </a:defRPr>
            </a:lvl1pPr>
            <a:lvl2pPr marL="0" indent="457200">
              <a:spcBef>
                <a:spcPts val="300"/>
              </a:spcBef>
              <a:buClrTx/>
              <a:buSzTx/>
              <a:buNone/>
              <a:defRPr sz="1400" b="1" i="0">
                <a:latin typeface="Arial" panose="020B0604020202020204" pitchFamily="34" charset="0"/>
                <a:cs typeface="Arial" panose="020B0604020202020204" pitchFamily="34" charset="0"/>
              </a:defRPr>
            </a:lvl2pPr>
            <a:lvl3pPr marL="0" indent="914400">
              <a:spcBef>
                <a:spcPts val="300"/>
              </a:spcBef>
              <a:buClrTx/>
              <a:buSzTx/>
              <a:buNone/>
              <a:defRPr sz="1400" b="1" i="0">
                <a:latin typeface="Arial" panose="020B0604020202020204" pitchFamily="34" charset="0"/>
                <a:cs typeface="Arial" panose="020B0604020202020204" pitchFamily="34" charset="0"/>
              </a:defRPr>
            </a:lvl3pPr>
            <a:lvl4pPr marL="0" indent="1371600">
              <a:spcBef>
                <a:spcPts val="300"/>
              </a:spcBef>
              <a:buClrTx/>
              <a:buSzTx/>
              <a:buNone/>
              <a:defRPr sz="1400" b="1" i="0">
                <a:latin typeface="Arial" panose="020B0604020202020204" pitchFamily="34" charset="0"/>
                <a:cs typeface="Arial" panose="020B0604020202020204" pitchFamily="34" charset="0"/>
              </a:defRPr>
            </a:lvl4pPr>
            <a:lvl5pPr marL="0" indent="1828800">
              <a:spcBef>
                <a:spcPts val="300"/>
              </a:spcBef>
              <a:buClrTx/>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829" name="Group 2"/>
          <p:cNvGrpSpPr/>
          <p:nvPr/>
        </p:nvGrpSpPr>
        <p:grpSpPr>
          <a:xfrm>
            <a:off x="-1" y="0"/>
            <a:ext cx="9144001" cy="6858000"/>
            <a:chOff x="0" y="0"/>
            <a:chExt cx="9144000" cy="6858000"/>
          </a:xfrm>
        </p:grpSpPr>
        <p:sp>
          <p:nvSpPr>
            <p:cNvPr id="823"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4"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5"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826"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7"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828"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830"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31"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defRPr b="1" i="0">
                <a:latin typeface="Arial" panose="020B0604020202020204" pitchFamily="34" charset="0"/>
                <a:cs typeface="Arial" panose="020B0604020202020204" pitchFamily="34" charset="0"/>
              </a:defRPr>
            </a:lvl1pPr>
            <a:lvl2pPr algn="ctr">
              <a:buClrTx/>
              <a:defRPr b="1" i="0">
                <a:latin typeface="Arial" panose="020B0604020202020204" pitchFamily="34" charset="0"/>
                <a:cs typeface="Arial" panose="020B0604020202020204" pitchFamily="34" charset="0"/>
              </a:defRPr>
            </a:lvl2pPr>
            <a:lvl3pPr algn="ctr">
              <a:buClrTx/>
              <a:defRPr b="1" i="0">
                <a:latin typeface="Arial" panose="020B0604020202020204" pitchFamily="34" charset="0"/>
                <a:cs typeface="Arial" panose="020B0604020202020204" pitchFamily="34" charset="0"/>
              </a:defRPr>
            </a:lvl3pPr>
            <a:lvl4pPr algn="ctr">
              <a:buClrTx/>
              <a:defRPr b="1" i="0">
                <a:latin typeface="Arial" panose="020B0604020202020204" pitchFamily="34" charset="0"/>
                <a:cs typeface="Arial" panose="020B0604020202020204" pitchFamily="34" charset="0"/>
              </a:defRPr>
            </a:lvl4pPr>
            <a:lvl5pPr algn="ctr">
              <a:buClrTx/>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32"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3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40" name="Body Level One…"/>
          <p:cNvSpPr txBox="1">
            <a:spLocks noGrp="1"/>
          </p:cNvSpPr>
          <p:nvPr>
            <p:ph type="body" idx="1"/>
          </p:nvPr>
        </p:nvSpPr>
        <p:spPr>
          <a:xfrm>
            <a:off x="685800" y="1849438"/>
            <a:ext cx="7772400" cy="4114801"/>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848" name="Title Text"/>
          <p:cNvSpPr txBox="1">
            <a:spLocks noGrp="1"/>
          </p:cNvSpPr>
          <p:nvPr>
            <p:ph type="title"/>
          </p:nvPr>
        </p:nvSpPr>
        <p:spPr>
          <a:xfrm>
            <a:off x="722312" y="4406900"/>
            <a:ext cx="7772401" cy="1362075"/>
          </a:xfrm>
          <a:prstGeom prst="rect">
            <a:avLst/>
          </a:prstGeom>
        </p:spPr>
        <p:txBody>
          <a:bodyPr anchor="t"/>
          <a:lstStyle>
            <a:lvl1pPr>
              <a:defRPr b="1" i="0" cap="all">
                <a:latin typeface="Arial" panose="020B0604020202020204" pitchFamily="34" charset="0"/>
                <a:cs typeface="Arial" panose="020B0604020202020204" pitchFamily="34" charset="0"/>
              </a:defRPr>
            </a:lvl1pPr>
          </a:lstStyle>
          <a:p>
            <a:r>
              <a:t>Title Text</a:t>
            </a:r>
          </a:p>
        </p:txBody>
      </p:sp>
      <p:sp>
        <p:nvSpPr>
          <p:cNvPr id="8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latin typeface="Arial" panose="020B0604020202020204" pitchFamily="34" charset="0"/>
                <a:cs typeface="Arial" panose="020B0604020202020204" pitchFamily="34" charset="0"/>
              </a:defRPr>
            </a:lvl1pPr>
            <a:lvl2pPr marL="0" indent="457200">
              <a:spcBef>
                <a:spcPts val="400"/>
              </a:spcBef>
              <a:buClrTx/>
              <a:buSzTx/>
              <a:buNone/>
              <a:defRPr sz="2000" b="1" i="0">
                <a:latin typeface="Arial" panose="020B0604020202020204" pitchFamily="34" charset="0"/>
                <a:cs typeface="Arial" panose="020B0604020202020204" pitchFamily="34" charset="0"/>
              </a:defRPr>
            </a:lvl2pPr>
            <a:lvl3pPr marL="0" indent="914400">
              <a:spcBef>
                <a:spcPts val="400"/>
              </a:spcBef>
              <a:buClrTx/>
              <a:buSzTx/>
              <a:buNone/>
              <a:defRPr sz="2000" b="1" i="0">
                <a:latin typeface="Arial" panose="020B0604020202020204" pitchFamily="34" charset="0"/>
                <a:cs typeface="Arial" panose="020B0604020202020204" pitchFamily="34" charset="0"/>
              </a:defRPr>
            </a:lvl3pPr>
            <a:lvl4pPr marL="0" indent="1371600">
              <a:spcBef>
                <a:spcPts val="400"/>
              </a:spcBef>
              <a:buClrTx/>
              <a:buSzTx/>
              <a:buNone/>
              <a:defRPr sz="2000" b="1" i="0">
                <a:latin typeface="Arial" panose="020B0604020202020204" pitchFamily="34" charset="0"/>
                <a:cs typeface="Arial" panose="020B0604020202020204" pitchFamily="34" charset="0"/>
              </a:defRPr>
            </a:lvl4pPr>
            <a:lvl5pPr marL="0" indent="1828800">
              <a:spcBef>
                <a:spcPts val="400"/>
              </a:spcBef>
              <a:buClrTx/>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85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58"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latin typeface="Arial" panose="020B0604020202020204" pitchFamily="34" charset="0"/>
                <a:cs typeface="Arial" panose="020B0604020202020204" pitchFamily="34" charset="0"/>
              </a:defRPr>
            </a:lvl1pPr>
            <a:lvl2pPr marL="0" indent="457200">
              <a:spcBef>
                <a:spcPts val="500"/>
              </a:spcBef>
              <a:buClrTx/>
              <a:buSzTx/>
              <a:buNone/>
              <a:defRPr sz="2400" b="1" i="0">
                <a:latin typeface="Arial" panose="020B0604020202020204" pitchFamily="34" charset="0"/>
                <a:cs typeface="Arial" panose="020B0604020202020204" pitchFamily="34" charset="0"/>
              </a:defRPr>
            </a:lvl2pPr>
            <a:lvl3pPr marL="0" indent="914400">
              <a:spcBef>
                <a:spcPts val="500"/>
              </a:spcBef>
              <a:buClrTx/>
              <a:buSzTx/>
              <a:buNone/>
              <a:defRPr sz="2400" b="1" i="0">
                <a:latin typeface="Arial" panose="020B0604020202020204" pitchFamily="34" charset="0"/>
                <a:cs typeface="Arial" panose="020B0604020202020204" pitchFamily="34" charset="0"/>
              </a:defRPr>
            </a:lvl3pPr>
            <a:lvl4pPr marL="0" indent="1371600">
              <a:spcBef>
                <a:spcPts val="500"/>
              </a:spcBef>
              <a:buClrTx/>
              <a:buSzTx/>
              <a:buNone/>
              <a:defRPr sz="2400" b="1" i="0">
                <a:latin typeface="Arial" panose="020B0604020202020204" pitchFamily="34" charset="0"/>
                <a:cs typeface="Arial" panose="020B0604020202020204" pitchFamily="34" charset="0"/>
              </a:defRPr>
            </a:lvl4pPr>
            <a:lvl5pPr marL="0" indent="1828800">
              <a:spcBef>
                <a:spcPts val="500"/>
              </a:spcBef>
              <a:buClrTx/>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7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pPr>
            <a:endParaRPr/>
          </a:p>
        </p:txBody>
      </p:sp>
      <p:sp>
        <p:nvSpPr>
          <p:cNvPr id="8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8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8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12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00" name="Title Text"/>
          <p:cNvSpPr txBox="1">
            <a:spLocks noGrp="1"/>
          </p:cNvSpPr>
          <p:nvPr>
            <p:ph type="title"/>
          </p:nvPr>
        </p:nvSpPr>
        <p:spPr>
          <a:xfrm>
            <a:off x="457200" y="273050"/>
            <a:ext cx="3008314" cy="1162050"/>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90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0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a:pPr>
            <a:endParaRPr/>
          </a:p>
        </p:txBody>
      </p:sp>
      <p:sp>
        <p:nvSpPr>
          <p:cNvPr id="9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0"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91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9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latin typeface="Arial" panose="020B0604020202020204" pitchFamily="34" charset="0"/>
                <a:cs typeface="Arial" panose="020B0604020202020204" pitchFamily="34" charset="0"/>
              </a:defRPr>
            </a:lvl1pPr>
            <a:lvl2pPr marL="0" indent="457200">
              <a:spcBef>
                <a:spcPts val="300"/>
              </a:spcBef>
              <a:buClrTx/>
              <a:buSzTx/>
              <a:buNone/>
              <a:defRPr sz="1400" b="1" i="0">
                <a:latin typeface="Arial" panose="020B0604020202020204" pitchFamily="34" charset="0"/>
                <a:cs typeface="Arial" panose="020B0604020202020204" pitchFamily="34" charset="0"/>
              </a:defRPr>
            </a:lvl2pPr>
            <a:lvl3pPr marL="0" indent="914400">
              <a:spcBef>
                <a:spcPts val="300"/>
              </a:spcBef>
              <a:buClrTx/>
              <a:buSzTx/>
              <a:buNone/>
              <a:defRPr sz="1400" b="1" i="0">
                <a:latin typeface="Arial" panose="020B0604020202020204" pitchFamily="34" charset="0"/>
                <a:cs typeface="Arial" panose="020B0604020202020204" pitchFamily="34" charset="0"/>
              </a:defRPr>
            </a:lvl3pPr>
            <a:lvl4pPr marL="0" indent="1371600">
              <a:spcBef>
                <a:spcPts val="300"/>
              </a:spcBef>
              <a:buClrTx/>
              <a:buSzTx/>
              <a:buNone/>
              <a:defRPr sz="1400" b="1" i="0">
                <a:latin typeface="Arial" panose="020B0604020202020204" pitchFamily="34" charset="0"/>
                <a:cs typeface="Arial" panose="020B0604020202020204" pitchFamily="34" charset="0"/>
              </a:defRPr>
            </a:lvl4pPr>
            <a:lvl5pPr marL="0" indent="1828800">
              <a:spcBef>
                <a:spcPts val="300"/>
              </a:spcBef>
              <a:buClrTx/>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927" name="Group 2"/>
          <p:cNvGrpSpPr/>
          <p:nvPr/>
        </p:nvGrpSpPr>
        <p:grpSpPr>
          <a:xfrm>
            <a:off x="0" y="3902075"/>
            <a:ext cx="3400426" cy="2949575"/>
            <a:chOff x="0" y="0"/>
            <a:chExt cx="3400425" cy="2949575"/>
          </a:xfrm>
        </p:grpSpPr>
        <p:sp>
          <p:nvSpPr>
            <p:cNvPr id="92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28"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92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30"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944" name="Group 2"/>
          <p:cNvGrpSpPr/>
          <p:nvPr/>
        </p:nvGrpSpPr>
        <p:grpSpPr>
          <a:xfrm>
            <a:off x="0" y="3902075"/>
            <a:ext cx="3400426" cy="2949575"/>
            <a:chOff x="0" y="0"/>
            <a:chExt cx="3400425" cy="2949575"/>
          </a:xfrm>
        </p:grpSpPr>
        <p:sp>
          <p:nvSpPr>
            <p:cNvPr id="93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3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3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45" name="Title Text"/>
          <p:cNvSpPr txBox="1">
            <a:spLocks noGrp="1"/>
          </p:cNvSpPr>
          <p:nvPr>
            <p:ph type="title"/>
          </p:nvPr>
        </p:nvSpPr>
        <p:spPr>
          <a:xfrm>
            <a:off x="722312" y="4406900"/>
            <a:ext cx="7772401" cy="1362075"/>
          </a:xfrm>
          <a:prstGeom prst="rect">
            <a:avLst/>
          </a:prstGeom>
        </p:spPr>
        <p:txBody>
          <a:bodyPr anchor="t"/>
          <a:lstStyle>
            <a:lvl1pPr algn="ctr">
              <a:defRPr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ClrTx/>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47"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961" name="Group 2"/>
          <p:cNvGrpSpPr/>
          <p:nvPr/>
        </p:nvGrpSpPr>
        <p:grpSpPr>
          <a:xfrm>
            <a:off x="0" y="3902075"/>
            <a:ext cx="3400426" cy="2949575"/>
            <a:chOff x="0" y="0"/>
            <a:chExt cx="3400425" cy="2949575"/>
          </a:xfrm>
        </p:grpSpPr>
        <p:sp>
          <p:nvSpPr>
            <p:cNvPr id="95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6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62"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96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64"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978" name="Group 2"/>
          <p:cNvGrpSpPr/>
          <p:nvPr/>
        </p:nvGrpSpPr>
        <p:grpSpPr>
          <a:xfrm>
            <a:off x="0" y="3902075"/>
            <a:ext cx="3400426" cy="2949575"/>
            <a:chOff x="0" y="0"/>
            <a:chExt cx="3400425" cy="2949575"/>
          </a:xfrm>
        </p:grpSpPr>
        <p:sp>
          <p:nvSpPr>
            <p:cNvPr id="971"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2"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3"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4"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5"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79" name="Title Text"/>
          <p:cNvSpPr txBox="1">
            <a:spLocks noGrp="1"/>
          </p:cNvSpPr>
          <p:nvPr>
            <p:ph type="title"/>
          </p:nvPr>
        </p:nvSpPr>
        <p:spPr>
          <a:xfrm>
            <a:off x="457200" y="274638"/>
            <a:ext cx="8229600" cy="1143001"/>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9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ClrTx/>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8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ClrTx/>
              <a:buSzTx/>
              <a:buNone/>
              <a:defRPr sz="2400">
                <a:solidFill>
                  <a:srgbClr val="FFFFFF"/>
                </a:solidFill>
                <a:effectLst>
                  <a:outerShdw blurRad="38100" dist="38100" dir="2700000" rotWithShape="0">
                    <a:srgbClr val="000000"/>
                  </a:outerShdw>
                </a:effectLst>
              </a:defRPr>
            </a:pPr>
            <a:endParaRPr/>
          </a:p>
        </p:txBody>
      </p:sp>
      <p:sp>
        <p:nvSpPr>
          <p:cNvPr id="982"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996" name="Group 2"/>
          <p:cNvGrpSpPr/>
          <p:nvPr/>
        </p:nvGrpSpPr>
        <p:grpSpPr>
          <a:xfrm>
            <a:off x="0" y="3902075"/>
            <a:ext cx="3400426" cy="2949575"/>
            <a:chOff x="0" y="0"/>
            <a:chExt cx="3400425" cy="2949575"/>
          </a:xfrm>
        </p:grpSpPr>
        <p:sp>
          <p:nvSpPr>
            <p:cNvPr id="98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97" name="Title Text"/>
          <p:cNvSpPr txBox="1">
            <a:spLocks noGrp="1"/>
          </p:cNvSpPr>
          <p:nvPr>
            <p:ph type="title"/>
          </p:nvPr>
        </p:nvSpPr>
        <p:spPr>
          <a:xfrm>
            <a:off x="457200" y="277813"/>
            <a:ext cx="8229600" cy="1139826"/>
          </a:xfrm>
          <a:prstGeom prst="rect">
            <a:avLst/>
          </a:prstGeom>
        </p:spPr>
        <p:txBody>
          <a:bodyPr/>
          <a:lstStyle>
            <a:lvl1pPr algn="ct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998"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1012" name="Group 2"/>
          <p:cNvGrpSpPr/>
          <p:nvPr/>
        </p:nvGrpSpPr>
        <p:grpSpPr>
          <a:xfrm>
            <a:off x="0" y="3902075"/>
            <a:ext cx="3400426" cy="2949575"/>
            <a:chOff x="0" y="0"/>
            <a:chExt cx="3400425" cy="2949575"/>
          </a:xfrm>
        </p:grpSpPr>
        <p:sp>
          <p:nvSpPr>
            <p:cNvPr id="100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1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1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13"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027" name="Group 2"/>
          <p:cNvGrpSpPr/>
          <p:nvPr/>
        </p:nvGrpSpPr>
        <p:grpSpPr>
          <a:xfrm>
            <a:off x="0" y="3902075"/>
            <a:ext cx="3400426" cy="2949575"/>
            <a:chOff x="0" y="0"/>
            <a:chExt cx="3400425" cy="2949575"/>
          </a:xfrm>
        </p:grpSpPr>
        <p:sp>
          <p:nvSpPr>
            <p:cNvPr id="102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28" name="Title Text"/>
          <p:cNvSpPr txBox="1">
            <a:spLocks noGrp="1"/>
          </p:cNvSpPr>
          <p:nvPr>
            <p:ph type="title"/>
          </p:nvPr>
        </p:nvSpPr>
        <p:spPr>
          <a:xfrm>
            <a:off x="457200" y="273050"/>
            <a:ext cx="3008314" cy="1162050"/>
          </a:xfrm>
          <a:prstGeom prst="rect">
            <a:avLst/>
          </a:prstGeom>
        </p:spPr>
        <p:txBody>
          <a:bodyPr anchor="b"/>
          <a:lstStyle>
            <a:lvl1pPr algn="ct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102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3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ClrTx/>
              <a:buSzTx/>
              <a:buNone/>
              <a:defRPr sz="1400" b="0">
                <a:solidFill>
                  <a:srgbClr val="FFFFFF"/>
                </a:solidFill>
                <a:effectLst>
                  <a:outerShdw blurRad="38100" dist="38100" dir="2700000" rotWithShape="0">
                    <a:srgbClr val="000000"/>
                  </a:outerShdw>
                </a:effectLst>
              </a:defRPr>
            </a:pPr>
            <a:endParaRPr/>
          </a:p>
        </p:txBody>
      </p:sp>
      <p:sp>
        <p:nvSpPr>
          <p:cNvPr id="1031"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045" name="Group 2"/>
          <p:cNvGrpSpPr/>
          <p:nvPr/>
        </p:nvGrpSpPr>
        <p:grpSpPr>
          <a:xfrm>
            <a:off x="0" y="3902075"/>
            <a:ext cx="3400426" cy="2949575"/>
            <a:chOff x="0" y="0"/>
            <a:chExt cx="3400425" cy="2949575"/>
          </a:xfrm>
        </p:grpSpPr>
        <p:sp>
          <p:nvSpPr>
            <p:cNvPr id="103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3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46" name="Title Text"/>
          <p:cNvSpPr txBox="1">
            <a:spLocks noGrp="1"/>
          </p:cNvSpPr>
          <p:nvPr>
            <p:ph type="title"/>
          </p:nvPr>
        </p:nvSpPr>
        <p:spPr>
          <a:xfrm>
            <a:off x="1792288" y="4800600"/>
            <a:ext cx="5486401" cy="566738"/>
          </a:xfrm>
          <a:prstGeom prst="rect">
            <a:avLst/>
          </a:prstGeom>
        </p:spPr>
        <p:txBody>
          <a:bodyPr anchor="b"/>
          <a:lstStyle>
            <a:lvl1pPr algn="ct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104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0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ClrTx/>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49" name="Slide Number"/>
          <p:cNvSpPr txBox="1">
            <a:spLocks noGrp="1"/>
          </p:cNvSpPr>
          <p:nvPr>
            <p:ph type="sldNum" sz="quarter" idx="2"/>
          </p:nvPr>
        </p:nvSpPr>
        <p:spPr>
          <a:xfrm>
            <a:off x="8437376" y="6248400"/>
            <a:ext cx="249425" cy="246221"/>
          </a:xfrm>
          <a:prstGeom prst="rect">
            <a:avLst/>
          </a:prstGeom>
        </p:spPr>
        <p:txBody>
          <a:bodyPr/>
          <a:lstStyle>
            <a:lvl1pPr>
              <a:spcBef>
                <a:spcPts val="0"/>
              </a:spcBef>
              <a:defRPr sz="1000" b="1" i="0">
                <a:solidFill>
                  <a:srgbClr val="FFFF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792288" y="4800600"/>
            <a:ext cx="5486401" cy="566738"/>
          </a:xfrm>
          <a:prstGeom prst="rect">
            <a:avLst/>
          </a:prstGeom>
        </p:spPr>
        <p:txBody>
          <a:bodyPr anchor="b"/>
          <a:lstStyle>
            <a:lvl1pPr>
              <a:defRPr sz="2000" b="1" i="0">
                <a:latin typeface="Arial" panose="020B0604020202020204" pitchFamily="34" charset="0"/>
                <a:cs typeface="Arial" panose="020B0604020202020204" pitchFamily="34" charset="0"/>
              </a:defRPr>
            </a:lvl1pPr>
          </a:lstStyle>
          <a:p>
            <a:r>
              <a:t>Title Text</a:t>
            </a:r>
          </a:p>
        </p:txBody>
      </p:sp>
      <p:sp>
        <p:nvSpPr>
          <p:cNvPr id="13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1" i="0">
                <a:latin typeface="Arial" panose="020B0604020202020204" pitchFamily="34" charset="0"/>
                <a:cs typeface="Arial" panose="020B0604020202020204" pitchFamily="34" charset="0"/>
              </a:defRPr>
            </a:lvl1pPr>
            <a:lvl2pPr marL="0" indent="457200">
              <a:spcBef>
                <a:spcPts val="300"/>
              </a:spcBef>
              <a:buClrTx/>
              <a:buSzTx/>
              <a:buNone/>
              <a:defRPr sz="1400" b="1" i="0">
                <a:latin typeface="Arial" panose="020B0604020202020204" pitchFamily="34" charset="0"/>
                <a:cs typeface="Arial" panose="020B0604020202020204" pitchFamily="34" charset="0"/>
              </a:defRPr>
            </a:lvl2pPr>
            <a:lvl3pPr marL="0" indent="914400">
              <a:spcBef>
                <a:spcPts val="300"/>
              </a:spcBef>
              <a:buClrTx/>
              <a:buSzTx/>
              <a:buNone/>
              <a:defRPr sz="1400" b="1" i="0">
                <a:latin typeface="Arial" panose="020B0604020202020204" pitchFamily="34" charset="0"/>
                <a:cs typeface="Arial" panose="020B0604020202020204" pitchFamily="34" charset="0"/>
              </a:defRPr>
            </a:lvl3pPr>
            <a:lvl4pPr marL="0" indent="1371600">
              <a:spcBef>
                <a:spcPts val="300"/>
              </a:spcBef>
              <a:buClrTx/>
              <a:buSzTx/>
              <a:buNone/>
              <a:defRPr sz="1400" b="1" i="0">
                <a:latin typeface="Arial" panose="020B0604020202020204" pitchFamily="34" charset="0"/>
                <a:cs typeface="Arial" panose="020B0604020202020204" pitchFamily="34" charset="0"/>
              </a:defRPr>
            </a:lvl4pPr>
            <a:lvl5pPr marL="0" indent="1828800">
              <a:spcBef>
                <a:spcPts val="300"/>
              </a:spcBef>
              <a:buClrTx/>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056" name="Title Text"/>
          <p:cNvSpPr txBox="1">
            <a:spLocks noGrp="1"/>
          </p:cNvSpPr>
          <p:nvPr>
            <p:ph type="title"/>
          </p:nvPr>
        </p:nvSpPr>
        <p:spPr>
          <a:xfrm>
            <a:off x="685800" y="2130425"/>
            <a:ext cx="7772400" cy="1470025"/>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5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888888"/>
                </a:solidFill>
                <a:latin typeface="Calibri"/>
                <a:ea typeface="Calibri"/>
                <a:cs typeface="Calibri"/>
                <a:sym typeface="Calibri"/>
              </a:defRPr>
            </a:lvl1pPr>
            <a:lvl2pPr marL="0" indent="457200" algn="ctr">
              <a:buClrTx/>
              <a:buSzTx/>
              <a:buNone/>
              <a:defRPr b="0">
                <a:solidFill>
                  <a:srgbClr val="888888"/>
                </a:solidFill>
                <a:latin typeface="Calibri"/>
                <a:ea typeface="Calibri"/>
                <a:cs typeface="Calibri"/>
                <a:sym typeface="Calibri"/>
              </a:defRPr>
            </a:lvl2pPr>
            <a:lvl3pPr marL="0" indent="914400" algn="ctr">
              <a:buClrTx/>
              <a:buSzTx/>
              <a:buNone/>
              <a:defRPr b="0">
                <a:solidFill>
                  <a:srgbClr val="888888"/>
                </a:solidFill>
                <a:latin typeface="Calibri"/>
                <a:ea typeface="Calibri"/>
                <a:cs typeface="Calibri"/>
                <a:sym typeface="Calibri"/>
              </a:defRPr>
            </a:lvl3pPr>
            <a:lvl4pPr marL="0" indent="1371600" algn="ctr">
              <a:buClrTx/>
              <a:buSzTx/>
              <a:buNone/>
              <a:defRPr b="0">
                <a:solidFill>
                  <a:srgbClr val="888888"/>
                </a:solidFill>
                <a:latin typeface="Calibri"/>
                <a:ea typeface="Calibri"/>
                <a:cs typeface="Calibri"/>
                <a:sym typeface="Calibri"/>
              </a:defRPr>
            </a:lvl4pPr>
            <a:lvl5pPr marL="0" indent="1828800" algn="ctr">
              <a:buClrTx/>
              <a:buSzTx/>
              <a:buNone/>
              <a:defRPr b="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58"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065"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66" name="Body Level One…"/>
          <p:cNvSpPr txBox="1">
            <a:spLocks noGrp="1"/>
          </p:cNvSpPr>
          <p:nvPr>
            <p:ph type="body" idx="1"/>
          </p:nvPr>
        </p:nvSpPr>
        <p:spPr>
          <a:xfrm>
            <a:off x="457200" y="1600200"/>
            <a:ext cx="8229600" cy="4525963"/>
          </a:xfrm>
          <a:prstGeom prst="rect">
            <a:avLst/>
          </a:prstGeom>
        </p:spPr>
        <p:txBody>
          <a:bodyPr>
            <a:normAutofit/>
          </a:bodyPr>
          <a:lstStyle>
            <a:lvl1pPr>
              <a:buClrTx/>
              <a:buFont typeface="Arial"/>
              <a:defRPr b="0">
                <a:solidFill>
                  <a:srgbClr val="000000"/>
                </a:solidFill>
                <a:latin typeface="Calibri"/>
                <a:ea typeface="Calibri"/>
                <a:cs typeface="Calibri"/>
                <a:sym typeface="Calibri"/>
              </a:defRPr>
            </a:lvl1pPr>
            <a:lvl2pPr>
              <a:buClrTx/>
              <a:buFont typeface="Arial"/>
              <a:defRPr b="0">
                <a:solidFill>
                  <a:srgbClr val="000000"/>
                </a:solidFill>
                <a:latin typeface="Calibri"/>
                <a:ea typeface="Calibri"/>
                <a:cs typeface="Calibri"/>
                <a:sym typeface="Calibri"/>
              </a:defRPr>
            </a:lvl2pPr>
            <a:lvl3pPr>
              <a:buClrTx/>
              <a:buFont typeface="Arial"/>
              <a:defRPr b="0">
                <a:solidFill>
                  <a:srgbClr val="000000"/>
                </a:solidFill>
                <a:latin typeface="Calibri"/>
                <a:ea typeface="Calibri"/>
                <a:cs typeface="Calibri"/>
                <a:sym typeface="Calibri"/>
              </a:defRPr>
            </a:lvl3pPr>
            <a:lvl4pPr>
              <a:buClrTx/>
              <a:buFont typeface="Arial"/>
              <a:defRPr b="0">
                <a:solidFill>
                  <a:srgbClr val="000000"/>
                </a:solidFill>
                <a:latin typeface="Calibri"/>
                <a:ea typeface="Calibri"/>
                <a:cs typeface="Calibri"/>
                <a:sym typeface="Calibri"/>
              </a:defRPr>
            </a:lvl4pPr>
            <a:lvl5pPr>
              <a:buClrTx/>
              <a:buFont typeface="Arial"/>
              <a:defRPr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7"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074" name="Title Text"/>
          <p:cNvSpPr txBox="1">
            <a:spLocks noGrp="1"/>
          </p:cNvSpPr>
          <p:nvPr>
            <p:ph type="title"/>
          </p:nvPr>
        </p:nvSpPr>
        <p:spPr>
          <a:xfrm>
            <a:off x="722312" y="4406900"/>
            <a:ext cx="7772401" cy="1362075"/>
          </a:xfrm>
          <a:prstGeom prst="rect">
            <a:avLst/>
          </a:prstGeom>
        </p:spPr>
        <p:txBody>
          <a:bodyPr anchor="t"/>
          <a:lstStyle>
            <a:lvl1pPr>
              <a:defRPr i="0" cap="all">
                <a:solidFill>
                  <a:srgbClr val="000000"/>
                </a:solidFill>
                <a:latin typeface="Calibri"/>
                <a:ea typeface="Calibri"/>
                <a:cs typeface="Calibri"/>
                <a:sym typeface="Calibri"/>
              </a:defRPr>
            </a:lvl1pPr>
          </a:lstStyle>
          <a:p>
            <a:pPr>
              <a:defRPr>
                <a:effectLst/>
              </a:defRPr>
            </a:pPr>
            <a:r>
              <a:t>Title Text</a:t>
            </a:r>
          </a:p>
        </p:txBody>
      </p:sp>
      <p:sp>
        <p:nvSpPr>
          <p:cNvPr id="107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888888"/>
                </a:solidFill>
                <a:latin typeface="Calibri"/>
                <a:ea typeface="Calibri"/>
                <a:cs typeface="Calibri"/>
                <a:sym typeface="Calibri"/>
              </a:defRPr>
            </a:lvl1pPr>
            <a:lvl2pPr marL="0" indent="457200">
              <a:spcBef>
                <a:spcPts val="400"/>
              </a:spcBef>
              <a:buClrTx/>
              <a:buSzTx/>
              <a:buNone/>
              <a:defRPr sz="2000" b="0">
                <a:solidFill>
                  <a:srgbClr val="888888"/>
                </a:solidFill>
                <a:latin typeface="Calibri"/>
                <a:ea typeface="Calibri"/>
                <a:cs typeface="Calibri"/>
                <a:sym typeface="Calibri"/>
              </a:defRPr>
            </a:lvl2pPr>
            <a:lvl3pPr marL="0" indent="914400">
              <a:spcBef>
                <a:spcPts val="400"/>
              </a:spcBef>
              <a:buClrTx/>
              <a:buSzTx/>
              <a:buNone/>
              <a:defRPr sz="2000" b="0">
                <a:solidFill>
                  <a:srgbClr val="888888"/>
                </a:solidFill>
                <a:latin typeface="Calibri"/>
                <a:ea typeface="Calibri"/>
                <a:cs typeface="Calibri"/>
                <a:sym typeface="Calibri"/>
              </a:defRPr>
            </a:lvl3pPr>
            <a:lvl4pPr marL="0" indent="1371600">
              <a:spcBef>
                <a:spcPts val="400"/>
              </a:spcBef>
              <a:buClrTx/>
              <a:buSzTx/>
              <a:buNone/>
              <a:defRPr sz="2000" b="0">
                <a:solidFill>
                  <a:srgbClr val="888888"/>
                </a:solidFill>
                <a:latin typeface="Calibri"/>
                <a:ea typeface="Calibri"/>
                <a:cs typeface="Calibri"/>
                <a:sym typeface="Calibri"/>
              </a:defRPr>
            </a:lvl4pPr>
            <a:lvl5pPr marL="0" indent="1828800">
              <a:spcBef>
                <a:spcPts val="400"/>
              </a:spcBef>
              <a:buClrTx/>
              <a:buSzTx/>
              <a:buNone/>
              <a:defRPr sz="2000" b="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76"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Tx/>
              <a:buFont typeface="Arial"/>
              <a:defRPr sz="2800" b="0">
                <a:solidFill>
                  <a:srgbClr val="000000"/>
                </a:solidFill>
                <a:latin typeface="Calibri"/>
                <a:ea typeface="Calibri"/>
                <a:cs typeface="Calibri"/>
                <a:sym typeface="Calibri"/>
              </a:defRPr>
            </a:lvl1pPr>
            <a:lvl2pPr marL="790575" indent="-333375">
              <a:spcBef>
                <a:spcPts val="600"/>
              </a:spcBef>
              <a:buClrTx/>
              <a:buFont typeface="Arial"/>
              <a:defRPr sz="2800" b="0">
                <a:solidFill>
                  <a:srgbClr val="000000"/>
                </a:solidFill>
                <a:latin typeface="Calibri"/>
                <a:ea typeface="Calibri"/>
                <a:cs typeface="Calibri"/>
                <a:sym typeface="Calibri"/>
              </a:defRPr>
            </a:lvl2pPr>
            <a:lvl3pPr marL="1234439" indent="-320039">
              <a:spcBef>
                <a:spcPts val="600"/>
              </a:spcBef>
              <a:buClrTx/>
              <a:buFont typeface="Arial"/>
              <a:defRPr sz="2800" b="0">
                <a:solidFill>
                  <a:srgbClr val="000000"/>
                </a:solidFill>
                <a:latin typeface="Calibri"/>
                <a:ea typeface="Calibri"/>
                <a:cs typeface="Calibri"/>
                <a:sym typeface="Calibri"/>
              </a:defRPr>
            </a:lvl3pPr>
            <a:lvl4pPr marL="1727200" indent="-355600">
              <a:spcBef>
                <a:spcPts val="600"/>
              </a:spcBef>
              <a:buClrTx/>
              <a:buFont typeface="Arial"/>
              <a:defRPr sz="2800" b="0">
                <a:solidFill>
                  <a:srgbClr val="000000"/>
                </a:solidFill>
                <a:latin typeface="Calibri"/>
                <a:ea typeface="Calibri"/>
                <a:cs typeface="Calibri"/>
                <a:sym typeface="Calibri"/>
              </a:defRPr>
            </a:lvl4pPr>
            <a:lvl5pPr marL="2184400" indent="-355600">
              <a:spcBef>
                <a:spcPts val="600"/>
              </a:spcBef>
              <a:buClrTx/>
              <a:buFont typeface="Arial"/>
              <a:defRPr sz="2800"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85"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092"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9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000000"/>
                </a:solidFill>
                <a:latin typeface="Calibri"/>
                <a:ea typeface="Calibri"/>
                <a:cs typeface="Calibri"/>
                <a:sym typeface="Calibri"/>
              </a:defRPr>
            </a:lvl1pPr>
            <a:lvl2pPr marL="0" indent="457200">
              <a:spcBef>
                <a:spcPts val="500"/>
              </a:spcBef>
              <a:buClrTx/>
              <a:buSzTx/>
              <a:buNone/>
              <a:defRPr sz="2400">
                <a:solidFill>
                  <a:srgbClr val="000000"/>
                </a:solidFill>
                <a:latin typeface="Calibri"/>
                <a:ea typeface="Calibri"/>
                <a:cs typeface="Calibri"/>
                <a:sym typeface="Calibri"/>
              </a:defRPr>
            </a:lvl2pPr>
            <a:lvl3pPr marL="0" indent="914400">
              <a:spcBef>
                <a:spcPts val="500"/>
              </a:spcBef>
              <a:buClrTx/>
              <a:buSzTx/>
              <a:buNone/>
              <a:defRPr sz="2400">
                <a:solidFill>
                  <a:srgbClr val="000000"/>
                </a:solidFill>
                <a:latin typeface="Calibri"/>
                <a:ea typeface="Calibri"/>
                <a:cs typeface="Calibri"/>
                <a:sym typeface="Calibri"/>
              </a:defRPr>
            </a:lvl3pPr>
            <a:lvl4pPr marL="0" indent="1371600">
              <a:spcBef>
                <a:spcPts val="500"/>
              </a:spcBef>
              <a:buClrTx/>
              <a:buSzTx/>
              <a:buNone/>
              <a:defRPr sz="2400">
                <a:solidFill>
                  <a:srgbClr val="000000"/>
                </a:solidFill>
                <a:latin typeface="Calibri"/>
                <a:ea typeface="Calibri"/>
                <a:cs typeface="Calibri"/>
                <a:sym typeface="Calibri"/>
              </a:defRPr>
            </a:lvl4pPr>
            <a:lvl5pPr marL="0" indent="1828800">
              <a:spcBef>
                <a:spcPts val="500"/>
              </a:spcBef>
              <a:buClrTx/>
              <a:buSzTx/>
              <a:buNone/>
              <a:defRPr sz="2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9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000000"/>
                </a:solidFill>
                <a:effectLst/>
                <a:latin typeface="Calibri"/>
                <a:ea typeface="Calibri"/>
                <a:cs typeface="Calibri"/>
                <a:sym typeface="Calibri"/>
              </a:defRPr>
            </a:pPr>
            <a:endParaRPr/>
          </a:p>
        </p:txBody>
      </p:sp>
      <p:sp>
        <p:nvSpPr>
          <p:cNvPr id="1095"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103"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11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117" name="Title Text"/>
          <p:cNvSpPr txBox="1">
            <a:spLocks noGrp="1"/>
          </p:cNvSpPr>
          <p:nvPr>
            <p:ph type="title"/>
          </p:nvPr>
        </p:nvSpPr>
        <p:spPr>
          <a:xfrm>
            <a:off x="457200" y="273050"/>
            <a:ext cx="3008314" cy="1162050"/>
          </a:xfrm>
          <a:prstGeom prst="rect">
            <a:avLst/>
          </a:prstGeom>
        </p:spPr>
        <p:txBody>
          <a:bodyPr anchor="b"/>
          <a:lstStyle>
            <a:lvl1pPr>
              <a:defRPr sz="2000" i="0">
                <a:solidFill>
                  <a:srgbClr val="000000"/>
                </a:solidFill>
                <a:latin typeface="Calibri"/>
                <a:ea typeface="Calibri"/>
                <a:cs typeface="Calibri"/>
                <a:sym typeface="Calibri"/>
              </a:defRPr>
            </a:lvl1pPr>
          </a:lstStyle>
          <a:p>
            <a:pPr>
              <a:defRPr>
                <a:effectLst/>
              </a:defRPr>
            </a:pPr>
            <a:r>
              <a:t>Title Text</a:t>
            </a:r>
          </a:p>
        </p:txBody>
      </p:sp>
      <p:sp>
        <p:nvSpPr>
          <p:cNvPr id="1118" name="Body Level One…"/>
          <p:cNvSpPr txBox="1">
            <a:spLocks noGrp="1"/>
          </p:cNvSpPr>
          <p:nvPr>
            <p:ph type="body" idx="1"/>
          </p:nvPr>
        </p:nvSpPr>
        <p:spPr>
          <a:xfrm>
            <a:off x="3575050" y="273050"/>
            <a:ext cx="5111750" cy="5853113"/>
          </a:xfrm>
          <a:prstGeom prst="rect">
            <a:avLst/>
          </a:prstGeom>
        </p:spPr>
        <p:txBody>
          <a:bodyPr>
            <a:normAutofit/>
          </a:bodyPr>
          <a:lstStyle>
            <a:lvl1pPr>
              <a:buClrTx/>
              <a:buFont typeface="Arial"/>
              <a:defRPr b="0">
                <a:solidFill>
                  <a:srgbClr val="000000"/>
                </a:solidFill>
                <a:latin typeface="Calibri"/>
                <a:ea typeface="Calibri"/>
                <a:cs typeface="Calibri"/>
                <a:sym typeface="Calibri"/>
              </a:defRPr>
            </a:lvl1pPr>
            <a:lvl2pPr>
              <a:buClrTx/>
              <a:buFont typeface="Arial"/>
              <a:defRPr b="0">
                <a:solidFill>
                  <a:srgbClr val="000000"/>
                </a:solidFill>
                <a:latin typeface="Calibri"/>
                <a:ea typeface="Calibri"/>
                <a:cs typeface="Calibri"/>
                <a:sym typeface="Calibri"/>
              </a:defRPr>
            </a:lvl2pPr>
            <a:lvl3pPr>
              <a:buClrTx/>
              <a:buFont typeface="Arial"/>
              <a:defRPr b="0">
                <a:solidFill>
                  <a:srgbClr val="000000"/>
                </a:solidFill>
                <a:latin typeface="Calibri"/>
                <a:ea typeface="Calibri"/>
                <a:cs typeface="Calibri"/>
                <a:sym typeface="Calibri"/>
              </a:defRPr>
            </a:lvl3pPr>
            <a:lvl4pPr>
              <a:buClrTx/>
              <a:buFont typeface="Arial"/>
              <a:defRPr b="0">
                <a:solidFill>
                  <a:srgbClr val="000000"/>
                </a:solidFill>
                <a:latin typeface="Calibri"/>
                <a:ea typeface="Calibri"/>
                <a:cs typeface="Calibri"/>
                <a:sym typeface="Calibri"/>
              </a:defRPr>
            </a:lvl4pPr>
            <a:lvl5pPr>
              <a:buClrTx/>
              <a:buFont typeface="Arial"/>
              <a:defRPr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000000"/>
                </a:solidFill>
                <a:effectLst/>
                <a:latin typeface="Calibri"/>
                <a:ea typeface="Calibri"/>
                <a:cs typeface="Calibri"/>
                <a:sym typeface="Calibri"/>
              </a:defRPr>
            </a:pPr>
            <a:endParaRPr/>
          </a:p>
        </p:txBody>
      </p:sp>
      <p:sp>
        <p:nvSpPr>
          <p:cNvPr id="112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1792288" y="4800600"/>
            <a:ext cx="5486401" cy="566738"/>
          </a:xfrm>
          <a:prstGeom prst="rect">
            <a:avLst/>
          </a:prstGeom>
        </p:spPr>
        <p:txBody>
          <a:bodyPr anchor="b"/>
          <a:lstStyle>
            <a:lvl1pPr>
              <a:defRPr sz="2000" i="0">
                <a:solidFill>
                  <a:srgbClr val="000000"/>
                </a:solidFill>
                <a:latin typeface="Calibri"/>
                <a:ea typeface="Calibri"/>
                <a:cs typeface="Calibri"/>
                <a:sym typeface="Calibri"/>
              </a:defRPr>
            </a:lvl1pPr>
          </a:lstStyle>
          <a:p>
            <a:pPr>
              <a:defRPr>
                <a:effectLst/>
              </a:defRPr>
            </a:pPr>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000000"/>
                </a:solidFill>
                <a:latin typeface="Calibri"/>
                <a:ea typeface="Calibri"/>
                <a:cs typeface="Calibri"/>
                <a:sym typeface="Calibri"/>
              </a:defRPr>
            </a:lvl1pPr>
            <a:lvl2pPr marL="0" indent="457200">
              <a:spcBef>
                <a:spcPts val="300"/>
              </a:spcBef>
              <a:buClrTx/>
              <a:buSzTx/>
              <a:buNone/>
              <a:defRPr sz="1400" b="0">
                <a:solidFill>
                  <a:srgbClr val="000000"/>
                </a:solidFill>
                <a:latin typeface="Calibri"/>
                <a:ea typeface="Calibri"/>
                <a:cs typeface="Calibri"/>
                <a:sym typeface="Calibri"/>
              </a:defRPr>
            </a:lvl2pPr>
            <a:lvl3pPr marL="0" indent="914400">
              <a:spcBef>
                <a:spcPts val="300"/>
              </a:spcBef>
              <a:buClrTx/>
              <a:buSzTx/>
              <a:buNone/>
              <a:defRPr sz="1400" b="0">
                <a:solidFill>
                  <a:srgbClr val="000000"/>
                </a:solidFill>
                <a:latin typeface="Calibri"/>
                <a:ea typeface="Calibri"/>
                <a:cs typeface="Calibri"/>
                <a:sym typeface="Calibri"/>
              </a:defRPr>
            </a:lvl3pPr>
            <a:lvl4pPr marL="0" indent="1371600">
              <a:spcBef>
                <a:spcPts val="300"/>
              </a:spcBef>
              <a:buClrTx/>
              <a:buSzTx/>
              <a:buNone/>
              <a:defRPr sz="1400" b="0">
                <a:solidFill>
                  <a:srgbClr val="000000"/>
                </a:solidFill>
                <a:latin typeface="Calibri"/>
                <a:ea typeface="Calibri"/>
                <a:cs typeface="Calibri"/>
                <a:sym typeface="Calibri"/>
              </a:defRPr>
            </a:lvl4pPr>
            <a:lvl5pPr marL="0" indent="1828800">
              <a:spcBef>
                <a:spcPts val="300"/>
              </a:spcBef>
              <a:buClrTx/>
              <a:buSzTx/>
              <a:buNone/>
              <a:defRPr sz="1400"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3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474747"/>
        </a:solidFill>
        <a:effectLst/>
      </p:bgPr>
    </p:bg>
    <p:spTree>
      <p:nvGrpSpPr>
        <p:cNvPr id="1" name=""/>
        <p:cNvGrpSpPr/>
        <p:nvPr/>
      </p:nvGrpSpPr>
      <p:grpSpPr>
        <a:xfrm>
          <a:off x="0" y="0"/>
          <a:ext cx="0" cy="0"/>
          <a:chOff x="0" y="0"/>
          <a:chExt cx="0" cy="0"/>
        </a:xfrm>
      </p:grpSpPr>
      <p:grpSp>
        <p:nvGrpSpPr>
          <p:cNvPr id="1166" name="Group 31"/>
          <p:cNvGrpSpPr/>
          <p:nvPr/>
        </p:nvGrpSpPr>
        <p:grpSpPr>
          <a:xfrm>
            <a:off x="-1" y="-1"/>
            <a:ext cx="9132890" cy="6845301"/>
            <a:chOff x="0" y="0"/>
            <a:chExt cx="9132888" cy="6845300"/>
          </a:xfrm>
        </p:grpSpPr>
        <p:sp>
          <p:nvSpPr>
            <p:cNvPr id="1137"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161" name="Group 26"/>
            <p:cNvGrpSpPr/>
            <p:nvPr/>
          </p:nvGrpSpPr>
          <p:grpSpPr>
            <a:xfrm>
              <a:off x="390524" y="323850"/>
              <a:ext cx="8366127" cy="6172200"/>
              <a:chOff x="0" y="0"/>
              <a:chExt cx="8366125" cy="6172200"/>
            </a:xfrm>
          </p:grpSpPr>
          <p:sp>
            <p:nvSpPr>
              <p:cNvPr id="1138"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39"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0"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1"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2"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3"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4"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5"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6"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7"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8"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49"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0"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1"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2"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3"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4"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5"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6"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7"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8"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59"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60"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165" name="Group 30"/>
            <p:cNvGrpSpPr/>
            <p:nvPr/>
          </p:nvGrpSpPr>
          <p:grpSpPr>
            <a:xfrm>
              <a:off x="-1" y="-1"/>
              <a:ext cx="1978026" cy="1955801"/>
              <a:chOff x="0" y="0"/>
              <a:chExt cx="1978025" cy="1955800"/>
            </a:xfrm>
          </p:grpSpPr>
          <p:sp>
            <p:nvSpPr>
              <p:cNvPr id="1162"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63"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64"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167" name="Title Text"/>
          <p:cNvSpPr txBox="1">
            <a:spLocks noGrp="1"/>
          </p:cNvSpPr>
          <p:nvPr>
            <p:ph type="title"/>
          </p:nvPr>
        </p:nvSpPr>
        <p:spPr>
          <a:xfrm>
            <a:off x="685800" y="2130425"/>
            <a:ext cx="7772400" cy="1470025"/>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1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5F5F5F"/>
        </a:solidFill>
        <a:effectLst/>
      </p:bgPr>
    </p:bg>
    <p:spTree>
      <p:nvGrpSpPr>
        <p:cNvPr id="1" name=""/>
        <p:cNvGrpSpPr/>
        <p:nvPr/>
      </p:nvGrpSpPr>
      <p:grpSpPr>
        <a:xfrm>
          <a:off x="0" y="0"/>
          <a:ext cx="0" cy="0"/>
          <a:chOff x="0" y="0"/>
          <a:chExt cx="0" cy="0"/>
        </a:xfrm>
      </p:grpSpPr>
      <p:grpSp>
        <p:nvGrpSpPr>
          <p:cNvPr id="143" name="Group 2"/>
          <p:cNvGrpSpPr/>
          <p:nvPr/>
        </p:nvGrpSpPr>
        <p:grpSpPr>
          <a:xfrm>
            <a:off x="0" y="0"/>
            <a:ext cx="9144000" cy="6858000"/>
            <a:chOff x="0" y="0"/>
            <a:chExt cx="9144000" cy="6858000"/>
          </a:xfrm>
        </p:grpSpPr>
        <p:sp>
          <p:nvSpPr>
            <p:cNvPr id="140" name="Rectangle 3"/>
            <p:cNvSpPr/>
            <p:nvPr/>
          </p:nvSpPr>
          <p:spPr>
            <a:xfrm>
              <a:off x="0" y="1143000"/>
              <a:ext cx="9144000" cy="1371600"/>
            </a:xfrm>
            <a:prstGeom prst="rect">
              <a:avLst/>
            </a:prstGeom>
            <a:gradFill flip="none" rotWithShape="1">
              <a:gsLst>
                <a:gs pos="0">
                  <a:srgbClr val="FFFFCC"/>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41"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42" name="Picture 5" descr="Picture 5"/>
            <p:cNvPicPr>
              <a:picLocks noChangeAspect="1"/>
            </p:cNvPicPr>
            <p:nvPr/>
          </p:nvPicPr>
          <p:blipFill>
            <a:blip r:embed="rId2" cstate="print"/>
            <a:srcRect l="5823" t="8493" r="35922"/>
            <a:stretch>
              <a:fillRect/>
            </a:stretch>
          </p:blipFill>
          <p:spPr>
            <a:xfrm>
              <a:off x="0" y="0"/>
              <a:ext cx="9144000" cy="1436688"/>
            </a:xfrm>
            <a:prstGeom prst="rect">
              <a:avLst/>
            </a:prstGeom>
            <a:ln w="12700" cap="flat">
              <a:noFill/>
              <a:miter lim="400000"/>
            </a:ln>
            <a:effectLst/>
          </p:spPr>
        </p:pic>
      </p:grpSp>
      <p:sp>
        <p:nvSpPr>
          <p:cNvPr id="144" name="Title Text"/>
          <p:cNvSpPr txBox="1">
            <a:spLocks noGrp="1"/>
          </p:cNvSpPr>
          <p:nvPr>
            <p:ph type="title"/>
          </p:nvPr>
        </p:nvSpPr>
        <p:spPr>
          <a:xfrm>
            <a:off x="685800" y="2438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45" name="Body Level One…"/>
          <p:cNvSpPr txBox="1">
            <a:spLocks noGrp="1"/>
          </p:cNvSpPr>
          <p:nvPr>
            <p:ph type="body" sz="quarter" idx="1"/>
          </p:nvPr>
        </p:nvSpPr>
        <p:spPr>
          <a:xfrm>
            <a:off x="1371600" y="3962400"/>
            <a:ext cx="6400800" cy="1752600"/>
          </a:xfrm>
          <a:prstGeom prst="rect">
            <a:avLst/>
          </a:prstGeom>
        </p:spPr>
        <p:txBody>
          <a:bodyPr>
            <a:normAutofit/>
          </a:bodyPr>
          <a:lstStyle>
            <a:lvl1pPr marL="0" indent="0" algn="ctr">
              <a:buClrTx/>
              <a:buSzTx/>
              <a:buNone/>
              <a:defRPr b="0">
                <a:solidFill>
                  <a:srgbClr val="EAE8E2"/>
                </a:solidFill>
                <a:latin typeface="Arial Narrow"/>
                <a:ea typeface="Arial Narrow"/>
                <a:cs typeface="Arial Narrow"/>
                <a:sym typeface="Arial Narrow"/>
              </a:defRPr>
            </a:lvl1pPr>
            <a:lvl2pPr algn="ctr">
              <a:buClrTx/>
              <a:buSzPct val="130000"/>
              <a:buBlip>
                <a:blip r:embed="rId3"/>
              </a:buBlip>
              <a:defRPr b="0">
                <a:solidFill>
                  <a:srgbClr val="EAE8E2"/>
                </a:solidFill>
                <a:latin typeface="Arial Narrow"/>
                <a:ea typeface="Arial Narrow"/>
                <a:cs typeface="Arial Narrow"/>
                <a:sym typeface="Arial Narrow"/>
              </a:defRPr>
            </a:lvl2pPr>
            <a:lvl3pPr algn="ctr">
              <a:buClrTx/>
              <a:buChar char="–"/>
              <a:defRPr b="0">
                <a:solidFill>
                  <a:srgbClr val="EAE8E2"/>
                </a:solidFill>
                <a:latin typeface="Arial Narrow"/>
                <a:ea typeface="Arial Narrow"/>
                <a:cs typeface="Arial Narrow"/>
                <a:sym typeface="Arial Narrow"/>
              </a:defRPr>
            </a:lvl3pPr>
            <a:lvl4pPr algn="ctr">
              <a:buClrTx/>
              <a:buChar char="⬥"/>
              <a:defRPr b="0">
                <a:solidFill>
                  <a:srgbClr val="EAE8E2"/>
                </a:solidFill>
                <a:latin typeface="Arial Narrow"/>
                <a:ea typeface="Arial Narrow"/>
                <a:cs typeface="Arial Narrow"/>
                <a:sym typeface="Arial Narrow"/>
              </a:defRPr>
            </a:lvl4pPr>
            <a:lvl5pPr algn="ctr">
              <a:buClrTx/>
              <a:buSzPct val="115000"/>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6" name="Slide Number"/>
          <p:cNvSpPr txBox="1">
            <a:spLocks noGrp="1"/>
          </p:cNvSpPr>
          <p:nvPr>
            <p:ph type="sldNum" sz="quarter" idx="2"/>
          </p:nvPr>
        </p:nvSpPr>
        <p:spPr>
          <a:xfrm>
            <a:off x="8191886" y="64109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474747"/>
        </a:solidFill>
        <a:effectLst/>
      </p:bgPr>
    </p:bg>
    <p:spTree>
      <p:nvGrpSpPr>
        <p:cNvPr id="1" name=""/>
        <p:cNvGrpSpPr/>
        <p:nvPr/>
      </p:nvGrpSpPr>
      <p:grpSpPr>
        <a:xfrm>
          <a:off x="0" y="0"/>
          <a:ext cx="0" cy="0"/>
          <a:chOff x="0" y="0"/>
          <a:chExt cx="0" cy="0"/>
        </a:xfrm>
      </p:grpSpPr>
      <p:grpSp>
        <p:nvGrpSpPr>
          <p:cNvPr id="1205" name="Group 31"/>
          <p:cNvGrpSpPr/>
          <p:nvPr/>
        </p:nvGrpSpPr>
        <p:grpSpPr>
          <a:xfrm>
            <a:off x="-1" y="-1"/>
            <a:ext cx="9132890" cy="6845301"/>
            <a:chOff x="0" y="0"/>
            <a:chExt cx="9132888" cy="6845300"/>
          </a:xfrm>
        </p:grpSpPr>
        <p:sp>
          <p:nvSpPr>
            <p:cNvPr id="1176"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200" name="Group 26"/>
            <p:cNvGrpSpPr/>
            <p:nvPr/>
          </p:nvGrpSpPr>
          <p:grpSpPr>
            <a:xfrm>
              <a:off x="390524" y="323850"/>
              <a:ext cx="8366127" cy="6172200"/>
              <a:chOff x="0" y="0"/>
              <a:chExt cx="8366125" cy="6172200"/>
            </a:xfrm>
          </p:grpSpPr>
          <p:sp>
            <p:nvSpPr>
              <p:cNvPr id="1177"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78"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79"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0"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1"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2"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3"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4"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5"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6"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7"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8"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89"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0"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1"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2"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3"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4"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5"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6"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7"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8"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199"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204" name="Group 30"/>
            <p:cNvGrpSpPr/>
            <p:nvPr/>
          </p:nvGrpSpPr>
          <p:grpSpPr>
            <a:xfrm>
              <a:off x="-1" y="-1"/>
              <a:ext cx="1978026" cy="1955801"/>
              <a:chOff x="0" y="0"/>
              <a:chExt cx="1978025" cy="1955800"/>
            </a:xfrm>
          </p:grpSpPr>
          <p:sp>
            <p:nvSpPr>
              <p:cNvPr id="1201"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02"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03"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206"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07"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0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474747"/>
        </a:solidFill>
        <a:effectLst/>
      </p:bgPr>
    </p:bg>
    <p:spTree>
      <p:nvGrpSpPr>
        <p:cNvPr id="1" name=""/>
        <p:cNvGrpSpPr/>
        <p:nvPr/>
      </p:nvGrpSpPr>
      <p:grpSpPr>
        <a:xfrm>
          <a:off x="0" y="0"/>
          <a:ext cx="0" cy="0"/>
          <a:chOff x="0" y="0"/>
          <a:chExt cx="0" cy="0"/>
        </a:xfrm>
      </p:grpSpPr>
      <p:grpSp>
        <p:nvGrpSpPr>
          <p:cNvPr id="1244" name="Group 31"/>
          <p:cNvGrpSpPr/>
          <p:nvPr/>
        </p:nvGrpSpPr>
        <p:grpSpPr>
          <a:xfrm>
            <a:off x="-1" y="-1"/>
            <a:ext cx="9132890" cy="6845301"/>
            <a:chOff x="0" y="0"/>
            <a:chExt cx="9132888" cy="6845300"/>
          </a:xfrm>
        </p:grpSpPr>
        <p:sp>
          <p:nvSpPr>
            <p:cNvPr id="121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239" name="Group 26"/>
            <p:cNvGrpSpPr/>
            <p:nvPr/>
          </p:nvGrpSpPr>
          <p:grpSpPr>
            <a:xfrm>
              <a:off x="390524" y="323850"/>
              <a:ext cx="8366127" cy="6172200"/>
              <a:chOff x="0" y="0"/>
              <a:chExt cx="8366125" cy="6172200"/>
            </a:xfrm>
          </p:grpSpPr>
          <p:sp>
            <p:nvSpPr>
              <p:cNvPr id="121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1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1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1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2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3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243" name="Group 30"/>
            <p:cNvGrpSpPr/>
            <p:nvPr/>
          </p:nvGrpSpPr>
          <p:grpSpPr>
            <a:xfrm>
              <a:off x="-1" y="-1"/>
              <a:ext cx="1978026" cy="1955801"/>
              <a:chOff x="0" y="0"/>
              <a:chExt cx="1978025" cy="1955800"/>
            </a:xfrm>
          </p:grpSpPr>
          <p:sp>
            <p:nvSpPr>
              <p:cNvPr id="124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4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4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245" name="Title Text"/>
          <p:cNvSpPr txBox="1">
            <a:spLocks noGrp="1"/>
          </p:cNvSpPr>
          <p:nvPr>
            <p:ph type="title"/>
          </p:nvPr>
        </p:nvSpPr>
        <p:spPr>
          <a:xfrm>
            <a:off x="722312" y="4406900"/>
            <a:ext cx="7772401" cy="1362075"/>
          </a:xfrm>
          <a:prstGeom prst="rect">
            <a:avLst/>
          </a:prstGeom>
        </p:spPr>
        <p:txBody>
          <a:bodyPr anchor="t"/>
          <a:lstStyle>
            <a:lvl1pPr>
              <a:defRPr i="0"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474747"/>
        </a:solidFill>
        <a:effectLst/>
      </p:bgPr>
    </p:bg>
    <p:spTree>
      <p:nvGrpSpPr>
        <p:cNvPr id="1" name=""/>
        <p:cNvGrpSpPr/>
        <p:nvPr/>
      </p:nvGrpSpPr>
      <p:grpSpPr>
        <a:xfrm>
          <a:off x="0" y="0"/>
          <a:ext cx="0" cy="0"/>
          <a:chOff x="0" y="0"/>
          <a:chExt cx="0" cy="0"/>
        </a:xfrm>
      </p:grpSpPr>
      <p:grpSp>
        <p:nvGrpSpPr>
          <p:cNvPr id="1283" name="Group 31"/>
          <p:cNvGrpSpPr/>
          <p:nvPr/>
        </p:nvGrpSpPr>
        <p:grpSpPr>
          <a:xfrm>
            <a:off x="-1" y="-1"/>
            <a:ext cx="9132890" cy="6845301"/>
            <a:chOff x="0" y="0"/>
            <a:chExt cx="9132888" cy="6845300"/>
          </a:xfrm>
        </p:grpSpPr>
        <p:sp>
          <p:nvSpPr>
            <p:cNvPr id="125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278" name="Group 26"/>
            <p:cNvGrpSpPr/>
            <p:nvPr/>
          </p:nvGrpSpPr>
          <p:grpSpPr>
            <a:xfrm>
              <a:off x="390524" y="323850"/>
              <a:ext cx="8366127" cy="6172200"/>
              <a:chOff x="0" y="0"/>
              <a:chExt cx="8366125" cy="6172200"/>
            </a:xfrm>
          </p:grpSpPr>
          <p:sp>
            <p:nvSpPr>
              <p:cNvPr id="125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5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5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5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5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6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7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282" name="Group 30"/>
            <p:cNvGrpSpPr/>
            <p:nvPr/>
          </p:nvGrpSpPr>
          <p:grpSpPr>
            <a:xfrm>
              <a:off x="-1" y="-1"/>
              <a:ext cx="1978026" cy="1955801"/>
              <a:chOff x="0" y="0"/>
              <a:chExt cx="1978025" cy="1955800"/>
            </a:xfrm>
          </p:grpSpPr>
          <p:sp>
            <p:nvSpPr>
              <p:cNvPr id="127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8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8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284"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8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8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474747"/>
        </a:solidFill>
        <a:effectLst/>
      </p:bgPr>
    </p:bg>
    <p:spTree>
      <p:nvGrpSpPr>
        <p:cNvPr id="1" name=""/>
        <p:cNvGrpSpPr/>
        <p:nvPr/>
      </p:nvGrpSpPr>
      <p:grpSpPr>
        <a:xfrm>
          <a:off x="0" y="0"/>
          <a:ext cx="0" cy="0"/>
          <a:chOff x="0" y="0"/>
          <a:chExt cx="0" cy="0"/>
        </a:xfrm>
      </p:grpSpPr>
      <p:grpSp>
        <p:nvGrpSpPr>
          <p:cNvPr id="1322" name="Group 31"/>
          <p:cNvGrpSpPr/>
          <p:nvPr/>
        </p:nvGrpSpPr>
        <p:grpSpPr>
          <a:xfrm>
            <a:off x="-1" y="-1"/>
            <a:ext cx="9132890" cy="6845301"/>
            <a:chOff x="0" y="0"/>
            <a:chExt cx="9132888" cy="6845300"/>
          </a:xfrm>
        </p:grpSpPr>
        <p:sp>
          <p:nvSpPr>
            <p:cNvPr id="129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317" name="Group 26"/>
            <p:cNvGrpSpPr/>
            <p:nvPr/>
          </p:nvGrpSpPr>
          <p:grpSpPr>
            <a:xfrm>
              <a:off x="390524" y="323850"/>
              <a:ext cx="8366127" cy="6172200"/>
              <a:chOff x="0" y="0"/>
              <a:chExt cx="8366125" cy="6172200"/>
            </a:xfrm>
          </p:grpSpPr>
          <p:sp>
            <p:nvSpPr>
              <p:cNvPr id="129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9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9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9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9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29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0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321" name="Group 30"/>
            <p:cNvGrpSpPr/>
            <p:nvPr/>
          </p:nvGrpSpPr>
          <p:grpSpPr>
            <a:xfrm>
              <a:off x="-1" y="-1"/>
              <a:ext cx="1978026" cy="1955801"/>
              <a:chOff x="0" y="0"/>
              <a:chExt cx="1978025" cy="1955800"/>
            </a:xfrm>
          </p:grpSpPr>
          <p:sp>
            <p:nvSpPr>
              <p:cNvPr id="131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1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2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323"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32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32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32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474747"/>
        </a:solidFill>
        <a:effectLst/>
      </p:bgPr>
    </p:bg>
    <p:spTree>
      <p:nvGrpSpPr>
        <p:cNvPr id="1" name=""/>
        <p:cNvGrpSpPr/>
        <p:nvPr/>
      </p:nvGrpSpPr>
      <p:grpSpPr>
        <a:xfrm>
          <a:off x="0" y="0"/>
          <a:ext cx="0" cy="0"/>
          <a:chOff x="0" y="0"/>
          <a:chExt cx="0" cy="0"/>
        </a:xfrm>
      </p:grpSpPr>
      <p:grpSp>
        <p:nvGrpSpPr>
          <p:cNvPr id="1362" name="Group 31"/>
          <p:cNvGrpSpPr/>
          <p:nvPr/>
        </p:nvGrpSpPr>
        <p:grpSpPr>
          <a:xfrm>
            <a:off x="-1" y="-1"/>
            <a:ext cx="9132890" cy="6845301"/>
            <a:chOff x="0" y="0"/>
            <a:chExt cx="9132888" cy="6845300"/>
          </a:xfrm>
        </p:grpSpPr>
        <p:sp>
          <p:nvSpPr>
            <p:cNvPr id="133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357" name="Group 26"/>
            <p:cNvGrpSpPr/>
            <p:nvPr/>
          </p:nvGrpSpPr>
          <p:grpSpPr>
            <a:xfrm>
              <a:off x="390524" y="323850"/>
              <a:ext cx="8366127" cy="6172200"/>
              <a:chOff x="0" y="0"/>
              <a:chExt cx="8366125" cy="6172200"/>
            </a:xfrm>
          </p:grpSpPr>
          <p:sp>
            <p:nvSpPr>
              <p:cNvPr id="133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3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3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3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3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3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4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361" name="Group 30"/>
            <p:cNvGrpSpPr/>
            <p:nvPr/>
          </p:nvGrpSpPr>
          <p:grpSpPr>
            <a:xfrm>
              <a:off x="-1" y="-1"/>
              <a:ext cx="1978026" cy="1955801"/>
              <a:chOff x="0" y="0"/>
              <a:chExt cx="1978025" cy="1955800"/>
            </a:xfrm>
          </p:grpSpPr>
          <p:sp>
            <p:nvSpPr>
              <p:cNvPr id="135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5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6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363"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36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474747"/>
        </a:solidFill>
        <a:effectLst/>
      </p:bgPr>
    </p:bg>
    <p:spTree>
      <p:nvGrpSpPr>
        <p:cNvPr id="1" name=""/>
        <p:cNvGrpSpPr/>
        <p:nvPr/>
      </p:nvGrpSpPr>
      <p:grpSpPr>
        <a:xfrm>
          <a:off x="0" y="0"/>
          <a:ext cx="0" cy="0"/>
          <a:chOff x="0" y="0"/>
          <a:chExt cx="0" cy="0"/>
        </a:xfrm>
      </p:grpSpPr>
      <p:grpSp>
        <p:nvGrpSpPr>
          <p:cNvPr id="1400" name="Group 31"/>
          <p:cNvGrpSpPr/>
          <p:nvPr/>
        </p:nvGrpSpPr>
        <p:grpSpPr>
          <a:xfrm>
            <a:off x="-1" y="-1"/>
            <a:ext cx="9132890" cy="6845301"/>
            <a:chOff x="0" y="0"/>
            <a:chExt cx="9132888" cy="6845300"/>
          </a:xfrm>
        </p:grpSpPr>
        <p:sp>
          <p:nvSpPr>
            <p:cNvPr id="137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395" name="Group 26"/>
            <p:cNvGrpSpPr/>
            <p:nvPr/>
          </p:nvGrpSpPr>
          <p:grpSpPr>
            <a:xfrm>
              <a:off x="390524" y="323850"/>
              <a:ext cx="8366127" cy="6172200"/>
              <a:chOff x="0" y="0"/>
              <a:chExt cx="8366125" cy="6172200"/>
            </a:xfrm>
          </p:grpSpPr>
          <p:sp>
            <p:nvSpPr>
              <p:cNvPr id="137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7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8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399" name="Group 30"/>
            <p:cNvGrpSpPr/>
            <p:nvPr/>
          </p:nvGrpSpPr>
          <p:grpSpPr>
            <a:xfrm>
              <a:off x="-1" y="-1"/>
              <a:ext cx="1978026" cy="1955801"/>
              <a:chOff x="0" y="0"/>
              <a:chExt cx="1978025" cy="1955800"/>
            </a:xfrm>
          </p:grpSpPr>
          <p:sp>
            <p:nvSpPr>
              <p:cNvPr id="139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39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40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474747"/>
        </a:solidFill>
        <a:effectLst/>
      </p:bgPr>
    </p:bg>
    <p:spTree>
      <p:nvGrpSpPr>
        <p:cNvPr id="1" name=""/>
        <p:cNvGrpSpPr/>
        <p:nvPr/>
      </p:nvGrpSpPr>
      <p:grpSpPr>
        <a:xfrm>
          <a:off x="0" y="0"/>
          <a:ext cx="0" cy="0"/>
          <a:chOff x="0" y="0"/>
          <a:chExt cx="0" cy="0"/>
        </a:xfrm>
      </p:grpSpPr>
      <p:grpSp>
        <p:nvGrpSpPr>
          <p:cNvPr id="1437" name="Group 31"/>
          <p:cNvGrpSpPr/>
          <p:nvPr/>
        </p:nvGrpSpPr>
        <p:grpSpPr>
          <a:xfrm>
            <a:off x="-1" y="-1"/>
            <a:ext cx="9132890" cy="6845301"/>
            <a:chOff x="0" y="0"/>
            <a:chExt cx="9132888" cy="6845300"/>
          </a:xfrm>
        </p:grpSpPr>
        <p:sp>
          <p:nvSpPr>
            <p:cNvPr id="140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432" name="Group 26"/>
            <p:cNvGrpSpPr/>
            <p:nvPr/>
          </p:nvGrpSpPr>
          <p:grpSpPr>
            <a:xfrm>
              <a:off x="390524" y="323850"/>
              <a:ext cx="8366127" cy="6172200"/>
              <a:chOff x="0" y="0"/>
              <a:chExt cx="8366125" cy="6172200"/>
            </a:xfrm>
          </p:grpSpPr>
          <p:sp>
            <p:nvSpPr>
              <p:cNvPr id="140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1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2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3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3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436" name="Group 30"/>
            <p:cNvGrpSpPr/>
            <p:nvPr/>
          </p:nvGrpSpPr>
          <p:grpSpPr>
            <a:xfrm>
              <a:off x="-1" y="-1"/>
              <a:ext cx="1978026" cy="1955801"/>
              <a:chOff x="0" y="0"/>
              <a:chExt cx="1978025" cy="1955800"/>
            </a:xfrm>
          </p:grpSpPr>
          <p:sp>
            <p:nvSpPr>
              <p:cNvPr id="143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3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3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438" name="Title Text"/>
          <p:cNvSpPr txBox="1">
            <a:spLocks noGrp="1"/>
          </p:cNvSpPr>
          <p:nvPr>
            <p:ph type="title"/>
          </p:nvPr>
        </p:nvSpPr>
        <p:spPr>
          <a:xfrm>
            <a:off x="457200" y="273050"/>
            <a:ext cx="3008314" cy="1162050"/>
          </a:xfrm>
          <a:prstGeom prst="rect">
            <a:avLst/>
          </a:prstGeom>
        </p:spPr>
        <p:txBody>
          <a:bodyPr anchor="b"/>
          <a:lstStyle>
            <a:lvl1pPr>
              <a:defRPr sz="200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44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474747"/>
        </a:solidFill>
        <a:effectLst/>
      </p:bgPr>
    </p:bg>
    <p:spTree>
      <p:nvGrpSpPr>
        <p:cNvPr id="1" name=""/>
        <p:cNvGrpSpPr/>
        <p:nvPr/>
      </p:nvGrpSpPr>
      <p:grpSpPr>
        <a:xfrm>
          <a:off x="0" y="0"/>
          <a:ext cx="0" cy="0"/>
          <a:chOff x="0" y="0"/>
          <a:chExt cx="0" cy="0"/>
        </a:xfrm>
      </p:grpSpPr>
      <p:grpSp>
        <p:nvGrpSpPr>
          <p:cNvPr id="1477" name="Group 31"/>
          <p:cNvGrpSpPr/>
          <p:nvPr/>
        </p:nvGrpSpPr>
        <p:grpSpPr>
          <a:xfrm>
            <a:off x="-1" y="-1"/>
            <a:ext cx="9132890" cy="6845301"/>
            <a:chOff x="0" y="0"/>
            <a:chExt cx="9132888" cy="6845300"/>
          </a:xfrm>
        </p:grpSpPr>
        <p:sp>
          <p:nvSpPr>
            <p:cNvPr id="14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472" name="Group 26"/>
            <p:cNvGrpSpPr/>
            <p:nvPr/>
          </p:nvGrpSpPr>
          <p:grpSpPr>
            <a:xfrm>
              <a:off x="390524" y="323850"/>
              <a:ext cx="8366127" cy="6172200"/>
              <a:chOff x="0" y="0"/>
              <a:chExt cx="8366125" cy="6172200"/>
            </a:xfrm>
          </p:grpSpPr>
          <p:sp>
            <p:nvSpPr>
              <p:cNvPr id="14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476" name="Group 30"/>
            <p:cNvGrpSpPr/>
            <p:nvPr/>
          </p:nvGrpSpPr>
          <p:grpSpPr>
            <a:xfrm>
              <a:off x="-1" y="-1"/>
              <a:ext cx="1978026" cy="1955801"/>
              <a:chOff x="0" y="0"/>
              <a:chExt cx="1978025" cy="1955800"/>
            </a:xfrm>
          </p:grpSpPr>
          <p:sp>
            <p:nvSpPr>
              <p:cNvPr id="14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478" name="Title Text"/>
          <p:cNvSpPr txBox="1">
            <a:spLocks noGrp="1"/>
          </p:cNvSpPr>
          <p:nvPr>
            <p:ph type="title"/>
          </p:nvPr>
        </p:nvSpPr>
        <p:spPr>
          <a:xfrm>
            <a:off x="1792288" y="4800600"/>
            <a:ext cx="5486401" cy="566738"/>
          </a:xfrm>
          <a:prstGeom prst="rect">
            <a:avLst/>
          </a:prstGeom>
        </p:spPr>
        <p:txBody>
          <a:bodyPr anchor="b"/>
          <a:lstStyle>
            <a:lvl1pPr>
              <a:defRPr sz="200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47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a:p>
        </p:txBody>
      </p:sp>
      <p:sp>
        <p:nvSpPr>
          <p:cNvPr id="14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48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474747"/>
        </a:solidFill>
        <a:effectLst/>
      </p:bgPr>
    </p:bg>
    <p:spTree>
      <p:nvGrpSpPr>
        <p:cNvPr id="1" name=""/>
        <p:cNvGrpSpPr/>
        <p:nvPr/>
      </p:nvGrpSpPr>
      <p:grpSpPr>
        <a:xfrm>
          <a:off x="0" y="0"/>
          <a:ext cx="0" cy="0"/>
          <a:chOff x="0" y="0"/>
          <a:chExt cx="0" cy="0"/>
        </a:xfrm>
      </p:grpSpPr>
      <p:grpSp>
        <p:nvGrpSpPr>
          <p:cNvPr id="1517" name="Group 2"/>
          <p:cNvGrpSpPr/>
          <p:nvPr/>
        </p:nvGrpSpPr>
        <p:grpSpPr>
          <a:xfrm>
            <a:off x="-1" y="-1"/>
            <a:ext cx="9132890" cy="6845301"/>
            <a:chOff x="0" y="0"/>
            <a:chExt cx="9132888" cy="6845300"/>
          </a:xfrm>
        </p:grpSpPr>
        <p:sp>
          <p:nvSpPr>
            <p:cNvPr id="148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nvGrpSpPr>
            <p:cNvPr id="1512" name="Group 4"/>
            <p:cNvGrpSpPr/>
            <p:nvPr/>
          </p:nvGrpSpPr>
          <p:grpSpPr>
            <a:xfrm>
              <a:off x="390524" y="323850"/>
              <a:ext cx="8366127" cy="6172200"/>
              <a:chOff x="0" y="0"/>
              <a:chExt cx="8366125" cy="6172200"/>
            </a:xfrm>
          </p:grpSpPr>
          <p:sp>
            <p:nvSpPr>
              <p:cNvPr id="1489"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1"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2"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3"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7"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8"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49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0"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1"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2"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3"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4"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6"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7"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8"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0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10"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11"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nvGrpSpPr>
            <p:cNvPr id="1516" name="Group 28"/>
            <p:cNvGrpSpPr/>
            <p:nvPr/>
          </p:nvGrpSpPr>
          <p:grpSpPr>
            <a:xfrm>
              <a:off x="-1" y="-1"/>
              <a:ext cx="1978026" cy="1955801"/>
              <a:chOff x="0" y="0"/>
              <a:chExt cx="1978025" cy="1955800"/>
            </a:xfrm>
          </p:grpSpPr>
          <p:sp>
            <p:nvSpPr>
              <p:cNvPr id="151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1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1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grpSp>
      </p:grpSp>
      <p:sp>
        <p:nvSpPr>
          <p:cNvPr id="1518"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b="0">
                <a:solidFill>
                  <a:srgbClr val="FFFFFF"/>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1519"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rgbClr val="000000"/>
              </a:solidFill>
              <a:latin typeface="Arial Narrow"/>
              <a:ea typeface="Arial Narrow"/>
              <a:cs typeface="Arial Narrow"/>
              <a:sym typeface="Arial Narrow"/>
            </a:endParaRPr>
          </a:p>
          <a:p>
            <a:pPr>
              <a:defRPr sz="2000">
                <a:solidFill>
                  <a:srgbClr val="FFD34A"/>
                </a:solidFill>
                <a:latin typeface="Times Roman"/>
                <a:ea typeface="Times Roman"/>
                <a:cs typeface="Times Roman"/>
                <a:sym typeface="Times Roman"/>
              </a:defRPr>
            </a:pPr>
            <a:r>
              <a:t>        THE                                    </a:t>
            </a:r>
            <a:endParaRPr>
              <a:solidFill>
                <a:srgbClr val="000000"/>
              </a:solidFill>
              <a:latin typeface="Arial Narrow"/>
              <a:ea typeface="Arial Narrow"/>
              <a:cs typeface="Arial Narrow"/>
              <a:sym typeface="Arial Narrow"/>
            </a:endParaRPr>
          </a:p>
          <a:p>
            <a:pPr>
              <a:defRPr sz="2000">
                <a:solidFill>
                  <a:srgbClr val="FFD34A"/>
                </a:solidFill>
                <a:latin typeface="Times Roman"/>
                <a:ea typeface="Times Roman"/>
                <a:cs typeface="Times Roman"/>
                <a:sym typeface="Times Roman"/>
              </a:defRPr>
            </a:pPr>
            <a:r>
              <a:t>   STAGE</a:t>
            </a:r>
          </a:p>
        </p:txBody>
      </p:sp>
      <p:sp>
        <p:nvSpPr>
          <p:cNvPr id="152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75F55"/>
        </a:solidFill>
        <a:effectLst/>
      </p:bgPr>
    </p:bg>
    <p:spTree>
      <p:nvGrpSpPr>
        <p:cNvPr id="1" name=""/>
        <p:cNvGrpSpPr/>
        <p:nvPr/>
      </p:nvGrpSpPr>
      <p:grpSpPr>
        <a:xfrm>
          <a:off x="0" y="0"/>
          <a:ext cx="0" cy="0"/>
          <a:chOff x="0" y="0"/>
          <a:chExt cx="0" cy="0"/>
        </a:xfrm>
      </p:grpSpPr>
      <p:sp>
        <p:nvSpPr>
          <p:cNvPr id="1527" name="Rectangle 3"/>
          <p:cNvSpPr/>
          <p:nvPr/>
        </p:nvSpPr>
        <p:spPr>
          <a:xfrm>
            <a:off x="0" y="5970587"/>
            <a:ext cx="9144000" cy="887413"/>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28" name="Rectangle 4"/>
          <p:cNvSpPr/>
          <p:nvPr/>
        </p:nvSpPr>
        <p:spPr>
          <a:xfrm>
            <a:off x="-9526" y="6053137"/>
            <a:ext cx="2249490" cy="712788"/>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29" name="Rectangle 5"/>
          <p:cNvSpPr/>
          <p:nvPr/>
        </p:nvSpPr>
        <p:spPr>
          <a:xfrm>
            <a:off x="2359025" y="6043612"/>
            <a:ext cx="6784975" cy="714376"/>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30" name="Title Text"/>
          <p:cNvSpPr txBox="1">
            <a:spLocks noGrp="1"/>
          </p:cNvSpPr>
          <p:nvPr>
            <p:ph type="title"/>
          </p:nvPr>
        </p:nvSpPr>
        <p:spPr>
          <a:xfrm>
            <a:off x="2362200" y="4038600"/>
            <a:ext cx="6477000" cy="1828800"/>
          </a:xfrm>
          <a:prstGeom prst="rect">
            <a:avLst/>
          </a:prstGeom>
        </p:spPr>
        <p:txBody>
          <a:bodyPr anchor="b"/>
          <a:lstStyle>
            <a:lvl1pPr>
              <a:defRPr sz="4400" b="0" i="0" cap="all">
                <a:solidFill>
                  <a:srgbClr val="EBDDC3"/>
                </a:solidFill>
                <a:latin typeface="Tw Cen MT"/>
                <a:ea typeface="Tw Cen MT"/>
                <a:cs typeface="Tw Cen MT"/>
                <a:sym typeface="Tw Cen MT"/>
              </a:defRPr>
            </a:lvl1pPr>
          </a:lstStyle>
          <a:p>
            <a:pPr>
              <a:defRPr>
                <a:effectLst/>
              </a:defRPr>
            </a:pPr>
            <a:r>
              <a:t>Title Text</a:t>
            </a:r>
          </a:p>
        </p:txBody>
      </p:sp>
      <p:sp>
        <p:nvSpPr>
          <p:cNvPr id="1531" name="Body Level One…"/>
          <p:cNvSpPr txBox="1">
            <a:spLocks noGrp="1"/>
          </p:cNvSpPr>
          <p:nvPr>
            <p:ph type="body" sz="quarter" idx="1"/>
          </p:nvPr>
        </p:nvSpPr>
        <p:spPr>
          <a:xfrm>
            <a:off x="2362200" y="6050036"/>
            <a:ext cx="6705600" cy="685801"/>
          </a:xfrm>
          <a:prstGeom prst="rect">
            <a:avLst/>
          </a:prstGeom>
        </p:spPr>
        <p:txBody>
          <a:bodyPr anchor="ctr">
            <a:normAutofit/>
          </a:bodyPr>
          <a:lstStyle>
            <a:lvl1pPr marL="0" indent="0">
              <a:buClrTx/>
              <a:buSzTx/>
              <a:buNone/>
              <a:defRPr sz="2600" b="0">
                <a:solidFill>
                  <a:srgbClr val="FFFFFF"/>
                </a:solidFill>
                <a:latin typeface="Tw Cen MT"/>
                <a:ea typeface="Tw Cen MT"/>
                <a:cs typeface="Tw Cen MT"/>
                <a:sym typeface="Tw Cen MT"/>
              </a:defRPr>
            </a:lvl1pPr>
            <a:lvl2pPr marL="0" indent="457200">
              <a:buClrTx/>
              <a:buSzTx/>
              <a:buNone/>
              <a:defRPr sz="2600" b="0">
                <a:solidFill>
                  <a:srgbClr val="FFFFFF"/>
                </a:solidFill>
                <a:latin typeface="Tw Cen MT"/>
                <a:ea typeface="Tw Cen MT"/>
                <a:cs typeface="Tw Cen MT"/>
                <a:sym typeface="Tw Cen MT"/>
              </a:defRPr>
            </a:lvl2pPr>
            <a:lvl3pPr marL="0" indent="914400">
              <a:buClrTx/>
              <a:buSzTx/>
              <a:buNone/>
              <a:defRPr sz="2600" b="0">
                <a:solidFill>
                  <a:srgbClr val="FFFFFF"/>
                </a:solidFill>
                <a:latin typeface="Tw Cen MT"/>
                <a:ea typeface="Tw Cen MT"/>
                <a:cs typeface="Tw Cen MT"/>
                <a:sym typeface="Tw Cen MT"/>
              </a:defRPr>
            </a:lvl3pPr>
            <a:lvl4pPr marL="0" indent="1371600">
              <a:buClrTx/>
              <a:buSzTx/>
              <a:buNone/>
              <a:defRPr sz="2600" b="0">
                <a:solidFill>
                  <a:srgbClr val="FFFFFF"/>
                </a:solidFill>
                <a:latin typeface="Tw Cen MT"/>
                <a:ea typeface="Tw Cen MT"/>
                <a:cs typeface="Tw Cen MT"/>
                <a:sym typeface="Tw Cen MT"/>
              </a:defRPr>
            </a:lvl4pPr>
            <a:lvl5pPr marL="0" indent="1828800">
              <a:buClrTx/>
              <a:buSzTx/>
              <a:buNone/>
              <a:defRPr sz="2600" b="0">
                <a:solidFill>
                  <a:srgbClr val="FFFFFF"/>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32" name="Slide Number"/>
          <p:cNvSpPr txBox="1">
            <a:spLocks noGrp="1"/>
          </p:cNvSpPr>
          <p:nvPr>
            <p:ph type="sldNum" sz="quarter" idx="2"/>
          </p:nvPr>
        </p:nvSpPr>
        <p:spPr>
          <a:xfrm>
            <a:off x="8273660" y="278129"/>
            <a:ext cx="292880" cy="281941"/>
          </a:xfrm>
          <a:prstGeom prst="rect">
            <a:avLst/>
          </a:prstGeom>
        </p:spPr>
        <p:txBody>
          <a:bodyPr anchor="ctr">
            <a:normAutofit/>
          </a:bodyPr>
          <a:lstStyle>
            <a:lvl1pPr algn="ctr">
              <a:spcBef>
                <a:spcPts val="0"/>
              </a:spcBef>
              <a:defRPr b="1">
                <a:solidFill>
                  <a:srgbClr val="EBDDC3"/>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image" Target="../media/image1.png"/><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10.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1.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1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14.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1.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15.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16.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17.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2.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18.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19.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image" Target="../media/image13.emf"/><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20.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22.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23.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7.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24.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25.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26.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27.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slideLayout" Target="../slideLayouts/slideLayout466.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5" Type="http://schemas.openxmlformats.org/officeDocument/2006/relationships/image" Target="../media/image15.jpeg"/><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theme" Target="../theme/theme3.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theme" Target="../theme/theme30.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theme" Target="../theme/theme31.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32.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18" Type="http://schemas.openxmlformats.org/officeDocument/2006/relationships/theme" Target="../theme/theme33.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17" Type="http://schemas.openxmlformats.org/officeDocument/2006/relationships/slideLayout" Target="../slideLayouts/slideLayout531.xml"/><Relationship Id="rId2" Type="http://schemas.openxmlformats.org/officeDocument/2006/relationships/slideLayout" Target="../slideLayouts/slideLayout516.xml"/><Relationship Id="rId16" Type="http://schemas.openxmlformats.org/officeDocument/2006/relationships/slideLayout" Target="../slideLayouts/slideLayout530.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4.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7.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8.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9.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E9"/>
        </a:solidFill>
        <a:effectLst/>
      </p:bgPr>
    </p:bg>
    <p:spTree>
      <p:nvGrpSpPr>
        <p:cNvPr id="1" name=""/>
        <p:cNvGrpSpPr/>
        <p:nvPr/>
      </p:nvGrpSpPr>
      <p:grpSpPr>
        <a:xfrm>
          <a:off x="0" y="0"/>
          <a:ext cx="0" cy="0"/>
          <a:chOff x="0" y="0"/>
          <a:chExt cx="0" cy="0"/>
        </a:xfrm>
      </p:grpSpPr>
      <p:sp>
        <p:nvSpPr>
          <p:cNvPr id="2" name="Line 2"/>
          <p:cNvSpPr/>
          <p:nvPr/>
        </p:nvSpPr>
        <p:spPr>
          <a:xfrm>
            <a:off x="-1" y="1524000"/>
            <a:ext cx="9144001" cy="1588"/>
          </a:xfrm>
          <a:prstGeom prst="line">
            <a:avLst/>
          </a:prstGeom>
          <a:ln w="19050">
            <a:solidFill>
              <a:srgbClr val="366B1B"/>
            </a:solidFill>
          </a:ln>
        </p:spPr>
        <p:txBody>
          <a:bodyPr lIns="45719" rIns="45719"/>
          <a:lstStyle/>
          <a:p>
            <a:endParaRPr/>
          </a:p>
        </p:txBody>
      </p:sp>
      <p:sp>
        <p:nvSpPr>
          <p:cNvPr id="3"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4" name="Rectangle 4"/>
          <p:cNvSpPr/>
          <p:nvPr/>
        </p:nvSpPr>
        <p:spPr>
          <a:xfrm>
            <a:off x="0" y="0"/>
            <a:ext cx="9144000" cy="1524000"/>
          </a:xfrm>
          <a:prstGeom prst="rect">
            <a:avLst/>
          </a:prstGeom>
          <a:blipFill>
            <a:blip r:embed="rId170" cstate="print"/>
          </a:blip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5" name="Rectangle 5"/>
          <p:cNvSpPr/>
          <p:nvPr/>
        </p:nvSpPr>
        <p:spPr>
          <a:xfrm>
            <a:off x="0" y="6553200"/>
            <a:ext cx="9144000" cy="304800"/>
          </a:xfrm>
          <a:prstGeom prst="rect">
            <a:avLst/>
          </a:prstGeom>
          <a:blipFill>
            <a:blip r:embed="rId170" cstate="print"/>
          </a:blip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6" name="Line 6"/>
          <p:cNvSpPr/>
          <p:nvPr/>
        </p:nvSpPr>
        <p:spPr>
          <a:xfrm>
            <a:off x="-1" y="6553199"/>
            <a:ext cx="9144001" cy="1589"/>
          </a:xfrm>
          <a:prstGeom prst="line">
            <a:avLst/>
          </a:prstGeom>
          <a:ln w="19050">
            <a:solidFill>
              <a:srgbClr val="366B1B"/>
            </a:solidFill>
          </a:ln>
        </p:spPr>
        <p:txBody>
          <a:bodyPr lIns="45719" rIns="45719"/>
          <a:lstStyle/>
          <a:p>
            <a:endParaRPr/>
          </a:p>
        </p:txBody>
      </p:sp>
      <p:sp>
        <p:nvSpPr>
          <p:cNvPr id="7"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8" name="Title Text"/>
          <p:cNvSpPr txBox="1">
            <a:spLocks noGrp="1"/>
          </p:cNvSpPr>
          <p:nvPr>
            <p:ph type="title"/>
          </p:nvPr>
        </p:nvSpPr>
        <p:spPr>
          <a:xfrm>
            <a:off x="685800" y="3048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9"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8176259" y="6289675"/>
            <a:ext cx="281941" cy="287087"/>
          </a:xfrm>
          <a:prstGeom prst="rect">
            <a:avLst/>
          </a:prstGeom>
          <a:ln w="12700">
            <a:miter lim="400000"/>
          </a:ln>
        </p:spPr>
        <p:txBody>
          <a:bodyPr wrap="none" lIns="45719" rIns="45719">
            <a:spAutoFit/>
          </a:bodyPr>
          <a:lstStyle>
            <a:lvl1pPr algn="r">
              <a:spcBef>
                <a:spcPts val="800"/>
              </a:spcBef>
              <a:defRPr sz="1400" b="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81" r:id="rId26"/>
    <p:sldLayoutId id="2147483682" r:id="rId27"/>
    <p:sldLayoutId id="2147483683" r:id="rId28"/>
    <p:sldLayoutId id="2147483684" r:id="rId29"/>
    <p:sldLayoutId id="2147483685" r:id="rId30"/>
    <p:sldLayoutId id="2147483686"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700" r:id="rId43"/>
    <p:sldLayoutId id="2147483701" r:id="rId44"/>
    <p:sldLayoutId id="2147483702" r:id="rId45"/>
    <p:sldLayoutId id="2147483703" r:id="rId46"/>
    <p:sldLayoutId id="2147483706" r:id="rId47"/>
    <p:sldLayoutId id="2147483707" r:id="rId48"/>
    <p:sldLayoutId id="2147483708" r:id="rId49"/>
    <p:sldLayoutId id="2147483709" r:id="rId50"/>
    <p:sldLayoutId id="2147483710" r:id="rId51"/>
    <p:sldLayoutId id="2147483712" r:id="rId52"/>
    <p:sldLayoutId id="2147483713" r:id="rId53"/>
    <p:sldLayoutId id="2147483714" r:id="rId54"/>
    <p:sldLayoutId id="2147483715" r:id="rId55"/>
    <p:sldLayoutId id="2147483716" r:id="rId56"/>
    <p:sldLayoutId id="2147483717"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 id="2147483751" r:id="rId89"/>
    <p:sldLayoutId id="2147483752" r:id="rId90"/>
    <p:sldLayoutId id="2147483753" r:id="rId91"/>
    <p:sldLayoutId id="2147483754" r:id="rId92"/>
    <p:sldLayoutId id="2147483755" r:id="rId93"/>
    <p:sldLayoutId id="2147483756" r:id="rId94"/>
    <p:sldLayoutId id="2147483757" r:id="rId95"/>
    <p:sldLayoutId id="2147483758" r:id="rId96"/>
    <p:sldLayoutId id="2147483759" r:id="rId97"/>
    <p:sldLayoutId id="2147483760" r:id="rId98"/>
    <p:sldLayoutId id="2147483761" r:id="rId99"/>
    <p:sldLayoutId id="2147483762" r:id="rId100"/>
    <p:sldLayoutId id="2147483763" r:id="rId101"/>
    <p:sldLayoutId id="2147483764" r:id="rId102"/>
    <p:sldLayoutId id="2147483765" r:id="rId103"/>
    <p:sldLayoutId id="2147483766" r:id="rId104"/>
    <p:sldLayoutId id="2147483768" r:id="rId105"/>
    <p:sldLayoutId id="2147483769" r:id="rId106"/>
    <p:sldLayoutId id="2147483770" r:id="rId107"/>
    <p:sldLayoutId id="2147483771" r:id="rId108"/>
    <p:sldLayoutId id="2147483772" r:id="rId109"/>
    <p:sldLayoutId id="2147483773" r:id="rId110"/>
    <p:sldLayoutId id="2147483775" r:id="rId111"/>
    <p:sldLayoutId id="2147483776" r:id="rId112"/>
    <p:sldLayoutId id="2147483777" r:id="rId113"/>
    <p:sldLayoutId id="2147483778" r:id="rId114"/>
    <p:sldLayoutId id="2147483779" r:id="rId115"/>
    <p:sldLayoutId id="2147483780" r:id="rId116"/>
    <p:sldLayoutId id="2147483781" r:id="rId117"/>
    <p:sldLayoutId id="2147483782" r:id="rId118"/>
    <p:sldLayoutId id="2147483783" r:id="rId119"/>
    <p:sldLayoutId id="2147483784" r:id="rId120"/>
    <p:sldLayoutId id="2147483785" r:id="rId121"/>
    <p:sldLayoutId id="2147483786" r:id="rId122"/>
    <p:sldLayoutId id="2147483787" r:id="rId123"/>
    <p:sldLayoutId id="2147483789" r:id="rId124"/>
    <p:sldLayoutId id="2147483790" r:id="rId125"/>
    <p:sldLayoutId id="2147483791" r:id="rId126"/>
    <p:sldLayoutId id="2147483792" r:id="rId127"/>
    <p:sldLayoutId id="2147483793" r:id="rId128"/>
    <p:sldLayoutId id="2147483794" r:id="rId129"/>
    <p:sldLayoutId id="2147483796" r:id="rId130"/>
    <p:sldLayoutId id="2147483797" r:id="rId131"/>
    <p:sldLayoutId id="2147483798" r:id="rId132"/>
    <p:sldLayoutId id="2147483799" r:id="rId133"/>
    <p:sldLayoutId id="2147483801" r:id="rId134"/>
    <p:sldLayoutId id="2147483802" r:id="rId135"/>
    <p:sldLayoutId id="2147483803" r:id="rId136"/>
    <p:sldLayoutId id="2147483804" r:id="rId137"/>
    <p:sldLayoutId id="2147483805" r:id="rId138"/>
    <p:sldLayoutId id="2147483806" r:id="rId139"/>
    <p:sldLayoutId id="2147483808" r:id="rId140"/>
    <p:sldLayoutId id="2147483809" r:id="rId141"/>
    <p:sldLayoutId id="2147483810" r:id="rId142"/>
    <p:sldLayoutId id="2147483812" r:id="rId143"/>
    <p:sldLayoutId id="2147483813" r:id="rId144"/>
    <p:sldLayoutId id="2147483814" r:id="rId145"/>
    <p:sldLayoutId id="2147483815" r:id="rId146"/>
    <p:sldLayoutId id="2147483816" r:id="rId147"/>
    <p:sldLayoutId id="2147483817" r:id="rId148"/>
    <p:sldLayoutId id="2147483818" r:id="rId149"/>
    <p:sldLayoutId id="2147483819" r:id="rId150"/>
    <p:sldLayoutId id="2147483820" r:id="rId151"/>
    <p:sldLayoutId id="2147483822" r:id="rId152"/>
    <p:sldLayoutId id="2147483823" r:id="rId153"/>
    <p:sldLayoutId id="2147483824" r:id="rId154"/>
    <p:sldLayoutId id="2147483825" r:id="rId155"/>
    <p:sldLayoutId id="2147483826" r:id="rId156"/>
    <p:sldLayoutId id="2147483827" r:id="rId157"/>
    <p:sldLayoutId id="2147483828" r:id="rId158"/>
    <p:sldLayoutId id="2147483829" r:id="rId159"/>
    <p:sldLayoutId id="2147483830" r:id="rId160"/>
    <p:sldLayoutId id="2147483831" r:id="rId161"/>
    <p:sldLayoutId id="2147483832" r:id="rId162"/>
    <p:sldLayoutId id="2147483833" r:id="rId163"/>
    <p:sldLayoutId id="2147483834" r:id="rId164"/>
    <p:sldLayoutId id="2147483835" r:id="rId165"/>
    <p:sldLayoutId id="2147483836" r:id="rId166"/>
    <p:sldLayoutId id="2147483837" r:id="rId167"/>
    <p:sldLayoutId id="2147483838" r:id="rId168"/>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none" spc="0" baseline="0">
          <a:solidFill>
            <a:srgbClr val="FFFFFF"/>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1pPr>
      <a:lvl2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6pPr>
      <a:lvl7pPr marL="31089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7pPr>
      <a:lvl8pPr marL="3566159" marR="0" indent="-365759"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8pPr>
      <a:lvl9pPr marL="4023359" marR="0" indent="-365759"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9pPr>
    </p:bodyStyle>
    <p:otherStyle>
      <a:lvl1pPr marL="0" marR="0" indent="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7025344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6886259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5319394"/>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8344832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extLst>
      <p:ext uri="{BB962C8B-B14F-4D97-AF65-F5344CB8AC3E}">
        <p14:creationId xmlns:p14="http://schemas.microsoft.com/office/powerpoint/2010/main" val="261791373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5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5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5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a:defRPr/>
            </a:pPr>
            <a:fld id="{03A015DE-7DF6-A145-A361-1EE9CEC9A11B}" type="slidenum">
              <a:rPr lang="en-US"/>
              <a:pPr>
                <a:defRPr/>
              </a:pPr>
              <a:t>‹#›</a:t>
            </a:fld>
            <a:endParaRPr lang="en-US"/>
          </a:p>
        </p:txBody>
      </p:sp>
    </p:spTree>
    <p:extLst>
      <p:ext uri="{BB962C8B-B14F-4D97-AF65-F5344CB8AC3E}">
        <p14:creationId xmlns:p14="http://schemas.microsoft.com/office/powerpoint/2010/main" val="3232503288"/>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4220201351"/>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baseline="0"/>
              <a:pPr>
                <a:defRPr/>
              </a:pPr>
              <a:t>30/11/2025</a:t>
            </a:fld>
            <a:endParaRPr lang="en-NZ" baseline="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baseline="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baseline="0"/>
              <a:pPr>
                <a:defRPr/>
              </a:pPr>
              <a:t>‹#›</a:t>
            </a:fld>
            <a:endParaRPr lang="en-NZ" baseline="0"/>
          </a:p>
        </p:txBody>
      </p:sp>
    </p:spTree>
    <p:extLst>
      <p:ext uri="{BB962C8B-B14F-4D97-AF65-F5344CB8AC3E}">
        <p14:creationId xmlns:p14="http://schemas.microsoft.com/office/powerpoint/2010/main" val="96687764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11/30/25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2803101983"/>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2196920725"/>
      </p:ext>
    </p:extLst>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236082637"/>
      </p:ext>
    </p:extLst>
  </p:cSld>
  <p:clrMap bg1="dk2" tx1="lt1" bg2="dk1" tx2="lt2" accent1="accent1" accent2="accent2" accent3="accent3" accent4="accent4" accent5="accent5" accent6="accent6" hlink="hlink" folHlink="folHlink"/>
  <p:sldLayoutIdLst>
    <p:sldLayoutId id="2147483840" r:id="rId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783559"/>
      </p:ext>
    </p:extLst>
  </p:cSld>
  <p:clrMap bg1="dk2" tx1="lt1" bg2="dk1" tx2="lt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00893099"/>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1342130660"/>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i="0">
          <a:solidFill>
            <a:schemeClr val="tx1"/>
          </a:solidFill>
          <a:latin typeface="Arial" panose="020B0604020202020204" pitchFamily="34" charset="0"/>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extLst>
      <p:ext uri="{BB962C8B-B14F-4D97-AF65-F5344CB8AC3E}">
        <p14:creationId xmlns:p14="http://schemas.microsoft.com/office/powerpoint/2010/main" val="3064775415"/>
      </p:ext>
    </p:extLst>
  </p:cSld>
  <p:clrMap bg1="dk2" tx1="lt1" bg2="dk1"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fontAlgn="base">
              <a:spcAft>
                <a:spcPct val="0"/>
              </a:spcAft>
              <a:defRPr/>
            </a:pPr>
            <a:fld id="{0EDC7366-57B4-5847-A312-0DD4D67231F9}" type="datetime1">
              <a:rPr lang="en-US">
                <a:solidFill>
                  <a:srgbClr val="000000"/>
                </a:solidFill>
                <a:ea typeface="ＭＳ Ｐゴシック" charset="0"/>
                <a:cs typeface="ＭＳ Ｐゴシック" charset="0"/>
              </a:rPr>
              <a:pPr fontAlgn="base">
                <a:spcAft>
                  <a:spcPct val="0"/>
                </a:spcAft>
                <a:defRPr/>
              </a:pPr>
              <a:t>11/30/25</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fontAlgn="base">
              <a:spcAft>
                <a:spcPct val="0"/>
              </a:spcAft>
              <a:defRPr/>
            </a:pPr>
            <a:fld id="{6B6B39A6-10A3-814D-8147-7711B3565625}" type="slidenum">
              <a:rPr lang="en-US">
                <a:solidFill>
                  <a:srgbClr val="000000"/>
                </a:solidFill>
                <a:ea typeface="ＭＳ Ｐゴシック" charset="0"/>
                <a:cs typeface="ＭＳ Ｐゴシック" charset="0"/>
              </a:rPr>
              <a:pPr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94876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78170067"/>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018606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1607113182"/>
      </p:ext>
    </p:extLst>
  </p:cSld>
  <p:clrMap bg1="dk2" tx1="lt1" bg2="dk1"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7117265"/>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799566812"/>
      </p:ext>
    </p:extLst>
  </p:cSld>
  <p:clrMap bg1="dk2" tx1="lt1" bg2="dk1" tx2="lt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11/30/25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09375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extLst>
      <p:ext uri="{BB962C8B-B14F-4D97-AF65-F5344CB8AC3E}">
        <p14:creationId xmlns:p14="http://schemas.microsoft.com/office/powerpoint/2010/main" val="3265167566"/>
      </p:ext>
    </p:extLst>
  </p:cSld>
  <p:clrMap bg1="dk2" tx1="lt1" bg2="dk1"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84207779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3318066049"/>
      </p:ext>
    </p:extLst>
  </p:cSld>
  <p:clrMap bg1="dk2" tx1="lt1" bg2="dk1" tx2="lt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44544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4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36"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40"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5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5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4545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545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44546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4546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8D2C5AF-D474-48FE-9B00-C5B5053F3E7A}" type="slidenum">
              <a:rPr lang="en-US" altLang="en-US"/>
              <a:pPr/>
              <a:t>‹#›</a:t>
            </a:fld>
            <a:endParaRPr lang="en-US" altLang="en-US"/>
          </a:p>
        </p:txBody>
      </p:sp>
      <p:sp>
        <p:nvSpPr>
          <p:cNvPr id="44546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940869"/>
      </p:ext>
    </p:extLst>
  </p:cSld>
  <p:clrMap bg1="dk2" tx1="lt1" bg2="dk1"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86291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3979075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400818088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fontAlgn="base">
              <a:spcBef>
                <a:spcPct val="0"/>
              </a:spcBef>
              <a:spcAft>
                <a:spcPct val="0"/>
              </a:spcAft>
              <a:defRPr/>
            </a:pPr>
            <a:fld id="{407DC1DE-A652-A040-A259-E72961084CA2}"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38292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2920671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fontAlgn="base">
              <a:spcBef>
                <a:spcPct val="0"/>
              </a:spcBef>
              <a:spcAft>
                <a:spcPct val="0"/>
              </a:spcAft>
              <a:defRPr/>
            </a:pPr>
            <a:fld id="{C8150513-B55A-414B-87A1-725FB5E315C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41802922"/>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49.xml"/><Relationship Id="rId1" Type="http://schemas.openxmlformats.org/officeDocument/2006/relationships/themeOverride" Target="../theme/themeOverride8.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49.xml"/><Relationship Id="rId1" Type="http://schemas.openxmlformats.org/officeDocument/2006/relationships/themeOverride" Target="../theme/themeOverride9.xml"/><Relationship Id="rId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6.xml"/><Relationship Id="rId1" Type="http://schemas.openxmlformats.org/officeDocument/2006/relationships/slideLayout" Target="../slideLayouts/slideLayout211.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0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4.xml"/><Relationship Id="rId1" Type="http://schemas.openxmlformats.org/officeDocument/2006/relationships/themeOverride" Target="../theme/themeOverride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49.xml"/><Relationship Id="rId1" Type="http://schemas.openxmlformats.org/officeDocument/2006/relationships/themeOverride" Target="../theme/themeOverride11.xml"/><Relationship Id="rId5" Type="http://schemas.openxmlformats.org/officeDocument/2006/relationships/image" Target="../media/image86.pn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4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49.xml"/><Relationship Id="rId1" Type="http://schemas.openxmlformats.org/officeDocument/2006/relationships/themeOverride" Target="../theme/themeOverride12.xml"/><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249.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2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5.xml"/><Relationship Id="rId1" Type="http://schemas.openxmlformats.org/officeDocument/2006/relationships/themeOverride" Target="../theme/themeOverride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11.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49.xml"/></Relationships>
</file>

<file path=ppt/slides/_rels/slide1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6.xml"/><Relationship Id="rId1" Type="http://schemas.openxmlformats.org/officeDocument/2006/relationships/slideLayout" Target="../slideLayouts/slideLayout211.xml"/><Relationship Id="rId4" Type="http://schemas.openxmlformats.org/officeDocument/2006/relationships/image" Target="../media/image93.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49.xml"/><Relationship Id="rId1" Type="http://schemas.openxmlformats.org/officeDocument/2006/relationships/themeOverride" Target="../theme/themeOverride13.xml"/><Relationship Id="rId4" Type="http://schemas.openxmlformats.org/officeDocument/2006/relationships/image" Target="../media/image94.jpeg"/></Relationships>
</file>

<file path=ppt/slides/_rels/slide1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9.xml"/><Relationship Id="rId1" Type="http://schemas.openxmlformats.org/officeDocument/2006/relationships/slideLayout" Target="../slideLayouts/slideLayout211.xml"/><Relationship Id="rId4" Type="http://schemas.openxmlformats.org/officeDocument/2006/relationships/image" Target="../media/image9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4.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492.xml"/></Relationships>
</file>

<file path=ppt/slides/_rels/slide1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2.xml"/><Relationship Id="rId1" Type="http://schemas.openxmlformats.org/officeDocument/2006/relationships/slideLayout" Target="../slideLayouts/slideLayout510.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3.xml"/><Relationship Id="rId1" Type="http://schemas.openxmlformats.org/officeDocument/2006/relationships/slideLayout" Target="../slideLayouts/slideLayout20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19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249.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249.xm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8.xml"/><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9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20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34.xml"/></Relationships>
</file>

<file path=ppt/slides/_rels/slide1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2.xml"/><Relationship Id="rId1" Type="http://schemas.openxmlformats.org/officeDocument/2006/relationships/slideLayout" Target="../slideLayouts/slideLayout2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3.xml"/><Relationship Id="rId1" Type="http://schemas.openxmlformats.org/officeDocument/2006/relationships/slideLayout" Target="../slideLayouts/slideLayout25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4.xml"/><Relationship Id="rId1" Type="http://schemas.openxmlformats.org/officeDocument/2006/relationships/slideLayout" Target="../slideLayouts/slideLayout2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2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6.xml"/><Relationship Id="rId1" Type="http://schemas.openxmlformats.org/officeDocument/2006/relationships/slideLayout" Target="../slideLayouts/slideLayout21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7.xml"/><Relationship Id="rId1" Type="http://schemas.openxmlformats.org/officeDocument/2006/relationships/slideLayout" Target="../slideLayouts/slideLayout25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9.xml"/><Relationship Id="rId1" Type="http://schemas.openxmlformats.org/officeDocument/2006/relationships/slideLayout" Target="../slideLayouts/slideLayout2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0.xml"/><Relationship Id="rId1" Type="http://schemas.openxmlformats.org/officeDocument/2006/relationships/slideLayout" Target="../slideLayouts/slideLayout25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3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2.xml"/><Relationship Id="rId1" Type="http://schemas.openxmlformats.org/officeDocument/2006/relationships/slideLayout" Target="../slideLayouts/slideLayout2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3.xml"/><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4.xml"/><Relationship Id="rId1" Type="http://schemas.openxmlformats.org/officeDocument/2006/relationships/slideLayout" Target="../slideLayouts/slideLayout25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5.xml"/><Relationship Id="rId1" Type="http://schemas.openxmlformats.org/officeDocument/2006/relationships/slideLayout" Target="../slideLayouts/slideLayout2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6.xml"/><Relationship Id="rId1" Type="http://schemas.openxmlformats.org/officeDocument/2006/relationships/slideLayout" Target="../slideLayouts/slideLayout26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34.xml"/></Relationships>
</file>

<file path=ppt/slides/_rels/slide1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8.xml"/><Relationship Id="rId1" Type="http://schemas.openxmlformats.org/officeDocument/2006/relationships/slideLayout" Target="../slideLayouts/slideLayout2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34.xml"/></Relationships>
</file>

<file path=ppt/slides/_rels/slide1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0.xml"/><Relationship Id="rId1" Type="http://schemas.openxmlformats.org/officeDocument/2006/relationships/slideLayout" Target="../slideLayouts/slideLayout211.xml"/></Relationships>
</file>

<file path=ppt/slides/_rels/slide1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1.xml"/><Relationship Id="rId1" Type="http://schemas.openxmlformats.org/officeDocument/2006/relationships/slideLayout" Target="../slideLayouts/slideLayout2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2.xml"/><Relationship Id="rId1" Type="http://schemas.openxmlformats.org/officeDocument/2006/relationships/slideLayout" Target="../slideLayouts/slideLayout21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3.xml"/><Relationship Id="rId1" Type="http://schemas.openxmlformats.org/officeDocument/2006/relationships/slideLayout" Target="../slideLayouts/slideLayout2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4.xml"/><Relationship Id="rId1" Type="http://schemas.openxmlformats.org/officeDocument/2006/relationships/slideLayout" Target="../slideLayouts/slideLayout20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7.png"/><Relationship Id="rId2" Type="http://schemas.openxmlformats.org/officeDocument/2006/relationships/notesSlide" Target="../notesSlides/notesSlide135.xml"/><Relationship Id="rId1" Type="http://schemas.openxmlformats.org/officeDocument/2006/relationships/slideLayout" Target="../slideLayouts/slideLayout467.xml"/><Relationship Id="rId6" Type="http://schemas.openxmlformats.org/officeDocument/2006/relationships/image" Target="../media/image116.jpeg"/><Relationship Id="rId5" Type="http://schemas.openxmlformats.org/officeDocument/2006/relationships/hyperlink" Target="http://www.jtsa.edu/images/art/s_priest.jpg" TargetMode="External"/><Relationship Id="rId4" Type="http://schemas.openxmlformats.org/officeDocument/2006/relationships/image" Target="../media/image115.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9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9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9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34.xml"/></Relationships>
</file>

<file path=ppt/slides/_rels/slide1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0.xml"/><Relationship Id="rId1" Type="http://schemas.openxmlformats.org/officeDocument/2006/relationships/slideLayout" Target="../slideLayouts/slideLayout249.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1.xml"/><Relationship Id="rId1" Type="http://schemas.openxmlformats.org/officeDocument/2006/relationships/slideLayout" Target="../slideLayouts/slideLayout249.xml"/></Relationships>
</file>

<file path=ppt/slides/_rels/slide1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2.xml"/><Relationship Id="rId1" Type="http://schemas.openxmlformats.org/officeDocument/2006/relationships/slideLayout" Target="../slideLayouts/slideLayout229.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3.xml"/><Relationship Id="rId1" Type="http://schemas.openxmlformats.org/officeDocument/2006/relationships/slideLayout" Target="../slideLayouts/slideLayout24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40.xml"/><Relationship Id="rId4" Type="http://schemas.openxmlformats.org/officeDocument/2006/relationships/image" Target="../media/image29.jpeg"/></Relationships>
</file>

<file path=ppt/slides/_rels/slide1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4.xml"/><Relationship Id="rId1" Type="http://schemas.openxmlformats.org/officeDocument/2006/relationships/slideLayout" Target="../slideLayouts/slideLayout37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5.xml"/><Relationship Id="rId1" Type="http://schemas.openxmlformats.org/officeDocument/2006/relationships/slideLayout" Target="../slideLayouts/slideLayout408.xml"/><Relationship Id="rId4" Type="http://schemas.openxmlformats.org/officeDocument/2006/relationships/image" Target="../media/image121.jpeg"/></Relationships>
</file>

<file path=ppt/slides/_rels/slide1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6.xml"/><Relationship Id="rId1" Type="http://schemas.openxmlformats.org/officeDocument/2006/relationships/slideLayout" Target="../slideLayouts/slideLayout22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9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8.xml"/><Relationship Id="rId1" Type="http://schemas.openxmlformats.org/officeDocument/2006/relationships/slideLayout" Target="../slideLayouts/slideLayout206.xml"/><Relationship Id="rId4" Type="http://schemas.openxmlformats.org/officeDocument/2006/relationships/image" Target="../media/image123.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9.xml"/><Relationship Id="rId1" Type="http://schemas.openxmlformats.org/officeDocument/2006/relationships/slideLayout" Target="../slideLayouts/slideLayout20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0.xml"/><Relationship Id="rId1" Type="http://schemas.openxmlformats.org/officeDocument/2006/relationships/slideLayout" Target="../slideLayouts/slideLayout192.xml"/><Relationship Id="rId4" Type="http://schemas.openxmlformats.org/officeDocument/2006/relationships/image" Target="../media/image126.png"/></Relationships>
</file>

<file path=ppt/slides/_rels/slide1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7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7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7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7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99.xml"/></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6.xml"/><Relationship Id="rId1" Type="http://schemas.openxmlformats.org/officeDocument/2006/relationships/slideLayout" Target="../slideLayouts/slideLayout29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9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9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1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1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16.xml"/></Relationships>
</file>

<file path=ppt/slides/_rels/slide18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62.xml"/><Relationship Id="rId1" Type="http://schemas.openxmlformats.org/officeDocument/2006/relationships/slideLayout" Target="../slideLayouts/slideLayout5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6.xml"/><Relationship Id="rId1" Type="http://schemas.openxmlformats.org/officeDocument/2006/relationships/themeOverride" Target="../theme/themeOverride3.xml"/><Relationship Id="rId4" Type="http://schemas.openxmlformats.org/officeDocument/2006/relationships/image" Target="../media/image16.jpeg"/></Relationships>
</file>

<file path=ppt/slides/_rels/slide1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3.xml"/><Relationship Id="rId1" Type="http://schemas.openxmlformats.org/officeDocument/2006/relationships/slideLayout" Target="../slideLayouts/slideLayout3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4.xml"/><Relationship Id="rId1" Type="http://schemas.openxmlformats.org/officeDocument/2006/relationships/slideLayout" Target="../slideLayouts/slideLayout32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5.xml"/><Relationship Id="rId1" Type="http://schemas.openxmlformats.org/officeDocument/2006/relationships/slideLayout" Target="../slideLayouts/slideLayout19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9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7.xml"/><Relationship Id="rId1" Type="http://schemas.openxmlformats.org/officeDocument/2006/relationships/slideLayout" Target="../slideLayouts/slideLayout42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9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9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1.xml"/><Relationship Id="rId1" Type="http://schemas.openxmlformats.org/officeDocument/2006/relationships/slideLayout" Target="../slideLayouts/slideLayout19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92.xml"/></Relationships>
</file>

<file path=ppt/slides/_rels/slide202.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173.xml"/><Relationship Id="rId1" Type="http://schemas.openxmlformats.org/officeDocument/2006/relationships/slideLayout" Target="../slideLayouts/slideLayout432.xml"/><Relationship Id="rId6" Type="http://schemas.openxmlformats.org/officeDocument/2006/relationships/image" Target="../media/image149.gif"/><Relationship Id="rId5" Type="http://schemas.openxmlformats.org/officeDocument/2006/relationships/image" Target="../media/image148.png"/><Relationship Id="rId4" Type="http://schemas.openxmlformats.org/officeDocument/2006/relationships/image" Target="../media/image147.jpe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9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75.xml"/><Relationship Id="rId1" Type="http://schemas.openxmlformats.org/officeDocument/2006/relationships/slideLayout" Target="../slideLayouts/slideLayout19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9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9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9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79.xml"/><Relationship Id="rId1" Type="http://schemas.openxmlformats.org/officeDocument/2006/relationships/slideLayout" Target="../slideLayouts/slideLayout19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81.xml"/><Relationship Id="rId1" Type="http://schemas.openxmlformats.org/officeDocument/2006/relationships/slideLayout" Target="../slideLayouts/slideLayout19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2.xml"/><Relationship Id="rId1" Type="http://schemas.openxmlformats.org/officeDocument/2006/relationships/slideLayout" Target="../slideLayouts/slideLayout19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92.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92.xml"/><Relationship Id="rId1" Type="http://schemas.openxmlformats.org/officeDocument/2006/relationships/themeOverride" Target="../theme/themeOverride14.xml"/><Relationship Id="rId4" Type="http://schemas.openxmlformats.org/officeDocument/2006/relationships/image" Target="../media/image156.jp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92.xml"/></Relationships>
</file>

<file path=ppt/slides/_rels/slide2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6.xml"/><Relationship Id="rId1" Type="http://schemas.openxmlformats.org/officeDocument/2006/relationships/slideLayout" Target="../slideLayouts/slideLayout443.xml"/><Relationship Id="rId4" Type="http://schemas.openxmlformats.org/officeDocument/2006/relationships/image" Target="../media/image158.png"/></Relationships>
</file>

<file path=ppt/slides/_rels/slide2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7.xml"/><Relationship Id="rId1" Type="http://schemas.openxmlformats.org/officeDocument/2006/relationships/slideLayout" Target="../slideLayouts/slideLayout44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92.xml"/></Relationships>
</file>

<file path=ppt/slides/_rels/slide21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89.xml"/><Relationship Id="rId1" Type="http://schemas.openxmlformats.org/officeDocument/2006/relationships/slideLayout" Target="../slideLayouts/slideLayout19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0.xml"/><Relationship Id="rId1" Type="http://schemas.openxmlformats.org/officeDocument/2006/relationships/slideLayout" Target="../slideLayouts/slideLayout46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1.xml"/><Relationship Id="rId1" Type="http://schemas.openxmlformats.org/officeDocument/2006/relationships/slideLayout" Target="../slideLayouts/slideLayout466.xml"/></Relationships>
</file>

<file path=ppt/slides/_rels/slide2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2.xml"/><Relationship Id="rId1" Type="http://schemas.openxmlformats.org/officeDocument/2006/relationships/slideLayout" Target="../slideLayouts/slideLayout19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9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94.xml"/><Relationship Id="rId1" Type="http://schemas.openxmlformats.org/officeDocument/2006/relationships/slideLayout" Target="../slideLayouts/slideLayout19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92.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92.xml"/><Relationship Id="rId1" Type="http://schemas.openxmlformats.org/officeDocument/2006/relationships/themeOverride" Target="../theme/themeOverride15.xml"/><Relationship Id="rId4" Type="http://schemas.openxmlformats.org/officeDocument/2006/relationships/image" Target="../media/image165.jp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92.xml"/><Relationship Id="rId1" Type="http://schemas.openxmlformats.org/officeDocument/2006/relationships/themeOverride" Target="../theme/themeOverride16.xml"/><Relationship Id="rId4" Type="http://schemas.openxmlformats.org/officeDocument/2006/relationships/image" Target="../media/image166.jpe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9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9.xml"/><Relationship Id="rId1" Type="http://schemas.openxmlformats.org/officeDocument/2006/relationships/slideLayout" Target="../slideLayouts/slideLayout192.xml"/></Relationships>
</file>

<file path=ppt/slides/_rels/slide229.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200.xml"/><Relationship Id="rId1" Type="http://schemas.openxmlformats.org/officeDocument/2006/relationships/slideLayout" Target="../slideLayouts/slideLayout19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9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2.xml"/><Relationship Id="rId1" Type="http://schemas.openxmlformats.org/officeDocument/2006/relationships/slideLayout" Target="../slideLayouts/slideLayout19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03.xml"/><Relationship Id="rId1" Type="http://schemas.openxmlformats.org/officeDocument/2006/relationships/slideLayout" Target="../slideLayouts/slideLayout19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4.xml"/><Relationship Id="rId1" Type="http://schemas.openxmlformats.org/officeDocument/2006/relationships/slideLayout" Target="../slideLayouts/slideLayout192.xml"/></Relationships>
</file>

<file path=ppt/slides/_rels/slide23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05.xml"/><Relationship Id="rId1" Type="http://schemas.openxmlformats.org/officeDocument/2006/relationships/slideLayout" Target="../slideLayouts/slideLayout32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322.xml"/></Relationships>
</file>

<file path=ppt/slides/_rels/slide23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2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6.xml"/><Relationship Id="rId1" Type="http://schemas.openxmlformats.org/officeDocument/2006/relationships/slideLayout" Target="../slideLayouts/slideLayout192.xml"/></Relationships>
</file>

<file path=ppt/slides/_rels/slide23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7.xml"/><Relationship Id="rId1" Type="http://schemas.openxmlformats.org/officeDocument/2006/relationships/slideLayout" Target="../slideLayouts/slideLayout19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8.xml"/><Relationship Id="rId1" Type="http://schemas.openxmlformats.org/officeDocument/2006/relationships/slideLayout" Target="../slideLayouts/slideLayout180.xml"/><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9.xml"/><Relationship Id="rId1" Type="http://schemas.openxmlformats.org/officeDocument/2006/relationships/themeOverride" Target="../theme/themeOverr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9.xml"/><Relationship Id="rId1" Type="http://schemas.openxmlformats.org/officeDocument/2006/relationships/themeOverride" Target="../theme/themeOverr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391.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56.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3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99.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99.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99.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99.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99.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9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9.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9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9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97.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9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328.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328.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328.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30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328.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92.xml"/><Relationship Id="rId1" Type="http://schemas.openxmlformats.org/officeDocument/2006/relationships/themeOverride" Target="../theme/themeOverride6.xml"/><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2.xml"/><Relationship Id="rId1" Type="http://schemas.openxmlformats.org/officeDocument/2006/relationships/themeOverride" Target="../theme/themeOverride7.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340.xml"/><Relationship Id="rId4" Type="http://schemas.openxmlformats.org/officeDocument/2006/relationships/image" Target="../media/image29.jpeg"/></Relationships>
</file>

<file path=ppt/slides/_rels/slide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2.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211.xml"/><Relationship Id="rId4" Type="http://schemas.openxmlformats.org/officeDocument/2006/relationships/image" Target="../media/image74.jpeg"/></Relationships>
</file>

<file path=ppt/slides/_rels/slide8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3.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11.xml"/><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05.xml"/><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206.xml"/></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19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4.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pic>
        <p:nvPicPr>
          <p:cNvPr id="2" name="Picture 2" descr="Esther (TV Movie 1999) - IMDb">
            <a:extLst>
              <a:ext uri="{FF2B5EF4-FFF2-40B4-BE49-F238E27FC236}">
                <a16:creationId xmlns:a16="http://schemas.microsoft.com/office/drawing/2014/main" id="{041DCFC8-CA3E-1474-2965-30C1E2AD3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0" r="19323"/>
          <a:stretch>
            <a:fillRect/>
          </a:stretch>
        </p:blipFill>
        <p:spPr bwMode="auto">
          <a:xfrm>
            <a:off x="1" y="0"/>
            <a:ext cx="9144000" cy="6852776"/>
          </a:xfrm>
          <a:prstGeom prst="rect">
            <a:avLst/>
          </a:prstGeom>
          <a:noFill/>
          <a:extLst>
            <a:ext uri="{909E8E84-426E-40DD-AFC4-6F175D3DCCD1}">
              <a14:hiddenFill xmlns:a14="http://schemas.microsoft.com/office/drawing/2010/main">
                <a:solidFill>
                  <a:srgbClr val="FFFFFF"/>
                </a:solidFill>
              </a14:hiddenFill>
            </a:ext>
          </a:extLst>
        </p:spPr>
      </p:pic>
      <p:sp>
        <p:nvSpPr>
          <p:cNvPr id="2376" name="Rectangle 3"/>
          <p:cNvSpPr txBox="1">
            <a:spLocks noGrp="1"/>
          </p:cNvSpPr>
          <p:nvPr>
            <p:ph type="title"/>
          </p:nvPr>
        </p:nvSpPr>
        <p:spPr>
          <a:xfrm>
            <a:off x="870012" y="533400"/>
            <a:ext cx="3048000" cy="914400"/>
          </a:xfrm>
          <a:prstGeom prst="rect">
            <a:avLst/>
          </a:prstGeom>
          <a:gradFill>
            <a:gsLst>
              <a:gs pos="0">
                <a:srgbClr val="762F76"/>
              </a:gs>
              <a:gs pos="100000">
                <a:schemeClr val="accent2"/>
              </a:gs>
            </a:gsLst>
            <a:path path="circle">
              <a:fillToRect l="37721" t="-19636" r="62278" b="119636"/>
            </a:path>
          </a:gradFill>
          <a:ln w="9525">
            <a:solidFill>
              <a:srgbClr val="003300"/>
            </a:solidFill>
            <a:miter lim="800000"/>
          </a:ln>
        </p:spPr>
        <p:txBody>
          <a:bodyPr/>
          <a:lstStyle>
            <a:lvl1pPr algn="ctr">
              <a:defRPr b="0" i="0">
                <a:effectLst>
                  <a:outerShdw blurRad="38100" dist="38100" dir="2700000" rotWithShape="0">
                    <a:srgbClr val="000000"/>
                  </a:outerShdw>
                </a:effectLst>
                <a:latin typeface="Arial Black"/>
                <a:ea typeface="Arial Black"/>
                <a:cs typeface="Arial Black"/>
                <a:sym typeface="Arial Black"/>
              </a:defRPr>
            </a:lvl1pPr>
          </a:lstStyle>
          <a:p>
            <a:r>
              <a:rPr b="1">
                <a:latin typeface="Arial" panose="020B0604020202020204" pitchFamily="34" charset="0"/>
                <a:cs typeface="Arial" panose="020B0604020202020204" pitchFamily="34" charset="0"/>
              </a:rPr>
              <a:t>أستيرَ</a:t>
            </a:r>
          </a:p>
        </p:txBody>
      </p:sp>
      <p:grpSp>
        <p:nvGrpSpPr>
          <p:cNvPr id="2380" name="Rectangle 4"/>
          <p:cNvGrpSpPr/>
          <p:nvPr/>
        </p:nvGrpSpPr>
        <p:grpSpPr>
          <a:xfrm>
            <a:off x="489012" y="3357562"/>
            <a:ext cx="3810000" cy="2438401"/>
            <a:chOff x="0" y="0"/>
            <a:chExt cx="3810000" cy="2438400"/>
          </a:xfrm>
        </p:grpSpPr>
        <p:sp>
          <p:nvSpPr>
            <p:cNvPr id="2378" name="Rectangle"/>
            <p:cNvSpPr/>
            <p:nvPr/>
          </p:nvSpPr>
          <p:spPr>
            <a:xfrm>
              <a:off x="0" y="0"/>
              <a:ext cx="3810000" cy="2438400"/>
            </a:xfrm>
            <a:prstGeom prst="rect">
              <a:avLst/>
            </a:prstGeom>
            <a:solidFill>
              <a:srgbClr val="FFFFFF"/>
            </a:solidFill>
            <a:ln w="9525" cap="flat">
              <a:solidFill>
                <a:srgbClr val="003300"/>
              </a:solidFill>
              <a:prstDash val="solid"/>
              <a:miter lim="800000"/>
            </a:ln>
            <a:effectLst/>
          </p:spPr>
          <p:txBody>
            <a:bodyPr wrap="square" lIns="45719" tIns="45719" rIns="45719" bIns="45719" numCol="1" anchor="ctr">
              <a:noAutofit/>
            </a:bodyPr>
            <a:lstStyle/>
            <a:p>
              <a:pPr algn="ctr">
                <a:spcBef>
                  <a:spcPts val="500"/>
                </a:spcBef>
                <a:defRPr sz="40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379" name="إحباط محاولة…"/>
            <p:cNvSpPr txBox="1"/>
            <p:nvPr/>
          </p:nvSpPr>
          <p:spPr>
            <a:xfrm>
              <a:off x="50482" y="499774"/>
              <a:ext cx="3709036" cy="1438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spcBef>
                  <a:spcPts val="900"/>
                </a:spcBef>
                <a:defRPr sz="4000">
                  <a:latin typeface="Arial"/>
                  <a:ea typeface="Arial"/>
                  <a:cs typeface="Arial"/>
                  <a:sym typeface="Arial"/>
                </a:defRPr>
              </a:pPr>
              <a:r>
                <a:rPr>
                  <a:latin typeface="Arial" panose="020B0604020202020204" pitchFamily="34" charset="0"/>
                  <a:cs typeface="Arial" panose="020B0604020202020204" pitchFamily="34" charset="0"/>
                </a:rPr>
                <a:t>إحباط محاولة </a:t>
              </a:r>
            </a:p>
            <a:p>
              <a:pPr algn="ctr">
                <a:spcBef>
                  <a:spcPts val="900"/>
                </a:spcBef>
                <a:defRPr sz="4000">
                  <a:latin typeface="Arial"/>
                  <a:ea typeface="Arial"/>
                  <a:cs typeface="Arial"/>
                  <a:sym typeface="Arial"/>
                </a:defRPr>
              </a:pPr>
              <a:r>
                <a:rPr>
                  <a:latin typeface="Arial" panose="020B0604020202020204" pitchFamily="34" charset="0"/>
                  <a:cs typeface="Arial" panose="020B0604020202020204" pitchFamily="34" charset="0"/>
                </a:rPr>
                <a:t>الإبادة </a:t>
              </a:r>
            </a:p>
          </p:txBody>
        </p:sp>
      </p:grpSp>
      <p:grpSp>
        <p:nvGrpSpPr>
          <p:cNvPr id="2383" name="Text Box 5"/>
          <p:cNvGrpSpPr/>
          <p:nvPr/>
        </p:nvGrpSpPr>
        <p:grpSpPr>
          <a:xfrm>
            <a:off x="0" y="6165848"/>
            <a:ext cx="4788024" cy="719142"/>
            <a:chOff x="0" y="-1"/>
            <a:chExt cx="5256251" cy="719140"/>
          </a:xfrm>
        </p:grpSpPr>
        <p:sp>
          <p:nvSpPr>
            <p:cNvPr id="2381" name="Rectangle"/>
            <p:cNvSpPr/>
            <p:nvPr/>
          </p:nvSpPr>
          <p:spPr>
            <a:xfrm>
              <a:off x="0" y="-1"/>
              <a:ext cx="5256251" cy="719140"/>
            </a:xfrm>
            <a:prstGeom prst="rect">
              <a:avLst/>
            </a:prstGeom>
            <a:noFill/>
            <a:ln w="12700" cap="flat">
              <a:noFill/>
              <a:miter lim="400000"/>
            </a:ln>
            <a:effectLst/>
          </p:spPr>
          <p:txBody>
            <a:bodyPr wrap="square" lIns="45719" tIns="45719" rIns="45719" bIns="45719" numCol="1" anchor="ctr">
              <a:noAutofit/>
            </a:bodyPr>
            <a:lstStyle/>
            <a:p>
              <a:pPr algn="ctr">
                <a:defRPr>
                  <a:latin typeface="Verdana"/>
                  <a:ea typeface="Verdana"/>
                  <a:cs typeface="Verdana"/>
                  <a:sym typeface="Verdana"/>
                </a:defRPr>
              </a:pPr>
              <a:endParaRPr>
                <a:latin typeface="Arial" panose="020B0604020202020204" pitchFamily="34" charset="0"/>
                <a:cs typeface="Arial" panose="020B0604020202020204" pitchFamily="34" charset="0"/>
              </a:endParaRPr>
            </a:p>
          </p:txBody>
        </p:sp>
        <p:sp>
          <p:nvSpPr>
            <p:cNvPr id="2382" name="د. ريك جريفيث •  كلية سنغافورة للكتاب المقدس BibleStudyDownloads.org"/>
            <p:cNvSpPr txBox="1"/>
            <p:nvPr/>
          </p:nvSpPr>
          <p:spPr>
            <a:xfrm>
              <a:off x="45719" y="105328"/>
              <a:ext cx="4657184" cy="5868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solidFill>
                    <a:srgbClr val="FFFFFF"/>
                  </a:solidFill>
                  <a:effectLst>
                    <a:outerShdw blurRad="38100" dist="38100" dir="2700000" rotWithShape="0">
                      <a:srgbClr val="000000"/>
                    </a:outerShdw>
                  </a:effectLst>
                  <a:latin typeface="Arial"/>
                  <a:ea typeface="Arial"/>
                  <a:cs typeface="Arial"/>
                  <a:sym typeface="Arial"/>
                </a:defRPr>
              </a:lvl1pPr>
            </a:lstStyle>
            <a:p>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د.</a:t>
              </a:r>
              <a:r>
                <a:rPr dirty="0" err="1">
                  <a:latin typeface="Arial" panose="020B0604020202020204" pitchFamily="34" charset="0"/>
                  <a:cs typeface="Arial" panose="020B0604020202020204" pitchFamily="34" charset="0"/>
                </a:rPr>
                <a:t>ريك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جريفيث</a:t>
              </a:r>
              <a:r>
                <a:rP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كلية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سنغافورة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للكتاب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المقدس</a:t>
              </a:r>
              <a:r>
                <a:rPr dirty="0">
                  <a:latin typeface="Arial" panose="020B0604020202020204" pitchFamily="34" charset="0"/>
                  <a:cs typeface="Arial" panose="020B0604020202020204" pitchFamily="34" charset="0"/>
                </a:rPr>
                <a:t> BibleStudyDownloads.org</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76"/>
                                        </p:tgtEl>
                                        <p:attrNameLst>
                                          <p:attrName>style.visibility</p:attrName>
                                        </p:attrNameLst>
                                      </p:cBhvr>
                                      <p:to>
                                        <p:strVal val="visible"/>
                                      </p:to>
                                    </p:set>
                                    <p:animEffect transition="in" filter="fade">
                                      <p:cBhvr>
                                        <p:cTn id="7" dur="500"/>
                                        <p:tgtEl>
                                          <p:spTgt spid="2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5" name="Table 24"/>
          <p:cNvGraphicFramePr>
            <a:graphicFrameLocks noGrp="1"/>
          </p:cNvGraphicFramePr>
          <p:nvPr>
            <p:extLst>
              <p:ext uri="{D42A27DB-BD31-4B8C-83A1-F6EECF244321}">
                <p14:modId xmlns:p14="http://schemas.microsoft.com/office/powerpoint/2010/main" val="4233433540"/>
              </p:ext>
            </p:extLst>
          </p:nvPr>
        </p:nvGraphicFramePr>
        <p:xfrm>
          <a:off x="-2104" y="44625"/>
          <a:ext cx="9146102" cy="6768137"/>
        </p:xfrm>
        <a:graphic>
          <a:graphicData uri="http://schemas.openxmlformats.org/drawingml/2006/table">
            <a:tbl>
              <a:tblPr/>
              <a:tblGrid>
                <a:gridCol w="154976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1907702">
                  <a:extLst>
                    <a:ext uri="{9D8B030D-6E8A-4147-A177-3AD203B41FA5}">
                      <a16:colId xmlns:a16="http://schemas.microsoft.com/office/drawing/2014/main" val="1727497491"/>
                    </a:ext>
                  </a:extLst>
                </a:gridCol>
              </a:tblGrid>
              <a:tr h="622773">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إحباط مؤامرة الإبادة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تخطيط المؤامرة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إحباط المؤامرة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صحاحات ١ - ٤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صحاحات  ٥ - ١٠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التهديد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نتصار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تهيئة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إصدار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ضطهاد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الحماية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الخطر الجسيم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الخلاص العظيم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أعياد </a:t>
                      </a:r>
                      <a:r>
                        <a:rPr kumimoji="1" lang="ar-SA" altLang="ja-JP" sz="2800" b="1" i="0" u="none" strike="noStrike" cap="none" normalizeH="0" baseline="0" dirty="0" err="1">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أحشويروش</a:t>
                      </a:r>
                      <a:endPar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أعياد </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ست</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ي</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 وال</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ف</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وريم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8"/>
                  </a:ext>
                </a:extLst>
              </a:tr>
              <a:tr h="14646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استر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١:١ –</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٢ : ١٨</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مؤامرة هامان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٢: ١٩ –</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٤ : ١٧</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مردخاي على هامان.</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٥: ١ - ٨ : ٢</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اليهود على الأعداء</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٨: ٣ - ٩ : ٣٢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مردخاي على الفرس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١٠</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بلاد الفرس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١٠ سنوات (٤٨٣  - ٤٧٣ ق.م )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577" name="Rectangle 25"/>
          <p:cNvSpPr>
            <a:spLocks noGrp="1" noChangeArrowheads="1"/>
          </p:cNvSpPr>
          <p:nvPr>
            <p:ph type="title" idx="4294967295"/>
          </p:nvPr>
        </p:nvSpPr>
        <p:spPr>
          <a:xfrm rot="20000242">
            <a:off x="-559378" y="252599"/>
            <a:ext cx="2239488" cy="77069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SA" sz="4400" dirty="0" err="1"/>
              <a:t>أستير</a:t>
            </a:r>
            <a:endParaRPr lang="en-US" sz="4400" dirty="0">
              <a:effectLst/>
              <a:ea typeface="ＭＳ Ｐゴシック" charset="0"/>
            </a:endParaRPr>
          </a:p>
        </p:txBody>
      </p:sp>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308</a:t>
            </a:r>
          </a:p>
        </p:txBody>
      </p:sp>
    </p:spTree>
    <p:extLst>
      <p:ext uri="{BB962C8B-B14F-4D97-AF65-F5344CB8AC3E}">
        <p14:creationId xmlns:p14="http://schemas.microsoft.com/office/powerpoint/2010/main" val="6967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أمر الملك أحشويروش غير المنطقي </a:t>
            </a:r>
            <a:br>
              <a:rPr lang="ar-JO"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للملكة وشتي</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287702723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إنزعاج وشتي</a:t>
            </a:r>
            <a:endParaRPr lang="en-US"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85140445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28" name="Title 27"/>
          <p:cNvSpPr>
            <a:spLocks noGrp="1"/>
          </p:cNvSpPr>
          <p:nvPr>
            <p:ph type="title" idx="4294967295"/>
          </p:nvPr>
        </p:nvSpPr>
        <p:spPr>
          <a:xfrm>
            <a:off x="0" y="0"/>
            <a:ext cx="1600200" cy="1981200"/>
          </a:xfrm>
        </p:spPr>
        <p:txBody>
          <a:bodyPr/>
          <a:lstStyle/>
          <a:p>
            <a:pPr algn="ctr">
              <a:defRPr/>
            </a:pPr>
            <a:r>
              <a:rPr lang="ar-JO" sz="2800" dirty="0">
                <a:effectLst>
                  <a:glow rad="228600">
                    <a:srgbClr val="000000"/>
                  </a:glow>
                  <a:outerShdw blurRad="38100" dist="38100" dir="2700000" algn="tl">
                    <a:srgbClr val="000000"/>
                  </a:outerShdw>
                </a:effectLst>
                <a:ea typeface="ＭＳ Ｐゴシック" charset="0"/>
              </a:rPr>
              <a:t>صعود أستير</a:t>
            </a:r>
            <a:endParaRPr lang="en-US" sz="28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711406426"/>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الموجز</a:t>
            </a:r>
            <a:endParaRPr lang="en-US" dirty="0">
              <a:effectLst>
                <a:outerShdw blurRad="38100" dist="38100" dir="2700000" algn="tl">
                  <a:srgbClr val="366B1B"/>
                </a:outerShdw>
              </a:effectLst>
              <a:ea typeface="ＭＳ Ｐゴシック"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311-312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marR="0" lvl="0" indent="-5143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 (الإصحاحات 1-4) مؤامرة هامان لإبادة الشعب اليهودي أصبحت معروفة لمردخاي و </a:t>
            </a:r>
            <a:r>
              <a:rPr kumimoji="1" lang="en-US"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 </a:t>
            </a:r>
            <a:r>
              <a:rPr kumimoji="1" lang="ar-JO"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أستير، اللذان خطط الله لوضعهما لينذرا إسرائيل أن الإنفصال عن الله قد يؤدي إلى فنائهم كأمة</a:t>
            </a:r>
            <a:endParaRPr kumimoji="1" lang="en-US"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6753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60213662"/>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مسابقة الجمال</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040056607"/>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مسابقة الجمال</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312363315"/>
      </p:ext>
    </p:extLst>
  </p:cSld>
  <p:clrMapOvr>
    <a:masterClrMapping/>
  </p:clrMapOvr>
  <p:transition spd="slow">
    <p:dissolv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9290" y="1339670"/>
            <a:ext cx="9436290" cy="5210759"/>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مردخاي اليهودي</a:t>
            </a:r>
            <a:br>
              <a:rPr lang="en-US" altLang="ja-JP" dirty="0">
                <a:effectLst>
                  <a:glow rad="228600">
                    <a:srgbClr val="000000">
                      <a:alpha val="75000"/>
                    </a:srgbClr>
                  </a:glow>
                </a:effectLst>
                <a:ea typeface="ＭＳ Ｐゴシック" charset="0"/>
                <a:cs typeface="Arial" panose="020B0604020202020204" pitchFamily="34" charset="0"/>
              </a:rPr>
            </a:br>
            <a:r>
              <a:rPr lang="en-US" altLang="ja-JP" dirty="0">
                <a:effectLst>
                  <a:glow rad="228600">
                    <a:srgbClr val="000000">
                      <a:alpha val="75000"/>
                    </a:srgbClr>
                  </a:glow>
                </a:effectLst>
                <a:ea typeface="ＭＳ Ｐゴシック" charset="0"/>
                <a:cs typeface="Arial" panose="020B0604020202020204" pitchFamily="34" charset="0"/>
              </a:rPr>
              <a:t>(</a:t>
            </a:r>
            <a:r>
              <a:rPr lang="ar-JO" altLang="ja-JP" dirty="0">
                <a:effectLst>
                  <a:glow rad="228600">
                    <a:srgbClr val="000000">
                      <a:alpha val="75000"/>
                    </a:srgbClr>
                  </a:glow>
                </a:effectLst>
                <a:ea typeface="ＭＳ Ｐゴシック" charset="0"/>
                <a:cs typeface="Arial" panose="020B0604020202020204" pitchFamily="34" charset="0"/>
              </a:rPr>
              <a:t>أستير 2: 5</a:t>
            </a:r>
            <a:r>
              <a:rPr lang="en-US" altLang="ja-JP" dirty="0">
                <a:effectLst>
                  <a:glow rad="228600">
                    <a:srgbClr val="000000">
                      <a:alpha val="75000"/>
                    </a:srgbClr>
                  </a:glow>
                </a:effectLst>
                <a:ea typeface="ＭＳ Ｐゴシック" charset="0"/>
                <a:cs typeface="Arial" panose="020B0604020202020204" pitchFamily="34" charset="0"/>
              </a:rPr>
              <a:t>)</a:t>
            </a:r>
            <a:endParaRPr lang="en-US"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25255447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ar-JO" altLang="ja-JP" sz="4000" dirty="0">
                <a:effectLst>
                  <a:glow rad="228600">
                    <a:srgbClr val="000000">
                      <a:alpha val="75000"/>
                    </a:srgbClr>
                  </a:glow>
                </a:effectLst>
                <a:ea typeface="ＭＳ Ｐゴシック" charset="0"/>
                <a:cs typeface="Arial" panose="020B0604020202020204" pitchFamily="34" charset="0"/>
              </a:rPr>
              <a:t>أستير الشابة ابنة عم مردخاي</a:t>
            </a:r>
            <a:br>
              <a:rPr lang="ar-JO" altLang="ja-JP" sz="4000" dirty="0">
                <a:effectLst>
                  <a:glow rad="228600">
                    <a:srgbClr val="000000">
                      <a:alpha val="75000"/>
                    </a:srgbClr>
                  </a:glow>
                </a:effectLst>
                <a:ea typeface="ＭＳ Ｐゴシック" charset="0"/>
                <a:cs typeface="Arial" panose="020B0604020202020204" pitchFamily="34" charset="0"/>
              </a:rPr>
            </a:br>
            <a:r>
              <a:rPr lang="en-US" altLang="ja-JP" sz="4000" dirty="0">
                <a:effectLst>
                  <a:glow rad="228600">
                    <a:srgbClr val="000000">
                      <a:alpha val="75000"/>
                    </a:srgbClr>
                  </a:glow>
                </a:effectLst>
                <a:ea typeface="ＭＳ Ｐゴシック" charset="0"/>
                <a:cs typeface="Arial" panose="020B0604020202020204" pitchFamily="34" charset="0"/>
              </a:rPr>
              <a:t>(</a:t>
            </a:r>
            <a:r>
              <a:rPr lang="ar-JO" altLang="ja-JP" sz="4000" dirty="0">
                <a:effectLst>
                  <a:glow rad="228600">
                    <a:srgbClr val="000000">
                      <a:alpha val="75000"/>
                    </a:srgbClr>
                  </a:glow>
                </a:effectLst>
                <a:ea typeface="ＭＳ Ｐゴシック" charset="0"/>
                <a:cs typeface="Arial" panose="020B0604020202020204" pitchFamily="34" charset="0"/>
              </a:rPr>
              <a:t>2: 7</a:t>
            </a:r>
            <a:r>
              <a:rPr lang="en-US" altLang="ja-JP" sz="4000" dirty="0">
                <a:effectLst>
                  <a:glow rad="228600">
                    <a:srgbClr val="000000">
                      <a:alpha val="75000"/>
                    </a:srgbClr>
                  </a:glow>
                </a:effectLst>
                <a:ea typeface="ＭＳ Ｐゴシック" charset="0"/>
                <a:cs typeface="Arial" panose="020B0604020202020204" pitchFamily="34" charset="0"/>
              </a:rPr>
              <a:t>)</a:t>
            </a:r>
            <a:endParaRPr lang="en-US" sz="4000"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655578772"/>
      </p:ext>
    </p:extLst>
  </p:cSld>
  <p:clrMapOvr>
    <a:masterClrMapping/>
  </p:clrMapOvr>
  <p:transition spd="slow">
    <p:dissolv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idx="4294967295"/>
          </p:nvPr>
        </p:nvSpPr>
        <p:spPr>
          <a:xfrm>
            <a:off x="0" y="6165850"/>
            <a:ext cx="9271000" cy="647700"/>
          </a:xfrm>
        </p:spPr>
        <p:txBody>
          <a:bodyPr/>
          <a:lstStyle/>
          <a:p>
            <a:pPr algn="ctr">
              <a:defRPr/>
            </a:pPr>
            <a:r>
              <a:rPr lang="ar-JO" sz="4400" dirty="0">
                <a:effectLst>
                  <a:outerShdw blurRad="38100" dist="38100" dir="2700000" algn="tl">
                    <a:srgbClr val="000000"/>
                  </a:outerShdw>
                </a:effectLst>
                <a:ea typeface="ＭＳ Ｐゴシック" charset="0"/>
              </a:rPr>
              <a:t>مردخاي يرشد أستير</a:t>
            </a:r>
            <a:endParaRPr lang="en-US" sz="4400" dirty="0">
              <a:effectLst>
                <a:outerShdw blurRad="38100" dist="38100" dir="2700000" algn="tl">
                  <a:srgbClr val="000000"/>
                </a:outerShdw>
              </a:effectLst>
              <a:ea typeface="ＭＳ Ｐゴシック" charset="0"/>
            </a:endParaRP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444846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99" name="المرسوم الفارسي ضد وشتي.…"/>
          <p:cNvSpPr txBox="1"/>
          <p:nvPr/>
        </p:nvSpPr>
        <p:spPr>
          <a:xfrm>
            <a:off x="93738" y="764703"/>
            <a:ext cx="3845588" cy="5577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50800" bIns="0" anchor="ctr">
            <a:noAutofit/>
          </a:bodyPr>
          <a:lstStyle/>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المرسوم</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الفارسي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ضد</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وشتي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العم</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مردخاي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أنقذ</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الملك</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هامان</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يت</a:t>
            </a:r>
            <a:r>
              <a:rPr lang="ar-JO" sz="2800" dirty="0">
                <a:solidFill>
                  <a:srgbClr val="000000"/>
                </a:solidFill>
                <a:latin typeface="Arial" panose="020B0604020202020204" pitchFamily="34" charset="0"/>
                <a:cs typeface="Arial" panose="020B0604020202020204" pitchFamily="34" charset="0"/>
                <a:sym typeface="Graphik"/>
              </a:rPr>
              <a:t>آ</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للإنتقام</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أست</a:t>
            </a:r>
            <a:r>
              <a:rPr lang="ar-JO" sz="2800" dirty="0">
                <a:solidFill>
                  <a:srgbClr val="000000"/>
                </a:solidFill>
                <a:latin typeface="Arial" panose="020B0604020202020204" pitchFamily="34" charset="0"/>
                <a:cs typeface="Arial" panose="020B0604020202020204" pitchFamily="34" charset="0"/>
                <a:sym typeface="Graphik"/>
              </a:rPr>
              <a:t>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ر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تتشفع</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عمل</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عشاء</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لأحشويروش</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0" marR="0" lvl="0" indent="0" algn="r" defTabSz="1739900" rtl="1" eaLnBrk="1" fontAlgn="auto" latinLnBrk="0" hangingPunct="0">
              <a:lnSpc>
                <a:spcPct val="100000"/>
              </a:lnSpc>
              <a:spcBef>
                <a:spcPts val="0"/>
              </a:spcBef>
              <a:spcAft>
                <a:spcPts val="0"/>
              </a:spcAft>
              <a:buClrTx/>
              <a:buSzTx/>
              <a:buFontTx/>
              <a:buNone/>
              <a:tabLst/>
              <a:defRPr sz="1600" b="0">
                <a:solidFill>
                  <a:srgbClr val="000000"/>
                </a:solidFill>
                <a:latin typeface="Graphik"/>
                <a:ea typeface="Graphik"/>
                <a:cs typeface="Graphik"/>
                <a:sym typeface="Graphik"/>
              </a:defRPr>
            </a:pPr>
            <a:endPar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endParaRP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النعمة</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التي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وهبت</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لمردخاي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أست</a:t>
            </a:r>
            <a:r>
              <a:rPr lang="ar-JO" sz="2800" dirty="0">
                <a:solidFill>
                  <a:srgbClr val="000000"/>
                </a:solidFill>
                <a:latin typeface="Arial" panose="020B0604020202020204" pitchFamily="34" charset="0"/>
                <a:cs typeface="Arial" panose="020B0604020202020204" pitchFamily="34" charset="0"/>
                <a:sym typeface="Graphik"/>
              </a:rPr>
              <a:t>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ر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تخاطر</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بحياتها</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أحشويروش</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يوكل</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مردخاي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شنق</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بنو</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هامان</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شهادة</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عظيمة</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لمردخاي</a:t>
            </a:r>
            <a:r>
              <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p:txBody>
      </p:sp>
      <p:sp>
        <p:nvSpPr>
          <p:cNvPr id="2509" name="Rectangle 10"/>
          <p:cNvSpPr txBox="1"/>
          <p:nvPr/>
        </p:nvSpPr>
        <p:spPr>
          <a:xfrm>
            <a:off x="1359911" y="2263388"/>
            <a:ext cx="13561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b="0">
                <a:solidFill>
                  <a:srgbClr val="00000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a:rPr>
              <a:t> </a:t>
            </a:r>
          </a:p>
        </p:txBody>
      </p:sp>
      <p:pic>
        <p:nvPicPr>
          <p:cNvPr id="2510" name="Picture 11" descr="Picture 11"/>
          <p:cNvPicPr>
            <a:picLocks noChangeAspect="1"/>
          </p:cNvPicPr>
          <p:nvPr/>
        </p:nvPicPr>
        <p:blipFill>
          <a:blip r:embed="rId4" cstate="print"/>
          <a:srcRect l="28884" t="7836" r="11630" b="16159"/>
          <a:stretch>
            <a:fillRect/>
          </a:stretch>
        </p:blipFill>
        <p:spPr>
          <a:xfrm rot="5400000">
            <a:off x="3653355" y="755870"/>
            <a:ext cx="5888582" cy="5316640"/>
          </a:xfrm>
          <a:prstGeom prst="rect">
            <a:avLst/>
          </a:prstGeom>
          <a:ln w="12700">
            <a:miter lim="400000"/>
          </a:ln>
        </p:spPr>
      </p:pic>
      <p:sp>
        <p:nvSpPr>
          <p:cNvPr id="2511" name="Rectangle 13"/>
          <p:cNvSpPr/>
          <p:nvPr/>
        </p:nvSpPr>
        <p:spPr>
          <a:xfrm>
            <a:off x="3698904" y="291389"/>
            <a:ext cx="3255036" cy="600803"/>
          </a:xfrm>
          <a:prstGeom prst="rect">
            <a:avLst/>
          </a:prstGeom>
          <a:solidFill>
            <a:srgbClr val="FFFFFF"/>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sz="1800" b="0">
                <a:solidFill>
                  <a:srgbClr val="FFFFFF"/>
                </a:solidFill>
                <a:latin typeface="Tw Cen MT"/>
                <a:ea typeface="Tw Cen MT"/>
                <a:cs typeface="Tw Cen MT"/>
                <a:sym typeface="Tw Cen MT"/>
              </a:defRPr>
            </a:pPr>
            <a:endParaRPr kumimoji="0" sz="180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w Cen MT"/>
            </a:endParaRPr>
          </a:p>
        </p:txBody>
      </p:sp>
      <p:grpSp>
        <p:nvGrpSpPr>
          <p:cNvPr id="2514" name="Title 1"/>
          <p:cNvGrpSpPr/>
          <p:nvPr/>
        </p:nvGrpSpPr>
        <p:grpSpPr>
          <a:xfrm>
            <a:off x="2120900" y="-27384"/>
            <a:ext cx="4483100" cy="850901"/>
            <a:chOff x="0" y="0"/>
            <a:chExt cx="4483100" cy="850900"/>
          </a:xfrm>
        </p:grpSpPr>
        <p:sp>
          <p:nvSpPr>
            <p:cNvPr id="2512" name="Rectangle"/>
            <p:cNvSpPr/>
            <p:nvPr/>
          </p:nvSpPr>
          <p:spPr>
            <a:xfrm>
              <a:off x="0" y="0"/>
              <a:ext cx="4483100" cy="850900"/>
            </a:xfrm>
            <a:prstGeom prst="rect">
              <a:avLst/>
            </a:prstGeom>
            <a:solidFill>
              <a:srgbClr val="000000"/>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a:solidFill>
                    <a:srgbClr val="775F55"/>
                  </a:solidFill>
                  <a:latin typeface="Tw Cen MT"/>
                  <a:ea typeface="Tw Cen MT"/>
                  <a:cs typeface="Tw Cen MT"/>
                  <a:sym typeface="Tw Cen MT"/>
                </a:defRPr>
              </a:pPr>
              <a:endParaRPr kumimoji="0" sz="4400" u="none" strike="noStrike" kern="0" cap="none" spc="0" normalizeH="0" baseline="0" noProof="0">
                <a:ln>
                  <a:noFill/>
                </a:ln>
                <a:solidFill>
                  <a:srgbClr val="775F55"/>
                </a:solidFill>
                <a:effectLst/>
                <a:uLnTx/>
                <a:uFillTx/>
                <a:latin typeface="Arial" panose="020B0604020202020204" pitchFamily="34" charset="0"/>
                <a:cs typeface="Arial" panose="020B0604020202020204" pitchFamily="34" charset="0"/>
                <a:sym typeface="Tw Cen MT"/>
              </a:endParaRPr>
            </a:p>
          </p:txBody>
        </p:sp>
        <p:sp>
          <p:nvSpPr>
            <p:cNvPr id="2513" name="أستير"/>
            <p:cNvSpPr txBox="1"/>
            <p:nvPr/>
          </p:nvSpPr>
          <p:spPr>
            <a:xfrm>
              <a:off x="45719" y="9953"/>
              <a:ext cx="4391661" cy="8309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457200">
                <a:defRPr sz="4800">
                  <a:solidFill>
                    <a:srgbClr val="FFFFFF"/>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80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أستير</a:t>
              </a:r>
            </a:p>
          </p:txBody>
        </p:sp>
      </p:grpSp>
      <p:sp>
        <p:nvSpPr>
          <p:cNvPr id="10" name="Title 1">
            <a:extLst>
              <a:ext uri="{FF2B5EF4-FFF2-40B4-BE49-F238E27FC236}">
                <a16:creationId xmlns:a16="http://schemas.microsoft.com/office/drawing/2014/main" id="{F84A9BF6-4372-F349-AB28-6EF4166E8E8E}"/>
              </a:ext>
            </a:extLst>
          </p:cNvPr>
          <p:cNvSpPr txBox="1">
            <a:spLocks/>
          </p:cNvSpPr>
          <p:nvPr/>
        </p:nvSpPr>
        <p:spPr bwMode="auto">
          <a:xfrm>
            <a:off x="0" y="6381328"/>
            <a:ext cx="9144000" cy="47667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باري هدلستون</a:t>
            </a:r>
            <a:r>
              <a:rPr kumimoji="0" lang="en-US" sz="180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ar-JO" sz="180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الكتاب المقدس التلخيصي</a:t>
            </a:r>
            <a:r>
              <a:rPr kumimoji="0" lang="en-US" sz="180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(Grand Rapids: Baker, 1992)</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2514"/>
                                        </p:tgtEl>
                                        <p:attrNameLst>
                                          <p:attrName>style.visibility</p:attrName>
                                        </p:attrNameLst>
                                      </p:cBhvr>
                                      <p:to>
                                        <p:strVal val="visible"/>
                                      </p:to>
                                    </p:set>
                                    <p:animEffect transition="in" filter="blinds(horizontal)">
                                      <p:cBhvr>
                                        <p:cTn id="7" dur="500"/>
                                        <p:tgtEl>
                                          <p:spTgt spid="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4" grpId="0"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ar-JO" sz="4400" dirty="0">
                <a:effectLst>
                  <a:outerShdw blurRad="38100" dist="38100" dir="2700000" algn="tl">
                    <a:srgbClr val="000000"/>
                  </a:outerShdw>
                </a:effectLst>
                <a:ea typeface="ＭＳ Ｐゴシック" charset="0"/>
              </a:rPr>
              <a:t>هل تصرفت أستير بطريقة مشرفة؟</a:t>
            </a:r>
            <a:endParaRPr lang="en-US" sz="4400"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2020837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ar-JO" altLang="ja-JP" dirty="0">
                <a:effectLst>
                  <a:glow rad="228600">
                    <a:srgbClr val="000000">
                      <a:alpha val="75000"/>
                    </a:srgbClr>
                  </a:glow>
                </a:effectLst>
                <a:latin typeface="Arial Black" charset="0"/>
                <a:ea typeface="ＭＳ Ｐゴシック" charset="0"/>
                <a:cs typeface="Arial" panose="020B0604020202020204" pitchFamily="34" charset="0"/>
              </a:rPr>
              <a:t>كل رجال الملك</a:t>
            </a:r>
            <a:endParaRPr lang="en-US" dirty="0">
              <a:effectLst>
                <a:glow rad="228600">
                  <a:srgbClr val="000000">
                    <a:alpha val="75000"/>
                  </a:srgbClr>
                </a:glow>
              </a:effectLst>
              <a:latin typeface="Arial Black"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712917270"/>
      </p:ext>
    </p:extLst>
  </p:cSld>
  <p:clrMapOvr>
    <a:masterClrMapping/>
  </p:clrMapOvr>
  <p:transition spd="slow">
    <p:dissolv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التنصت</a:t>
            </a:r>
            <a:endParaRPr lang="en-US" sz="20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036458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146139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هامان الأجاجي</a:t>
            </a:r>
            <a:br>
              <a:rPr lang="en-US" altLang="ja-JP" dirty="0">
                <a:effectLst>
                  <a:glow rad="228600">
                    <a:srgbClr val="000000">
                      <a:alpha val="75000"/>
                    </a:srgbClr>
                  </a:glow>
                </a:effectLst>
                <a:ea typeface="ＭＳ Ｐゴシック" charset="0"/>
                <a:cs typeface="Arial" panose="020B0604020202020204" pitchFamily="34" charset="0"/>
              </a:rPr>
            </a:br>
            <a:r>
              <a:rPr lang="en-US" altLang="ja-JP" dirty="0">
                <a:effectLst>
                  <a:glow rad="228600">
                    <a:srgbClr val="000000">
                      <a:alpha val="75000"/>
                    </a:srgbClr>
                  </a:glow>
                </a:effectLst>
                <a:ea typeface="ＭＳ Ｐゴシック" charset="0"/>
                <a:cs typeface="Arial" panose="020B0604020202020204" pitchFamily="34" charset="0"/>
              </a:rPr>
              <a:t>(</a:t>
            </a:r>
            <a:r>
              <a:rPr lang="ar-JO" altLang="ja-JP" dirty="0">
                <a:effectLst>
                  <a:glow rad="228600">
                    <a:srgbClr val="000000">
                      <a:alpha val="75000"/>
                    </a:srgbClr>
                  </a:glow>
                </a:effectLst>
                <a:ea typeface="ＭＳ Ｐゴシック" charset="0"/>
                <a:cs typeface="Arial" panose="020B0604020202020204" pitchFamily="34" charset="0"/>
              </a:rPr>
              <a:t>أستير 3: 1-2</a:t>
            </a:r>
            <a:r>
              <a:rPr lang="en-US" altLang="ja-JP" dirty="0">
                <a:effectLst>
                  <a:glow rad="228600">
                    <a:srgbClr val="000000">
                      <a:alpha val="75000"/>
                    </a:srgbClr>
                  </a:glow>
                </a:effectLst>
                <a:ea typeface="ＭＳ Ｐゴシック" charset="0"/>
                <a:cs typeface="Arial" panose="020B0604020202020204" pitchFamily="34" charset="0"/>
              </a:rPr>
              <a:t>)</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وسقوط هامان</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2" name="Title 31"/>
          <p:cNvSpPr>
            <a:spLocks noGrp="1"/>
          </p:cNvSpPr>
          <p:nvPr>
            <p:ph type="title" idx="4294967295"/>
          </p:nvPr>
        </p:nvSpPr>
        <p:spPr>
          <a:xfrm>
            <a:off x="2590800" y="6324600"/>
            <a:ext cx="6553200" cy="6858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عدم الإحترام (3: 1-2(</a:t>
            </a:r>
            <a:endParaRPr lang="en-US" sz="2400" dirty="0">
              <a:effectLst>
                <a:glow rad="228600">
                  <a:srgbClr val="000000"/>
                </a:glow>
                <a:outerShdw blurRad="38100" dist="38100" dir="2700000" algn="tl">
                  <a:srgbClr val="000000"/>
                </a:outerShdw>
              </a:effectLst>
              <a:ea typeface="ＭＳ Ｐゴシック" charset="0"/>
            </a:endParaRPr>
          </a:p>
        </p:txBody>
      </p:sp>
      <p:pic>
        <p:nvPicPr>
          <p:cNvPr id="2" name="Picture 1"/>
          <p:cNvPicPr>
            <a:picLocks noChangeAspect="1"/>
          </p:cNvPicPr>
          <p:nvPr/>
        </p:nvPicPr>
        <p:blipFill>
          <a:blip r:embed="rId4"/>
          <a:stretch>
            <a:fillRect/>
          </a:stretch>
        </p:blipFill>
        <p:spPr>
          <a:xfrm>
            <a:off x="3733801" y="40744"/>
            <a:ext cx="5410200" cy="6817256"/>
          </a:xfrm>
          <a:prstGeom prst="rect">
            <a:avLst/>
          </a:prstGeom>
        </p:spPr>
      </p:pic>
    </p:spTree>
    <p:extLst>
      <p:ext uri="{BB962C8B-B14F-4D97-AF65-F5344CB8AC3E}">
        <p14:creationId xmlns:p14="http://schemas.microsoft.com/office/powerpoint/2010/main" val="1744420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171247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067944" y="4077072"/>
            <a:ext cx="4892110" cy="2554545"/>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١٥: ١٨</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79211" y="75502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العهد الإبراهيميّ</a:t>
            </a:r>
            <a:endParaRPr kumimoji="0" lang="en-US" sz="36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charset="0"/>
                <a:ea typeface="ＭＳ Ｐゴシック"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FF00"/>
              </a:solidFill>
              <a:effectLst/>
              <a:uLnTx/>
              <a:uFillTx/>
              <a:latin typeface="Arial" charset="0"/>
              <a:ea typeface="ＭＳ Ｐゴシック" charset="0"/>
            </a:endParaRPr>
          </a:p>
        </p:txBody>
      </p:sp>
      <p:sp>
        <p:nvSpPr>
          <p:cNvPr id="787466" name="Text Box 10"/>
          <p:cNvSpPr txBox="1">
            <a:spLocks noChangeArrowheads="1"/>
          </p:cNvSpPr>
          <p:nvPr/>
        </p:nvSpPr>
        <p:spPr bwMode="auto">
          <a:xfrm>
            <a:off x="5305425" y="3723754"/>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أرض</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7" name="Text Box 11"/>
          <p:cNvSpPr txBox="1">
            <a:spLocks noChangeArrowheads="1"/>
          </p:cNvSpPr>
          <p:nvPr/>
        </p:nvSpPr>
        <p:spPr bwMode="auto">
          <a:xfrm>
            <a:off x="3722688" y="3723754"/>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نَسْل</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8" name="Text Box 12"/>
          <p:cNvSpPr txBox="1">
            <a:spLocks noChangeArrowheads="1"/>
          </p:cNvSpPr>
          <p:nvPr/>
        </p:nvSpPr>
        <p:spPr bwMode="auto">
          <a:xfrm>
            <a:off x="1498600" y="3723754"/>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بركة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3</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1</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2</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تكوين 12: 1- 3</a:t>
            </a:r>
            <a:endParaRPr kumimoji="0" lang="en-US"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2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81" name="Rectangle 25"/>
          <p:cNvSpPr>
            <a:spLocks noChangeArrowheads="1"/>
          </p:cNvSpPr>
          <p:nvPr/>
        </p:nvSpPr>
        <p:spPr bwMode="auto">
          <a:xfrm>
            <a:off x="2300289" y="5116513"/>
            <a:ext cx="48759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0" b="0" i="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 – ن – ب"</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grpSp>
        <p:nvGrpSpPr>
          <p:cNvPr id="37909" name="Group 46"/>
          <p:cNvGrpSpPr>
            <a:grpSpLocks/>
          </p:cNvGrpSpPr>
          <p:nvPr/>
        </p:nvGrpSpPr>
        <p:grpSpPr bwMode="auto">
          <a:xfrm>
            <a:off x="8062232" y="3212723"/>
            <a:ext cx="1319891" cy="1826001"/>
            <a:chOff x="5072" y="2056"/>
            <a:chExt cx="682" cy="882"/>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6" name="AutoShape 50"/>
            <p:cNvSpPr>
              <a:spLocks noChangeArrowheads="1"/>
            </p:cNvSpPr>
            <p:nvPr/>
          </p:nvSpPr>
          <p:spPr bwMode="auto">
            <a:xfrm>
              <a:off x="5092" y="2056"/>
              <a:ext cx="519" cy="504"/>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37920" name="Rectangle 54"/>
            <p:cNvSpPr>
              <a:spLocks noChangeArrowheads="1"/>
            </p:cNvSpPr>
            <p:nvPr/>
          </p:nvSpPr>
          <p:spPr bwMode="auto">
            <a:xfrm>
              <a:off x="5157" y="2414"/>
              <a:ext cx="597"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 ن - ب</a:t>
              </a:r>
              <a:endParaRPr kumimoji="0" lang="en-US" sz="1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7921" name="Rectangle 55"/>
            <p:cNvSpPr>
              <a:spLocks noChangeArrowheads="1"/>
            </p:cNvSpPr>
            <p:nvPr/>
          </p:nvSpPr>
          <p:spPr bwMode="auto">
            <a:xfrm>
              <a:off x="5150" y="2302"/>
              <a:ext cx="348"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922" name="Rectangle 56"/>
            <p:cNvSpPr>
              <a:spLocks noChangeArrowheads="1"/>
            </p:cNvSpPr>
            <p:nvPr/>
          </p:nvSpPr>
          <p:spPr bwMode="auto">
            <a:xfrm>
              <a:off x="5177" y="2126"/>
              <a:ext cx="361"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Times"/>
                <a:ea typeface="ＭＳ Ｐゴシック"/>
                <a:cs typeface="ＭＳ Ｐゴシック"/>
              </a:rPr>
              <a:t>The Elements Expanded</a:t>
            </a:r>
            <a:r>
              <a:rPr lang="en-US"/>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lgn="ctr">
              <a:defRPr/>
            </a:pPr>
            <a:r>
              <a:rPr lang="ar-JO" dirty="0">
                <a:effectLst>
                  <a:glow rad="228600">
                    <a:srgbClr val="000000">
                      <a:alpha val="75000"/>
                    </a:srgbClr>
                  </a:glow>
                  <a:outerShdw blurRad="38100" dist="38100" dir="2700000" algn="tl">
                    <a:srgbClr val="000000"/>
                  </a:outerShdw>
                </a:effectLst>
                <a:ea typeface="ＭＳ Ｐゴシック" charset="0"/>
              </a:rPr>
              <a:t>الآية المفتاحية</a:t>
            </a:r>
            <a:endParaRPr lang="en-US" dirty="0">
              <a:effectLst>
                <a:glow rad="228600">
                  <a:srgbClr val="000000">
                    <a:alpha val="75000"/>
                  </a:srgbClr>
                </a:glow>
                <a:outerShdw blurRad="38100" dist="38100" dir="2700000" algn="tl">
                  <a:srgbClr val="000000"/>
                </a:outerShdw>
              </a:effectLst>
              <a:ea typeface="ＭＳ Ｐゴシック"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rPr>
              <a:t>308</a:t>
            </a:r>
            <a:endParaRPr kumimoji="0" lang="en-US"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مردخاي إلى أستير</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 </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لأنك إن سكت سكوتاً في هذا الوقت يكون الفرج والنجاة لليهود من مكان آخر وأما أنت وبيت أبيك فتبيدون ومن يعلم إن كنت لوقت مثل هذا وصلت إلى الملك</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أستير 4: 14</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1" lang="en-US"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084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60403" y="3737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dirty="0">
                <a:solidFill>
                  <a:srgbClr val="FFFFFF"/>
                </a:solidFill>
                <a:effectLst/>
                <a:latin typeface="Arial" panose="020B0604020202020204" pitchFamily="34" charset="0"/>
                <a:ea typeface="ＭＳ Ｐゴシック" charset="0"/>
                <a:cs typeface="Arial" panose="020B0604020202020204" pitchFamily="34" charset="0"/>
              </a:rPr>
              <a:t>أستير</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32447" y="605692"/>
            <a:ext cx="7133273" cy="1446653"/>
          </a:xfrm>
          <a:effectLst/>
        </p:spPr>
        <p:txBody>
          <a:bodyPr/>
          <a:lstStyle/>
          <a:p>
            <a:pPr algn="l">
              <a:defRPr/>
            </a:pPr>
            <a:r>
              <a:rPr lang="ar-JO" sz="8800" dirty="0">
                <a:solidFill>
                  <a:schemeClr val="tx1"/>
                </a:solidFill>
                <a:effectLst/>
                <a:ea typeface="ＭＳ Ｐゴシック" charset="0"/>
              </a:rPr>
              <a:t>كن ملتزماً</a:t>
            </a:r>
            <a:endParaRPr lang="en-US" sz="8800" dirty="0">
              <a:solidFill>
                <a:schemeClr val="tx1"/>
              </a:solidFill>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350178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8820472" cy="2033256"/>
          </a:xfrm>
          <a:effectLst>
            <a:outerShdw blurRad="63500" dist="35921" dir="2700000" algn="ctr" rotWithShape="0">
              <a:schemeClr val="tx2">
                <a:alpha val="74998"/>
              </a:schemeClr>
            </a:outerShdw>
          </a:effectLst>
        </p:spPr>
        <p:txBody>
          <a:bodyPr anchor="t"/>
          <a:lstStyle/>
          <a:p>
            <a:pPr algn="r">
              <a:defRPr/>
            </a:pPr>
            <a:r>
              <a:rPr lang="ar-JO" sz="5400" dirty="0">
                <a:effectLst>
                  <a:glow rad="127000">
                    <a:schemeClr val="tx1"/>
                  </a:glow>
                </a:effectLst>
                <a:ea typeface="ＭＳ Ｐゴシック" charset="0"/>
              </a:rPr>
              <a:t>لماذا يجب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تكون </a:t>
            </a:r>
            <a:r>
              <a:rPr lang="ar-JO" sz="5400" dirty="0">
                <a:solidFill>
                  <a:srgbClr val="FFFF00"/>
                </a:solidFill>
                <a:effectLst>
                  <a:glow rad="127000">
                    <a:schemeClr val="tx1"/>
                  </a:glow>
                </a:effectLst>
                <a:ea typeface="ＭＳ Ｐゴシック" charset="0"/>
              </a:rPr>
              <a:t>ملتزماً </a:t>
            </a:r>
            <a:br>
              <a:rPr lang="ar-JO" sz="5400" dirty="0">
                <a:solidFill>
                  <a:srgbClr val="FFFF00"/>
                </a:solidFill>
                <a:effectLst>
                  <a:glow rad="127000">
                    <a:schemeClr val="tx1"/>
                  </a:glow>
                </a:effectLst>
                <a:ea typeface="ＭＳ Ｐゴシック" charset="0"/>
              </a:rPr>
            </a:br>
            <a:r>
              <a:rPr lang="ar-JO" sz="5400" dirty="0">
                <a:effectLst>
                  <a:glow rad="127000">
                    <a:schemeClr val="tx1"/>
                  </a:glow>
                </a:effectLst>
                <a:ea typeface="ＭＳ Ｐゴシック" charset="0"/>
              </a:rPr>
              <a:t>نحو الله؟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67316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2258536"/>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عمل الله</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يواجه </a:t>
            </a:r>
            <a:r>
              <a:rPr lang="ar-JO" sz="4800" dirty="0">
                <a:solidFill>
                  <a:srgbClr val="FFFF00"/>
                </a:solidFill>
                <a:effectLst>
                  <a:glow rad="127000">
                    <a:schemeClr val="tx1"/>
                  </a:glow>
                </a:effectLst>
                <a:ea typeface="ＭＳ Ｐゴシック" charset="0"/>
              </a:rPr>
              <a:t>التهديدات</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(أستير 1-4)</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427676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نحن آمنون في علاقتنا مع الله – لكن هذا لا يعني أنه لن يكون هناك هجومات</a:t>
            </a:r>
            <a:r>
              <a:rPr lang="en-US" altLang="ja-JP" dirty="0">
                <a:effectLst>
                  <a:glow rad="228600">
                    <a:srgbClr val="000000">
                      <a:alpha val="75000"/>
                    </a:srgbClr>
                  </a:glow>
                </a:effectLst>
                <a:ea typeface="ＭＳ Ｐゴシック" charset="0"/>
                <a:cs typeface="Arial" panose="020B0604020202020204" pitchFamily="34" charset="0"/>
              </a:rPr>
              <a:t> </a:t>
            </a:r>
            <a:endParaRPr lang="en-US"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857111667"/>
      </p:ext>
    </p:extLst>
  </p:cSld>
  <p:clrMapOvr>
    <a:masterClrMapping/>
  </p:clrMapOvr>
  <p:transition spd="slow">
    <p:dissolv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dirty="0">
                <a:effectLst>
                  <a:glow rad="228600">
                    <a:srgbClr val="000000">
                      <a:alpha val="75000"/>
                    </a:srgbClr>
                  </a:glow>
                </a:effectLst>
                <a:latin typeface="Arial Black" charset="0"/>
                <a:ea typeface="ＭＳ Ｐゴシック" charset="0"/>
                <a:cs typeface="Arial" panose="020B0604020202020204" pitchFamily="34" charset="0"/>
              </a:rPr>
              <a:t>نحن في حالة حرب</a:t>
            </a:r>
            <a:endParaRPr lang="en-US" dirty="0">
              <a:effectLst>
                <a:glow rad="228600">
                  <a:srgbClr val="000000">
                    <a:alpha val="75000"/>
                  </a:srgbClr>
                </a:glow>
              </a:effectLst>
              <a:latin typeface="Arial Black"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1282638"/>
      </p:ext>
    </p:extLst>
  </p:cSld>
  <p:clrMapOvr>
    <a:masterClrMapping/>
  </p:clrMapOvr>
  <p:transition spd="slow">
    <p:dissolv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dirty="0">
                <a:effectLst>
                  <a:glow rad="228600">
                    <a:srgbClr val="000000">
                      <a:alpha val="75000"/>
                    </a:srgbClr>
                  </a:glow>
                </a:effectLst>
                <a:latin typeface="Arial Black" charset="0"/>
                <a:ea typeface="ＭＳ Ｐゴシック" charset="0"/>
                <a:cs typeface="Arial" panose="020B0604020202020204" pitchFamily="34" charset="0"/>
              </a:rPr>
              <a:t>تقاطع طرق</a:t>
            </a:r>
            <a:endParaRPr lang="en-US" dirty="0">
              <a:effectLst>
                <a:glow rad="228600">
                  <a:srgbClr val="000000">
                    <a:alpha val="75000"/>
                  </a:srgbClr>
                </a:glow>
              </a:effectLst>
              <a:latin typeface="Arial Black"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4575830"/>
      </p:ext>
    </p:extLst>
  </p:cSld>
  <p:clrMapOvr>
    <a:masterClrMapping/>
  </p:clrMapOvr>
  <p:transition spd="slow">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2258536"/>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عمل الله</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يواجه </a:t>
            </a:r>
            <a:r>
              <a:rPr lang="ar-JO" sz="4800" dirty="0">
                <a:solidFill>
                  <a:srgbClr val="FFFF00"/>
                </a:solidFill>
                <a:effectLst>
                  <a:glow rad="127000">
                    <a:schemeClr val="tx1"/>
                  </a:glow>
                </a:effectLst>
                <a:ea typeface="ＭＳ Ｐゴシック" charset="0"/>
              </a:rPr>
              <a:t>التهديدات</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(أستير 1-4)</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Down Arrow Callout 5"/>
          <p:cNvSpPr/>
          <p:nvPr/>
        </p:nvSpPr>
        <p:spPr bwMode="auto">
          <a:xfrm rot="10800000">
            <a:off x="4525859" y="2416474"/>
            <a:ext cx="4385575" cy="710573"/>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2"/>
          <p:cNvSpPr txBox="1">
            <a:spLocks noChangeArrowheads="1"/>
          </p:cNvSpPr>
          <p:nvPr/>
        </p:nvSpPr>
        <p:spPr bwMode="auto">
          <a:xfrm>
            <a:off x="4717819" y="2220740"/>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عمل الله</a:t>
            </a:r>
            <a:b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سوف </a:t>
            </a:r>
            <a:r>
              <a:rPr kumimoji="0" lang="ar-JO"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ينتصر</a:t>
            </a:r>
            <a:br>
              <a:rPr kumimoji="0" lang="en-US"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(أستير 5-10)</a:t>
            </a:r>
            <a: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3" name="Rectangle 2">
            <a:extLst>
              <a:ext uri="{FF2B5EF4-FFF2-40B4-BE49-F238E27FC236}">
                <a16:creationId xmlns:a16="http://schemas.microsoft.com/office/drawing/2014/main" id="{91A0CD59-755E-A5A5-28D0-B1A7E77C72B5}"/>
              </a:ext>
            </a:extLst>
          </p:cNvPr>
          <p:cNvSpPr txBox="1">
            <a:spLocks noChangeArrowheads="1"/>
          </p:cNvSpPr>
          <p:nvPr/>
        </p:nvSpPr>
        <p:spPr bwMode="auto">
          <a:xfrm>
            <a:off x="0" y="4554314"/>
            <a:ext cx="9144000"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sym typeface="Times New Roman"/>
              </a:rPr>
              <a:t>الفكرة الرئيسية</a:t>
            </a:r>
            <a:r>
              <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sym typeface="Times New Roman"/>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برغم تهديدات الشيطان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فإن الله سوف ينتصر</a:t>
            </a: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267214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الموجز</a:t>
            </a:r>
            <a:endParaRPr lang="en-US" dirty="0">
              <a:effectLst>
                <a:outerShdw blurRad="38100" dist="38100" dir="2700000" algn="tl">
                  <a:srgbClr val="366B1B"/>
                </a:outerShdw>
              </a:effectLst>
              <a:ea typeface="ＭＳ Ｐゴシック"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311-312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2552791"/>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marR="0" lvl="0" indent="-5143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 (الإصحاحات 1-4) مؤامرة هامان لإبادة الشعب اليهودي أصبحت معروفة لمردخاي و </a:t>
            </a:r>
            <a:r>
              <a:rPr kumimoji="1" lang="en-US"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 </a:t>
            </a:r>
            <a:r>
              <a:rPr kumimoji="1" lang="ar-JO"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أستير، اللذان خطط الله لوضعهما لينذرا إسرائيل أن الإنفصال عن الله قد يؤدي إلى فنائهم كأمة</a:t>
            </a:r>
            <a:endParaRPr kumimoji="1" lang="en-US" altLang="zh-CN"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342900" marR="0" lvl="0" indent="-342900" algn="r" defTabSz="914400" rtl="1" eaLnBrk="0" fontAlgn="base" latinLnBrk="0" hangingPunct="0">
              <a:lnSpc>
                <a:spcPct val="100000"/>
              </a:lnSpc>
              <a:spcBef>
                <a:spcPct val="20000"/>
              </a:spcBef>
              <a:spcAft>
                <a:spcPct val="0"/>
              </a:spcAft>
              <a:buClr>
                <a:srgbClr val="808000"/>
              </a:buClr>
              <a:buSzTx/>
              <a:buFontTx/>
              <a:buNone/>
              <a:tabLst/>
              <a:defRPr/>
            </a:pPr>
            <a:r>
              <a:rPr kumimoji="1" lang="ar-JO"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(الإصحاحات 5-10) مؤامرة هامان للإبادة تعود على رأسه من خلال العناية الإلهية العاملة في مردخاي وأستير لتشجيع إسرائيل ما بعد السبي على التزام الله المستمر نحو العهد الإبراهيمي</a:t>
            </a:r>
            <a:endParaRPr kumimoji="1" lang="en-US" sz="240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0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657508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الشجاعة 5-7</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وسقوط هامان</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3" name="Title 32"/>
          <p:cNvSpPr>
            <a:spLocks noGrp="1"/>
          </p:cNvSpPr>
          <p:nvPr>
            <p:ph type="title" idx="4294967295"/>
          </p:nvPr>
        </p:nvSpPr>
        <p:spPr>
          <a:xfrm>
            <a:off x="4724400" y="6477000"/>
            <a:ext cx="4419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الشجاعة 5-7</a:t>
            </a:r>
            <a:endParaRPr lang="en-US" sz="24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6075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ar-JO" sz="3600" dirty="0"/>
              <a:t>خاطرت أستير بحياتها لأجل اليهود (5: 2)</a:t>
            </a:r>
            <a:endParaRPr lang="en-US" sz="3600" dirty="0"/>
          </a:p>
        </p:txBody>
      </p:sp>
    </p:spTree>
    <p:extLst>
      <p:ext uri="{BB962C8B-B14F-4D97-AF65-F5344CB8AC3E}">
        <p14:creationId xmlns:p14="http://schemas.microsoft.com/office/powerpoint/2010/main" val="3965518747"/>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3" name="Picture 1" descr="Picture 1"/>
          <p:cNvPicPr>
            <a:picLocks noChangeAspect="1"/>
          </p:cNvPicPr>
          <p:nvPr/>
        </p:nvPicPr>
        <p:blipFill>
          <a:blip r:embed="rId3" cstate="print"/>
          <a:stretch>
            <a:fillRect/>
          </a:stretch>
        </p:blipFill>
        <p:spPr>
          <a:xfrm>
            <a:off x="2336800" y="1921344"/>
            <a:ext cx="4457700" cy="3365501"/>
          </a:xfrm>
          <a:prstGeom prst="rect">
            <a:avLst/>
          </a:prstGeom>
          <a:ln w="12700">
            <a:miter lim="400000"/>
          </a:ln>
        </p:spPr>
      </p:pic>
      <p:sp>
        <p:nvSpPr>
          <p:cNvPr id="2524" name="Rectangle 2"/>
          <p:cNvSpPr txBox="1">
            <a:spLocks noGrp="1"/>
          </p:cNvSpPr>
          <p:nvPr>
            <p:ph type="title"/>
          </p:nvPr>
        </p:nvSpPr>
        <p:spPr>
          <a:xfrm>
            <a:off x="0" y="50562"/>
            <a:ext cx="9144000" cy="2522741"/>
          </a:xfrm>
          <a:prstGeom prst="rect">
            <a:avLst/>
          </a:prstGeom>
          <a:effectLst>
            <a:outerShdw blurRad="63500" dist="35921" dir="2700000" rotWithShape="0">
              <a:srgbClr val="000000">
                <a:alpha val="74998"/>
              </a:srgbClr>
            </a:outerShdw>
          </a:effectLst>
        </p:spPr>
        <p:txBody>
          <a:bodyPr anchor="t"/>
          <a:lstStyle>
            <a:lvl1pPr>
              <a:defRPr sz="5400" b="1">
                <a:latin typeface="+mj-lt"/>
                <a:ea typeface="+mj-ea"/>
                <a:cs typeface="+mj-cs"/>
                <a:sym typeface="Times New Roman"/>
              </a:defRPr>
            </a:lvl1pPr>
          </a:lstStyle>
          <a:p>
            <a:pPr>
              <a:defRPr>
                <a:effectLst/>
              </a:defRPr>
            </a:pPr>
            <a:r>
              <a:rPr>
                <a:latin typeface="Arial" panose="020B0604020202020204" pitchFamily="34" charset="0"/>
                <a:cs typeface="Arial" panose="020B0604020202020204" pitchFamily="34" charset="0"/>
              </a:rPr>
              <a:t>الكنيسة تعاني من ضعف خطير في الإلتزام </a:t>
            </a:r>
          </a:p>
        </p:txBody>
      </p:sp>
      <p:sp>
        <p:nvSpPr>
          <p:cNvPr id="2525" name="Rectangle 2"/>
          <p:cNvSpPr txBox="1"/>
          <p:nvPr/>
        </p:nvSpPr>
        <p:spPr>
          <a:xfrm>
            <a:off x="45719" y="5353000"/>
            <a:ext cx="9052561"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5400">
                <a:solidFill>
                  <a:srgbClr val="FFFFFF"/>
                </a:solidFill>
              </a:defRPr>
            </a:lvl1pPr>
          </a:lstStyle>
          <a:p>
            <a:r>
              <a:rPr dirty="0" err="1">
                <a:latin typeface="Arial" panose="020B0604020202020204" pitchFamily="34" charset="0"/>
                <a:cs typeface="Arial" panose="020B0604020202020204" pitchFamily="34" charset="0"/>
              </a:rPr>
              <a:t>لماذا</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685800" y="304800"/>
            <a:ext cx="3886200" cy="1143000"/>
          </a:xfrm>
        </p:spPr>
        <p:txBody>
          <a:bodyPr/>
          <a:lstStyle/>
          <a:p>
            <a:pPr>
              <a:defRPr/>
            </a:pPr>
            <a:r>
              <a:rPr lang="ar-JO" dirty="0">
                <a:solidFill>
                  <a:schemeClr val="tx1"/>
                </a:solidFill>
                <a:effectLst/>
                <a:ea typeface="ＭＳ Ｐゴシック" charset="0"/>
              </a:rPr>
              <a:t>أستير 5: 1-8</a:t>
            </a:r>
            <a:endParaRPr lang="en-US" dirty="0">
              <a:effectLst/>
              <a:ea typeface="ＭＳ Ｐゴシック" charset="0"/>
            </a:endParaRPr>
          </a:p>
        </p:txBody>
      </p:sp>
    </p:spTree>
    <p:extLst>
      <p:ext uri="{BB962C8B-B14F-4D97-AF65-F5344CB8AC3E}">
        <p14:creationId xmlns:p14="http://schemas.microsoft.com/office/powerpoint/2010/main" val="4095762288"/>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br>
              <a:rPr lang="en-US" sz="3600" dirty="0"/>
            </a:br>
            <a:r>
              <a:rPr lang="ar-JO" sz="3600" dirty="0"/>
              <a:t>دعت أستير هامان والملك للطعام      (5: 4)</a:t>
            </a:r>
            <a:endParaRPr lang="en-US" sz="3600" dirty="0"/>
          </a:p>
        </p:txBody>
      </p:sp>
    </p:spTree>
    <p:extLst>
      <p:ext uri="{BB962C8B-B14F-4D97-AF65-F5344CB8AC3E}">
        <p14:creationId xmlns:p14="http://schemas.microsoft.com/office/powerpoint/2010/main" val="1898005272"/>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5" name="Title 4"/>
          <p:cNvSpPr>
            <a:spLocks noGrp="1"/>
          </p:cNvSpPr>
          <p:nvPr>
            <p:ph type="title" idx="4294967295"/>
          </p:nvPr>
        </p:nvSpPr>
        <p:spPr>
          <a:xfrm>
            <a:off x="152400" y="0"/>
            <a:ext cx="7772400" cy="914400"/>
          </a:xfrm>
        </p:spPr>
        <p:txBody>
          <a:bodyPr/>
          <a:lstStyle/>
          <a:p>
            <a:pPr>
              <a:defRPr/>
            </a:pPr>
            <a:r>
              <a:rPr lang="ar-JO" dirty="0">
                <a:solidFill>
                  <a:schemeClr val="bg1"/>
                </a:solidFill>
                <a:effectLst>
                  <a:outerShdw blurRad="38100" dist="38100" dir="2700000" algn="tl">
                    <a:srgbClr val="000000"/>
                  </a:outerShdw>
                </a:effectLst>
                <a:ea typeface="ＭＳ Ｐゴシック" charset="0"/>
              </a:rPr>
              <a:t>أستير 5: 9-14</a:t>
            </a:r>
            <a:endParaRPr lang="en-US" dirty="0">
              <a:effectLst>
                <a:outerShdw blurRad="38100" dist="38100" dir="2700000" algn="tl">
                  <a:srgbClr val="000000"/>
                </a:outerShdw>
              </a:effectLst>
              <a:ea typeface="ＭＳ Ｐゴシック"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2787146255"/>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ea typeface="Geneva" charset="0"/>
              </a:rPr>
            </a:br>
            <a:r>
              <a:rPr lang="en-US" sz="3600" dirty="0">
                <a:solidFill>
                  <a:schemeClr val="bg1"/>
                </a:solidFill>
                <a:effectLst/>
                <a:ea typeface="Geneva" charset="0"/>
              </a:rPr>
              <a:t>(</a:t>
            </a:r>
            <a:r>
              <a:rPr lang="ar-JO" sz="3600" dirty="0">
                <a:solidFill>
                  <a:schemeClr val="bg1"/>
                </a:solidFill>
                <a:effectLst/>
                <a:ea typeface="Geneva" charset="0"/>
              </a:rPr>
              <a:t>5: 14</a:t>
            </a:r>
            <a:r>
              <a:rPr lang="en-US" sz="3600" dirty="0">
                <a:solidFill>
                  <a:schemeClr val="bg1"/>
                </a:solidFill>
                <a:effectLst/>
                <a:ea typeface="Geneva" charset="0"/>
              </a:rPr>
              <a:t> </a:t>
            </a:r>
            <a:r>
              <a:rPr lang="en-US" sz="3200" dirty="0">
                <a:solidFill>
                  <a:schemeClr val="bg1"/>
                </a:solidFill>
                <a:effectLst/>
                <a:ea typeface="Geneva" charset="0"/>
              </a:rPr>
              <a:t>NLT</a:t>
            </a:r>
            <a:r>
              <a:rPr lang="en-US" sz="3600" dirty="0">
                <a:solidFill>
                  <a:schemeClr val="bg1"/>
                </a:solidFill>
                <a:effectLst/>
                <a:ea typeface="Geneva" charset="0"/>
              </a:rPr>
              <a:t>)</a:t>
            </a:r>
            <a:endParaRPr lang="en-US" sz="3600" dirty="0">
              <a:effectLst/>
              <a:ea typeface="Geneva"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00"/>
                </a:solidFill>
                <a:effectLst/>
                <a:uLnTx/>
                <a:uFillTx/>
                <a:latin typeface="Arial" panose="020B0604020202020204" pitchFamily="34" charset="0"/>
                <a:ea typeface="Geneva" charset="0"/>
                <a:cs typeface="Arial" panose="020B0604020202020204" pitchFamily="34" charset="0"/>
              </a:rPr>
              <a:t>مشنقة</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 بنيت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بطول 75 قدماً</a:t>
            </a:r>
            <a:b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b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5: 14</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 </a:t>
            </a:r>
            <a:r>
              <a:rPr kumimoji="0" lang="en-US" sz="32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NIV, NAU</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a:t>
            </a:r>
          </a:p>
        </p:txBody>
      </p:sp>
    </p:spTree>
    <p:extLst>
      <p:ext uri="{BB962C8B-B14F-4D97-AF65-F5344CB8AC3E}">
        <p14:creationId xmlns:p14="http://schemas.microsoft.com/office/powerpoint/2010/main" val="1669336457"/>
      </p:ext>
    </p:extLst>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537195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ar-JO" dirty="0">
                <a:solidFill>
                  <a:schemeClr val="bg1"/>
                </a:solidFill>
                <a:effectLst>
                  <a:outerShdw blurRad="38100" dist="38100" dir="2700000" algn="tl">
                    <a:srgbClr val="000000"/>
                  </a:outerShdw>
                </a:effectLst>
                <a:ea typeface="ＭＳ Ｐゴシック" charset="0"/>
              </a:rPr>
              <a:t>أستير 6 </a:t>
            </a:r>
            <a:endParaRPr lang="en-US" dirty="0">
              <a:effectLst>
                <a:outerShdw blurRad="38100" dist="38100" dir="2700000" algn="tl">
                  <a:srgbClr val="000000"/>
                </a:outerShdw>
              </a:effectLst>
              <a:ea typeface="ＭＳ Ｐゴシック"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1085706168"/>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ar-JO" sz="3600" dirty="0">
                <a:solidFill>
                  <a:schemeClr val="bg1"/>
                </a:solidFill>
                <a:effectLst>
                  <a:glow rad="228600">
                    <a:schemeClr val="tx1"/>
                  </a:glow>
                </a:effectLst>
                <a:ea typeface="Geneva" charset="0"/>
              </a:rPr>
              <a:t>ورجع مردخاي إلى باب الملك وأما هامان فأسرع إلى بيته نائحاً ومغطى الرأس (6: 12)</a:t>
            </a:r>
            <a:endParaRPr lang="en-US" sz="3600" dirty="0">
              <a:effectLst>
                <a:glow rad="228600">
                  <a:schemeClr val="tx1"/>
                </a:glow>
              </a:effectLst>
              <a:ea typeface="Geneva" charset="0"/>
            </a:endParaRPr>
          </a:p>
        </p:txBody>
      </p:sp>
    </p:spTree>
    <p:extLst>
      <p:ext uri="{BB962C8B-B14F-4D97-AF65-F5344CB8AC3E}">
        <p14:creationId xmlns:p14="http://schemas.microsoft.com/office/powerpoint/2010/main" val="504007292"/>
      </p:ext>
    </p:extLst>
  </p:cSld>
  <p:clrMapOvr>
    <a:masterClrMapping/>
  </p:clrMapOvr>
  <p:transition>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624487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Estherpg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ar-JO" sz="3600" dirty="0">
                <a:cs typeface="Arial" panose="020B0604020202020204" pitchFamily="34" charset="0"/>
              </a:rPr>
              <a:t>أستير 7: 3-4أ</a:t>
            </a:r>
            <a:endParaRPr lang="en-US" sz="3600" dirty="0">
              <a:cs typeface="Arial" panose="020B0604020202020204" pitchFamily="34" charset="0"/>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800000"/>
                </a:solidFill>
                <a:effectLst/>
                <a:uLnTx/>
                <a:uFillTx/>
                <a:latin typeface="Arial" panose="020B0604020202020204" pitchFamily="34" charset="0"/>
                <a:ea typeface="Osaka"/>
                <a:cs typeface="Arial" panose="020B0604020202020204" pitchFamily="34" charset="0"/>
              </a:rPr>
              <a:t>فأجابت أستير الملكة وقالت</a:t>
            </a:r>
            <a:br>
              <a:rPr kumimoji="0" lang="en-US" sz="360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b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إن كنت قد وجدت نعمة في عينيك أيها الملك وإذا حسن عند الملك فلتعط لي نفسي بسؤلي وشعبي بطلبتي لأننا قد بعنا أنا وشعبي للهلاك والقتل والإبادة</a:t>
            </a:r>
            <a:endParaRPr kumimoji="0" lang="en-US" sz="360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2476269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ar-JO" altLang="ja-JP" dirty="0">
                <a:effectLst>
                  <a:glow rad="228600">
                    <a:srgbClr val="000000"/>
                  </a:glow>
                </a:effectLst>
                <a:ea typeface="ＭＳ Ｐゴシック" charset="0"/>
              </a:rPr>
              <a:t>هو رجل خصم وعدو هذا هامان الرديء</a:t>
            </a:r>
            <a:br>
              <a:rPr lang="ar-JO" altLang="ja-JP" dirty="0">
                <a:effectLst>
                  <a:glow rad="228600">
                    <a:srgbClr val="000000"/>
                  </a:glow>
                </a:effectLst>
                <a:ea typeface="ＭＳ Ｐゴシック" charset="0"/>
              </a:rPr>
            </a:br>
            <a:r>
              <a:rPr lang="en-US" altLang="ja-JP" dirty="0">
                <a:effectLst>
                  <a:glow rad="228600">
                    <a:srgbClr val="000000"/>
                  </a:glow>
                </a:effectLst>
                <a:ea typeface="ＭＳ Ｐゴシック" charset="0"/>
              </a:rPr>
              <a:t>(</a:t>
            </a:r>
            <a:r>
              <a:rPr lang="ar-JO" altLang="ja-JP" dirty="0">
                <a:effectLst>
                  <a:glow rad="228600">
                    <a:srgbClr val="000000"/>
                  </a:glow>
                </a:effectLst>
                <a:ea typeface="ＭＳ Ｐゴシック" charset="0"/>
              </a:rPr>
              <a:t>7: 6</a:t>
            </a:r>
            <a:r>
              <a:rPr lang="en-US" altLang="ja-JP" dirty="0">
                <a:effectLst>
                  <a:glow rad="228600">
                    <a:srgbClr val="000000"/>
                  </a:glow>
                </a:effectLst>
                <a:ea typeface="ＭＳ Ｐゴシック" charset="0"/>
              </a:rPr>
              <a:t>)</a:t>
            </a:r>
            <a:endParaRPr lang="en-US" dirty="0">
              <a:effectLst>
                <a:glow rad="228600">
                  <a:srgbClr val="000000"/>
                </a:glow>
              </a:effectLst>
              <a:ea typeface="ＭＳ Ｐゴシック" charset="0"/>
            </a:endParaRPr>
          </a:p>
        </p:txBody>
      </p:sp>
    </p:spTree>
    <p:extLst>
      <p:ext uri="{BB962C8B-B14F-4D97-AF65-F5344CB8AC3E}">
        <p14:creationId xmlns:p14="http://schemas.microsoft.com/office/powerpoint/2010/main" val="38519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 name="Rectangle 3"/>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sp>
        <p:nvSpPr>
          <p:cNvPr id="2530" name="Title 1"/>
          <p:cNvSpPr txBox="1">
            <a:spLocks noGrp="1"/>
          </p:cNvSpPr>
          <p:nvPr>
            <p:ph type="title"/>
          </p:nvPr>
        </p:nvSpPr>
        <p:spPr>
          <a:xfrm>
            <a:off x="228600" y="76200"/>
            <a:ext cx="2438400" cy="3886200"/>
          </a:xfrm>
          <a:prstGeom prst="rect">
            <a:avLst/>
          </a:prstGeom>
        </p:spPr>
        <p:txBody>
          <a:bodyPr/>
          <a:lstStyle>
            <a:lvl1pPr algn="ctr">
              <a:defRPr sz="3600">
                <a:effectLst>
                  <a:outerShdw blurRad="38100" dist="38100" dir="2700000" rotWithShape="0">
                    <a:srgbClr val="000000"/>
                  </a:outerShdw>
                </a:effectLst>
              </a:defRPr>
            </a:lvl1pPr>
          </a:lstStyle>
          <a:p>
            <a:r>
              <a:t>هل يهتم الله  بمن تراجعوا للخلف؟</a:t>
            </a:r>
          </a:p>
        </p:txBody>
      </p:sp>
      <p:sp>
        <p:nvSpPr>
          <p:cNvPr id="2531" name="Title 1"/>
          <p:cNvSpPr txBox="1"/>
          <p:nvPr/>
        </p:nvSpPr>
        <p:spPr>
          <a:xfrm>
            <a:off x="655319" y="4786580"/>
            <a:ext cx="813816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i="1">
                <a:solidFill>
                  <a:srgbClr val="FFFFFF"/>
                </a:solidFill>
                <a:effectLst>
                  <a:outerShdw blurRad="38100" dist="38100" dir="2700000" rotWithShape="0">
                    <a:srgbClr val="000000"/>
                  </a:outerShdw>
                </a:effectLst>
                <a:latin typeface="Arial"/>
                <a:ea typeface="Arial"/>
                <a:cs typeface="Arial"/>
                <a:sym typeface="Arial"/>
              </a:defRPr>
            </a:lvl1pPr>
          </a:lstStyle>
          <a:p>
            <a:r>
              <a:rPr i="0">
                <a:latin typeface="Arial" panose="020B0604020202020204" pitchFamily="34" charset="0"/>
                <a:cs typeface="Arial" panose="020B0604020202020204" pitchFamily="34" charset="0"/>
              </a:rPr>
              <a:t>لم يعد معظم اليهود أبدًا إلى أرض إسرائيل حتى في فترة ما بعد السبي</a:t>
            </a:r>
          </a:p>
        </p:txBody>
      </p:sp>
      <p:pic>
        <p:nvPicPr>
          <p:cNvPr id="2532" name="Picture 5" descr="Picture 5"/>
          <p:cNvPicPr>
            <a:picLocks noChangeAspect="1"/>
          </p:cNvPicPr>
          <p:nvPr/>
        </p:nvPicPr>
        <p:blipFill>
          <a:blip r:embed="rId3" cstate="print"/>
          <a:stretch>
            <a:fillRect/>
          </a:stretch>
        </p:blipFill>
        <p:spPr>
          <a:xfrm>
            <a:off x="2794000" y="0"/>
            <a:ext cx="6350000" cy="4102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1" grpId="1"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ar-JO" dirty="0">
                <a:solidFill>
                  <a:schemeClr val="bg1"/>
                </a:solidFill>
                <a:effectLst/>
                <a:ea typeface="Geneva" charset="0"/>
              </a:rPr>
              <a:t>هذا هامان الرديء (7: 6)</a:t>
            </a:r>
            <a:endParaRPr lang="en-US" dirty="0">
              <a:effectLst/>
              <a:ea typeface="Geneva"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ar-JO" dirty="0">
                <a:solidFill>
                  <a:schemeClr val="bg1"/>
                </a:solidFill>
                <a:effectLst>
                  <a:outerShdw blurRad="38100" dist="38100" dir="2700000" algn="tl">
                    <a:srgbClr val="000000"/>
                  </a:outerShdw>
                </a:effectLst>
                <a:ea typeface="ＭＳ Ｐゴシック" charset="0"/>
              </a:rPr>
              <a:t>أستير 7: 8</a:t>
            </a:r>
            <a:endParaRPr lang="en-US"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148463784"/>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ea typeface="Geneva" charset="0"/>
              </a:rPr>
            </a:br>
            <a:r>
              <a:rPr lang="en-US" sz="3600" dirty="0">
                <a:solidFill>
                  <a:schemeClr val="bg1"/>
                </a:solidFill>
                <a:effectLst/>
                <a:ea typeface="Geneva" charset="0"/>
              </a:rPr>
              <a:t>(</a:t>
            </a:r>
            <a:r>
              <a:rPr lang="ar-JO" sz="3600" dirty="0">
                <a:solidFill>
                  <a:schemeClr val="bg1"/>
                </a:solidFill>
                <a:effectLst/>
                <a:ea typeface="Geneva" charset="0"/>
              </a:rPr>
              <a:t>5: 14</a:t>
            </a:r>
            <a:r>
              <a:rPr lang="en-US" sz="3600" dirty="0">
                <a:solidFill>
                  <a:schemeClr val="bg1"/>
                </a:solidFill>
                <a:effectLst/>
                <a:ea typeface="Geneva" charset="0"/>
              </a:rPr>
              <a:t> </a:t>
            </a:r>
            <a:r>
              <a:rPr lang="en-US" sz="3200" dirty="0">
                <a:solidFill>
                  <a:schemeClr val="bg1"/>
                </a:solidFill>
                <a:effectLst/>
                <a:ea typeface="Geneva" charset="0"/>
              </a:rPr>
              <a:t>NLT</a:t>
            </a:r>
            <a:r>
              <a:rPr lang="en-US" sz="3600" dirty="0">
                <a:solidFill>
                  <a:schemeClr val="bg1"/>
                </a:solidFill>
                <a:effectLst/>
                <a:ea typeface="Geneva" charset="0"/>
              </a:rPr>
              <a:t>)</a:t>
            </a:r>
            <a:endParaRPr lang="en-US" sz="3600" dirty="0">
              <a:effectLst/>
              <a:ea typeface="Geneva"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00"/>
                </a:solidFill>
                <a:effectLst/>
                <a:uLnTx/>
                <a:uFillTx/>
                <a:latin typeface="Arial" panose="020B0604020202020204" pitchFamily="34" charset="0"/>
                <a:ea typeface="Geneva" charset="0"/>
                <a:cs typeface="Arial" panose="020B0604020202020204" pitchFamily="34" charset="0"/>
              </a:rPr>
              <a:t>مشنقة</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 بنيت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بطول 75 قدماً</a:t>
            </a:r>
            <a:b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b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5: 14</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 </a:t>
            </a:r>
            <a:r>
              <a:rPr kumimoji="0" lang="en-US" sz="32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NIV, NAU</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a:t>
            </a:r>
          </a:p>
        </p:txBody>
      </p:sp>
    </p:spTree>
    <p:extLst>
      <p:ext uri="{BB962C8B-B14F-4D97-AF65-F5344CB8AC3E}">
        <p14:creationId xmlns:p14="http://schemas.microsoft.com/office/powerpoint/2010/main" val="3786384326"/>
      </p:ext>
    </p:extLst>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623980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الشجاعة 5-7</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انتصار عظيم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الدفاع 8</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وسقوط هامان</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حماية اليهود</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الإحتفال</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 </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يوم الدفاع</a:t>
            </a:r>
            <a:endParaRPr lang="en-US" sz="24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9063756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666552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الشجاعة 5-7</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انتصار عظيم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الدفاع 8</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وسقوط هامان</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حماية اليهود</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الإحتفال</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 </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يوم الدفاع</a:t>
            </a:r>
            <a:endParaRPr lang="en-US" sz="2400" dirty="0">
              <a:effectLst>
                <a:glow rad="228600">
                  <a:srgbClr val="000000"/>
                </a:glow>
                <a:outerShdw blurRad="38100" dist="38100" dir="2700000" algn="tl">
                  <a:srgbClr val="000000"/>
                </a:outerShdw>
              </a:effectLst>
              <a:ea typeface="ＭＳ Ｐゴシック" charset="0"/>
            </a:endParaRPr>
          </a:p>
        </p:txBody>
      </p:sp>
      <p:sp>
        <p:nvSpPr>
          <p:cNvPr id="40" name="Text Box 20"/>
          <p:cNvSpPr txBox="1">
            <a:spLocks noChangeArrowheads="1"/>
          </p:cNvSpPr>
          <p:nvPr/>
        </p:nvSpPr>
        <p:spPr bwMode="auto">
          <a:xfrm rot="17323453">
            <a:off x="5108264" y="3283623"/>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الإنتصار 9-10</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37659837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par>
                          <p:cTn id="24" fill="hold">
                            <p:stCondLst>
                              <p:cond delay="18500"/>
                            </p:stCondLst>
                            <p:childTnLst>
                              <p:par>
                                <p:cTn id="25" presetID="9" presetClass="entr" presetSubtype="0" fill="hold" nodeType="afterEffect">
                                  <p:stCondLst>
                                    <p:cond delay="300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329320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alpha val="75000"/>
                    </a:srgbClr>
                  </a:glow>
                </a:effectLst>
                <a:uLnTx/>
                <a:uFillTx/>
                <a:latin typeface="Arial" panose="020B0604020202020204" pitchFamily="34" charset="0"/>
                <a:ea typeface="Arial" charset="0"/>
                <a:cs typeface="Arial" panose="020B0604020202020204" pitchFamily="34" charset="0"/>
              </a:rPr>
              <a:t>عيد الفوريم هو عطلة صغيرة في التقويم اليهودي بناء على ما ورد في سفر أستير، يسبق هذه العطلة صوم أستير إحياء لذكرى فترة التجمع والصوم قبل الإنقاذ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alpha val="75000"/>
                    </a:srgbClr>
                  </a:glow>
                </a:effectLst>
                <a:uLnTx/>
                <a:uFillTx/>
                <a:latin typeface="Arial" panose="020B0604020202020204" pitchFamily="34" charset="0"/>
                <a:ea typeface="Arial" charset="0"/>
                <a:cs typeface="Arial" panose="020B0604020202020204" pitchFamily="34" charset="0"/>
              </a:rPr>
              <a:t>في عيد الفوريم وبحسب ممارسات التلمود يتم قراءة الميغيلاه (سفر أستير) في المجمع ويتم توزيع الصدقات وتبادل هدايا الطعام كما يتم تناول وجبة احتفالية . </a:t>
            </a:r>
            <a:endParaRPr kumimoji="0" lang="en-US" sz="3200" u="none" strike="noStrike" kern="1200" cap="none" spc="0" normalizeH="0" baseline="0" noProof="0" dirty="0">
              <a:ln>
                <a:noFill/>
              </a:ln>
              <a:solidFill>
                <a:srgbClr val="F1F7E9"/>
              </a:solidFill>
              <a:effectLst>
                <a:glow rad="228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الفوريم، قاموس هاربر للكتاب المقدس</a:t>
            </a:r>
            <a:endParaRPr kumimoji="0" lang="en-US" sz="2400" u="none" strike="noStrike" kern="1200" cap="none" spc="0" normalizeH="0" baseline="0" noProof="0" dirty="0">
              <a:ln>
                <a:noFill/>
              </a:ln>
              <a:solidFill>
                <a:srgbClr val="F1F7E9"/>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ar-JO" dirty="0">
                <a:solidFill>
                  <a:schemeClr val="bg1"/>
                </a:solidFill>
                <a:effectLst>
                  <a:glow rad="228600">
                    <a:srgbClr val="000000">
                      <a:alpha val="75000"/>
                    </a:srgbClr>
                  </a:glow>
                  <a:outerShdw blurRad="38100" dist="38100" dir="2700000" algn="tl">
                    <a:srgbClr val="000000"/>
                  </a:outerShdw>
                </a:effectLst>
                <a:ea typeface="ＭＳ Ｐゴシック" charset="0"/>
              </a:rPr>
              <a:t>الفوريم</a:t>
            </a:r>
            <a:endParaRPr lang="en-US" dirty="0">
              <a:solidFill>
                <a:schemeClr val="bg1"/>
              </a:solidFill>
              <a:effectLst>
                <a:glow rad="228600">
                  <a:srgbClr val="000000">
                    <a:alpha val="75000"/>
                  </a:srgbClr>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06735135"/>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228600" marR="0" lvl="2" indent="0" algn="r" defTabSz="914400" rtl="0" eaLnBrk="1" fontAlgn="base" latinLnBrk="0" hangingPunct="1">
              <a:lnSpc>
                <a:spcPct val="100000"/>
              </a:lnSpc>
              <a:spcBef>
                <a:spcPct val="50000"/>
              </a:spcBef>
              <a:spcAft>
                <a:spcPct val="0"/>
              </a:spcAft>
              <a:buClrTx/>
              <a:buSzTx/>
              <a:buFontTx/>
              <a:buNone/>
              <a:tabLst/>
              <a:defRPr/>
            </a:pPr>
            <a:r>
              <a:rPr kumimoji="0" lang="ar-JO" altLang="ja-JP" sz="36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القرعة تلقى في الحضن</a:t>
            </a:r>
          </a:p>
          <a:p>
            <a:pPr marL="228600" marR="0" lvl="2"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                   ومن الرب كل حكمها</a:t>
            </a:r>
            <a:endParaRPr kumimoji="0" lang="en-US" sz="36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ar-JO" sz="3200" dirty="0">
                <a:solidFill>
                  <a:schemeClr val="bg1"/>
                </a:solidFill>
                <a:effectLst>
                  <a:outerShdw blurRad="38100" dist="38100" dir="2700000" algn="tl">
                    <a:srgbClr val="000000"/>
                  </a:outerShdw>
                </a:effectLst>
                <a:ea typeface="Times New Roman" charset="0"/>
              </a:rPr>
              <a:t>أمثال 16: 33</a:t>
            </a:r>
            <a:endParaRPr lang="en-US"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635765981"/>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lgn="ctr">
              <a:defRPr/>
            </a:pPr>
            <a:r>
              <a:rPr lang="ar-JO" sz="3600" dirty="0">
                <a:effectLst>
                  <a:outerShdw blurRad="38100" dist="38100" dir="2700000" algn="tl">
                    <a:srgbClr val="000000"/>
                  </a:outerShdw>
                </a:effectLst>
                <a:ea typeface="ＭＳ Ｐゴシック" charset="0"/>
              </a:rPr>
              <a:t>تستمر القصة في             المسرحيات اليهودية كل عام</a:t>
            </a:r>
            <a:endParaRPr lang="en-US" sz="3600"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06306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4" name="Picture 1" descr="Picture 1"/>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2535" name="Rectangle 2"/>
          <p:cNvSpPr txBox="1">
            <a:spLocks noGrp="1"/>
          </p:cNvSpPr>
          <p:nvPr>
            <p:ph type="title"/>
          </p:nvPr>
        </p:nvSpPr>
        <p:spPr>
          <a:xfrm>
            <a:off x="0" y="232008"/>
            <a:ext cx="8966666" cy="2033255"/>
          </a:xfrm>
          <a:prstGeom prst="rect">
            <a:avLst/>
          </a:prstGeom>
          <a:effectLst>
            <a:outerShdw blurRad="63500" dist="35921" dir="2700000" rotWithShape="0">
              <a:srgbClr val="000000">
                <a:alpha val="74998"/>
              </a:srgbClr>
            </a:outerShdw>
          </a:effectLst>
        </p:spPr>
        <p:txBody>
          <a:bodyPr anchor="t">
            <a:normAutofit fontScale="90000"/>
          </a:bodyPr>
          <a:lstStyle/>
          <a:p>
            <a:pPr algn="r" defTabSz="758951">
              <a:defRPr sz="4482" b="1">
                <a:effectLst/>
              </a:defRPr>
            </a:pPr>
            <a:r>
              <a:t>لماذا يجب علينا ان</a:t>
            </a:r>
          </a:p>
          <a:p>
            <a:pPr algn="r" defTabSz="758951">
              <a:defRPr sz="4482" b="1">
                <a:effectLst/>
              </a:defRPr>
            </a:pPr>
            <a:r>
              <a:rPr>
                <a:solidFill>
                  <a:srgbClr val="FFFB00"/>
                </a:solidFill>
              </a:rPr>
              <a:t> نكون ملتزمين</a:t>
            </a:r>
          </a:p>
          <a:p>
            <a:pPr algn="r" defTabSz="758951">
              <a:defRPr sz="4482" b="1">
                <a:effectLst/>
              </a:defRPr>
            </a:pPr>
            <a:r>
              <a:t> نحو الله؟ </a:t>
            </a:r>
          </a:p>
        </p:txBody>
      </p:sp>
      <p:sp>
        <p:nvSpPr>
          <p:cNvPr id="2536"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36"/>
                                        </p:tgtEl>
                                        <p:attrNameLst>
                                          <p:attrName>style.visibility</p:attrName>
                                        </p:attrNameLst>
                                      </p:cBhvr>
                                      <p:to>
                                        <p:strVal val="visible"/>
                                      </p:to>
                                    </p:set>
                                    <p:animEffect transition="in" filter="fade">
                                      <p:cBhvr>
                                        <p:cTn id="7" dur="500"/>
                                        <p:tgtEl>
                                          <p:spTgt spid="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1"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ar-JO" sz="4800" dirty="0">
                <a:effectLst>
                  <a:outerShdw blurRad="38100" dist="38100" dir="2700000" algn="tl">
                    <a:srgbClr val="000000"/>
                  </a:outerShdw>
                </a:effectLst>
                <a:ea typeface="ＭＳ Ｐゴシック" charset="0"/>
              </a:rPr>
              <a:t>عيد الفوريم : الكثير من الإنتصار</a:t>
            </a:r>
            <a:endParaRPr lang="en-US" sz="4800"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4025253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ea typeface="ＭＳ Ｐゴシック" charset="0"/>
                <a:cs typeface="Arial" panose="020B0604020202020204" pitchFamily="34" charset="0"/>
              </a:rPr>
              <a:t>أعياد الكتاب المقدس</a:t>
            </a:r>
            <a:endParaRPr lang="en-US" dirty="0">
              <a:solidFill>
                <a:schemeClr val="hlink"/>
              </a:solidFill>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b="1"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b="1" dirty="0">
                <a:latin typeface="Arial" panose="020B0604020202020204" pitchFamily="34" charset="0"/>
                <a:ea typeface="ＭＳ Ｐゴシック" charset="0"/>
                <a:cs typeface="Arial" panose="020B0604020202020204" pitchFamily="34" charset="0"/>
              </a:rPr>
              <a:t>في العهد القديم</a:t>
            </a:r>
            <a:endParaRPr lang="en-US" sz="3600" b="1"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25044490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rPr>
              <a:t>184</a:t>
            </a:r>
            <a:endParaRPr kumimoji="0" lang="en-US"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endParaRP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ar-JO" altLang="zh-CN" sz="3200" dirty="0">
                <a:solidFill>
                  <a:schemeClr val="tx1"/>
                </a:solidFill>
              </a:rPr>
              <a:t>أخروية الأعياد اليهودية (لا 23)</a:t>
            </a:r>
            <a:r>
              <a:rPr kumimoji="0" lang="en-US" altLang="zh-CN" sz="3200" dirty="0">
                <a:solidFill>
                  <a:schemeClr val="tx1"/>
                </a:solidFill>
              </a:rPr>
              <a:t> </a:t>
            </a:r>
            <a:endParaRPr kumimoji="0" lang="en-US" altLang="en-US" sz="3200" dirty="0">
              <a:solidFill>
                <a:schemeClr val="tx1"/>
              </a:solidFill>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أسبوعي</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السبت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شافاط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تذكار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راحة الله في الخليقة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النجاة من مصر علامة العهد الموسوي (خروج 20 ، 31 ؛  تثنية 5)</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الراحة الألفية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(عب 4: 1-11)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1-14    نيسان</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نشيد الأنشاد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الفصح</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بصاخ</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مصر من خلال دم حمل الكفارة (خر 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الخطية من خلال موت المسيح كحمل (1 كو 5: 7ب)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1-21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نيسان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الخبز غير المختمر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الإنفصال / الإنقطاع عن التبعية على مصر إلى الإعتماد على الله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حياة المفديين المنفصلة لله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(1 كو 5: 7 أ ،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بعد سبت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الباكورة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(احتفال حزم الشعير)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توقع أحكام الله المادية المستقبلية - يبدأ حصاد الحبوب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قيامة المسيح</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 كو 15: 20)</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3-6</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سيفان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راعوث)</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الخمسين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شافوط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الأسابيع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الحصاد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الشكر على مؤن الله ماضيًا - ينهي حصاد الحبوب (تثنية 16: 9-12)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مجيء الروح القدس لإكمال قيامة المسيح (أع 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spTree>
    <p:extLst>
      <p:ext uri="{BB962C8B-B14F-4D97-AF65-F5344CB8AC3E}">
        <p14:creationId xmlns:p14="http://schemas.microsoft.com/office/powerpoint/2010/main" val="223502281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dirty="0">
                <a:solidFill>
                  <a:schemeClr val="tx1"/>
                </a:solidFill>
              </a:rPr>
              <a:t>أخروية الأعياد اليهودية (لا 23)</a:t>
            </a:r>
            <a:r>
              <a:rPr kumimoji="0" lang="en-US" altLang="zh-CN" sz="3200" dirty="0">
                <a:solidFill>
                  <a:schemeClr val="tx1"/>
                </a:solidFill>
              </a:rPr>
              <a:t> </a:t>
            </a:r>
            <a:endParaRPr kumimoji="0" lang="en-US" altLang="en-US" sz="2400"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الربيع-الصيف</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لا أعياد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فرح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عصر الكنيسة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1-7</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الأبواق</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السنة الجديدة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روش هاشاناه</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التحضير للفداء الوطني والتطهير يوم الكفارة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الإختطاف (1 تس 4: 13) الإعلان (مت 24: 31) – تحضير الملكوت</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7-10</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الكفارة</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كيبور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والتطهير من خطايا الشعب (لاويين 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لإسرائيل في الضيقة (رو 11: 26-27)</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7-21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الجامعة)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المظال</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السقائف/الخيم</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سكوت</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التجمع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الإيفاء المتوقع للعهد الإبراهيمي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(نح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التتميم الفعلي للعهد الإبراهيمي – الملكوت (مت 17: 4)</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7-22</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شميني عتزيريت (سمخت 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اليوم الثامن من التجمع</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الفرح بالتوراة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sp>
        <p:nvSpPr>
          <p:cNvPr id="20992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rPr>
              <a:t>184</a:t>
            </a:r>
            <a:endParaRPr kumimoji="0" lang="en-US"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48650783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dirty="0">
                <a:solidFill>
                  <a:schemeClr val="tx1"/>
                </a:solidFill>
              </a:rPr>
              <a:t>أخروية الأعياد اليهودية (لا 23)</a:t>
            </a:r>
            <a:r>
              <a:rPr kumimoji="0" lang="en-US" altLang="zh-CN" sz="3200" dirty="0">
                <a:solidFill>
                  <a:schemeClr val="tx1"/>
                </a:solidFill>
              </a:rPr>
              <a:t> </a:t>
            </a:r>
            <a:endParaRPr kumimoji="0" lang="en-US" altLang="en-US" sz="3600"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الأيام التالية ليست موصوفة في الكتاب المقدس </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وربما ليس لها أهمية أخروية: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5-9</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آب</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المراثي</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التاسع من آب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تشعة بي آب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تدمير أورشليم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586 ق.م و 70 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9-25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كسلو</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 إضافية من إشعال الشموع</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هانوكاه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التجديد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الأضواء</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الإضاءة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المكابيين</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تحت حكم يهوذا المكابي في 164 ق.م</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 10: 22)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12-14/ 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آذار</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أستير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الفوريم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بقيادة أستير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 21)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يُظهر عمود التصنيف هذا أن ترتيب الأعياد السنوية في إسرائيل يوازي بشكل نبوي تجربتها كأمة عبر التاريخ</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grpSp>
      <p:sp>
        <p:nvSpPr>
          <p:cNvPr id="211972"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rPr>
              <a:t>184</a:t>
            </a:r>
            <a:endParaRPr kumimoji="0" lang="en-US" altLang="en-US" sz="2400" u="none" strike="noStrike" kern="1200" cap="none" spc="0" normalizeH="0" baseline="0" noProof="0" dirty="0">
              <a:ln>
                <a:noFill/>
              </a:ln>
              <a:solidFill>
                <a:srgbClr val="161616"/>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96344321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6055099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نحن آمنون في علاقتنا مع الله – لكن هذا لا يعني أنه لن يكون هناك هجومات</a:t>
            </a:r>
            <a:r>
              <a:rPr lang="en-US" altLang="ja-JP" dirty="0">
                <a:effectLst>
                  <a:glow rad="228600">
                    <a:srgbClr val="000000">
                      <a:alpha val="75000"/>
                    </a:srgbClr>
                  </a:glow>
                </a:effectLst>
                <a:ea typeface="ＭＳ Ｐゴシック" charset="0"/>
                <a:cs typeface="Arial" panose="020B0604020202020204" pitchFamily="34" charset="0"/>
              </a:rPr>
              <a:t> </a:t>
            </a:r>
            <a:endParaRPr lang="en-US"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532176949"/>
      </p:ext>
    </p:extLst>
  </p:cSld>
  <p:clrMapOvr>
    <a:masterClrMapping/>
  </p:clrMapOvr>
  <p:transition spd="slow">
    <p:dissolv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br>
              <a:rPr lang="en-US"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لدينا أيضاً انتصار مستقبلي </a:t>
            </a:r>
            <a:br>
              <a:rPr lang="ar-JO"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لأن خطة الله لن يتم إحباطها</a:t>
            </a:r>
            <a:endParaRPr lang="en-US" dirty="0">
              <a:effectLst>
                <a:glow rad="228600">
                  <a:srgbClr val="000000">
                    <a:alpha val="75000"/>
                  </a:srgb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507282586"/>
      </p:ext>
    </p:extLst>
  </p:cSld>
  <p:clrMapOvr>
    <a:masterClrMapping/>
  </p:clrMapOvr>
  <p:transition spd="slow">
    <p:dissolv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dirty="0">
                <a:effectLst>
                  <a:glow rad="228600">
                    <a:srgbClr val="000000">
                      <a:alpha val="75000"/>
                    </a:srgbClr>
                  </a:glow>
                  <a:outerShdw blurRad="38100" dist="38100" dir="2700000" algn="tl">
                    <a:srgbClr val="000000"/>
                  </a:outerShdw>
                </a:effectLst>
                <a:latin typeface="Arial Black" charset="0"/>
                <a:ea typeface="ＭＳ Ｐゴシック" charset="0"/>
                <a:cs typeface="Arial" panose="020B0604020202020204" pitchFamily="34" charset="0"/>
              </a:rPr>
              <a:t>الآية المفتاحية</a:t>
            </a:r>
            <a:endParaRPr lang="en-US" dirty="0">
              <a:effectLst>
                <a:glow rad="228600">
                  <a:srgbClr val="000000">
                    <a:alpha val="75000"/>
                  </a:srgbClr>
                </a:glow>
                <a:outerShdw blurRad="38100" dist="38100" dir="2700000" algn="tl">
                  <a:srgbClr val="000000"/>
                </a:outerShdw>
              </a:effectLst>
              <a:latin typeface="Arial Black" charset="0"/>
              <a:ea typeface="ＭＳ Ｐゴシック" charset="0"/>
              <a:cs typeface="Arial" panose="020B0604020202020204" pitchFamily="34"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rPr>
              <a:t>308</a:t>
            </a:r>
            <a:endParaRPr kumimoji="0" lang="en-US"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ctr" defTabSz="914400" eaLnBrk="0" fontAlgn="base" latinLnBrk="0" hangingPunct="0">
              <a:lnSpc>
                <a:spcPct val="100000"/>
              </a:lnSpc>
              <a:spcBef>
                <a:spcPct val="20000"/>
              </a:spcBef>
              <a:spcAft>
                <a:spcPct val="0"/>
              </a:spcAft>
              <a:buClr>
                <a:srgbClr val="808000"/>
              </a:buClr>
              <a:buSzTx/>
              <a:buFontTx/>
              <a:buNone/>
              <a:tabLst/>
              <a:defRPr/>
            </a:pP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مردخاي إلى أستير</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 </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لأنك إن سكت سكوتاً في هذا الوقت يكون الفرج والنجاة لليهود من مكان آخر وأما أنت وبيت أبيك فتبيدون ومن يعلم إن كنت لوقت مثل هذا وصلت إلى الملك؟</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أستير 4: 14</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1" lang="en-US"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378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ar-JO" altLang="ja-JP" dirty="0">
                <a:effectLst>
                  <a:glow rad="228600">
                    <a:srgbClr val="000000">
                      <a:alpha val="75000"/>
                    </a:srgbClr>
                  </a:glow>
                </a:effectLst>
                <a:ea typeface="ＭＳ Ｐゴシック" charset="0"/>
                <a:cs typeface="Arial" panose="020B0604020202020204" pitchFamily="34" charset="0"/>
              </a:rPr>
              <a:t>لا يمكنك أن تحبط خطة الله السيادية</a:t>
            </a:r>
            <a:br>
              <a:rPr lang="ar-JO" altLang="ja-JP" dirty="0">
                <a:effectLst>
                  <a:glow rad="228600">
                    <a:srgbClr val="000000">
                      <a:alpha val="75000"/>
                    </a:srgbClr>
                  </a:glow>
                </a:effectLst>
                <a:ea typeface="ＭＳ Ｐゴシック" charset="0"/>
                <a:cs typeface="Arial" panose="020B0604020202020204" pitchFamily="34" charset="0"/>
              </a:rPr>
            </a:br>
            <a:r>
              <a:rPr lang="ar-JO" altLang="ja-JP" dirty="0">
                <a:effectLst>
                  <a:glow rad="228600">
                    <a:srgbClr val="000000">
                      <a:alpha val="75000"/>
                    </a:srgbClr>
                  </a:glow>
                </a:effectLst>
                <a:ea typeface="ＭＳ Ｐゴシック" charset="0"/>
                <a:cs typeface="Arial" panose="020B0604020202020204" pitchFamily="34" charset="0"/>
              </a:rPr>
              <a:t>لكن يمكنك أن تكون جزء منها</a:t>
            </a:r>
            <a:r>
              <a:rPr lang="en-US" altLang="ja-JP" dirty="0">
                <a:effectLst>
                  <a:glow rad="228600">
                    <a:srgbClr val="000000">
                      <a:alpha val="75000"/>
                    </a:srgbClr>
                  </a:glow>
                </a:effectLst>
                <a:ea typeface="ＭＳ Ｐゴシック" charset="0"/>
                <a:cs typeface="Arial" panose="020B0604020202020204" pitchFamily="34" charset="0"/>
              </a:rPr>
              <a:t> </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11387790"/>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251520" y="3505200"/>
            <a:ext cx="1391072"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1278632" y="2971800"/>
            <a:ext cx="917104"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267744"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180528" y="2971800"/>
            <a:ext cx="1371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 ق.م.</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3048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على إعادة بناء الهيكل</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101408" y="4988024"/>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3031232" y="5060032"/>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796136" y="5013176"/>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222920" y="5085184"/>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38100" y="6115050"/>
            <a:ext cx="17907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rPr>
              <a:t>72 سنة</a:t>
            </a:r>
            <a:endParaRPr kumimoji="0" lang="en-US"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endParaRPr>
          </a:p>
        </p:txBody>
      </p:sp>
      <p:sp>
        <p:nvSpPr>
          <p:cNvPr id="3" name="Arrow: Right 2">
            <a:extLst>
              <a:ext uri="{FF2B5EF4-FFF2-40B4-BE49-F238E27FC236}">
                <a16:creationId xmlns:a16="http://schemas.microsoft.com/office/drawing/2014/main" id="{89540C8D-EBB3-ED50-B0D0-9D9A492CBA7B}"/>
              </a:ext>
            </a:extLst>
          </p:cNvPr>
          <p:cNvSpPr/>
          <p:nvPr/>
        </p:nvSpPr>
        <p:spPr>
          <a:xfrm flipV="1">
            <a:off x="1691680" y="6237312"/>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4" name="Arrow: Right 3">
            <a:extLst>
              <a:ext uri="{FF2B5EF4-FFF2-40B4-BE49-F238E27FC236}">
                <a16:creationId xmlns:a16="http://schemas.microsoft.com/office/drawing/2014/main" id="{FE7261BE-03B6-48E0-4DF7-88270AABF1B9}"/>
              </a:ext>
            </a:extLst>
          </p:cNvPr>
          <p:cNvSpPr/>
          <p:nvPr/>
        </p:nvSpPr>
        <p:spPr>
          <a:xfrm flipV="1">
            <a:off x="1619672" y="530120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5" name="Arrow: Right 4">
            <a:extLst>
              <a:ext uri="{FF2B5EF4-FFF2-40B4-BE49-F238E27FC236}">
                <a16:creationId xmlns:a16="http://schemas.microsoft.com/office/drawing/2014/main" id="{470E1965-C862-E6D7-4B79-49850D9DFF86}"/>
              </a:ext>
            </a:extLst>
          </p:cNvPr>
          <p:cNvSpPr/>
          <p:nvPr/>
        </p:nvSpPr>
        <p:spPr>
          <a:xfrm flipV="1">
            <a:off x="1745432" y="217323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Tree>
    <p:extLst>
      <p:ext uri="{BB962C8B-B14F-4D97-AF65-F5344CB8AC3E}">
        <p14:creationId xmlns:p14="http://schemas.microsoft.com/office/powerpoint/2010/main" val="3201536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5288"/>
                                        </p:tgtEl>
                                        <p:attrNameLst>
                                          <p:attrName>style.visibility</p:attrName>
                                        </p:attrNameLst>
                                      </p:cBhvr>
                                      <p:to>
                                        <p:strVal val="visible"/>
                                      </p:to>
                                    </p:set>
                                    <p:anim calcmode="lin" valueType="num">
                                      <p:cBhvr additive="base">
                                        <p:cTn id="23" dur="500" fill="hold"/>
                                        <p:tgtEl>
                                          <p:spTgt spid="395288"/>
                                        </p:tgtEl>
                                        <p:attrNameLst>
                                          <p:attrName>ppt_x</p:attrName>
                                        </p:attrNameLst>
                                      </p:cBhvr>
                                      <p:tavLst>
                                        <p:tav tm="0">
                                          <p:val>
                                            <p:strVal val="#ppt_x"/>
                                          </p:val>
                                        </p:tav>
                                        <p:tav tm="100000">
                                          <p:val>
                                            <p:strVal val="#ppt_x"/>
                                          </p:val>
                                        </p:tav>
                                      </p:tavLst>
                                    </p:anim>
                                    <p:anim calcmode="lin" valueType="num">
                                      <p:cBhvr additive="base">
                                        <p:cTn id="24" dur="500" fill="hold"/>
                                        <p:tgtEl>
                                          <p:spTgt spid="39528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1"/>
                                        </p:tgtEl>
                                        <p:attrNameLst>
                                          <p:attrName>style.visibility</p:attrName>
                                        </p:attrNameLst>
                                      </p:cBhvr>
                                      <p:to>
                                        <p:strVal val="visible"/>
                                      </p:to>
                                    </p:set>
                                    <p:anim calcmode="lin" valueType="num">
                                      <p:cBhvr additive="base">
                                        <p:cTn id="29" dur="500" fill="hold"/>
                                        <p:tgtEl>
                                          <p:spTgt spid="395281"/>
                                        </p:tgtEl>
                                        <p:attrNameLst>
                                          <p:attrName>ppt_x</p:attrName>
                                        </p:attrNameLst>
                                      </p:cBhvr>
                                      <p:tavLst>
                                        <p:tav tm="0">
                                          <p:val>
                                            <p:strVal val="0-#ppt_w/2"/>
                                          </p:val>
                                        </p:tav>
                                        <p:tav tm="100000">
                                          <p:val>
                                            <p:strVal val="#ppt_x"/>
                                          </p:val>
                                        </p:tav>
                                      </p:tavLst>
                                    </p:anim>
                                    <p:anim calcmode="lin" valueType="num">
                                      <p:cBhvr additive="base">
                                        <p:cTn id="30"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82"/>
                                        </p:tgtEl>
                                        <p:attrNameLst>
                                          <p:attrName>style.visibility</p:attrName>
                                        </p:attrNameLst>
                                      </p:cBhvr>
                                      <p:to>
                                        <p:strVal val="visible"/>
                                      </p:to>
                                    </p:set>
                                    <p:anim calcmode="lin" valueType="num">
                                      <p:cBhvr additive="base">
                                        <p:cTn id="35" dur="500" fill="hold"/>
                                        <p:tgtEl>
                                          <p:spTgt spid="395282"/>
                                        </p:tgtEl>
                                        <p:attrNameLst>
                                          <p:attrName>ppt_x</p:attrName>
                                        </p:attrNameLst>
                                      </p:cBhvr>
                                      <p:tavLst>
                                        <p:tav tm="0">
                                          <p:val>
                                            <p:strVal val="0-#ppt_w/2"/>
                                          </p:val>
                                        </p:tav>
                                        <p:tav tm="100000">
                                          <p:val>
                                            <p:strVal val="#ppt_x"/>
                                          </p:val>
                                        </p:tav>
                                      </p:tavLst>
                                    </p:anim>
                                    <p:anim calcmode="lin" valueType="num">
                                      <p:cBhvr additive="base">
                                        <p:cTn id="36"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78"/>
                                        </p:tgtEl>
                                        <p:attrNameLst>
                                          <p:attrName>style.visibility</p:attrName>
                                        </p:attrNameLst>
                                      </p:cBhvr>
                                      <p:to>
                                        <p:strVal val="visible"/>
                                      </p:to>
                                    </p:set>
                                    <p:anim calcmode="lin" valueType="num">
                                      <p:cBhvr additive="base">
                                        <p:cTn id="41" dur="500" fill="hold"/>
                                        <p:tgtEl>
                                          <p:spTgt spid="395278"/>
                                        </p:tgtEl>
                                        <p:attrNameLst>
                                          <p:attrName>ppt_x</p:attrName>
                                        </p:attrNameLst>
                                      </p:cBhvr>
                                      <p:tavLst>
                                        <p:tav tm="0">
                                          <p:val>
                                            <p:strVal val="0-#ppt_w/2"/>
                                          </p:val>
                                        </p:tav>
                                        <p:tav tm="100000">
                                          <p:val>
                                            <p:strVal val="#ppt_x"/>
                                          </p:val>
                                        </p:tav>
                                      </p:tavLst>
                                    </p:anim>
                                    <p:anim calcmode="lin" valueType="num">
                                      <p:cBhvr additive="base">
                                        <p:cTn id="42"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3"/>
                                        </p:tgtEl>
                                        <p:attrNameLst>
                                          <p:attrName>style.visibility</p:attrName>
                                        </p:attrNameLst>
                                      </p:cBhvr>
                                      <p:to>
                                        <p:strVal val="visible"/>
                                      </p:to>
                                    </p:set>
                                    <p:anim calcmode="lin" valueType="num">
                                      <p:cBhvr additive="base">
                                        <p:cTn id="47" dur="500" fill="hold"/>
                                        <p:tgtEl>
                                          <p:spTgt spid="395293"/>
                                        </p:tgtEl>
                                        <p:attrNameLst>
                                          <p:attrName>ppt_x</p:attrName>
                                        </p:attrNameLst>
                                      </p:cBhvr>
                                      <p:tavLst>
                                        <p:tav tm="0">
                                          <p:val>
                                            <p:strVal val="0-#ppt_w/2"/>
                                          </p:val>
                                        </p:tav>
                                        <p:tav tm="100000">
                                          <p:val>
                                            <p:strVal val="#ppt_x"/>
                                          </p:val>
                                        </p:tav>
                                      </p:tavLst>
                                    </p:anim>
                                    <p:anim calcmode="lin" valueType="num">
                                      <p:cBhvr additive="base">
                                        <p:cTn id="48"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4"/>
                                        </p:tgtEl>
                                        <p:attrNameLst>
                                          <p:attrName>style.visibility</p:attrName>
                                        </p:attrNameLst>
                                      </p:cBhvr>
                                      <p:to>
                                        <p:strVal val="visible"/>
                                      </p:to>
                                    </p:set>
                                    <p:anim calcmode="lin" valueType="num">
                                      <p:cBhvr additive="base">
                                        <p:cTn id="53" dur="500" fill="hold"/>
                                        <p:tgtEl>
                                          <p:spTgt spid="395294"/>
                                        </p:tgtEl>
                                        <p:attrNameLst>
                                          <p:attrName>ppt_x</p:attrName>
                                        </p:attrNameLst>
                                      </p:cBhvr>
                                      <p:tavLst>
                                        <p:tav tm="0">
                                          <p:val>
                                            <p:strVal val="0-#ppt_w/2"/>
                                          </p:val>
                                        </p:tav>
                                        <p:tav tm="100000">
                                          <p:val>
                                            <p:strVal val="#ppt_x"/>
                                          </p:val>
                                        </p:tav>
                                      </p:tavLst>
                                    </p:anim>
                                    <p:anim calcmode="lin" valueType="num">
                                      <p:cBhvr additive="base">
                                        <p:cTn id="54"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5"/>
                                        </p:tgtEl>
                                        <p:attrNameLst>
                                          <p:attrName>style.visibility</p:attrName>
                                        </p:attrNameLst>
                                      </p:cBhvr>
                                      <p:to>
                                        <p:strVal val="visible"/>
                                      </p:to>
                                    </p:set>
                                    <p:anim calcmode="lin" valueType="num">
                                      <p:cBhvr additive="base">
                                        <p:cTn id="59" dur="500" fill="hold"/>
                                        <p:tgtEl>
                                          <p:spTgt spid="395295"/>
                                        </p:tgtEl>
                                        <p:attrNameLst>
                                          <p:attrName>ppt_x</p:attrName>
                                        </p:attrNameLst>
                                      </p:cBhvr>
                                      <p:tavLst>
                                        <p:tav tm="0">
                                          <p:val>
                                            <p:strVal val="0-#ppt_w/2"/>
                                          </p:val>
                                        </p:tav>
                                        <p:tav tm="100000">
                                          <p:val>
                                            <p:strVal val="#ppt_x"/>
                                          </p:val>
                                        </p:tav>
                                      </p:tavLst>
                                    </p:anim>
                                    <p:anim calcmode="lin" valueType="num">
                                      <p:cBhvr additive="base">
                                        <p:cTn id="60"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95296"/>
                                        </p:tgtEl>
                                        <p:attrNameLst>
                                          <p:attrName>style.visibility</p:attrName>
                                        </p:attrNameLst>
                                      </p:cBhvr>
                                      <p:to>
                                        <p:strVal val="visible"/>
                                      </p:to>
                                    </p:set>
                                    <p:anim calcmode="lin" valueType="num">
                                      <p:cBhvr additive="base">
                                        <p:cTn id="65" dur="500" fill="hold"/>
                                        <p:tgtEl>
                                          <p:spTgt spid="395296"/>
                                        </p:tgtEl>
                                        <p:attrNameLst>
                                          <p:attrName>ppt_x</p:attrName>
                                        </p:attrNameLst>
                                      </p:cBhvr>
                                      <p:tavLst>
                                        <p:tav tm="0">
                                          <p:val>
                                            <p:strVal val="0-#ppt_w/2"/>
                                          </p:val>
                                        </p:tav>
                                        <p:tav tm="100000">
                                          <p:val>
                                            <p:strVal val="#ppt_x"/>
                                          </p:val>
                                        </p:tav>
                                      </p:tavLst>
                                    </p:anim>
                                    <p:anim calcmode="lin" valueType="num">
                                      <p:cBhvr additive="base">
                                        <p:cTn id="66"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88" grpId="0"/>
      <p:bldP spid="395293" grpId="0" autoUpdateAnimBg="0"/>
      <p:bldP spid="395294" grpId="0" autoUpdateAnimBg="0"/>
      <p:bldP spid="395295" grpId="0" autoUpdateAnimBg="0"/>
      <p:bldP spid="395296"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486970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21474" y="-15498"/>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الأنماط المتكررة بترتيب عكسي</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6804248" y="5233988"/>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flipH="1">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6862985" y="5357823"/>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الخليقة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Rectangle 2"/>
          <p:cNvSpPr txBox="1">
            <a:spLocks noChangeArrowheads="1"/>
          </p:cNvSpPr>
          <p:nvPr/>
        </p:nvSpPr>
        <p:spPr bwMode="auto">
          <a:xfrm>
            <a:off x="-187113" y="4986740"/>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الجديدة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1" name="Rectangle 2"/>
          <p:cNvSpPr txBox="1">
            <a:spLocks noChangeArrowheads="1"/>
          </p:cNvSpPr>
          <p:nvPr/>
        </p:nvSpPr>
        <p:spPr bwMode="auto">
          <a:xfrm>
            <a:off x="6372200" y="2391271"/>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خسر الإنسان حكمه في السقوط</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2" name="Rectangle 2"/>
          <p:cNvSpPr txBox="1">
            <a:spLocks noChangeArrowheads="1"/>
          </p:cNvSpPr>
          <p:nvPr/>
        </p:nvSpPr>
        <p:spPr bwMode="auto">
          <a:xfrm>
            <a:off x="610890" y="2344835"/>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الألفيَّة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3" name="Rectangle 2"/>
          <p:cNvSpPr txBox="1">
            <a:spLocks noChangeArrowheads="1"/>
          </p:cNvSpPr>
          <p:nvPr/>
        </p:nvSpPr>
        <p:spPr bwMode="auto">
          <a:xfrm>
            <a:off x="4788024" y="1556792"/>
            <a:ext cx="1681882"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فداء              المسيح</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4" name="Rectangle 2"/>
          <p:cNvSpPr txBox="1">
            <a:spLocks noChangeArrowheads="1"/>
          </p:cNvSpPr>
          <p:nvPr/>
        </p:nvSpPr>
        <p:spPr bwMode="auto">
          <a:xfrm>
            <a:off x="2716361" y="1556792"/>
            <a:ext cx="1639615"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المسيح</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446</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35069800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Traditional Arabic" panose="02020603050405020304" pitchFamily="18" charset="-78"/>
                <a:ea typeface="ＭＳ Ｐゴシック" charset="0"/>
                <a:cs typeface="Traditional Arabic" panose="02020603050405020304" pitchFamily="18" charset="-78"/>
              </a:rPr>
              <a:t>رسم بياني رؤيا يوحنَّا 20: 4-6</a:t>
            </a:r>
            <a:endParaRPr lang="en-US" sz="24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5ب هذه هي </a:t>
            </a: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ＭＳ Ｐゴシック" charset="0"/>
                <a:cs typeface="Traditional Arabic" panose="02020603050405020304" pitchFamily="18" charset="-78"/>
              </a:rPr>
              <a:t>القيامة الأولى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5أ و أما بقيَّة الأموات فلم </a:t>
            </a:r>
            <a:r>
              <a:rPr kumimoji="0" lang="ar-JO" sz="2400" b="1" i="0" u="none" strike="noStrike" kern="1200" cap="none" spc="0" normalizeH="0" baseline="0" noProof="0" dirty="0">
                <a:ln>
                  <a:noFill/>
                </a:ln>
                <a:solidFill>
                  <a:srgbClr val="C00000"/>
                </a:solidFill>
                <a:effectLst/>
                <a:uLnTx/>
                <a:uFillTx/>
                <a:latin typeface="Traditional Arabic" panose="02020603050405020304" pitchFamily="18" charset="-78"/>
                <a:ea typeface="ＭＳ Ｐゴシック" charset="0"/>
                <a:cs typeface="Traditional Arabic" panose="02020603050405020304" pitchFamily="18" charset="-78"/>
              </a:rPr>
              <a:t>تعش</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حتَّى تتم </a:t>
            </a:r>
            <a:r>
              <a:rPr kumimoji="0" lang="ar-JO" sz="2400" b="1" i="0" u="none" strike="noStrike" kern="1200" cap="none" spc="0" normalizeH="0" baseline="0" noProof="0" dirty="0">
                <a:ln>
                  <a:noFill/>
                </a:ln>
                <a:solidFill>
                  <a:srgbClr val="727DE0">
                    <a:lumMod val="50000"/>
                  </a:srgbClr>
                </a:solidFill>
                <a:effectLst/>
                <a:uLnTx/>
                <a:uFillTx/>
                <a:latin typeface="Traditional Arabic" panose="02020603050405020304" pitchFamily="18" charset="-78"/>
                <a:ea typeface="ＭＳ Ｐゴシック" charset="0"/>
                <a:cs typeface="Traditional Arabic" panose="02020603050405020304" pitchFamily="18" charset="-78"/>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ألف سنة</a:t>
            </a:r>
            <a:endParaRPr kumimoji="0" lang="en-US" sz="3600" b="0" i="0" u="none" strike="noStrike" kern="1200" cap="none" spc="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4ب </a:t>
            </a:r>
            <a:r>
              <a:rPr kumimoji="0" lang="ar-JO" sz="2400" b="1" i="0" u="none" strike="noStrike" kern="1200" cap="none" spc="0" normalizeH="0" baseline="0" noProof="0" dirty="0">
                <a:ln>
                  <a:noFill/>
                </a:ln>
                <a:solidFill>
                  <a:srgbClr val="C00000"/>
                </a:solidFill>
                <a:effectLst/>
                <a:uLnTx/>
                <a:uFillTx/>
                <a:latin typeface="Traditional Arabic" panose="02020603050405020304" pitchFamily="18" charset="-78"/>
                <a:ea typeface="ＭＳ Ｐゴシック" charset="0"/>
                <a:cs typeface="Traditional Arabic" panose="02020603050405020304" pitchFamily="18" charset="-78"/>
              </a:rPr>
              <a:t>فعاشوا</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ألف سنة</a:t>
            </a:r>
            <a:endParaRPr kumimoji="0" lang="en-US" sz="2400" b="1" i="0" u="none" strike="noStrike" kern="1200" cap="none" spc="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1000 سنة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3" name="Text Box 37"/>
          <p:cNvSpPr txBox="1">
            <a:spLocks noChangeArrowheads="1"/>
          </p:cNvSpPr>
          <p:nvPr/>
        </p:nvSpPr>
        <p:spPr bwMode="auto">
          <a:xfrm>
            <a:off x="8439706" y="64606"/>
            <a:ext cx="643423"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424</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96481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2797-F762-D312-4BFF-5498C80DDAD8}"/>
            </a:ext>
          </a:extLst>
        </p:cNvPr>
        <p:cNvGrpSpPr/>
        <p:nvPr/>
      </p:nvGrpSpPr>
      <p:grpSpPr>
        <a:xfrm>
          <a:off x="0" y="0"/>
          <a:ext cx="0" cy="0"/>
          <a:chOff x="0" y="0"/>
          <a:chExt cx="0" cy="0"/>
        </a:xfrm>
      </p:grpSpPr>
      <p:pic>
        <p:nvPicPr>
          <p:cNvPr id="2534" name="Picture 1" descr="Picture 1">
            <a:extLst>
              <a:ext uri="{FF2B5EF4-FFF2-40B4-BE49-F238E27FC236}">
                <a16:creationId xmlns:a16="http://schemas.microsoft.com/office/drawing/2014/main" id="{75EDEAC6-E0FC-757C-D64E-B63E0748D7DD}"/>
              </a:ext>
            </a:extLst>
          </p:cNvPr>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2535" name="Rectangle 2">
            <a:extLst>
              <a:ext uri="{FF2B5EF4-FFF2-40B4-BE49-F238E27FC236}">
                <a16:creationId xmlns:a16="http://schemas.microsoft.com/office/drawing/2014/main" id="{C3A60665-2B81-AA83-5D7C-58FD64A0EA1B}"/>
              </a:ext>
            </a:extLst>
          </p:cNvPr>
          <p:cNvSpPr txBox="1">
            <a:spLocks noGrp="1"/>
          </p:cNvSpPr>
          <p:nvPr>
            <p:ph type="title"/>
          </p:nvPr>
        </p:nvSpPr>
        <p:spPr>
          <a:xfrm>
            <a:off x="0" y="232008"/>
            <a:ext cx="8966666" cy="2033255"/>
          </a:xfrm>
          <a:prstGeom prst="rect">
            <a:avLst/>
          </a:prstGeom>
          <a:effectLst>
            <a:outerShdw blurRad="63500" dist="35921" dir="2700000" rotWithShape="0">
              <a:srgbClr val="000000">
                <a:alpha val="74998"/>
              </a:srgbClr>
            </a:outerShdw>
          </a:effectLst>
        </p:spPr>
        <p:txBody>
          <a:bodyPr anchor="t">
            <a:normAutofit fontScale="90000"/>
          </a:bodyPr>
          <a:lstStyle/>
          <a:p>
            <a:pPr algn="r" defTabSz="758951">
              <a:defRPr sz="4482" b="1">
                <a:effectLst/>
              </a:defRPr>
            </a:pPr>
            <a:r>
              <a:t>لماذا يجب علينا ان</a:t>
            </a:r>
          </a:p>
          <a:p>
            <a:pPr algn="r" defTabSz="758951">
              <a:defRPr sz="4482" b="1">
                <a:effectLst/>
              </a:defRPr>
            </a:pPr>
            <a:r>
              <a:rPr>
                <a:solidFill>
                  <a:srgbClr val="FFFB00"/>
                </a:solidFill>
              </a:rPr>
              <a:t> نكون ملتزمين</a:t>
            </a:r>
          </a:p>
          <a:p>
            <a:pPr algn="r" defTabSz="758951">
              <a:defRPr sz="4482" b="1">
                <a:effectLst/>
              </a:defRPr>
            </a:pPr>
            <a:r>
              <a:t> نحو الله؟ </a:t>
            </a:r>
          </a:p>
        </p:txBody>
      </p:sp>
      <p:sp>
        <p:nvSpPr>
          <p:cNvPr id="2536" name="Rectangle 2">
            <a:extLst>
              <a:ext uri="{FF2B5EF4-FFF2-40B4-BE49-F238E27FC236}">
                <a16:creationId xmlns:a16="http://schemas.microsoft.com/office/drawing/2014/main" id="{3BFF33F2-4DDB-D831-BA56-F1F31F0453BC}"/>
              </a:ext>
            </a:extLst>
          </p:cNvPr>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أستير</a:t>
            </a:r>
          </a:p>
        </p:txBody>
      </p:sp>
    </p:spTree>
    <p:extLst>
      <p:ext uri="{BB962C8B-B14F-4D97-AF65-F5344CB8AC3E}">
        <p14:creationId xmlns:p14="http://schemas.microsoft.com/office/powerpoint/2010/main" val="23596019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36"/>
                                        </p:tgtEl>
                                        <p:attrNameLst>
                                          <p:attrName>style.visibility</p:attrName>
                                        </p:attrNameLst>
                                      </p:cBhvr>
                                      <p:to>
                                        <p:strVal val="visible"/>
                                      </p:to>
                                    </p:set>
                                    <p:animEffect transition="in" filter="fade">
                                      <p:cBhvr>
                                        <p:cTn id="7" dur="500"/>
                                        <p:tgtEl>
                                          <p:spTgt spid="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0"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2258536"/>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عمل الله</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يواجه </a:t>
            </a:r>
            <a:r>
              <a:rPr lang="ar-JO" sz="4800" dirty="0">
                <a:solidFill>
                  <a:srgbClr val="FFFF00"/>
                </a:solidFill>
                <a:effectLst>
                  <a:glow rad="127000">
                    <a:schemeClr val="tx1"/>
                  </a:glow>
                </a:effectLst>
                <a:ea typeface="ＭＳ Ｐゴシック" charset="0"/>
              </a:rPr>
              <a:t>التهديدات</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(أستير 1-4)</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Down Arrow Callout 5"/>
          <p:cNvSpPr/>
          <p:nvPr/>
        </p:nvSpPr>
        <p:spPr bwMode="auto">
          <a:xfrm rot="10800000">
            <a:off x="4525859" y="2416474"/>
            <a:ext cx="4385575" cy="710573"/>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2"/>
          <p:cNvSpPr txBox="1">
            <a:spLocks noChangeArrowheads="1"/>
          </p:cNvSpPr>
          <p:nvPr/>
        </p:nvSpPr>
        <p:spPr bwMode="auto">
          <a:xfrm>
            <a:off x="4717819" y="2220740"/>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عمل الله</a:t>
            </a:r>
            <a:b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سوف </a:t>
            </a:r>
            <a:r>
              <a:rPr kumimoji="0" lang="ar-JO"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ينتصر</a:t>
            </a:r>
            <a:br>
              <a:rPr kumimoji="0" lang="en-US"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(أستير 5-10)</a:t>
            </a:r>
            <a: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3" name="Rectangle 2">
            <a:extLst>
              <a:ext uri="{FF2B5EF4-FFF2-40B4-BE49-F238E27FC236}">
                <a16:creationId xmlns:a16="http://schemas.microsoft.com/office/drawing/2014/main" id="{91A0CD59-755E-A5A5-28D0-B1A7E77C72B5}"/>
              </a:ext>
            </a:extLst>
          </p:cNvPr>
          <p:cNvSpPr txBox="1">
            <a:spLocks noChangeArrowheads="1"/>
          </p:cNvSpPr>
          <p:nvPr/>
        </p:nvSpPr>
        <p:spPr bwMode="auto">
          <a:xfrm>
            <a:off x="0" y="4554314"/>
            <a:ext cx="9144000"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sym typeface="Times New Roman"/>
              </a:rPr>
              <a:t>الفكرة الرئيسية</a:t>
            </a:r>
            <a:r>
              <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sym typeface="Times New Roman"/>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برغم تهديدات الشيطان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فإن الله سوف ينتصر</a:t>
            </a: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297376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3"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ar-JO" sz="4400" dirty="0">
                <a:effectLst/>
                <a:ea typeface="ＭＳ Ｐゴシック" charset="0"/>
              </a:rPr>
              <a:t>ما العمل؟</a:t>
            </a:r>
            <a:endParaRPr lang="en-US" sz="4400" dirty="0">
              <a:effectLst/>
              <a:ea typeface="ＭＳ Ｐゴシック"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308</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استخدم موقعك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 المعد 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 بعناية إلهية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 لمساعدة شعب الله</a:t>
            </a:r>
            <a:endParaRPr kumimoji="0" lang="en-US" sz="600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2865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ar-JO" dirty="0">
                <a:effectLst>
                  <a:outerShdw blurRad="38100" dist="38100" dir="2700000" algn="tl">
                    <a:srgbClr val="000000"/>
                  </a:outerShdw>
                </a:effectLst>
                <a:ea typeface="ＭＳ Ｐゴシック" charset="0"/>
              </a:rPr>
              <a:t>قبر أستير</a:t>
            </a:r>
            <a:br>
              <a:rPr lang="ar-JO" dirty="0">
                <a:effectLst>
                  <a:outerShdw blurRad="38100" dist="38100" dir="2700000" algn="tl">
                    <a:srgbClr val="000000"/>
                  </a:outerShdw>
                </a:effectLst>
                <a:ea typeface="ＭＳ Ｐゴシック" charset="0"/>
              </a:rPr>
            </a:br>
            <a:r>
              <a:rPr lang="ar-JO" dirty="0">
                <a:effectLst>
                  <a:outerShdw blurRad="38100" dist="38100" dir="2700000" algn="tl">
                    <a:srgbClr val="000000"/>
                  </a:outerShdw>
                </a:effectLst>
                <a:ea typeface="ＭＳ Ｐゴシック" charset="0"/>
              </a:rPr>
              <a:t>في إيران اليوم</a:t>
            </a:r>
            <a:endParaRPr lang="en-US"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461875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7" name="Title 1"/>
          <p:cNvSpPr txBox="1">
            <a:spLocks noGrp="1"/>
          </p:cNvSpPr>
          <p:nvPr>
            <p:ph type="title" idx="4294967295"/>
          </p:nvPr>
        </p:nvSpPr>
        <p:spPr>
          <a:xfrm>
            <a:off x="1574800" y="0"/>
            <a:ext cx="9070975" cy="1143000"/>
          </a:xfrm>
          <a:prstGeom prst="rect">
            <a:avLst/>
          </a:prstGeom>
        </p:spPr>
        <p:txBody>
          <a:bodyPr/>
          <a:lstStyle>
            <a:lvl1pPr algn="r">
              <a:defRPr sz="4400" i="0">
                <a:solidFill>
                  <a:srgbClr val="000000"/>
                </a:solidFill>
              </a:defRPr>
            </a:lvl1pPr>
          </a:lstStyle>
          <a:p>
            <a:pPr>
              <a:defRPr>
                <a:effectLst/>
              </a:defRPr>
            </a:pPr>
            <a:r>
              <a:t>Black</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kern="1200" dirty="0">
                <a:solidFill>
                  <a:srgbClr val="FFFFFF"/>
                </a:solidFill>
                <a:latin typeface="Arial" panose="020B0604020202020204" pitchFamily="34" charset="0"/>
                <a:cs typeface="Arial" panose="020B0604020202020204" pitchFamily="34" charset="0"/>
              </a:rPr>
              <a:t>أ</a:t>
            </a:r>
            <a:r>
              <a:rPr kumimoji="0" lang="ar-E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4" name="Rectangle 2"/>
          <p:cNvSpPr/>
          <p:nvPr/>
        </p:nvSpPr>
        <p:spPr>
          <a:xfrm>
            <a:off x="0" y="0"/>
            <a:ext cx="9144000" cy="6858000"/>
          </a:xfrm>
          <a:prstGeom prst="rect">
            <a:avLst/>
          </a:prstGeom>
          <a:solidFill>
            <a:srgbClr val="E4D6E4"/>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pic>
        <p:nvPicPr>
          <p:cNvPr id="4255" name="Picture 3" descr="Picture 3"/>
          <p:cNvPicPr>
            <a:picLocks noChangeAspect="1"/>
          </p:cNvPicPr>
          <p:nvPr/>
        </p:nvPicPr>
        <p:blipFill>
          <a:blip r:embed="rId2" cstate="print"/>
          <a:stretch>
            <a:fillRect/>
          </a:stretch>
        </p:blipFill>
        <p:spPr>
          <a:xfrm>
            <a:off x="6259512" y="2362200"/>
            <a:ext cx="2808288" cy="4191000"/>
          </a:xfrm>
          <a:prstGeom prst="rect">
            <a:avLst/>
          </a:prstGeom>
          <a:ln w="12700">
            <a:miter lim="400000"/>
          </a:ln>
        </p:spPr>
      </p:pic>
      <p:sp>
        <p:nvSpPr>
          <p:cNvPr id="4256" name="Text Box 4"/>
          <p:cNvSpPr txBox="1"/>
          <p:nvPr/>
        </p:nvSpPr>
        <p:spPr>
          <a:xfrm>
            <a:off x="0" y="0"/>
            <a:ext cx="9144000" cy="558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2800">
                <a:effectLst>
                  <a:outerShdw blurRad="38100" dist="38100" dir="2700000" rotWithShape="0">
                    <a:srgbClr val="000000"/>
                  </a:outerShdw>
                </a:effectLst>
                <a:latin typeface="Arial"/>
                <a:ea typeface="Arial"/>
                <a:cs typeface="Arial"/>
                <a:sym typeface="Arial"/>
              </a:defRPr>
            </a:lvl1pPr>
            <a:lvl2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2pPr>
            <a:lvl3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3pPr>
            <a:lvl4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4pPr>
            <a:lvl5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5pPr>
            <a:lvl6pPr indent="4572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6pPr>
            <a:lvl7pPr indent="9144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7pPr>
            <a:lvl8pPr indent="13716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8pPr>
            <a:lvl9pPr indent="18288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9pPr>
          </a:lstStyle>
          <a:p>
            <a:r>
              <a:rPr lang="ar-JO" sz="3200" dirty="0">
                <a:latin typeface="Arial" panose="020B0604020202020204" pitchFamily="34" charset="0"/>
                <a:cs typeface="Arial" panose="020B0604020202020204" pitchFamily="34" charset="0"/>
              </a:rPr>
              <a:t>الحقيقة إلى الأبد على السقالة </a:t>
            </a:r>
          </a:p>
          <a:p>
            <a:r>
              <a:rPr lang="ar-JO" sz="3200" dirty="0">
                <a:latin typeface="Arial" panose="020B0604020202020204" pitchFamily="34" charset="0"/>
                <a:cs typeface="Arial" panose="020B0604020202020204" pitchFamily="34" charset="0"/>
              </a:rPr>
              <a:t>والخطأ إلى الأبد على العرش</a:t>
            </a:r>
          </a:p>
          <a:p>
            <a:r>
              <a:rPr lang="ar-JO" sz="3200" dirty="0">
                <a:latin typeface="Arial" panose="020B0604020202020204" pitchFamily="34" charset="0"/>
                <a:cs typeface="Arial" panose="020B0604020202020204" pitchFamily="34" charset="0"/>
              </a:rPr>
              <a:t>ومع ذلك فإن تلك السقالة تأرجح المستقبل </a:t>
            </a:r>
          </a:p>
          <a:p>
            <a:r>
              <a:rPr lang="ar-JO" sz="3200" dirty="0">
                <a:latin typeface="Arial" panose="020B0604020202020204" pitchFamily="34" charset="0"/>
                <a:cs typeface="Arial" panose="020B0604020202020204" pitchFamily="34" charset="0"/>
              </a:rPr>
              <a:t>وخلف المجهول القاتم ،</a:t>
            </a:r>
          </a:p>
          <a:p>
            <a:r>
              <a:rPr lang="ar-JO" sz="3200" dirty="0">
                <a:latin typeface="Arial" panose="020B0604020202020204" pitchFamily="34" charset="0"/>
                <a:cs typeface="Arial" panose="020B0604020202020204" pitchFamily="34" charset="0"/>
              </a:rPr>
              <a:t>أقم الله في الظل </a:t>
            </a:r>
          </a:p>
          <a:p>
            <a:r>
              <a:rPr lang="ar-JO" sz="3200" dirty="0">
                <a:latin typeface="Arial" panose="020B0604020202020204" pitchFamily="34" charset="0"/>
                <a:cs typeface="Arial" panose="020B0604020202020204" pitchFamily="34" charset="0"/>
              </a:rPr>
              <a:t>واقفًا فوق نفسه.</a:t>
            </a:r>
            <a:endParaRPr sz="3200" dirty="0">
              <a:latin typeface="Arial" panose="020B0604020202020204" pitchFamily="34" charset="0"/>
              <a:cs typeface="Arial" panose="020B0604020202020204" pitchFamily="34" charset="0"/>
            </a:endParaRPr>
          </a:p>
        </p:txBody>
      </p:sp>
      <p:sp>
        <p:nvSpPr>
          <p:cNvPr id="4257" name="Title 5"/>
          <p:cNvSpPr txBox="1">
            <a:spLocks noGrp="1"/>
          </p:cNvSpPr>
          <p:nvPr>
            <p:ph type="title" idx="4294967295"/>
          </p:nvPr>
        </p:nvSpPr>
        <p:spPr>
          <a:xfrm>
            <a:off x="0" y="6248400"/>
            <a:ext cx="9144000" cy="609600"/>
          </a:xfrm>
          <a:prstGeom prst="rect">
            <a:avLst/>
          </a:prstGeom>
        </p:spPr>
        <p:txBody>
          <a:bodyPr/>
          <a:lstStyle>
            <a:lvl1pPr algn="ctr">
              <a:defRPr sz="2800">
                <a:solidFill>
                  <a:srgbClr val="003300"/>
                </a:solidFill>
                <a:effectLst>
                  <a:outerShdw blurRad="38100" dist="38100" dir="2700000" rotWithShape="0">
                    <a:srgbClr val="000000"/>
                  </a:outerShdw>
                </a:effectLst>
              </a:defRPr>
            </a:lvl1pPr>
          </a:lstStyle>
          <a:p>
            <a:r>
              <a:rPr lang="ar-JO" dirty="0"/>
              <a:t>الأزمة الحالية [1844] ، جيمس راسل لويل</a:t>
            </a:r>
            <a:endParaRPr dirty="0"/>
          </a:p>
        </p:txBody>
      </p:sp>
    </p:spTree>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 name="Picture 2" descr="Picture 2"/>
          <p:cNvPicPr>
            <a:picLocks noChangeAspect="1"/>
          </p:cNvPicPr>
          <p:nvPr/>
        </p:nvPicPr>
        <p:blipFill>
          <a:blip r:embed="rId2" cstate="print"/>
          <a:stretch>
            <a:fillRect/>
          </a:stretch>
        </p:blipFill>
        <p:spPr>
          <a:xfrm>
            <a:off x="0" y="0"/>
            <a:ext cx="9144000" cy="6908800"/>
          </a:xfrm>
          <a:prstGeom prst="rect">
            <a:avLst/>
          </a:prstGeom>
          <a:ln w="12700">
            <a:miter lim="400000"/>
          </a:ln>
        </p:spPr>
      </p:pic>
      <p:sp>
        <p:nvSpPr>
          <p:cNvPr id="4260" name="Text Box 3"/>
          <p:cNvSpPr txBox="1"/>
          <p:nvPr/>
        </p:nvSpPr>
        <p:spPr>
          <a:xfrm>
            <a:off x="-180528" y="1812925"/>
            <a:ext cx="9052561" cy="34778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41337" indent="-541337"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1. يتحرك الله بطريقة غامضة</a:t>
            </a:r>
          </a:p>
          <a:p>
            <a:pPr marL="541337" indent="-541337"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عجائبه يتممها</a:t>
            </a:r>
          </a:p>
          <a:p>
            <a:pPr marL="541337" indent="-541337"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يزرع خطواته في البحر</a:t>
            </a:r>
          </a:p>
          <a:p>
            <a:pPr marL="541337" indent="-541337"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ويركب العاصفة</a:t>
            </a:r>
            <a:endParaRPr dirty="0">
              <a:latin typeface="Arial" panose="020B0604020202020204" pitchFamily="34" charset="0"/>
              <a:cs typeface="Arial" panose="020B0604020202020204" pitchFamily="34" charset="0"/>
            </a:endParaRPr>
          </a:p>
        </p:txBody>
      </p:sp>
      <p:sp>
        <p:nvSpPr>
          <p:cNvPr id="4261" name="Text Box 5"/>
          <p:cNvSpPr txBox="1"/>
          <p:nvPr/>
        </p:nvSpPr>
        <p:spPr>
          <a:xfrm>
            <a:off x="3477073"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endParaRPr dirty="0">
              <a:latin typeface="Arial" panose="020B0604020202020204" pitchFamily="34" charset="0"/>
              <a:cs typeface="Arial" panose="020B0604020202020204" pitchFamily="34" charset="0"/>
            </a:endParaRPr>
          </a:p>
        </p:txBody>
      </p:sp>
      <p:sp>
        <p:nvSpPr>
          <p:cNvPr id="4262" name="Title 5"/>
          <p:cNvSpPr txBox="1">
            <a:spLocks noGrp="1"/>
          </p:cNvSpPr>
          <p:nvPr>
            <p:ph type="title" idx="4294967295"/>
          </p:nvPr>
        </p:nvSpPr>
        <p:spPr>
          <a:xfrm>
            <a:off x="76200" y="304800"/>
            <a:ext cx="9067800" cy="11430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dirty="0"/>
              <a:t>يتحرك الله بطريقة غامضة</a:t>
            </a:r>
            <a:endParaRPr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486970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21474" y="-15498"/>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6804248" y="5233988"/>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flipH="1">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6862985" y="5357823"/>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87113" y="4986740"/>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6372200" y="2391271"/>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10890" y="2344835"/>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4788024" y="1556792"/>
            <a:ext cx="1681882"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2716361" y="1556792"/>
            <a:ext cx="1639615"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2068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66" name="Group 2"/>
          <p:cNvGrpSpPr/>
          <p:nvPr/>
        </p:nvGrpSpPr>
        <p:grpSpPr>
          <a:xfrm>
            <a:off x="-3525703" y="0"/>
            <a:ext cx="12669703" cy="6858000"/>
            <a:chOff x="-3525703" y="0"/>
            <a:chExt cx="12669703" cy="6858000"/>
          </a:xfrm>
        </p:grpSpPr>
        <p:sp>
          <p:nvSpPr>
            <p:cNvPr id="4264" name="Rectangle 3"/>
            <p:cNvSpPr/>
            <p:nvPr/>
          </p:nvSpPr>
          <p:spPr>
            <a:xfrm>
              <a:off x="0" y="0"/>
              <a:ext cx="9144000" cy="6858000"/>
            </a:xfrm>
            <a:prstGeom prst="rect">
              <a:avLst/>
            </a:prstGeom>
            <a:solidFill>
              <a:srgbClr val="003300"/>
            </a:solidFill>
            <a:ln w="9525" cap="flat">
              <a:solidFill>
                <a:srgbClr val="003300"/>
              </a:solidFill>
              <a:prstDash val="solid"/>
              <a:miter lim="800000"/>
            </a:ln>
            <a:effectLst/>
          </p:spPr>
          <p:txBody>
            <a:bodyPr wrap="square" lIns="45719" tIns="45719" rIns="45719" bIns="45719" numCol="1" anchor="ctr">
              <a:noAutofit/>
            </a:bodyP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pic>
          <p:nvPicPr>
            <p:cNvPr id="4265" name="Picture 4" descr="Picture 4"/>
            <p:cNvPicPr>
              <a:picLocks noChangeAspect="1"/>
            </p:cNvPicPr>
            <p:nvPr/>
          </p:nvPicPr>
          <p:blipFill>
            <a:blip r:embed="rId2" cstate="print"/>
            <a:stretch>
              <a:fillRect/>
            </a:stretch>
          </p:blipFill>
          <p:spPr>
            <a:xfrm>
              <a:off x="-3525703" y="0"/>
              <a:ext cx="12669703" cy="6858000"/>
            </a:xfrm>
            <a:prstGeom prst="rect">
              <a:avLst/>
            </a:prstGeom>
            <a:ln w="12700" cap="flat">
              <a:noFill/>
              <a:miter lim="400000"/>
            </a:ln>
            <a:effectLst/>
          </p:spPr>
        </p:pic>
      </p:grpSp>
      <p:sp>
        <p:nvSpPr>
          <p:cNvPr id="4267" name="Text Box 5"/>
          <p:cNvSpPr txBox="1"/>
          <p:nvPr/>
        </p:nvSpPr>
        <p:spPr>
          <a:xfrm>
            <a:off x="-180528" y="1812925"/>
            <a:ext cx="9052561" cy="34778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latin typeface="Arial" panose="020B0604020202020204" pitchFamily="34" charset="0"/>
                <a:cs typeface="Arial" panose="020B0604020202020204" pitchFamily="34" charset="0"/>
              </a:rPr>
              <a:t>2. في أعماق مناجم لا يسبر غورها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latin typeface="Arial" panose="020B0604020202020204" pitchFamily="34" charset="0"/>
                <a:cs typeface="Arial" panose="020B0604020202020204" pitchFamily="34" charset="0"/>
              </a:rPr>
              <a:t>من مهارة لا تفشل أبدًا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latin typeface="Arial" panose="020B0604020202020204" pitchFamily="34" charset="0"/>
                <a:cs typeface="Arial" panose="020B0604020202020204" pitchFamily="34" charset="0"/>
              </a:rPr>
              <a:t>يقدر تصميمه المشرق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latin typeface="Arial" panose="020B0604020202020204" pitchFamily="34" charset="0"/>
                <a:cs typeface="Arial" panose="020B0604020202020204" pitchFamily="34" charset="0"/>
              </a:rPr>
              <a:t>ويعمل بإرادته السيادية.</a:t>
            </a:r>
            <a:endParaRPr dirty="0">
              <a:effectLst>
                <a:glow rad="228600">
                  <a:srgbClr val="000000"/>
                </a:glow>
              </a:effectLst>
              <a:latin typeface="Arial" panose="020B0604020202020204" pitchFamily="34" charset="0"/>
              <a:cs typeface="Arial" panose="020B0604020202020204" pitchFamily="34" charset="0"/>
            </a:endParaRPr>
          </a:p>
        </p:txBody>
      </p:sp>
      <p:sp>
        <p:nvSpPr>
          <p:cNvPr id="4268" name="Text Box 7"/>
          <p:cNvSpPr txBox="1"/>
          <p:nvPr/>
        </p:nvSpPr>
        <p:spPr>
          <a:xfrm>
            <a:off x="3477073"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p>
        </p:txBody>
      </p:sp>
      <p:sp>
        <p:nvSpPr>
          <p:cNvPr id="4269" name="Title 7"/>
          <p:cNvSpPr txBox="1">
            <a:spLocks noGrp="1"/>
          </p:cNvSpPr>
          <p:nvPr>
            <p:ph type="title" idx="4294967295"/>
          </p:nvPr>
        </p:nvSpPr>
        <p:spPr>
          <a:xfrm>
            <a:off x="0" y="304800"/>
            <a:ext cx="9144000" cy="11430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dirty="0"/>
              <a:t>يتحرك الله بطريقة غامضة</a:t>
            </a:r>
            <a:endParaRPr dirty="0"/>
          </a:p>
        </p:txBody>
      </p:sp>
    </p:spTree>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1" name="Picture 2" descr="Picture 2"/>
          <p:cNvPicPr>
            <a:picLocks noChangeAspect="1"/>
          </p:cNvPicPr>
          <p:nvPr/>
        </p:nvPicPr>
        <p:blipFill>
          <a:blip r:embed="rId2" cstate="print"/>
          <a:stretch>
            <a:fillRect/>
          </a:stretch>
        </p:blipFill>
        <p:spPr>
          <a:xfrm>
            <a:off x="0" y="0"/>
            <a:ext cx="9144000" cy="7010400"/>
          </a:xfrm>
          <a:prstGeom prst="rect">
            <a:avLst/>
          </a:prstGeom>
          <a:ln w="12700">
            <a:miter lim="400000"/>
          </a:ln>
        </p:spPr>
      </p:pic>
      <p:sp>
        <p:nvSpPr>
          <p:cNvPr id="4272" name="Text Box 3"/>
          <p:cNvSpPr txBox="1"/>
          <p:nvPr/>
        </p:nvSpPr>
        <p:spPr>
          <a:xfrm>
            <a:off x="-1116632" y="1812925"/>
            <a:ext cx="10044608" cy="311623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541337" indent="-541337" algn="r">
              <a:spcBef>
                <a:spcPts val="2100"/>
              </a:spcBef>
              <a:defRPr sz="3600">
                <a:solidFill>
                  <a:srgbClr val="F1F7E9"/>
                </a:solidFill>
                <a:latin typeface="Arial"/>
                <a:ea typeface="Arial"/>
                <a:cs typeface="Arial"/>
                <a:sym typeface="Arial"/>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3. أيها القديسون الخائفون خذوا شجاعة جديدة </a:t>
            </a:r>
          </a:p>
          <a:p>
            <a:pPr marL="541337" indent="-541337" algn="r">
              <a:spcBef>
                <a:spcPts val="2100"/>
              </a:spcBef>
              <a:defRPr sz="36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الغيوم التي تخافها كثيرًا </a:t>
            </a:r>
          </a:p>
          <a:p>
            <a:pPr marL="541337" indent="-541337" algn="r">
              <a:spcBef>
                <a:spcPts val="2100"/>
              </a:spcBef>
              <a:defRPr sz="36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هي كبيرة بالرحمة وستكسر </a:t>
            </a:r>
          </a:p>
          <a:p>
            <a:pPr marL="541337" indent="-541337" algn="r">
              <a:spcBef>
                <a:spcPts val="2100"/>
              </a:spcBef>
              <a:defRPr sz="36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بركات على رأسك.</a:t>
            </a:r>
            <a:endParaRPr dirty="0">
              <a:latin typeface="Arial" panose="020B0604020202020204" pitchFamily="34" charset="0"/>
              <a:cs typeface="Arial" panose="020B0604020202020204" pitchFamily="34" charset="0"/>
            </a:endParaRPr>
          </a:p>
        </p:txBody>
      </p:sp>
      <p:sp>
        <p:nvSpPr>
          <p:cNvPr id="4273" name="Text Box 5"/>
          <p:cNvSpPr txBox="1"/>
          <p:nvPr/>
        </p:nvSpPr>
        <p:spPr>
          <a:xfrm>
            <a:off x="3487296"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p>
        </p:txBody>
      </p:sp>
      <p:sp>
        <p:nvSpPr>
          <p:cNvPr id="4274" name="Title 5"/>
          <p:cNvSpPr txBox="1">
            <a:spLocks noGrp="1"/>
          </p:cNvSpPr>
          <p:nvPr>
            <p:ph type="title" idx="4294967295"/>
          </p:nvPr>
        </p:nvSpPr>
        <p:spPr>
          <a:xfrm>
            <a:off x="76200" y="304800"/>
            <a:ext cx="90678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dirty="0"/>
              <a:t>يتحرك الله بطريقة غامضة</a:t>
            </a:r>
            <a:endParaRPr dirty="0">
              <a:solidFill>
                <a:srgbClr val="FFFFFF"/>
              </a:solidFill>
            </a:endParaRPr>
          </a:p>
        </p:txBody>
      </p:sp>
    </p:spTree>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6" name="Picture 2" descr="Picture 2"/>
          <p:cNvPicPr>
            <a:picLocks noChangeAspect="1"/>
          </p:cNvPicPr>
          <p:nvPr/>
        </p:nvPicPr>
        <p:blipFill>
          <a:blip r:embed="rId2" cstate="print"/>
          <a:stretch>
            <a:fillRect/>
          </a:stretch>
        </p:blipFill>
        <p:spPr>
          <a:xfrm>
            <a:off x="0" y="0"/>
            <a:ext cx="9144000" cy="7010400"/>
          </a:xfrm>
          <a:prstGeom prst="rect">
            <a:avLst/>
          </a:prstGeom>
          <a:ln w="12700">
            <a:miter lim="400000"/>
          </a:ln>
        </p:spPr>
      </p:pic>
      <p:sp>
        <p:nvSpPr>
          <p:cNvPr id="4277" name="Text Box 3"/>
          <p:cNvSpPr txBox="1"/>
          <p:nvPr/>
        </p:nvSpPr>
        <p:spPr>
          <a:xfrm>
            <a:off x="107504" y="1812925"/>
            <a:ext cx="8823960" cy="2308324"/>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41337" indent="-541337" algn="r">
              <a:spcBef>
                <a:spcPts val="2100"/>
              </a:spcBef>
              <a:defRPr sz="36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4. لا تحكم على الرب بفكر ضعيف.                          لكن ثق به لأجل نعمته.                                 وراء العناية الإلهية العابسة                            يخفي وجهًا مبتسمًا.</a:t>
            </a:r>
            <a:endParaRPr dirty="0">
              <a:latin typeface="Arial" panose="020B0604020202020204" pitchFamily="34" charset="0"/>
              <a:cs typeface="Arial" panose="020B0604020202020204" pitchFamily="34" charset="0"/>
            </a:endParaRPr>
          </a:p>
        </p:txBody>
      </p:sp>
      <p:sp>
        <p:nvSpPr>
          <p:cNvPr id="4278" name="Text Box 5"/>
          <p:cNvSpPr txBox="1"/>
          <p:nvPr/>
        </p:nvSpPr>
        <p:spPr>
          <a:xfrm>
            <a:off x="3536504"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p>
        </p:txBody>
      </p:sp>
      <p:sp>
        <p:nvSpPr>
          <p:cNvPr id="4279" name="Title 5"/>
          <p:cNvSpPr txBox="1">
            <a:spLocks noGrp="1"/>
          </p:cNvSpPr>
          <p:nvPr>
            <p:ph type="title" idx="4294967295"/>
          </p:nvPr>
        </p:nvSpPr>
        <p:spPr>
          <a:xfrm>
            <a:off x="-76200" y="304800"/>
            <a:ext cx="92964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dirty="0"/>
              <a:t>يتحرك الله بطريقة غامضة</a:t>
            </a:r>
            <a:endParaRPr dirty="0">
              <a:solidFill>
                <a:srgbClr val="FFFFFF"/>
              </a:solidFill>
            </a:endParaRPr>
          </a:p>
        </p:txBody>
      </p:sp>
    </p:spTree>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1" name="Picture 2" descr="Picture 2"/>
          <p:cNvPicPr>
            <a:picLocks noChangeAspect="1"/>
          </p:cNvPicPr>
          <p:nvPr/>
        </p:nvPicPr>
        <p:blipFill>
          <a:blip r:embed="rId2" cstate="print"/>
          <a:stretch>
            <a:fillRect/>
          </a:stretch>
        </p:blipFill>
        <p:spPr>
          <a:xfrm>
            <a:off x="0" y="-27384"/>
            <a:ext cx="9144000" cy="7315200"/>
          </a:xfrm>
          <a:prstGeom prst="rect">
            <a:avLst/>
          </a:prstGeom>
          <a:ln w="12700">
            <a:miter lim="400000"/>
          </a:ln>
        </p:spPr>
      </p:pic>
      <p:sp>
        <p:nvSpPr>
          <p:cNvPr id="4282" name="Text Box 3"/>
          <p:cNvSpPr txBox="1"/>
          <p:nvPr/>
        </p:nvSpPr>
        <p:spPr>
          <a:xfrm>
            <a:off x="323528" y="2098591"/>
            <a:ext cx="8595361" cy="255454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41337" indent="-541337"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5. سوف تنضج أغراضه بسرعة                تتكشف كل ساعة                                   قد يكون للبراعم طعم مر                         لكن الزهرة ستكون حلوة.</a:t>
            </a:r>
            <a:r>
              <a:rPr dirty="0">
                <a:latin typeface="Arial" panose="020B0604020202020204" pitchFamily="34" charset="0"/>
                <a:cs typeface="Arial" panose="020B0604020202020204" pitchFamily="34" charset="0"/>
              </a:rPr>
              <a:t>	</a:t>
            </a:r>
          </a:p>
        </p:txBody>
      </p:sp>
      <p:sp>
        <p:nvSpPr>
          <p:cNvPr id="4283" name="Text Box 5"/>
          <p:cNvSpPr txBox="1"/>
          <p:nvPr/>
        </p:nvSpPr>
        <p:spPr>
          <a:xfrm>
            <a:off x="3523929"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p>
        </p:txBody>
      </p:sp>
      <p:sp>
        <p:nvSpPr>
          <p:cNvPr id="4284" name="Title 5"/>
          <p:cNvSpPr txBox="1">
            <a:spLocks noGrp="1"/>
          </p:cNvSpPr>
          <p:nvPr>
            <p:ph type="title" idx="4294967295"/>
          </p:nvPr>
        </p:nvSpPr>
        <p:spPr>
          <a:xfrm>
            <a:off x="0" y="304800"/>
            <a:ext cx="92202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dirty="0"/>
              <a:t>يتحرك الله بطريقة غامضة</a:t>
            </a:r>
            <a:endParaRPr dirty="0">
              <a:solidFill>
                <a:srgbClr val="FFFFFF"/>
              </a:solidFill>
            </a:endParaRPr>
          </a:p>
        </p:txBody>
      </p:sp>
    </p:spTree>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6" name="Picture 2" descr="Picture 2"/>
          <p:cNvPicPr>
            <a:picLocks noChangeAspect="1"/>
          </p:cNvPicPr>
          <p:nvPr/>
        </p:nvPicPr>
        <p:blipFill>
          <a:blip r:embed="rId2" cstate="print"/>
          <a:stretch>
            <a:fillRect/>
          </a:stretch>
        </p:blipFill>
        <p:spPr>
          <a:xfrm>
            <a:off x="0" y="0"/>
            <a:ext cx="9144000" cy="7521575"/>
          </a:xfrm>
          <a:prstGeom prst="rect">
            <a:avLst/>
          </a:prstGeom>
          <a:ln w="12700">
            <a:miter lim="400000"/>
          </a:ln>
        </p:spPr>
      </p:pic>
      <p:sp>
        <p:nvSpPr>
          <p:cNvPr id="4287" name="Text Box 3"/>
          <p:cNvSpPr txBox="1"/>
          <p:nvPr/>
        </p:nvSpPr>
        <p:spPr>
          <a:xfrm>
            <a:off x="251520" y="1812925"/>
            <a:ext cx="8671561" cy="255454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27062" indent="-627062" algn="r">
              <a:spcBef>
                <a:spcPts val="2400"/>
              </a:spcBef>
              <a:defRPr sz="4000">
                <a:solidFill>
                  <a:srgbClr val="F1F7E9"/>
                </a:solidFill>
                <a:latin typeface="Arial"/>
                <a:ea typeface="Arial"/>
                <a:cs typeface="Arial"/>
                <a:sym typeface="Arial"/>
              </a:defRPr>
            </a:pPr>
            <a:r>
              <a:rPr lang="ar-JO" dirty="0">
                <a:latin typeface="Arial" panose="020B0604020202020204" pitchFamily="34" charset="0"/>
                <a:cs typeface="Arial" panose="020B0604020202020204" pitchFamily="34" charset="0"/>
              </a:rPr>
              <a:t>6. عدم الإيمان الأعمى يخطئ بالتأكيد         ويفحص عمله عبثًا                                الله هو مترجمه                            وسيوضح الأمر.</a:t>
            </a:r>
            <a:endParaRPr dirty="0">
              <a:latin typeface="Arial" panose="020B0604020202020204" pitchFamily="34" charset="0"/>
              <a:cs typeface="Arial" panose="020B0604020202020204" pitchFamily="34" charset="0"/>
            </a:endParaRPr>
          </a:p>
        </p:txBody>
      </p:sp>
      <p:sp>
        <p:nvSpPr>
          <p:cNvPr id="4288" name="Text Box 5"/>
          <p:cNvSpPr txBox="1"/>
          <p:nvPr/>
        </p:nvSpPr>
        <p:spPr>
          <a:xfrm>
            <a:off x="3528121"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latin typeface="Arial" panose="020B0604020202020204" pitchFamily="34" charset="0"/>
                <a:cs typeface="Arial" panose="020B0604020202020204" pitchFamily="34" charset="0"/>
              </a:rPr>
              <a:t>وليم كوبر، 1731-1800</a:t>
            </a:r>
          </a:p>
        </p:txBody>
      </p:sp>
      <p:sp>
        <p:nvSpPr>
          <p:cNvPr id="4289" name="Title 5"/>
          <p:cNvSpPr txBox="1">
            <a:spLocks noGrp="1"/>
          </p:cNvSpPr>
          <p:nvPr>
            <p:ph type="title" idx="4294967295"/>
          </p:nvPr>
        </p:nvSpPr>
        <p:spPr>
          <a:xfrm>
            <a:off x="0" y="304800"/>
            <a:ext cx="91440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dirty="0"/>
              <a:t>يتحرك الله بطريقة غامضة</a:t>
            </a:r>
            <a:endParaRPr dirty="0">
              <a:solidFill>
                <a:srgbClr val="FFFFFF"/>
              </a:solidFill>
            </a:endParaRPr>
          </a:p>
        </p:txBody>
      </p:sp>
    </p:spTree>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1" name="Picture 6" descr="Picture 6"/>
          <p:cNvPicPr>
            <a:picLocks noChangeAspect="1"/>
          </p:cNvPicPr>
          <p:nvPr/>
        </p:nvPicPr>
        <p:blipFill>
          <a:blip r:embed="rId2" cstate="print"/>
          <a:stretch>
            <a:fillRect/>
          </a:stretch>
        </p:blipFill>
        <p:spPr>
          <a:xfrm>
            <a:off x="0" y="0"/>
            <a:ext cx="9144000" cy="6886575"/>
          </a:xfrm>
          <a:prstGeom prst="rect">
            <a:avLst/>
          </a:prstGeom>
          <a:ln w="12700">
            <a:miter lim="400000"/>
          </a:ln>
        </p:spPr>
      </p:pic>
      <p:sp>
        <p:nvSpPr>
          <p:cNvPr id="4292" name="Text Box 3"/>
          <p:cNvSpPr txBox="1"/>
          <p:nvPr/>
        </p:nvSpPr>
        <p:spPr>
          <a:xfrm>
            <a:off x="807719" y="2362200"/>
            <a:ext cx="7299961" cy="1754326"/>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2100"/>
              </a:spcBef>
              <a:defRPr sz="3600" i="1">
                <a:solidFill>
                  <a:srgbClr val="F1F7E9"/>
                </a:solidFill>
                <a:latin typeface="Arial"/>
                <a:ea typeface="Arial"/>
                <a:cs typeface="Arial"/>
                <a:sym typeface="Arial"/>
              </a:defRPr>
            </a:lvl1pPr>
          </a:lstStyle>
          <a:p>
            <a:pPr algn="ctr"/>
            <a:r>
              <a:rPr lang="ar-JO" i="0" dirty="0">
                <a:latin typeface="Arial" panose="020B0604020202020204" pitchFamily="34" charset="0"/>
                <a:cs typeface="Arial" panose="020B0604020202020204" pitchFamily="34" charset="0"/>
              </a:rPr>
              <a:t>وأنك منذ الطفولية تعرف الكتب المقدسة    القادرة أن تحكمك للخلاص بالإيمان            الذي في المسيح يسوع</a:t>
            </a:r>
            <a:endParaRPr i="0" dirty="0">
              <a:latin typeface="Arial" panose="020B0604020202020204" pitchFamily="34" charset="0"/>
              <a:cs typeface="Arial" panose="020B0604020202020204" pitchFamily="34" charset="0"/>
            </a:endParaRPr>
          </a:p>
        </p:txBody>
      </p:sp>
      <p:sp>
        <p:nvSpPr>
          <p:cNvPr id="4293" name="Text Box 5"/>
          <p:cNvSpPr txBox="1"/>
          <p:nvPr/>
        </p:nvSpPr>
        <p:spPr>
          <a:xfrm>
            <a:off x="807719" y="533400"/>
            <a:ext cx="7299961" cy="302647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800"/>
              </a:spcBef>
              <a:defRPr sz="4800">
                <a:solidFill>
                  <a:srgbClr val="F1F7E9"/>
                </a:solidFill>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lang="ar-SA"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
        <p:nvSpPr>
          <p:cNvPr id="4294" name="Title 5"/>
          <p:cNvSpPr txBox="1">
            <a:spLocks noGrp="1"/>
          </p:cNvSpPr>
          <p:nvPr>
            <p:ph type="title" idx="4294967295"/>
          </p:nvPr>
        </p:nvSpPr>
        <p:spPr>
          <a:xfrm>
            <a:off x="1219200" y="5638800"/>
            <a:ext cx="7772400" cy="1143000"/>
          </a:xfrm>
          <a:prstGeom prst="rect">
            <a:avLst/>
          </a:prstGeom>
        </p:spPr>
        <p:txBody>
          <a:bodyPr/>
          <a:lstStyle>
            <a:lvl1pPr algn="r">
              <a:defRPr sz="2800">
                <a:solidFill>
                  <a:srgbClr val="F1F7E9"/>
                </a:solidFill>
                <a:effectLst>
                  <a:outerShdw blurRad="38100" dist="38100" dir="2700000" rotWithShape="0">
                    <a:srgbClr val="000000"/>
                  </a:outerShdw>
                </a:effectLst>
              </a:defRPr>
            </a:lvl1pPr>
          </a:lstStyle>
          <a:p>
            <a:r>
              <a:rPr lang="ar-JO" dirty="0"/>
              <a:t>2 تيموثاوس 3: 15</a:t>
            </a:r>
            <a:endParaRPr dirty="0"/>
          </a:p>
        </p:txBody>
      </p:sp>
    </p:spTree>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 name="Rectangle 2"/>
          <p:cNvSpPr/>
          <p:nvPr/>
        </p:nvSpPr>
        <p:spPr>
          <a:xfrm>
            <a:off x="0" y="0"/>
            <a:ext cx="9220200" cy="6858000"/>
          </a:xfrm>
          <a:prstGeom prst="rect">
            <a:avLst/>
          </a:prstGeom>
          <a:solidFill>
            <a:srgbClr val="FFFFFF"/>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p>
        </p:txBody>
      </p:sp>
      <p:pic>
        <p:nvPicPr>
          <p:cNvPr id="4297" name="Picture 5" descr="Picture 5"/>
          <p:cNvPicPr>
            <a:picLocks noChangeAspect="1"/>
          </p:cNvPicPr>
          <p:nvPr/>
        </p:nvPicPr>
        <p:blipFill>
          <a:blip r:embed="rId2" cstate="print"/>
          <a:stretch>
            <a:fillRect/>
          </a:stretch>
        </p:blipFill>
        <p:spPr>
          <a:xfrm>
            <a:off x="0" y="0"/>
            <a:ext cx="5508625" cy="5483225"/>
          </a:xfrm>
          <a:prstGeom prst="rect">
            <a:avLst/>
          </a:prstGeom>
          <a:ln w="12700">
            <a:miter lim="400000"/>
          </a:ln>
        </p:spPr>
      </p:pic>
      <p:sp>
        <p:nvSpPr>
          <p:cNvPr id="4298" name="Text Box 3"/>
          <p:cNvSpPr txBox="1"/>
          <p:nvPr/>
        </p:nvSpPr>
        <p:spPr>
          <a:xfrm>
            <a:off x="4859020" y="1219200"/>
            <a:ext cx="4107498" cy="206210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i="1">
                <a:solidFill>
                  <a:srgbClr val="000000"/>
                </a:solidFill>
                <a:latin typeface="Arial'"/>
                <a:ea typeface="Arial'"/>
                <a:cs typeface="Arial'"/>
                <a:sym typeface="Arial'"/>
              </a:defRPr>
            </a:lvl1pPr>
          </a:lstStyle>
          <a:p>
            <a:r>
              <a:rPr lang="ar-JO" dirty="0">
                <a:latin typeface="Arial Narrow"/>
                <a:ea typeface="Arial Narrow"/>
                <a:cs typeface="Arial Narrow"/>
                <a:sym typeface="Arial Narrow"/>
              </a:rPr>
              <a:t>لأن كل ما سبق فكتب  كتب لأجل تعليمنا حتى بالصبر والتعزية بما في الكتب يكون لنا رجاء</a:t>
            </a:r>
            <a:endParaRPr dirty="0">
              <a:latin typeface="Arial Narrow"/>
              <a:ea typeface="Arial Narrow"/>
              <a:cs typeface="Arial Narrow"/>
              <a:sym typeface="Arial Narrow"/>
            </a:endParaRPr>
          </a:p>
        </p:txBody>
      </p:sp>
      <p:sp>
        <p:nvSpPr>
          <p:cNvPr id="4299" name="Text Box 5"/>
          <p:cNvSpPr txBox="1"/>
          <p:nvPr/>
        </p:nvSpPr>
        <p:spPr>
          <a:xfrm>
            <a:off x="4330383" y="152400"/>
            <a:ext cx="4274066" cy="302647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2800"/>
              </a:spcBef>
              <a:defRPr sz="4800">
                <a:solidFill>
                  <a:srgbClr val="000000"/>
                </a:solidFill>
                <a:latin typeface="Arial'"/>
                <a:ea typeface="Arial'"/>
                <a:cs typeface="Arial'"/>
                <a:sym typeface="Arial'"/>
              </a:defRPr>
            </a:lvl1pPr>
          </a:lstStyle>
          <a:p>
            <a:r>
              <a:rPr lang="ar-SA" dirty="0" err="1"/>
              <a:t>أستير</a:t>
            </a:r>
            <a:endParaRPr lang="ar-SA" dirty="0"/>
          </a:p>
          <a:p>
            <a:r>
              <a:rPr lang="en-US" dirty="0"/>
              <a:t> </a:t>
            </a:r>
            <a:r>
              <a:rPr lang="ar-SA" dirty="0"/>
              <a:t>
</a:t>
            </a:r>
            <a:endParaRPr dirty="0"/>
          </a:p>
        </p:txBody>
      </p:sp>
      <p:sp>
        <p:nvSpPr>
          <p:cNvPr id="4300" name="Title 6"/>
          <p:cNvSpPr txBox="1">
            <a:spLocks noGrp="1"/>
          </p:cNvSpPr>
          <p:nvPr>
            <p:ph type="title" idx="4294967295"/>
          </p:nvPr>
        </p:nvSpPr>
        <p:spPr>
          <a:xfrm>
            <a:off x="5122862" y="6019800"/>
            <a:ext cx="3581401" cy="838200"/>
          </a:xfrm>
          <a:prstGeom prst="rect">
            <a:avLst/>
          </a:prstGeom>
        </p:spPr>
        <p:txBody>
          <a:bodyPr/>
          <a:lstStyle>
            <a:lvl1pPr>
              <a:defRPr sz="2800">
                <a:solidFill>
                  <a:srgbClr val="000000"/>
                </a:solidFill>
                <a:effectLst>
                  <a:outerShdw blurRad="38100" dist="38100" dir="2700000" rotWithShape="0">
                    <a:srgbClr val="FFFFFF"/>
                  </a:outerShdw>
                </a:effectLst>
                <a:latin typeface="Arial'"/>
                <a:ea typeface="Arial'"/>
                <a:cs typeface="Arial'"/>
                <a:sym typeface="Arial'"/>
              </a:defRPr>
            </a:lvl1pPr>
          </a:lstStyle>
          <a:p>
            <a:pPr algn="ctr"/>
            <a:r>
              <a:rPr lang="ar-JO" dirty="0"/>
              <a:t>رومية 15: 4</a:t>
            </a:r>
            <a:endParaRPr dirty="0"/>
          </a:p>
        </p:txBody>
      </p:sp>
    </p:spTree>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 name="Rectangle 8"/>
          <p:cNvSpPr/>
          <p:nvPr/>
        </p:nvSpPr>
        <p:spPr>
          <a:xfrm>
            <a:off x="0" y="-76200"/>
            <a:ext cx="9220200" cy="7086600"/>
          </a:xfrm>
          <a:prstGeom prst="rect">
            <a:avLst/>
          </a:prstGeom>
          <a:solidFill>
            <a:srgbClr val="000000"/>
          </a:solidFill>
          <a:ln>
            <a:solidFill>
              <a:srgbClr val="000000"/>
            </a:solidFill>
          </a:ln>
        </p:spPr>
        <p:txBody>
          <a:bodyPr lIns="45719" rIns="45719"/>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pic>
        <p:nvPicPr>
          <p:cNvPr id="4303" name="Picture 5" descr="Picture 5"/>
          <p:cNvPicPr>
            <a:picLocks noChangeAspect="1"/>
          </p:cNvPicPr>
          <p:nvPr/>
        </p:nvPicPr>
        <p:blipFill>
          <a:blip r:embed="rId2" cstate="print"/>
          <a:stretch>
            <a:fillRect/>
          </a:stretch>
        </p:blipFill>
        <p:spPr>
          <a:xfrm>
            <a:off x="0" y="-76200"/>
            <a:ext cx="4700588" cy="4876800"/>
          </a:xfrm>
          <a:prstGeom prst="rect">
            <a:avLst/>
          </a:prstGeom>
          <a:ln w="12700">
            <a:miter lim="400000"/>
          </a:ln>
        </p:spPr>
      </p:pic>
      <p:sp>
        <p:nvSpPr>
          <p:cNvPr id="4304" name="Title 6"/>
          <p:cNvSpPr txBox="1">
            <a:spLocks noGrp="1"/>
          </p:cNvSpPr>
          <p:nvPr>
            <p:ph type="title" idx="4294967295"/>
          </p:nvPr>
        </p:nvSpPr>
        <p:spPr>
          <a:xfrm>
            <a:off x="4724400" y="304800"/>
            <a:ext cx="4648200" cy="10668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dirty="0"/>
              <a:t>1 كو 10: 11</a:t>
            </a:r>
            <a:endParaRPr dirty="0"/>
          </a:p>
        </p:txBody>
      </p:sp>
      <p:sp>
        <p:nvSpPr>
          <p:cNvPr id="4305" name="Text Box 4"/>
          <p:cNvSpPr txBox="1"/>
          <p:nvPr/>
        </p:nvSpPr>
        <p:spPr>
          <a:xfrm>
            <a:off x="4998720" y="1752600"/>
            <a:ext cx="4099560"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i="1">
                <a:solidFill>
                  <a:srgbClr val="F1F7E9"/>
                </a:solidFill>
                <a:latin typeface="Arial"/>
                <a:ea typeface="Arial"/>
                <a:cs typeface="Arial"/>
                <a:sym typeface="Arial"/>
              </a:defRPr>
            </a:lvl1pPr>
          </a:lstStyle>
          <a:p>
            <a:r>
              <a:rPr lang="ar-JO" i="0" dirty="0">
                <a:latin typeface="Arial" panose="020B0604020202020204" pitchFamily="34" charset="0"/>
                <a:cs typeface="Arial" panose="020B0604020202020204" pitchFamily="34" charset="0"/>
              </a:rPr>
              <a:t>فهذه الأمور جميعها أصابتهم مثالاً وكتبت لإنذارنا نحن الذين انتهت إلينا أواخر الدهور</a:t>
            </a:r>
            <a:endParaRPr i="0" dirty="0">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الشجاعة 5-7</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انتصار عظيم</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الدفاع 8</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 سقوط هامان</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حماية اليهود</a:t>
            </a:r>
            <a:endParaRPr kumimoji="0" lang="en-US" sz="20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الإحتفال</a:t>
            </a:r>
            <a:endParaRPr kumimoji="0" lang="en-US" sz="28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 </a:t>
            </a:r>
            <a:endParaRPr kumimoji="0" lang="en-US" sz="36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473</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9" name="Title 38"/>
          <p:cNvSpPr>
            <a:spLocks noGrp="1"/>
          </p:cNvSpPr>
          <p:nvPr>
            <p:ph type="title" idx="4294967295"/>
          </p:nvPr>
        </p:nvSpPr>
        <p:spPr>
          <a:xfrm>
            <a:off x="6948264" y="6309320"/>
            <a:ext cx="2133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يوم الدفاع</a:t>
            </a:r>
            <a:endParaRPr lang="en-US" sz="2400" dirty="0">
              <a:effectLst>
                <a:glow rad="228600">
                  <a:srgbClr val="000000"/>
                </a:glow>
                <a:outerShdw blurRad="38100" dist="38100" dir="2700000" algn="tl">
                  <a:srgbClr val="000000"/>
                </a:outerShdw>
              </a:effectLst>
              <a:ea typeface="ＭＳ Ｐゴシック" charset="0"/>
            </a:endParaRPr>
          </a:p>
        </p:txBody>
      </p:sp>
      <p:sp>
        <p:nvSpPr>
          <p:cNvPr id="40" name="Text Box 20"/>
          <p:cNvSpPr txBox="1">
            <a:spLocks noChangeArrowheads="1"/>
          </p:cNvSpPr>
          <p:nvPr/>
        </p:nvSpPr>
        <p:spPr bwMode="auto">
          <a:xfrm rot="17323453">
            <a:off x="5108264" y="3283623"/>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الإنتصار 9-10</a:t>
            </a:r>
            <a:endParaRPr kumimoji="0" lang="en-US" sz="32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6304413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par>
                          <p:cTn id="24" fill="hold">
                            <p:stCondLst>
                              <p:cond delay="18500"/>
                            </p:stCondLst>
                            <p:childTnLst>
                              <p:par>
                                <p:cTn id="25" presetID="9" presetClass="entr" presetSubtype="0" fill="hold" nodeType="afterEffect">
                                  <p:stCondLst>
                                    <p:cond delay="300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latin typeface="Arial Black" charset="0"/>
                <a:ea typeface="ＭＳ Ｐゴシック" charset="0"/>
                <a:cs typeface="Times New Roman" charset="0"/>
              </a:rPr>
              <a:t>التسلسل الزمني للفترة الفارسية</a:t>
            </a:r>
            <a:endParaRPr lang="en-US" sz="2000" dirty="0">
              <a:effectLst/>
              <a:latin typeface="Arial Black" charset="0"/>
              <a:ea typeface="ＭＳ Ｐゴシック"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الملك الفارسي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التواريخ</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الكتابي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اليوناني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كورش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539-530</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زربابل ويشوع   (عزرا 1-3)</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كمبيسيس</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530-522</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توقف إعادة بناء أورشليم (عزرا 4)</a:t>
                </a:r>
                <a:endParaRPr kumimoji="0" lang="en-US"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داريوس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522-486</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نبوة حجي وزكريا (520) إكمال الهيكل (516)    (عزرا 5-6)</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هزيمة اليونانيين للفرس في ماراثون (490)</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أحشويروش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486-464</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قصة أستير</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أستير 1-9</a:t>
                </a:r>
                <a:r>
                  <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الفرس يهزمون اليونانيين في تيرموبايلي (480) لكنهم عكسوا في سالاميس (480) ، هيرودوت 485-425</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أرتحشستا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464-423</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عزرا (458)</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عزرا 7-10</a:t>
                </a:r>
                <a:r>
                  <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(نحميا 1-2)</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نبوة ملاخي (433)</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قواعد أثينا</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sym typeface="Times New Roman"/>
              </a:rPr>
              <a:t>جون هـ. والتون، مخطط التسلسل الزمني وخلفيات العهد القديم، الطبعة الثانية، 70</a:t>
            </a:r>
            <a:r>
              <a:rPr kumimoji="1" lang="en-US" sz="18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Arial" panose="020B0604020202020204" pitchFamily="34" charset="0"/>
                <a:sym typeface="Times New Roman"/>
              </a:rPr>
              <a:t> </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Times New Roman"/>
            </a:endParaRPr>
          </a:p>
        </p:txBody>
      </p:sp>
    </p:spTree>
    <p:extLst>
      <p:ext uri="{BB962C8B-B14F-4D97-AF65-F5344CB8AC3E}">
        <p14:creationId xmlns:p14="http://schemas.microsoft.com/office/powerpoint/2010/main" val="4052907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2258536"/>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عمل الله</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يواجه </a:t>
            </a:r>
            <a:r>
              <a:rPr lang="ar-JO" sz="4800" dirty="0">
                <a:solidFill>
                  <a:srgbClr val="FFFF00"/>
                </a:solidFill>
                <a:effectLst>
                  <a:glow rad="127000">
                    <a:schemeClr val="tx1"/>
                  </a:glow>
                </a:effectLst>
                <a:ea typeface="ＭＳ Ｐゴシック" charset="0"/>
              </a:rPr>
              <a:t>التهديدات</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(أستير 1-4)</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Down Arrow Callout 5"/>
          <p:cNvSpPr/>
          <p:nvPr/>
        </p:nvSpPr>
        <p:spPr bwMode="auto">
          <a:xfrm rot="10800000">
            <a:off x="4525859" y="2416474"/>
            <a:ext cx="4385575" cy="710573"/>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2"/>
          <p:cNvSpPr txBox="1">
            <a:spLocks noChangeArrowheads="1"/>
          </p:cNvSpPr>
          <p:nvPr/>
        </p:nvSpPr>
        <p:spPr bwMode="auto">
          <a:xfrm>
            <a:off x="4717819" y="2220740"/>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عمل الله</a:t>
            </a:r>
            <a:b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سوف </a:t>
            </a:r>
            <a:r>
              <a:rPr kumimoji="0" lang="ar-JO"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ينتصر</a:t>
            </a:r>
            <a:br>
              <a:rPr kumimoji="0" lang="en-US" sz="48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b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(أستير 5-10)</a:t>
            </a:r>
            <a: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3" name="Rectangle 2">
            <a:extLst>
              <a:ext uri="{FF2B5EF4-FFF2-40B4-BE49-F238E27FC236}">
                <a16:creationId xmlns:a16="http://schemas.microsoft.com/office/drawing/2014/main" id="{91A0CD59-755E-A5A5-28D0-B1A7E77C72B5}"/>
              </a:ext>
            </a:extLst>
          </p:cNvPr>
          <p:cNvSpPr txBox="1">
            <a:spLocks noChangeArrowheads="1"/>
          </p:cNvSpPr>
          <p:nvPr/>
        </p:nvSpPr>
        <p:spPr bwMode="auto">
          <a:xfrm>
            <a:off x="0" y="4554314"/>
            <a:ext cx="9144000"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a:rPr>
              <a:t>الفكرة الرئيسية</a:t>
            </a:r>
            <a:r>
              <a:rPr kumimoji="0" lang="en-US"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برغم تهديدات الشيطان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فإن الله سوف ينتصر</a:t>
            </a:r>
            <a:endParaRPr kumimoji="0" lang="en-US"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3124360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3"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latin typeface="Arial Black" charset="0"/>
                <a:ea typeface="ＭＳ Ｐゴシック" charset="0"/>
                <a:cs typeface="Times New Roman" charset="0"/>
              </a:rPr>
              <a:t>التسلسل الزمني للفترة الفارسية</a:t>
            </a:r>
            <a:endParaRPr lang="en-US" sz="2000" dirty="0">
              <a:effectLst/>
              <a:latin typeface="Arial Black" charset="0"/>
              <a:ea typeface="ＭＳ Ｐゴシック"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الملك الفارسي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التواريخ</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الكتابي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اليوناني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كورش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539-530</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كمبيسيس</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530-522</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9" name="Rectangle 53"/>
              <p:cNvSpPr>
                <a:spLocks noChangeArrowheads="1"/>
              </p:cNvSpPr>
              <p:nvPr/>
            </p:nvSpPr>
            <p:spPr bwMode="auto">
              <a:xfrm>
                <a:off x="1474" y="1248"/>
                <a:ext cx="1229" cy="518"/>
              </a:xfrm>
              <a:prstGeom prst="rect">
                <a:avLst/>
              </a:prstGeom>
              <a:noFill/>
              <a:ln w="7">
                <a:no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داريوس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522-486</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هزيمة اليونانيين للفرس في ماراثون (490)</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أحشويروش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486-464</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الفرس يهزمون اليونانيين في تيرموبايلي (480) لكنهم عكسوا في سالاميس (480) ، هيرودوت 485-425</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أرتحشستا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464-423</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قواعد أثينا</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sym typeface="Times New Roman"/>
              </a:rPr>
              <a:t>جون هـ. والتون، مخطط التسلسل الزمني وخلفيات العهد القديم، الطبعة الثانية، 70</a:t>
            </a:r>
            <a:r>
              <a:rPr kumimoji="1" lang="en-US" sz="18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Arial" panose="020B0604020202020204" pitchFamily="34" charset="0"/>
                <a:sym typeface="Times New Roman"/>
              </a:rPr>
              <a:t> </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Times New Roman"/>
            </a:endParaRPr>
          </a:p>
        </p:txBody>
      </p:sp>
      <p:sp>
        <p:nvSpPr>
          <p:cNvPr id="4" name="TextBox 3">
            <a:extLst>
              <a:ext uri="{FF2B5EF4-FFF2-40B4-BE49-F238E27FC236}">
                <a16:creationId xmlns:a16="http://schemas.microsoft.com/office/drawing/2014/main" id="{BD87AE5E-266E-CBC7-2E68-367D2BEA121F}"/>
              </a:ext>
            </a:extLst>
          </p:cNvPr>
          <p:cNvSpPr txBox="1"/>
          <p:nvPr/>
        </p:nvSpPr>
        <p:spPr>
          <a:xfrm>
            <a:off x="3558771" y="2078182"/>
            <a:ext cx="2753721" cy="433965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B	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I	I</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B	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L	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I	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C	C</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A	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L	</a:t>
            </a:r>
            <a:r>
              <a:rPr kumimoji="0" lang="en-US" b="1" i="0" u="none" strike="noStrike" kern="1200" cap="none" spc="0" normalizeH="0" baseline="0" noProof="0" dirty="0">
                <a:ln>
                  <a:noFill/>
                </a:ln>
                <a:solidFill>
                  <a:srgbClr val="F1F7E9"/>
                </a:solidFill>
                <a:effectLst/>
                <a:uLnTx/>
                <a:uFillTx/>
                <a:latin typeface="Arial Narrow" charset="0"/>
                <a:ea typeface="ＭＳ Ｐゴシック" charset="0"/>
                <a:cs typeface="+mj-cs"/>
                <a:sym typeface="Times New Roman"/>
              </a:rPr>
              <a:t>.</a:t>
            </a:r>
          </a:p>
        </p:txBody>
      </p:sp>
    </p:spTree>
    <p:extLst>
      <p:ext uri="{BB962C8B-B14F-4D97-AF65-F5344CB8AC3E}">
        <p14:creationId xmlns:p14="http://schemas.microsoft.com/office/powerpoint/2010/main" val="11865187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dirty="0">
                <a:ea typeface="ＭＳ Ｐゴシック" charset="0"/>
              </a:rPr>
              <a:t>تواريخ رئيسية مرتبطة بسفر أستير</a:t>
            </a:r>
            <a:endParaRPr lang="en-US" sz="3200" dirty="0">
              <a:ea typeface="ＭＳ Ｐゴシック"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المرجع</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التاريخ</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الحدث</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486</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حكم أحشويروش</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 3</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483</a:t>
                  </a:r>
                  <a:endPar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السنة الثالثة من حكم أحشويروش</a:t>
                  </a: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مأدبة أحشويروش لمدة 7 أيام لنبلاءه والمسؤولين حيث تم خلع الملكة وشتي</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482-479</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قاد أحشويروش حملات كارثية ضد اليونان ، خاصة. في البحرية معركة سلاميس (480) ؛ سجله المؤرخ اليوناني هيرودوت (7.8)</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2: 16</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ديسمبر 479 أو يناير 478</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أصبحت إستير ملكة بعد مسابقة جمال استمرت 4 سنوات</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7</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أبريل 474</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في السنة الخامسة من حكم إستير ، ألقى هامان والمنجمون (5:10 ، 14 ؛ 6: 12-13) القرعة لتحديد يوم إبادة اليهود بعد 11 شهرًا (7 مارس 473)</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12</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(13 نيسان)</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أبلغ مرسوم أحشويروش الأول (للقضاء على اليهود) الجميع باليوم المصيري ؛ كتبه الأمناء الملكيون بلغات الإمبراطورية المختلفة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spTree>
    <p:extLst>
      <p:ext uri="{BB962C8B-B14F-4D97-AF65-F5344CB8AC3E}">
        <p14:creationId xmlns:p14="http://schemas.microsoft.com/office/powerpoint/2010/main" val="20394391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ar-JO" altLang="zh-CN" sz="3600" i="0" dirty="0">
                <a:latin typeface="Arial Black" charset="0"/>
                <a:ea typeface="ＭＳ Ｐゴシック" charset="0"/>
                <a:cs typeface="Times New Roman" charset="0"/>
              </a:rPr>
              <a:t>تواريخ رئيسية مرتبطة بسفر أستير</a:t>
            </a:r>
            <a:endParaRPr lang="en-US" sz="3600" i="0" dirty="0">
              <a:latin typeface="Arial Black" charset="0"/>
              <a:ea typeface="ＭＳ Ｐゴシック" charset="0"/>
              <a:cs typeface="Times New Roman" charset="0"/>
            </a:endParaRPr>
          </a:p>
        </p:txBody>
      </p:sp>
      <p:grpSp>
        <p:nvGrpSpPr>
          <p:cNvPr id="219139" name="Group 153"/>
          <p:cNvGrpSpPr>
            <a:grpSpLocks/>
          </p:cNvGrpSpPr>
          <p:nvPr/>
        </p:nvGrpSpPr>
        <p:grpSpPr bwMode="auto">
          <a:xfrm>
            <a:off x="76200" y="946150"/>
            <a:ext cx="8958263" cy="5803900"/>
            <a:chOff x="-4" y="-4"/>
            <a:chExt cx="4197" cy="5205"/>
          </a:xfrm>
        </p:grpSpPr>
        <p:grpSp>
          <p:nvGrpSpPr>
            <p:cNvPr id="219141" name="Group 151"/>
            <p:cNvGrpSpPr>
              <a:grpSpLocks/>
            </p:cNvGrpSpPr>
            <p:nvPr/>
          </p:nvGrpSpPr>
          <p:grpSpPr bwMode="auto">
            <a:xfrm>
              <a:off x="0" y="0"/>
              <a:ext cx="4189" cy="5197"/>
              <a:chOff x="0" y="0"/>
              <a:chExt cx="4189" cy="5197"/>
            </a:xfrm>
          </p:grpSpPr>
          <p:grpSp>
            <p:nvGrpSpPr>
              <p:cNvPr id="219143" name="Group 112"/>
              <p:cNvGrpSpPr>
                <a:grpSpLocks/>
              </p:cNvGrpSpPr>
              <p:nvPr/>
            </p:nvGrpSpPr>
            <p:grpSpPr bwMode="auto">
              <a:xfrm>
                <a:off x="0" y="0"/>
                <a:ext cx="921" cy="422"/>
                <a:chOff x="0" y="0"/>
                <a:chExt cx="921" cy="422"/>
              </a:xfrm>
            </p:grpSpPr>
            <p:sp>
              <p:nvSpPr>
                <p:cNvPr id="219212" name="Rectangle 11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 name="Group 110"/>
                <p:cNvGrpSpPr>
                  <a:grpSpLocks/>
                </p:cNvGrpSpPr>
                <p:nvPr/>
              </p:nvGrpSpPr>
              <p:grpSpPr bwMode="auto">
                <a:xfrm>
                  <a:off x="0" y="0"/>
                  <a:ext cx="921" cy="422"/>
                  <a:chOff x="0" y="0"/>
                  <a:chExt cx="921" cy="422"/>
                </a:xfrm>
              </p:grpSpPr>
              <p:sp>
                <p:nvSpPr>
                  <p:cNvPr id="219214" name="Rectangle 91"/>
                  <p:cNvSpPr>
                    <a:spLocks noChangeArrowheads="1"/>
                  </p:cNvSpPr>
                  <p:nvPr/>
                </p:nvSpPr>
                <p:spPr bwMode="auto">
                  <a:xfrm>
                    <a:off x="43" y="0"/>
                    <a:ext cx="834"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المرجع</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15" name="Rectangle 10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4" name="Group 116"/>
              <p:cNvGrpSpPr>
                <a:grpSpLocks/>
              </p:cNvGrpSpPr>
              <p:nvPr/>
            </p:nvGrpSpPr>
            <p:grpSpPr bwMode="auto">
              <a:xfrm>
                <a:off x="921" y="0"/>
                <a:ext cx="662" cy="422"/>
                <a:chOff x="921" y="0"/>
                <a:chExt cx="662" cy="422"/>
              </a:xfrm>
            </p:grpSpPr>
            <p:sp>
              <p:nvSpPr>
                <p:cNvPr id="219208" name="Rectangle 115"/>
                <p:cNvSpPr>
                  <a:spLocks noChangeArrowheads="1"/>
                </p:cNvSpPr>
                <p:nvPr/>
              </p:nvSpPr>
              <p:spPr bwMode="auto">
                <a:xfrm>
                  <a:off x="920" y="0"/>
                  <a:ext cx="663"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3" name="Group 114"/>
                <p:cNvGrpSpPr>
                  <a:grpSpLocks/>
                </p:cNvGrpSpPr>
                <p:nvPr/>
              </p:nvGrpSpPr>
              <p:grpSpPr bwMode="auto">
                <a:xfrm>
                  <a:off x="921" y="0"/>
                  <a:ext cx="662" cy="422"/>
                  <a:chOff x="921" y="0"/>
                  <a:chExt cx="662" cy="422"/>
                </a:xfrm>
              </p:grpSpPr>
              <p:sp>
                <p:nvSpPr>
                  <p:cNvPr id="219210" name="Rectangle 92"/>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التاريخ</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11" name="Rectangle 113"/>
                  <p:cNvSpPr>
                    <a:spLocks noChangeArrowheads="1"/>
                  </p:cNvSpPr>
                  <p:nvPr/>
                </p:nvSpPr>
                <p:spPr bwMode="auto">
                  <a:xfrm>
                    <a:off x="920" y="0"/>
                    <a:ext cx="663"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5" name="Group 120"/>
              <p:cNvGrpSpPr>
                <a:grpSpLocks/>
              </p:cNvGrpSpPr>
              <p:nvPr/>
            </p:nvGrpSpPr>
            <p:grpSpPr bwMode="auto">
              <a:xfrm>
                <a:off x="1583" y="0"/>
                <a:ext cx="2606" cy="422"/>
                <a:chOff x="1583" y="0"/>
                <a:chExt cx="2606" cy="422"/>
              </a:xfrm>
            </p:grpSpPr>
            <p:sp>
              <p:nvSpPr>
                <p:cNvPr id="219204" name="Rectangle 119"/>
                <p:cNvSpPr>
                  <a:spLocks noChangeArrowheads="1"/>
                </p:cNvSpPr>
                <p:nvPr/>
              </p:nvSpPr>
              <p:spPr bwMode="auto">
                <a:xfrm>
                  <a:off x="1583" y="0"/>
                  <a:ext cx="260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19192" name="Group 118"/>
                <p:cNvGrpSpPr>
                  <a:grpSpLocks/>
                </p:cNvGrpSpPr>
                <p:nvPr/>
              </p:nvGrpSpPr>
              <p:grpSpPr bwMode="auto">
                <a:xfrm>
                  <a:off x="1583" y="0"/>
                  <a:ext cx="2606" cy="422"/>
                  <a:chOff x="1583" y="0"/>
                  <a:chExt cx="2606" cy="422"/>
                </a:xfrm>
              </p:grpSpPr>
              <p:sp>
                <p:nvSpPr>
                  <p:cNvPr id="219206" name="Rectangle 93"/>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الحدث</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7" name="Rectangle 117"/>
                  <p:cNvSpPr>
                    <a:spLocks noChangeArrowheads="1"/>
                  </p:cNvSpPr>
                  <p:nvPr/>
                </p:nvSpPr>
                <p:spPr bwMode="auto">
                  <a:xfrm>
                    <a:off x="1583" y="0"/>
                    <a:ext cx="2606"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6" name="Group 122"/>
              <p:cNvGrpSpPr>
                <a:grpSpLocks/>
              </p:cNvGrpSpPr>
              <p:nvPr/>
            </p:nvGrpSpPr>
            <p:grpSpPr bwMode="auto">
              <a:xfrm>
                <a:off x="0" y="422"/>
                <a:ext cx="921" cy="978"/>
                <a:chOff x="0" y="422"/>
                <a:chExt cx="921" cy="978"/>
              </a:xfrm>
            </p:grpSpPr>
            <p:sp>
              <p:nvSpPr>
                <p:cNvPr id="219202" name="Rectangle 94"/>
                <p:cNvSpPr>
                  <a:spLocks noChangeArrowheads="1"/>
                </p:cNvSpPr>
                <p:nvPr/>
              </p:nvSpPr>
              <p:spPr bwMode="auto">
                <a:xfrm>
                  <a:off x="43" y="422"/>
                  <a:ext cx="834"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9</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3"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7" name="Group 124"/>
              <p:cNvGrpSpPr>
                <a:grpSpLocks/>
              </p:cNvGrpSpPr>
              <p:nvPr/>
            </p:nvGrpSpPr>
            <p:grpSpPr bwMode="auto">
              <a:xfrm>
                <a:off x="921" y="422"/>
                <a:ext cx="662" cy="978"/>
                <a:chOff x="921" y="422"/>
                <a:chExt cx="662" cy="978"/>
              </a:xfrm>
            </p:grpSpPr>
            <p:sp>
              <p:nvSpPr>
                <p:cNvPr id="219200" name="Rectangle 95"/>
                <p:cNvSpPr>
                  <a:spLocks noChangeArrowheads="1"/>
                </p:cNvSpPr>
                <p:nvPr/>
              </p:nvSpPr>
              <p:spPr bwMode="auto">
                <a:xfrm>
                  <a:off x="964" y="422"/>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25 يونيو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(الثالث والعشرون من سيفان)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1" name="Rectangle 123"/>
                <p:cNvSpPr>
                  <a:spLocks noChangeArrowheads="1"/>
                </p:cNvSpPr>
                <p:nvPr/>
              </p:nvSpPr>
              <p:spPr bwMode="auto">
                <a:xfrm>
                  <a:off x="920" y="422"/>
                  <a:ext cx="663"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8" name="Group 126"/>
              <p:cNvGrpSpPr>
                <a:grpSpLocks/>
              </p:cNvGrpSpPr>
              <p:nvPr/>
            </p:nvGrpSpPr>
            <p:grpSpPr bwMode="auto">
              <a:xfrm>
                <a:off x="1583" y="422"/>
                <a:ext cx="2606" cy="978"/>
                <a:chOff x="1583" y="422"/>
                <a:chExt cx="2606" cy="978"/>
              </a:xfrm>
            </p:grpSpPr>
            <p:sp>
              <p:nvSpPr>
                <p:cNvPr id="158782" name="Rectangle 96"/>
                <p:cNvSpPr>
                  <a:spLocks noChangeArrowheads="1"/>
                </p:cNvSpPr>
                <p:nvPr/>
              </p:nvSpPr>
              <p:spPr bwMode="auto">
                <a:xfrm>
                  <a:off x="1626" y="422"/>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تم إرسال مرسوم أحشويروش الثاني (لحماية اليهود) بعد شهرين و 10 أيام من الأول في 17 أبريل</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9199"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9" name="Group 128"/>
              <p:cNvGrpSpPr>
                <a:grpSpLocks/>
              </p:cNvGrpSpPr>
              <p:nvPr/>
            </p:nvGrpSpPr>
            <p:grpSpPr bwMode="auto">
              <a:xfrm>
                <a:off x="0" y="1400"/>
                <a:ext cx="921" cy="978"/>
                <a:chOff x="0" y="1400"/>
                <a:chExt cx="921" cy="978"/>
              </a:xfrm>
            </p:grpSpPr>
            <p:sp>
              <p:nvSpPr>
                <p:cNvPr id="219196" name="Rectangle 97"/>
                <p:cNvSpPr>
                  <a:spLocks noChangeArrowheads="1"/>
                </p:cNvSpPr>
                <p:nvPr/>
              </p:nvSpPr>
              <p:spPr bwMode="auto">
                <a:xfrm>
                  <a:off x="43" y="1400"/>
                  <a:ext cx="834"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 13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1، 17أ</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7"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0" name="Group 130"/>
              <p:cNvGrpSpPr>
                <a:grpSpLocks/>
              </p:cNvGrpSpPr>
              <p:nvPr/>
            </p:nvGrpSpPr>
            <p:grpSpPr bwMode="auto">
              <a:xfrm>
                <a:off x="921" y="1400"/>
                <a:ext cx="662" cy="978"/>
                <a:chOff x="921" y="1400"/>
                <a:chExt cx="662" cy="978"/>
              </a:xfrm>
            </p:grpSpPr>
            <p:sp>
              <p:nvSpPr>
                <p:cNvPr id="219194" name="Rectangle 98"/>
                <p:cNvSpPr>
                  <a:spLocks noChangeArrowheads="1"/>
                </p:cNvSpPr>
                <p:nvPr/>
              </p:nvSpPr>
              <p:spPr bwMode="auto">
                <a:xfrm>
                  <a:off x="964" y="1400"/>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7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(الثالث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5" name="Rectangle 129"/>
                <p:cNvSpPr>
                  <a:spLocks noChangeArrowheads="1"/>
                </p:cNvSpPr>
                <p:nvPr/>
              </p:nvSpPr>
              <p:spPr bwMode="auto">
                <a:xfrm>
                  <a:off x="920" y="1400"/>
                  <a:ext cx="663"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1" name="Group 132"/>
              <p:cNvGrpSpPr>
                <a:grpSpLocks/>
              </p:cNvGrpSpPr>
              <p:nvPr/>
            </p:nvGrpSpPr>
            <p:grpSpPr bwMode="auto">
              <a:xfrm>
                <a:off x="1583" y="1400"/>
                <a:ext cx="2606" cy="978"/>
                <a:chOff x="1583" y="1400"/>
                <a:chExt cx="2606" cy="978"/>
              </a:xfrm>
            </p:grpSpPr>
            <p:sp>
              <p:nvSpPr>
                <p:cNvPr id="158776" name="Rectangle 99"/>
                <p:cNvSpPr>
                  <a:spLocks noChangeArrowheads="1"/>
                </p:cNvSpPr>
                <p:nvPr/>
              </p:nvSpPr>
              <p:spPr bwMode="auto">
                <a:xfrm>
                  <a:off x="1626" y="1400"/>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بدلاً من أن يتم تدميرهم في هذا اليوم ، قام اليهود بحماية أنفسهم بقتل ما لا يقل عن 75810 من الأعداء بعد 8 أشهر و 20 يومًا من توقيع المرسوم المضاد</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9193"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2" name="Group 134"/>
              <p:cNvGrpSpPr>
                <a:grpSpLocks/>
              </p:cNvGrpSpPr>
              <p:nvPr/>
            </p:nvGrpSpPr>
            <p:grpSpPr bwMode="auto">
              <a:xfrm>
                <a:off x="0" y="2378"/>
                <a:ext cx="921" cy="1093"/>
                <a:chOff x="0" y="2378"/>
                <a:chExt cx="921" cy="1093"/>
              </a:xfrm>
            </p:grpSpPr>
            <p:sp>
              <p:nvSpPr>
                <p:cNvPr id="219190" name="Rectangle 100"/>
                <p:cNvSpPr>
                  <a:spLocks noChangeArrowheads="1"/>
                </p:cNvSpPr>
                <p:nvPr/>
              </p:nvSpPr>
              <p:spPr bwMode="auto">
                <a:xfrm>
                  <a:off x="43" y="2378"/>
                  <a:ext cx="834"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a:t>
                  </a:r>
                  <a:r>
                    <a:rPr lang="ar-JO" kern="1200" dirty="0">
                      <a:solidFill>
                        <a:srgbClr val="FFFFFF"/>
                      </a:solidFill>
                      <a:effectLst>
                        <a:outerShdw blurRad="38100" dist="38100" dir="2700000" algn="tl">
                          <a:srgbClr val="000000">
                            <a:alpha val="43137"/>
                          </a:srgbClr>
                        </a:outerShdw>
                      </a:effectLst>
                      <a:latin typeface="Arial Narrow" charset="0"/>
                      <a:ea typeface="ＭＳ Ｐゴシック" charset="0"/>
                    </a:rPr>
                    <a:t>9: 17ب – 18أ</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1"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4" name="Group 136"/>
              <p:cNvGrpSpPr>
                <a:grpSpLocks/>
              </p:cNvGrpSpPr>
              <p:nvPr/>
            </p:nvGrpSpPr>
            <p:grpSpPr bwMode="auto">
              <a:xfrm>
                <a:off x="921" y="2378"/>
                <a:ext cx="662" cy="1093"/>
                <a:chOff x="921" y="2378"/>
                <a:chExt cx="662" cy="1093"/>
              </a:xfrm>
            </p:grpSpPr>
            <p:sp>
              <p:nvSpPr>
                <p:cNvPr id="219188" name="Rectangle 101"/>
                <p:cNvSpPr>
                  <a:spLocks noChangeArrowheads="1"/>
                </p:cNvSpPr>
                <p:nvPr/>
              </p:nvSpPr>
              <p:spPr bwMode="auto">
                <a:xfrm>
                  <a:off x="964" y="2378"/>
                  <a:ext cx="576"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(الرابع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9" name="Rectangle 135"/>
                <p:cNvSpPr>
                  <a:spLocks noChangeArrowheads="1"/>
                </p:cNvSpPr>
                <p:nvPr/>
              </p:nvSpPr>
              <p:spPr bwMode="auto">
                <a:xfrm>
                  <a:off x="920" y="2378"/>
                  <a:ext cx="663"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4" name="Group 138"/>
              <p:cNvGrpSpPr>
                <a:grpSpLocks/>
              </p:cNvGrpSpPr>
              <p:nvPr/>
            </p:nvGrpSpPr>
            <p:grpSpPr bwMode="auto">
              <a:xfrm>
                <a:off x="1583" y="2378"/>
                <a:ext cx="2606" cy="1093"/>
                <a:chOff x="1583" y="2378"/>
                <a:chExt cx="2606" cy="1093"/>
              </a:xfrm>
            </p:grpSpPr>
            <p:sp>
              <p:nvSpPr>
                <p:cNvPr id="158770" name="Rectangle 102"/>
                <p:cNvSpPr>
                  <a:spLocks noChangeArrowheads="1"/>
                </p:cNvSpPr>
                <p:nvPr/>
              </p:nvSpPr>
              <p:spPr bwMode="auto">
                <a:xfrm>
                  <a:off x="1626" y="2378"/>
                  <a:ext cx="2520" cy="1093"/>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احتفل اليهود بانتصارهم في جميع أنحاء الإمبراطورية باستثناء شوشن حيث قتلوا أعدائهم يومًا آخر (اليوم يحتفل جميع اليهود باستثناء القدس بعيد الفوريم هذا اليوم ، الرابع عشر من أذار)</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9187"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5" name="Group 140"/>
              <p:cNvGrpSpPr>
                <a:grpSpLocks/>
              </p:cNvGrpSpPr>
              <p:nvPr/>
            </p:nvGrpSpPr>
            <p:grpSpPr bwMode="auto">
              <a:xfrm>
                <a:off x="0" y="3471"/>
                <a:ext cx="921" cy="1093"/>
                <a:chOff x="0" y="3471"/>
                <a:chExt cx="921" cy="1093"/>
              </a:xfrm>
            </p:grpSpPr>
            <p:sp>
              <p:nvSpPr>
                <p:cNvPr id="219184" name="Rectangle 103"/>
                <p:cNvSpPr>
                  <a:spLocks noChangeArrowheads="1"/>
                </p:cNvSpPr>
                <p:nvPr/>
              </p:nvSpPr>
              <p:spPr bwMode="auto">
                <a:xfrm>
                  <a:off x="43" y="3471"/>
                  <a:ext cx="834"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18ب</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5" name="Rectangle 139"/>
                <p:cNvSpPr>
                  <a:spLocks noChangeArrowheads="1"/>
                </p:cNvSpPr>
                <p:nvPr/>
              </p:nvSpPr>
              <p:spPr bwMode="auto">
                <a:xfrm>
                  <a:off x="0" y="3471"/>
                  <a:ext cx="921"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6" name="Group 142"/>
              <p:cNvGrpSpPr>
                <a:grpSpLocks/>
              </p:cNvGrpSpPr>
              <p:nvPr/>
            </p:nvGrpSpPr>
            <p:grpSpPr bwMode="auto">
              <a:xfrm>
                <a:off x="921" y="3471"/>
                <a:ext cx="662" cy="1093"/>
                <a:chOff x="921" y="3471"/>
                <a:chExt cx="662" cy="1093"/>
              </a:xfrm>
            </p:grpSpPr>
            <p:sp>
              <p:nvSpPr>
                <p:cNvPr id="219182" name="Rectangle 104"/>
                <p:cNvSpPr>
                  <a:spLocks noChangeArrowheads="1"/>
                </p:cNvSpPr>
                <p:nvPr/>
              </p:nvSpPr>
              <p:spPr bwMode="auto">
                <a:xfrm>
                  <a:off x="964" y="3471"/>
                  <a:ext cx="576"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(الخامس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3" name="Rectangle 141"/>
                <p:cNvSpPr>
                  <a:spLocks noChangeArrowheads="1"/>
                </p:cNvSpPr>
                <p:nvPr/>
              </p:nvSpPr>
              <p:spPr bwMode="auto">
                <a:xfrm>
                  <a:off x="920" y="3471"/>
                  <a:ext cx="663"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7" name="Group 144"/>
              <p:cNvGrpSpPr>
                <a:grpSpLocks/>
              </p:cNvGrpSpPr>
              <p:nvPr/>
            </p:nvGrpSpPr>
            <p:grpSpPr bwMode="auto">
              <a:xfrm>
                <a:off x="1583" y="3471"/>
                <a:ext cx="2606" cy="1093"/>
                <a:chOff x="1583" y="3471"/>
                <a:chExt cx="2606" cy="1093"/>
              </a:xfrm>
            </p:grpSpPr>
            <p:sp>
              <p:nvSpPr>
                <p:cNvPr id="158764" name="Rectangle 105"/>
                <p:cNvSpPr>
                  <a:spLocks noChangeArrowheads="1"/>
                </p:cNvSpPr>
                <p:nvPr/>
              </p:nvSpPr>
              <p:spPr bwMode="auto">
                <a:xfrm>
                  <a:off x="1626" y="3471"/>
                  <a:ext cx="2520" cy="1091"/>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احتفل اليهود بانتصارهم في شوشن (اليوم يحتفل اليهود في القدس بعيد الفوريم في هذا اليوم الخامس عشر من أذار)</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9181" name="Rectangle 143"/>
                <p:cNvSpPr>
                  <a:spLocks noChangeArrowheads="1"/>
                </p:cNvSpPr>
                <p:nvPr/>
              </p:nvSpPr>
              <p:spPr bwMode="auto">
                <a:xfrm>
                  <a:off x="1583" y="3471"/>
                  <a:ext cx="2606"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8" name="Group 146"/>
              <p:cNvGrpSpPr>
                <a:grpSpLocks/>
              </p:cNvGrpSpPr>
              <p:nvPr/>
            </p:nvGrpSpPr>
            <p:grpSpPr bwMode="auto">
              <a:xfrm>
                <a:off x="0" y="4564"/>
                <a:ext cx="921" cy="633"/>
                <a:chOff x="0" y="4564"/>
                <a:chExt cx="921" cy="633"/>
              </a:xfrm>
            </p:grpSpPr>
            <p:sp>
              <p:nvSpPr>
                <p:cNvPr id="219178" name="Rectangle 106"/>
                <p:cNvSpPr>
                  <a:spLocks noChangeArrowheads="1"/>
                </p:cNvSpPr>
                <p:nvPr/>
              </p:nvSpPr>
              <p:spPr bwMode="auto">
                <a:xfrm>
                  <a:off x="43" y="4563"/>
                  <a:ext cx="83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9179" name="Rectangle 145"/>
                <p:cNvSpPr>
                  <a:spLocks noChangeArrowheads="1"/>
                </p:cNvSpPr>
                <p:nvPr/>
              </p:nvSpPr>
              <p:spPr bwMode="auto">
                <a:xfrm>
                  <a:off x="0" y="4563"/>
                  <a:ext cx="921"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9" name="Group 148"/>
              <p:cNvGrpSpPr>
                <a:grpSpLocks/>
              </p:cNvGrpSpPr>
              <p:nvPr/>
            </p:nvGrpSpPr>
            <p:grpSpPr bwMode="auto">
              <a:xfrm>
                <a:off x="921" y="4564"/>
                <a:ext cx="662" cy="633"/>
                <a:chOff x="921" y="4564"/>
                <a:chExt cx="662" cy="633"/>
              </a:xfrm>
            </p:grpSpPr>
            <p:sp>
              <p:nvSpPr>
                <p:cNvPr id="219176" name="Rectangle 107"/>
                <p:cNvSpPr>
                  <a:spLocks noChangeArrowheads="1"/>
                </p:cNvSpPr>
                <p:nvPr/>
              </p:nvSpPr>
              <p:spPr bwMode="auto">
                <a:xfrm>
                  <a:off x="964" y="4563"/>
                  <a:ext cx="57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464</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77" name="Rectangle 147"/>
                <p:cNvSpPr>
                  <a:spLocks noChangeArrowheads="1"/>
                </p:cNvSpPr>
                <p:nvPr/>
              </p:nvSpPr>
              <p:spPr bwMode="auto">
                <a:xfrm>
                  <a:off x="920" y="4563"/>
                  <a:ext cx="663"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60" name="Group 150"/>
              <p:cNvGrpSpPr>
                <a:grpSpLocks/>
              </p:cNvGrpSpPr>
              <p:nvPr/>
            </p:nvGrpSpPr>
            <p:grpSpPr bwMode="auto">
              <a:xfrm>
                <a:off x="1583" y="4564"/>
                <a:ext cx="2606" cy="633"/>
                <a:chOff x="1583" y="4564"/>
                <a:chExt cx="2606" cy="633"/>
              </a:xfrm>
            </p:grpSpPr>
            <p:sp>
              <p:nvSpPr>
                <p:cNvPr id="158758" name="Rectangle 108"/>
                <p:cNvSpPr>
                  <a:spLocks noChangeArrowheads="1"/>
                </p:cNvSpPr>
                <p:nvPr/>
              </p:nvSpPr>
              <p:spPr bwMode="auto">
                <a:xfrm>
                  <a:off x="1626" y="4562"/>
                  <a:ext cx="2520" cy="635"/>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القصر في شوشن دمرته النيران وانتهى عهد أحشويروش</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9175" name="Rectangle 149"/>
                <p:cNvSpPr>
                  <a:spLocks noChangeArrowheads="1"/>
                </p:cNvSpPr>
                <p:nvPr/>
              </p:nvSpPr>
              <p:spPr bwMode="auto">
                <a:xfrm>
                  <a:off x="1583" y="4563"/>
                  <a:ext cx="2606"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sp>
          <p:nvSpPr>
            <p:cNvPr id="219155"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sp>
        <p:nvSpPr>
          <p:cNvPr id="21915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314</a:t>
            </a:r>
            <a:endParaRPr kumimoji="0" lang="en-US" sz="240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0" y="2667000"/>
            <a:ext cx="3581400" cy="1752600"/>
          </a:xfrm>
          <a:solidFill>
            <a:schemeClr val="tx2"/>
          </a:solidFill>
          <a:ln>
            <a:solidFill>
              <a:schemeClr val="tx1"/>
            </a:solidFill>
          </a:ln>
        </p:spPr>
        <p:txBody>
          <a:bodyPr anchorCtr="1"/>
          <a:lstStyle/>
          <a:p>
            <a:pPr algn="ctr">
              <a:spcBef>
                <a:spcPct val="20000"/>
              </a:spcBef>
              <a:buClr>
                <a:schemeClr val="hlink"/>
              </a:buClr>
              <a:defRPr/>
            </a:pPr>
            <a:r>
              <a:rPr lang="ar-JO" altLang="zh-CN" sz="4400" dirty="0">
                <a:solidFill>
                  <a:schemeClr val="tx1"/>
                </a:solidFill>
                <a:effectLst>
                  <a:outerShdw blurRad="38100" dist="38100" dir="2700000" algn="tl">
                    <a:srgbClr val="DDDDDD"/>
                  </a:outerShdw>
                </a:effectLst>
                <a:latin typeface="Impact" charset="0"/>
                <a:ea typeface="ＭＳ Ｐゴシック" charset="0"/>
                <a:cs typeface="Times New Roman" charset="0"/>
              </a:rPr>
              <a:t>الولائم الوافرة</a:t>
            </a:r>
            <a:endParaRPr lang="en-US" altLang="zh-CN" sz="4400" dirty="0">
              <a:solidFill>
                <a:schemeClr val="tx1"/>
              </a:solidFill>
              <a:effectLst>
                <a:outerShdw blurRad="38100" dist="38100" dir="2700000" algn="tl">
                  <a:srgbClr val="DDDDDD"/>
                </a:outerShdw>
              </a:effectLst>
              <a:latin typeface="Impact" charset="0"/>
              <a:ea typeface="ＭＳ Ｐゴシック" charset="0"/>
              <a:cs typeface="Times New Roman" charset="0"/>
            </a:endParaRPr>
          </a:p>
        </p:txBody>
      </p:sp>
      <p:sp>
        <p:nvSpPr>
          <p:cNvPr id="5" name="Rectangle 3"/>
          <p:cNvSpPr txBox="1">
            <a:spLocks noChangeArrowheads="1"/>
          </p:cNvSpPr>
          <p:nvPr/>
        </p:nvSpPr>
        <p:spPr bwMode="auto">
          <a:xfrm>
            <a:off x="228600" y="60960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cs typeface="Arial" panose="020B0604020202020204" pitchFamily="34" charset="0"/>
              </a:rPr>
              <a:t>أستير</a:t>
            </a:r>
            <a:endParaRPr kumimoji="1" lang="en-US"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ar-JO" altLang="zh-CN"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rPr>
              <a:t>الولائم في سفر أستير</a:t>
            </a:r>
            <a:endParaRPr lang="en-US"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32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315</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3236" name="Rectangle 7"/>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7" name="Rectangle 8"/>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8" name="Rectangle 9"/>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9" name="Rectangle 10"/>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0" name="Rectangle 1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1" name="Rectangle 12"/>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2" name="Rectangle 1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3" name="Rectangle 14"/>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4" name="Rectangle 15"/>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5" name="Rectangle 16"/>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246" name="Group 192"/>
          <p:cNvGrpSpPr>
            <a:grpSpLocks/>
          </p:cNvGrpSpPr>
          <p:nvPr/>
        </p:nvGrpSpPr>
        <p:grpSpPr bwMode="auto">
          <a:xfrm>
            <a:off x="76200" y="649288"/>
            <a:ext cx="9050338" cy="6208712"/>
            <a:chOff x="-4" y="-4"/>
            <a:chExt cx="4333" cy="4055"/>
          </a:xfrm>
        </p:grpSpPr>
        <p:grpSp>
          <p:nvGrpSpPr>
            <p:cNvPr id="223247" name="Group 190"/>
            <p:cNvGrpSpPr>
              <a:grpSpLocks/>
            </p:cNvGrpSpPr>
            <p:nvPr/>
          </p:nvGrpSpPr>
          <p:grpSpPr bwMode="auto">
            <a:xfrm>
              <a:off x="0" y="0"/>
              <a:ext cx="4325" cy="4047"/>
              <a:chOff x="0" y="0"/>
              <a:chExt cx="4325" cy="4047"/>
            </a:xfrm>
          </p:grpSpPr>
          <p:grpSp>
            <p:nvGrpSpPr>
              <p:cNvPr id="223249" name="Group 113"/>
              <p:cNvGrpSpPr>
                <a:grpSpLocks/>
              </p:cNvGrpSpPr>
              <p:nvPr/>
            </p:nvGrpSpPr>
            <p:grpSpPr bwMode="auto">
              <a:xfrm>
                <a:off x="0" y="0"/>
                <a:ext cx="381" cy="422"/>
                <a:chOff x="0" y="0"/>
                <a:chExt cx="381" cy="422"/>
              </a:xfrm>
            </p:grpSpPr>
            <p:sp>
              <p:nvSpPr>
                <p:cNvPr id="223355"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56" name="Group 111"/>
                <p:cNvGrpSpPr>
                  <a:grpSpLocks/>
                </p:cNvGrpSpPr>
                <p:nvPr/>
              </p:nvGrpSpPr>
              <p:grpSpPr bwMode="auto">
                <a:xfrm>
                  <a:off x="0" y="0"/>
                  <a:ext cx="381" cy="422"/>
                  <a:chOff x="0" y="0"/>
                  <a:chExt cx="381" cy="422"/>
                </a:xfrm>
              </p:grpSpPr>
              <p:sp>
                <p:nvSpPr>
                  <p:cNvPr id="223357"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23358"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0" name="Group 117"/>
              <p:cNvGrpSpPr>
                <a:grpSpLocks/>
              </p:cNvGrpSpPr>
              <p:nvPr/>
            </p:nvGrpSpPr>
            <p:grpSpPr bwMode="auto">
              <a:xfrm>
                <a:off x="381" y="0"/>
                <a:ext cx="842" cy="422"/>
                <a:chOff x="381" y="0"/>
                <a:chExt cx="842" cy="422"/>
              </a:xfrm>
            </p:grpSpPr>
            <p:sp>
              <p:nvSpPr>
                <p:cNvPr id="223351"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52" name="Group 115"/>
                <p:cNvGrpSpPr>
                  <a:grpSpLocks/>
                </p:cNvGrpSpPr>
                <p:nvPr/>
              </p:nvGrpSpPr>
              <p:grpSpPr bwMode="auto">
                <a:xfrm>
                  <a:off x="381" y="0"/>
                  <a:ext cx="842" cy="422"/>
                  <a:chOff x="381" y="0"/>
                  <a:chExt cx="842" cy="422"/>
                </a:xfrm>
              </p:grpSpPr>
              <p:sp>
                <p:nvSpPr>
                  <p:cNvPr id="223353"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المراجع</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54"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1" name="Group 121"/>
              <p:cNvGrpSpPr>
                <a:grpSpLocks/>
              </p:cNvGrpSpPr>
              <p:nvPr/>
            </p:nvGrpSpPr>
            <p:grpSpPr bwMode="auto">
              <a:xfrm>
                <a:off x="1223" y="0"/>
                <a:ext cx="806" cy="422"/>
                <a:chOff x="1223" y="0"/>
                <a:chExt cx="806" cy="422"/>
              </a:xfrm>
            </p:grpSpPr>
            <p:sp>
              <p:nvSpPr>
                <p:cNvPr id="223347"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8" name="Group 119"/>
                <p:cNvGrpSpPr>
                  <a:grpSpLocks/>
                </p:cNvGrpSpPr>
                <p:nvPr/>
              </p:nvGrpSpPr>
              <p:grpSpPr bwMode="auto">
                <a:xfrm>
                  <a:off x="1223" y="0"/>
                  <a:ext cx="806" cy="422"/>
                  <a:chOff x="1223" y="0"/>
                  <a:chExt cx="806" cy="422"/>
                </a:xfrm>
              </p:grpSpPr>
              <p:sp>
                <p:nvSpPr>
                  <p:cNvPr id="223349"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المستضيف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50"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2" name="Group 125"/>
              <p:cNvGrpSpPr>
                <a:grpSpLocks/>
              </p:cNvGrpSpPr>
              <p:nvPr/>
            </p:nvGrpSpPr>
            <p:grpSpPr bwMode="auto">
              <a:xfrm>
                <a:off x="2029" y="0"/>
                <a:ext cx="770" cy="422"/>
                <a:chOff x="2029" y="0"/>
                <a:chExt cx="770" cy="422"/>
              </a:xfrm>
            </p:grpSpPr>
            <p:sp>
              <p:nvSpPr>
                <p:cNvPr id="223343"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4" name="Group 123"/>
                <p:cNvGrpSpPr>
                  <a:grpSpLocks/>
                </p:cNvGrpSpPr>
                <p:nvPr/>
              </p:nvGrpSpPr>
              <p:grpSpPr bwMode="auto">
                <a:xfrm>
                  <a:off x="2029" y="0"/>
                  <a:ext cx="770" cy="422"/>
                  <a:chOff x="2029" y="0"/>
                  <a:chExt cx="770" cy="422"/>
                </a:xfrm>
              </p:grpSpPr>
              <p:sp>
                <p:nvSpPr>
                  <p:cNvPr id="223345"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الضيوف</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46"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3" name="Group 129"/>
              <p:cNvGrpSpPr>
                <a:grpSpLocks/>
              </p:cNvGrpSpPr>
              <p:nvPr/>
            </p:nvGrpSpPr>
            <p:grpSpPr bwMode="auto">
              <a:xfrm>
                <a:off x="2799" y="0"/>
                <a:ext cx="1526" cy="422"/>
                <a:chOff x="2799" y="0"/>
                <a:chExt cx="1526" cy="422"/>
              </a:xfrm>
            </p:grpSpPr>
            <p:sp>
              <p:nvSpPr>
                <p:cNvPr id="223339"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0" name="Group 127"/>
                <p:cNvGrpSpPr>
                  <a:grpSpLocks/>
                </p:cNvGrpSpPr>
                <p:nvPr/>
              </p:nvGrpSpPr>
              <p:grpSpPr bwMode="auto">
                <a:xfrm>
                  <a:off x="2799" y="0"/>
                  <a:ext cx="1526" cy="422"/>
                  <a:chOff x="2799" y="0"/>
                  <a:chExt cx="1526" cy="422"/>
                </a:xfrm>
              </p:grpSpPr>
              <p:sp>
                <p:nvSpPr>
                  <p:cNvPr id="223341"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الأحداث</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42"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4" name="Group 133"/>
              <p:cNvGrpSpPr>
                <a:grpSpLocks/>
              </p:cNvGrpSpPr>
              <p:nvPr/>
            </p:nvGrpSpPr>
            <p:grpSpPr bwMode="auto">
              <a:xfrm>
                <a:off x="0" y="422"/>
                <a:ext cx="381" cy="748"/>
                <a:chOff x="0" y="422"/>
                <a:chExt cx="381" cy="748"/>
              </a:xfrm>
            </p:grpSpPr>
            <p:sp>
              <p:nvSpPr>
                <p:cNvPr id="223335"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36" name="Group 131"/>
                <p:cNvGrpSpPr>
                  <a:grpSpLocks/>
                </p:cNvGrpSpPr>
                <p:nvPr/>
              </p:nvGrpSpPr>
              <p:grpSpPr bwMode="auto">
                <a:xfrm>
                  <a:off x="0" y="422"/>
                  <a:ext cx="381" cy="748"/>
                  <a:chOff x="0" y="422"/>
                  <a:chExt cx="381" cy="748"/>
                </a:xfrm>
              </p:grpSpPr>
              <p:sp>
                <p:nvSpPr>
                  <p:cNvPr id="223337"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38"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5" name="Group 135"/>
              <p:cNvGrpSpPr>
                <a:grpSpLocks/>
              </p:cNvGrpSpPr>
              <p:nvPr/>
            </p:nvGrpSpPr>
            <p:grpSpPr bwMode="auto">
              <a:xfrm>
                <a:off x="381" y="422"/>
                <a:ext cx="842" cy="748"/>
                <a:chOff x="381" y="422"/>
                <a:chExt cx="842" cy="748"/>
              </a:xfrm>
            </p:grpSpPr>
            <p:sp>
              <p:nvSpPr>
                <p:cNvPr id="223333" name="Rectangle 86"/>
                <p:cNvSpPr>
                  <a:spLocks noChangeArrowheads="1"/>
                </p:cNvSpPr>
                <p:nvPr/>
              </p:nvSpPr>
              <p:spPr bwMode="auto">
                <a:xfrm>
                  <a:off x="424" y="422"/>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3-4</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4"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6" name="Group 137"/>
              <p:cNvGrpSpPr>
                <a:grpSpLocks/>
              </p:cNvGrpSpPr>
              <p:nvPr/>
            </p:nvGrpSpPr>
            <p:grpSpPr bwMode="auto">
              <a:xfrm>
                <a:off x="1223" y="422"/>
                <a:ext cx="806" cy="748"/>
                <a:chOff x="1223" y="422"/>
                <a:chExt cx="806" cy="748"/>
              </a:xfrm>
            </p:grpSpPr>
            <p:sp>
              <p:nvSpPr>
                <p:cNvPr id="223331" name="Rectangle 87"/>
                <p:cNvSpPr>
                  <a:spLocks noChangeArrowheads="1"/>
                </p:cNvSpPr>
                <p:nvPr/>
              </p:nvSpPr>
              <p:spPr bwMode="auto">
                <a:xfrm>
                  <a:off x="1266" y="422"/>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2"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7" name="Group 139"/>
              <p:cNvGrpSpPr>
                <a:grpSpLocks/>
              </p:cNvGrpSpPr>
              <p:nvPr/>
            </p:nvGrpSpPr>
            <p:grpSpPr bwMode="auto">
              <a:xfrm>
                <a:off x="2029" y="422"/>
                <a:ext cx="770" cy="748"/>
                <a:chOff x="2029" y="422"/>
                <a:chExt cx="770" cy="748"/>
              </a:xfrm>
            </p:grpSpPr>
            <p:sp>
              <p:nvSpPr>
                <p:cNvPr id="223329" name="Rectangle 88"/>
                <p:cNvSpPr>
                  <a:spLocks noChangeArrowheads="1"/>
                </p:cNvSpPr>
                <p:nvPr/>
              </p:nvSpPr>
              <p:spPr bwMode="auto">
                <a:xfrm>
                  <a:off x="2072" y="422"/>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النبلاء والأشراف</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0"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8" name="Group 141"/>
              <p:cNvGrpSpPr>
                <a:grpSpLocks/>
              </p:cNvGrpSpPr>
              <p:nvPr/>
            </p:nvGrpSpPr>
            <p:grpSpPr bwMode="auto">
              <a:xfrm>
                <a:off x="2799" y="422"/>
                <a:ext cx="1526" cy="748"/>
                <a:chOff x="2799" y="422"/>
                <a:chExt cx="1526" cy="748"/>
              </a:xfrm>
            </p:grpSpPr>
            <p:sp>
              <p:nvSpPr>
                <p:cNvPr id="223327" name="Rectangle 89"/>
                <p:cNvSpPr>
                  <a:spLocks noChangeArrowheads="1"/>
                </p:cNvSpPr>
                <p:nvPr/>
              </p:nvSpPr>
              <p:spPr bwMode="auto">
                <a:xfrm>
                  <a:off x="2842" y="422"/>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عرض ثروة المملكة على مدى 180 يومًا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8"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9" name="Group 145"/>
              <p:cNvGrpSpPr>
                <a:grpSpLocks/>
              </p:cNvGrpSpPr>
              <p:nvPr/>
            </p:nvGrpSpPr>
            <p:grpSpPr bwMode="auto">
              <a:xfrm>
                <a:off x="0" y="1170"/>
                <a:ext cx="381" cy="633"/>
                <a:chOff x="0" y="1170"/>
                <a:chExt cx="381" cy="633"/>
              </a:xfrm>
            </p:grpSpPr>
            <p:sp>
              <p:nvSpPr>
                <p:cNvPr id="223323"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24" name="Group 143"/>
                <p:cNvGrpSpPr>
                  <a:grpSpLocks/>
                </p:cNvGrpSpPr>
                <p:nvPr/>
              </p:nvGrpSpPr>
              <p:grpSpPr bwMode="auto">
                <a:xfrm>
                  <a:off x="0" y="1170"/>
                  <a:ext cx="381" cy="633"/>
                  <a:chOff x="0" y="1170"/>
                  <a:chExt cx="381" cy="633"/>
                </a:xfrm>
              </p:grpSpPr>
              <p:sp>
                <p:nvSpPr>
                  <p:cNvPr id="223325"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2</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26"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60" name="Group 147"/>
              <p:cNvGrpSpPr>
                <a:grpSpLocks/>
              </p:cNvGrpSpPr>
              <p:nvPr/>
            </p:nvGrpSpPr>
            <p:grpSpPr bwMode="auto">
              <a:xfrm>
                <a:off x="381" y="1170"/>
                <a:ext cx="842" cy="633"/>
                <a:chOff x="381" y="1170"/>
                <a:chExt cx="842" cy="633"/>
              </a:xfrm>
            </p:grpSpPr>
            <p:sp>
              <p:nvSpPr>
                <p:cNvPr id="223321" name="Rectangle 91"/>
                <p:cNvSpPr>
                  <a:spLocks noChangeArrowheads="1"/>
                </p:cNvSpPr>
                <p:nvPr/>
              </p:nvSpPr>
              <p:spPr bwMode="auto">
                <a:xfrm>
                  <a:off x="424" y="1170"/>
                  <a:ext cx="7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5-8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2"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1" name="Group 149"/>
              <p:cNvGrpSpPr>
                <a:grpSpLocks/>
              </p:cNvGrpSpPr>
              <p:nvPr/>
            </p:nvGrpSpPr>
            <p:grpSpPr bwMode="auto">
              <a:xfrm>
                <a:off x="1223" y="1170"/>
                <a:ext cx="806" cy="633"/>
                <a:chOff x="1223" y="1170"/>
                <a:chExt cx="806" cy="633"/>
              </a:xfrm>
            </p:grpSpPr>
            <p:sp>
              <p:nvSpPr>
                <p:cNvPr id="223319" name="Rectangle 92"/>
                <p:cNvSpPr>
                  <a:spLocks noChangeArrowheads="1"/>
                </p:cNvSpPr>
                <p:nvPr/>
              </p:nvSpPr>
              <p:spPr bwMode="auto">
                <a:xfrm>
                  <a:off x="1266" y="1170"/>
                  <a:ext cx="72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0"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2" name="Group 151"/>
              <p:cNvGrpSpPr>
                <a:grpSpLocks/>
              </p:cNvGrpSpPr>
              <p:nvPr/>
            </p:nvGrpSpPr>
            <p:grpSpPr bwMode="auto">
              <a:xfrm>
                <a:off x="2029" y="1170"/>
                <a:ext cx="770" cy="633"/>
                <a:chOff x="2029" y="1170"/>
                <a:chExt cx="770" cy="633"/>
              </a:xfrm>
            </p:grpSpPr>
            <p:sp>
              <p:nvSpPr>
                <p:cNvPr id="223317" name="Rectangle 93"/>
                <p:cNvSpPr>
                  <a:spLocks noChangeArrowheads="1"/>
                </p:cNvSpPr>
                <p:nvPr/>
              </p:nvSpPr>
              <p:spPr bwMode="auto">
                <a:xfrm>
                  <a:off x="2072" y="1170"/>
                  <a:ext cx="68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كل الشعب</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8"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3" name="Group 153"/>
              <p:cNvGrpSpPr>
                <a:grpSpLocks/>
              </p:cNvGrpSpPr>
              <p:nvPr/>
            </p:nvGrpSpPr>
            <p:grpSpPr bwMode="auto">
              <a:xfrm>
                <a:off x="2799" y="1170"/>
                <a:ext cx="1526" cy="633"/>
                <a:chOff x="2799" y="1170"/>
                <a:chExt cx="1526" cy="633"/>
              </a:xfrm>
            </p:grpSpPr>
            <p:sp>
              <p:nvSpPr>
                <p:cNvPr id="223315" name="Rectangle 94"/>
                <p:cNvSpPr>
                  <a:spLocks noChangeArrowheads="1"/>
                </p:cNvSpPr>
                <p:nvPr/>
              </p:nvSpPr>
              <p:spPr bwMode="auto">
                <a:xfrm>
                  <a:off x="2842" y="1170"/>
                  <a:ext cx="144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تدفقت النبيذ للجميع لمدة 7 أيام</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6"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4" name="Group 157"/>
              <p:cNvGrpSpPr>
                <a:grpSpLocks/>
              </p:cNvGrpSpPr>
              <p:nvPr/>
            </p:nvGrpSpPr>
            <p:grpSpPr bwMode="auto">
              <a:xfrm>
                <a:off x="0" y="1803"/>
                <a:ext cx="381" cy="748"/>
                <a:chOff x="0" y="1803"/>
                <a:chExt cx="381" cy="748"/>
              </a:xfrm>
            </p:grpSpPr>
            <p:sp>
              <p:nvSpPr>
                <p:cNvPr id="223311"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12" name="Group 155"/>
                <p:cNvGrpSpPr>
                  <a:grpSpLocks/>
                </p:cNvGrpSpPr>
                <p:nvPr/>
              </p:nvGrpSpPr>
              <p:grpSpPr bwMode="auto">
                <a:xfrm>
                  <a:off x="0" y="1803"/>
                  <a:ext cx="381" cy="748"/>
                  <a:chOff x="0" y="1803"/>
                  <a:chExt cx="381" cy="748"/>
                </a:xfrm>
              </p:grpSpPr>
              <p:sp>
                <p:nvSpPr>
                  <p:cNvPr id="223313"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3</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14"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65" name="Group 159"/>
              <p:cNvGrpSpPr>
                <a:grpSpLocks/>
              </p:cNvGrpSpPr>
              <p:nvPr/>
            </p:nvGrpSpPr>
            <p:grpSpPr bwMode="auto">
              <a:xfrm>
                <a:off x="381" y="1803"/>
                <a:ext cx="842" cy="748"/>
                <a:chOff x="381" y="1803"/>
                <a:chExt cx="842" cy="748"/>
              </a:xfrm>
            </p:grpSpPr>
            <p:sp>
              <p:nvSpPr>
                <p:cNvPr id="223309" name="Rectangle 96"/>
                <p:cNvSpPr>
                  <a:spLocks noChangeArrowheads="1"/>
                </p:cNvSpPr>
                <p:nvPr/>
              </p:nvSpPr>
              <p:spPr bwMode="auto">
                <a:xfrm>
                  <a:off x="424" y="1803"/>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9</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0"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6" name="Group 161"/>
              <p:cNvGrpSpPr>
                <a:grpSpLocks/>
              </p:cNvGrpSpPr>
              <p:nvPr/>
            </p:nvGrpSpPr>
            <p:grpSpPr bwMode="auto">
              <a:xfrm>
                <a:off x="1223" y="1803"/>
                <a:ext cx="806" cy="748"/>
                <a:chOff x="1223" y="1803"/>
                <a:chExt cx="806" cy="748"/>
              </a:xfrm>
            </p:grpSpPr>
            <p:sp>
              <p:nvSpPr>
                <p:cNvPr id="223307" name="Rectangle 97"/>
                <p:cNvSpPr>
                  <a:spLocks noChangeArrowheads="1"/>
                </p:cNvSpPr>
                <p:nvPr/>
              </p:nvSpPr>
              <p:spPr bwMode="auto">
                <a:xfrm>
                  <a:off x="1266" y="1803"/>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وشتي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8"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7" name="Group 163"/>
              <p:cNvGrpSpPr>
                <a:grpSpLocks/>
              </p:cNvGrpSpPr>
              <p:nvPr/>
            </p:nvGrpSpPr>
            <p:grpSpPr bwMode="auto">
              <a:xfrm>
                <a:off x="2029" y="1803"/>
                <a:ext cx="770" cy="748"/>
                <a:chOff x="2029" y="1803"/>
                <a:chExt cx="770" cy="748"/>
              </a:xfrm>
            </p:grpSpPr>
            <p:sp>
              <p:nvSpPr>
                <p:cNvPr id="223305" name="Rectangle 98"/>
                <p:cNvSpPr>
                  <a:spLocks noChangeArrowheads="1"/>
                </p:cNvSpPr>
                <p:nvPr/>
              </p:nvSpPr>
              <p:spPr bwMode="auto">
                <a:xfrm>
                  <a:off x="2072" y="1803"/>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نساء القصر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6"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8" name="Group 165"/>
              <p:cNvGrpSpPr>
                <a:grpSpLocks/>
              </p:cNvGrpSpPr>
              <p:nvPr/>
            </p:nvGrpSpPr>
            <p:grpSpPr bwMode="auto">
              <a:xfrm>
                <a:off x="2799" y="1803"/>
                <a:ext cx="1526" cy="748"/>
                <a:chOff x="2799" y="1803"/>
                <a:chExt cx="1526" cy="748"/>
              </a:xfrm>
            </p:grpSpPr>
            <p:sp>
              <p:nvSpPr>
                <p:cNvPr id="223303" name="Rectangle 99"/>
                <p:cNvSpPr>
                  <a:spLocks noChangeArrowheads="1"/>
                </p:cNvSpPr>
                <p:nvPr/>
              </p:nvSpPr>
              <p:spPr bwMode="auto">
                <a:xfrm>
                  <a:off x="2842" y="1803"/>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عزل وشتي لرفضها حضور مأدبة 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4"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9" name="Group 169"/>
              <p:cNvGrpSpPr>
                <a:grpSpLocks/>
              </p:cNvGrpSpPr>
              <p:nvPr/>
            </p:nvGrpSpPr>
            <p:grpSpPr bwMode="auto">
              <a:xfrm>
                <a:off x="0" y="2551"/>
                <a:ext cx="381" cy="748"/>
                <a:chOff x="0" y="2551"/>
                <a:chExt cx="381" cy="748"/>
              </a:xfrm>
            </p:grpSpPr>
            <p:sp>
              <p:nvSpPr>
                <p:cNvPr id="223299"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00" name="Group 167"/>
                <p:cNvGrpSpPr>
                  <a:grpSpLocks/>
                </p:cNvGrpSpPr>
                <p:nvPr/>
              </p:nvGrpSpPr>
              <p:grpSpPr bwMode="auto">
                <a:xfrm>
                  <a:off x="0" y="2551"/>
                  <a:ext cx="381" cy="748"/>
                  <a:chOff x="0" y="2551"/>
                  <a:chExt cx="381" cy="748"/>
                </a:xfrm>
              </p:grpSpPr>
              <p:sp>
                <p:nvSpPr>
                  <p:cNvPr id="223301"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02"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70" name="Group 171"/>
              <p:cNvGrpSpPr>
                <a:grpSpLocks/>
              </p:cNvGrpSpPr>
              <p:nvPr/>
            </p:nvGrpSpPr>
            <p:grpSpPr bwMode="auto">
              <a:xfrm>
                <a:off x="381" y="2551"/>
                <a:ext cx="842" cy="748"/>
                <a:chOff x="381" y="2551"/>
                <a:chExt cx="842" cy="748"/>
              </a:xfrm>
            </p:grpSpPr>
            <p:sp>
              <p:nvSpPr>
                <p:cNvPr id="223297" name="Rectangle 101"/>
                <p:cNvSpPr>
                  <a:spLocks noChangeArrowheads="1"/>
                </p:cNvSpPr>
                <p:nvPr/>
              </p:nvSpPr>
              <p:spPr bwMode="auto">
                <a:xfrm>
                  <a:off x="424" y="2551"/>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2: 18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8"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1" name="Group 173"/>
              <p:cNvGrpSpPr>
                <a:grpSpLocks/>
              </p:cNvGrpSpPr>
              <p:nvPr/>
            </p:nvGrpSpPr>
            <p:grpSpPr bwMode="auto">
              <a:xfrm>
                <a:off x="1223" y="2551"/>
                <a:ext cx="806" cy="748"/>
                <a:chOff x="1223" y="2551"/>
                <a:chExt cx="806" cy="748"/>
              </a:xfrm>
            </p:grpSpPr>
            <p:sp>
              <p:nvSpPr>
                <p:cNvPr id="223295" name="Rectangle 102"/>
                <p:cNvSpPr>
                  <a:spLocks noChangeArrowheads="1"/>
                </p:cNvSpPr>
                <p:nvPr/>
              </p:nvSpPr>
              <p:spPr bwMode="auto">
                <a:xfrm>
                  <a:off x="1266" y="2551"/>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6"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2" name="Group 175"/>
              <p:cNvGrpSpPr>
                <a:grpSpLocks/>
              </p:cNvGrpSpPr>
              <p:nvPr/>
            </p:nvGrpSpPr>
            <p:grpSpPr bwMode="auto">
              <a:xfrm>
                <a:off x="2029" y="2551"/>
                <a:ext cx="770" cy="748"/>
                <a:chOff x="2029" y="2551"/>
                <a:chExt cx="770" cy="748"/>
              </a:xfrm>
            </p:grpSpPr>
            <p:sp>
              <p:nvSpPr>
                <p:cNvPr id="223293" name="Rectangle 103"/>
                <p:cNvSpPr>
                  <a:spLocks noChangeArrowheads="1"/>
                </p:cNvSpPr>
                <p:nvPr/>
              </p:nvSpPr>
              <p:spPr bwMode="auto">
                <a:xfrm>
                  <a:off x="2072" y="2551"/>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النبلاء والأشراف</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4"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3" name="Group 177"/>
              <p:cNvGrpSpPr>
                <a:grpSpLocks/>
              </p:cNvGrpSpPr>
              <p:nvPr/>
            </p:nvGrpSpPr>
            <p:grpSpPr bwMode="auto">
              <a:xfrm>
                <a:off x="2799" y="2551"/>
                <a:ext cx="1526" cy="748"/>
                <a:chOff x="2799" y="2551"/>
                <a:chExt cx="1526" cy="748"/>
              </a:xfrm>
            </p:grpSpPr>
            <p:sp>
              <p:nvSpPr>
                <p:cNvPr id="223291" name="Rectangle 104"/>
                <p:cNvSpPr>
                  <a:spLocks noChangeArrowheads="1"/>
                </p:cNvSpPr>
                <p:nvPr/>
              </p:nvSpPr>
              <p:spPr bwMode="auto">
                <a:xfrm>
                  <a:off x="2842" y="2551"/>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تقديم أستير الملكة الجديدة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2"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4" name="Group 181"/>
              <p:cNvGrpSpPr>
                <a:grpSpLocks/>
              </p:cNvGrpSpPr>
              <p:nvPr/>
            </p:nvGrpSpPr>
            <p:grpSpPr bwMode="auto">
              <a:xfrm>
                <a:off x="0" y="3299"/>
                <a:ext cx="381" cy="748"/>
                <a:chOff x="0" y="3299"/>
                <a:chExt cx="381" cy="748"/>
              </a:xfrm>
            </p:grpSpPr>
            <p:sp>
              <p:nvSpPr>
                <p:cNvPr id="223287"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288" name="Group 179"/>
                <p:cNvGrpSpPr>
                  <a:grpSpLocks/>
                </p:cNvGrpSpPr>
                <p:nvPr/>
              </p:nvGrpSpPr>
              <p:grpSpPr bwMode="auto">
                <a:xfrm>
                  <a:off x="0" y="3299"/>
                  <a:ext cx="381" cy="748"/>
                  <a:chOff x="0" y="3299"/>
                  <a:chExt cx="381" cy="748"/>
                </a:xfrm>
              </p:grpSpPr>
              <p:sp>
                <p:nvSpPr>
                  <p:cNvPr id="223289"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290"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75" name="Group 183"/>
              <p:cNvGrpSpPr>
                <a:grpSpLocks/>
              </p:cNvGrpSpPr>
              <p:nvPr/>
            </p:nvGrpSpPr>
            <p:grpSpPr bwMode="auto">
              <a:xfrm>
                <a:off x="381" y="3299"/>
                <a:ext cx="842" cy="748"/>
                <a:chOff x="381" y="3299"/>
                <a:chExt cx="842" cy="748"/>
              </a:xfrm>
            </p:grpSpPr>
            <p:sp>
              <p:nvSpPr>
                <p:cNvPr id="223285" name="Rectangle 106"/>
                <p:cNvSpPr>
                  <a:spLocks noChangeArrowheads="1"/>
                </p:cNvSpPr>
                <p:nvPr/>
              </p:nvSpPr>
              <p:spPr bwMode="auto">
                <a:xfrm>
                  <a:off x="424" y="3299"/>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3: 15</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6"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6" name="Group 185"/>
              <p:cNvGrpSpPr>
                <a:grpSpLocks/>
              </p:cNvGrpSpPr>
              <p:nvPr/>
            </p:nvGrpSpPr>
            <p:grpSpPr bwMode="auto">
              <a:xfrm>
                <a:off x="1223" y="3299"/>
                <a:ext cx="806" cy="748"/>
                <a:chOff x="1223" y="3299"/>
                <a:chExt cx="806" cy="748"/>
              </a:xfrm>
            </p:grpSpPr>
            <p:sp>
              <p:nvSpPr>
                <p:cNvPr id="223283" name="Rectangle 107"/>
                <p:cNvSpPr>
                  <a:spLocks noChangeArrowheads="1"/>
                </p:cNvSpPr>
                <p:nvPr/>
              </p:nvSpPr>
              <p:spPr bwMode="auto">
                <a:xfrm>
                  <a:off x="1266" y="3299"/>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4"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7" name="Group 187"/>
              <p:cNvGrpSpPr>
                <a:grpSpLocks/>
              </p:cNvGrpSpPr>
              <p:nvPr/>
            </p:nvGrpSpPr>
            <p:grpSpPr bwMode="auto">
              <a:xfrm>
                <a:off x="2029" y="3299"/>
                <a:ext cx="770" cy="748"/>
                <a:chOff x="2029" y="3299"/>
                <a:chExt cx="770" cy="748"/>
              </a:xfrm>
            </p:grpSpPr>
            <p:sp>
              <p:nvSpPr>
                <p:cNvPr id="223281" name="Rectangle 108"/>
                <p:cNvSpPr>
                  <a:spLocks noChangeArrowheads="1"/>
                </p:cNvSpPr>
                <p:nvPr/>
              </p:nvSpPr>
              <p:spPr bwMode="auto">
                <a:xfrm>
                  <a:off x="2072" y="3299"/>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هامان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2"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8" name="Group 189"/>
              <p:cNvGrpSpPr>
                <a:grpSpLocks/>
              </p:cNvGrpSpPr>
              <p:nvPr/>
            </p:nvGrpSpPr>
            <p:grpSpPr bwMode="auto">
              <a:xfrm>
                <a:off x="2799" y="3299"/>
                <a:ext cx="1526" cy="748"/>
                <a:chOff x="2799" y="3299"/>
                <a:chExt cx="1526" cy="748"/>
              </a:xfrm>
            </p:grpSpPr>
            <p:sp>
              <p:nvSpPr>
                <p:cNvPr id="223279" name="Rectangle 109"/>
                <p:cNvSpPr>
                  <a:spLocks noChangeArrowheads="1"/>
                </p:cNvSpPr>
                <p:nvPr/>
              </p:nvSpPr>
              <p:spPr bwMode="auto">
                <a:xfrm>
                  <a:off x="2842" y="3299"/>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إبادة اليهود بأمر من الملك</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0"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223248"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ar-JO" altLang="zh-CN"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rPr>
              <a:t>الولائم في سفر أستير</a:t>
            </a:r>
            <a:endParaRPr lang="en-US"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52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315</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5284" name="Rectangle 4"/>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5" name="Rectangle 5"/>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6" name="Rectangle 6"/>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7" name="Rectangle 7"/>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8" name="Rectangle 8"/>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9" name="Rectangle 9"/>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0" name="Rectangle 10"/>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1" name="Rectangle 1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2" name="Rectangle 12"/>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3" name="Rectangle 1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294" name="Group 239"/>
          <p:cNvGrpSpPr>
            <a:grpSpLocks/>
          </p:cNvGrpSpPr>
          <p:nvPr/>
        </p:nvGrpSpPr>
        <p:grpSpPr bwMode="auto">
          <a:xfrm>
            <a:off x="93663" y="685800"/>
            <a:ext cx="9050337" cy="6172200"/>
            <a:chOff x="-4" y="-4"/>
            <a:chExt cx="4333" cy="4515"/>
          </a:xfrm>
        </p:grpSpPr>
        <p:grpSp>
          <p:nvGrpSpPr>
            <p:cNvPr id="225295" name="Group 237"/>
            <p:cNvGrpSpPr>
              <a:grpSpLocks/>
            </p:cNvGrpSpPr>
            <p:nvPr/>
          </p:nvGrpSpPr>
          <p:grpSpPr bwMode="auto">
            <a:xfrm>
              <a:off x="0" y="0"/>
              <a:ext cx="4325" cy="4507"/>
              <a:chOff x="0" y="0"/>
              <a:chExt cx="4325" cy="4507"/>
            </a:xfrm>
          </p:grpSpPr>
          <p:grpSp>
            <p:nvGrpSpPr>
              <p:cNvPr id="225297" name="Group 160"/>
              <p:cNvGrpSpPr>
                <a:grpSpLocks/>
              </p:cNvGrpSpPr>
              <p:nvPr/>
            </p:nvGrpSpPr>
            <p:grpSpPr bwMode="auto">
              <a:xfrm>
                <a:off x="0" y="0"/>
                <a:ext cx="381" cy="422"/>
                <a:chOff x="0" y="0"/>
                <a:chExt cx="381" cy="422"/>
              </a:xfrm>
            </p:grpSpPr>
            <p:sp>
              <p:nvSpPr>
                <p:cNvPr id="225403"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404" name="Group 158"/>
                <p:cNvGrpSpPr>
                  <a:grpSpLocks/>
                </p:cNvGrpSpPr>
                <p:nvPr/>
              </p:nvGrpSpPr>
              <p:grpSpPr bwMode="auto">
                <a:xfrm>
                  <a:off x="0" y="0"/>
                  <a:ext cx="381" cy="422"/>
                  <a:chOff x="0" y="0"/>
                  <a:chExt cx="381" cy="422"/>
                </a:xfrm>
              </p:grpSpPr>
              <p:sp>
                <p:nvSpPr>
                  <p:cNvPr id="225405"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25406"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298" name="Group 164"/>
              <p:cNvGrpSpPr>
                <a:grpSpLocks/>
              </p:cNvGrpSpPr>
              <p:nvPr/>
            </p:nvGrpSpPr>
            <p:grpSpPr bwMode="auto">
              <a:xfrm>
                <a:off x="381" y="0"/>
                <a:ext cx="842" cy="422"/>
                <a:chOff x="381" y="0"/>
                <a:chExt cx="842" cy="422"/>
              </a:xfrm>
            </p:grpSpPr>
            <p:sp>
              <p:nvSpPr>
                <p:cNvPr id="225399"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400" name="Group 162"/>
                <p:cNvGrpSpPr>
                  <a:grpSpLocks/>
                </p:cNvGrpSpPr>
                <p:nvPr/>
              </p:nvGrpSpPr>
              <p:grpSpPr bwMode="auto">
                <a:xfrm>
                  <a:off x="381" y="0"/>
                  <a:ext cx="842" cy="422"/>
                  <a:chOff x="381" y="0"/>
                  <a:chExt cx="842" cy="422"/>
                </a:xfrm>
              </p:grpSpPr>
              <p:sp>
                <p:nvSpPr>
                  <p:cNvPr id="225401"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المراجع</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402"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299" name="Group 168"/>
              <p:cNvGrpSpPr>
                <a:grpSpLocks/>
              </p:cNvGrpSpPr>
              <p:nvPr/>
            </p:nvGrpSpPr>
            <p:grpSpPr bwMode="auto">
              <a:xfrm>
                <a:off x="1223" y="0"/>
                <a:ext cx="806" cy="422"/>
                <a:chOff x="1223" y="0"/>
                <a:chExt cx="806" cy="422"/>
              </a:xfrm>
            </p:grpSpPr>
            <p:sp>
              <p:nvSpPr>
                <p:cNvPr id="225395"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96" name="Group 166"/>
                <p:cNvGrpSpPr>
                  <a:grpSpLocks/>
                </p:cNvGrpSpPr>
                <p:nvPr/>
              </p:nvGrpSpPr>
              <p:grpSpPr bwMode="auto">
                <a:xfrm>
                  <a:off x="1223" y="0"/>
                  <a:ext cx="806" cy="422"/>
                  <a:chOff x="1223" y="0"/>
                  <a:chExt cx="806" cy="422"/>
                </a:xfrm>
              </p:grpSpPr>
              <p:sp>
                <p:nvSpPr>
                  <p:cNvPr id="225397"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المستضيف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8"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0" name="Group 172"/>
              <p:cNvGrpSpPr>
                <a:grpSpLocks/>
              </p:cNvGrpSpPr>
              <p:nvPr/>
            </p:nvGrpSpPr>
            <p:grpSpPr bwMode="auto">
              <a:xfrm>
                <a:off x="2029" y="0"/>
                <a:ext cx="770" cy="422"/>
                <a:chOff x="2029" y="0"/>
                <a:chExt cx="770" cy="422"/>
              </a:xfrm>
            </p:grpSpPr>
            <p:sp>
              <p:nvSpPr>
                <p:cNvPr id="225391"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92" name="Group 170"/>
                <p:cNvGrpSpPr>
                  <a:grpSpLocks/>
                </p:cNvGrpSpPr>
                <p:nvPr/>
              </p:nvGrpSpPr>
              <p:grpSpPr bwMode="auto">
                <a:xfrm>
                  <a:off x="2029" y="0"/>
                  <a:ext cx="770" cy="422"/>
                  <a:chOff x="2029" y="0"/>
                  <a:chExt cx="770" cy="422"/>
                </a:xfrm>
              </p:grpSpPr>
              <p:sp>
                <p:nvSpPr>
                  <p:cNvPr id="225393"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الضيوف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4"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1" name="Group 176"/>
              <p:cNvGrpSpPr>
                <a:grpSpLocks/>
              </p:cNvGrpSpPr>
              <p:nvPr/>
            </p:nvGrpSpPr>
            <p:grpSpPr bwMode="auto">
              <a:xfrm>
                <a:off x="2799" y="0"/>
                <a:ext cx="1526" cy="422"/>
                <a:chOff x="2799" y="0"/>
                <a:chExt cx="1526" cy="422"/>
              </a:xfrm>
            </p:grpSpPr>
            <p:sp>
              <p:nvSpPr>
                <p:cNvPr id="225387"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88" name="Group 174"/>
                <p:cNvGrpSpPr>
                  <a:grpSpLocks/>
                </p:cNvGrpSpPr>
                <p:nvPr/>
              </p:nvGrpSpPr>
              <p:grpSpPr bwMode="auto">
                <a:xfrm>
                  <a:off x="2799" y="0"/>
                  <a:ext cx="1526" cy="422"/>
                  <a:chOff x="2799" y="0"/>
                  <a:chExt cx="1526" cy="422"/>
                </a:xfrm>
              </p:grpSpPr>
              <p:sp>
                <p:nvSpPr>
                  <p:cNvPr id="225389"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الأحداث</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0"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2" name="Group 180"/>
              <p:cNvGrpSpPr>
                <a:grpSpLocks/>
              </p:cNvGrpSpPr>
              <p:nvPr/>
            </p:nvGrpSpPr>
            <p:grpSpPr bwMode="auto">
              <a:xfrm>
                <a:off x="0" y="422"/>
                <a:ext cx="381" cy="748"/>
                <a:chOff x="0" y="422"/>
                <a:chExt cx="381" cy="748"/>
              </a:xfrm>
            </p:grpSpPr>
            <p:sp>
              <p:nvSpPr>
                <p:cNvPr id="225383"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84" name="Group 178"/>
                <p:cNvGrpSpPr>
                  <a:grpSpLocks/>
                </p:cNvGrpSpPr>
                <p:nvPr/>
              </p:nvGrpSpPr>
              <p:grpSpPr bwMode="auto">
                <a:xfrm>
                  <a:off x="0" y="422"/>
                  <a:ext cx="381" cy="748"/>
                  <a:chOff x="0" y="422"/>
                  <a:chExt cx="381" cy="748"/>
                </a:xfrm>
              </p:grpSpPr>
              <p:sp>
                <p:nvSpPr>
                  <p:cNvPr id="225385"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6</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86"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3" name="Group 182"/>
              <p:cNvGrpSpPr>
                <a:grpSpLocks/>
              </p:cNvGrpSpPr>
              <p:nvPr/>
            </p:nvGrpSpPr>
            <p:grpSpPr bwMode="auto">
              <a:xfrm>
                <a:off x="381" y="422"/>
                <a:ext cx="842" cy="748"/>
                <a:chOff x="381" y="422"/>
                <a:chExt cx="842" cy="748"/>
              </a:xfrm>
            </p:grpSpPr>
            <p:sp>
              <p:nvSpPr>
                <p:cNvPr id="225381" name="Rectangle 133"/>
                <p:cNvSpPr>
                  <a:spLocks noChangeArrowheads="1"/>
                </p:cNvSpPr>
                <p:nvPr/>
              </p:nvSpPr>
              <p:spPr bwMode="auto">
                <a:xfrm>
                  <a:off x="424" y="422"/>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5: 1-8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82"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4" name="Group 184"/>
              <p:cNvGrpSpPr>
                <a:grpSpLocks/>
              </p:cNvGrpSpPr>
              <p:nvPr/>
            </p:nvGrpSpPr>
            <p:grpSpPr bwMode="auto">
              <a:xfrm>
                <a:off x="1223" y="422"/>
                <a:ext cx="806" cy="748"/>
                <a:chOff x="1223" y="422"/>
                <a:chExt cx="806" cy="748"/>
              </a:xfrm>
            </p:grpSpPr>
            <p:sp>
              <p:nvSpPr>
                <p:cNvPr id="225379" name="Rectangle 134"/>
                <p:cNvSpPr>
                  <a:spLocks noChangeArrowheads="1"/>
                </p:cNvSpPr>
                <p:nvPr/>
              </p:nvSpPr>
              <p:spPr bwMode="auto">
                <a:xfrm>
                  <a:off x="1266" y="422"/>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80"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5" name="Group 186"/>
              <p:cNvGrpSpPr>
                <a:grpSpLocks/>
              </p:cNvGrpSpPr>
              <p:nvPr/>
            </p:nvGrpSpPr>
            <p:grpSpPr bwMode="auto">
              <a:xfrm>
                <a:off x="2029" y="422"/>
                <a:ext cx="770" cy="748"/>
                <a:chOff x="2029" y="422"/>
                <a:chExt cx="770" cy="748"/>
              </a:xfrm>
            </p:grpSpPr>
            <p:sp>
              <p:nvSpPr>
                <p:cNvPr id="225377" name="Rectangle 135"/>
                <p:cNvSpPr>
                  <a:spLocks noChangeArrowheads="1"/>
                </p:cNvSpPr>
                <p:nvPr/>
              </p:nvSpPr>
              <p:spPr bwMode="auto">
                <a:xfrm>
                  <a:off x="2072" y="422"/>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 وهامان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8"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6" name="Group 188"/>
              <p:cNvGrpSpPr>
                <a:grpSpLocks/>
              </p:cNvGrpSpPr>
              <p:nvPr/>
            </p:nvGrpSpPr>
            <p:grpSpPr bwMode="auto">
              <a:xfrm>
                <a:off x="2799" y="422"/>
                <a:ext cx="1526" cy="748"/>
                <a:chOff x="2799" y="422"/>
                <a:chExt cx="1526" cy="748"/>
              </a:xfrm>
            </p:grpSpPr>
            <p:sp>
              <p:nvSpPr>
                <p:cNvPr id="225375" name="Rectangle 136"/>
                <p:cNvSpPr>
                  <a:spLocks noChangeArrowheads="1"/>
                </p:cNvSpPr>
                <p:nvPr/>
              </p:nvSpPr>
              <p:spPr bwMode="auto">
                <a:xfrm>
                  <a:off x="2842" y="422"/>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ظل أحشويروش في حالة ترقب لطلب إستير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6"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7" name="Group 192"/>
              <p:cNvGrpSpPr>
                <a:grpSpLocks/>
              </p:cNvGrpSpPr>
              <p:nvPr/>
            </p:nvGrpSpPr>
            <p:grpSpPr bwMode="auto">
              <a:xfrm>
                <a:off x="0" y="1170"/>
                <a:ext cx="381" cy="748"/>
                <a:chOff x="0" y="1170"/>
                <a:chExt cx="381" cy="748"/>
              </a:xfrm>
            </p:grpSpPr>
            <p:sp>
              <p:nvSpPr>
                <p:cNvPr id="225371"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72" name="Group 190"/>
                <p:cNvGrpSpPr>
                  <a:grpSpLocks/>
                </p:cNvGrpSpPr>
                <p:nvPr/>
              </p:nvGrpSpPr>
              <p:grpSpPr bwMode="auto">
                <a:xfrm>
                  <a:off x="0" y="1170"/>
                  <a:ext cx="381" cy="748"/>
                  <a:chOff x="0" y="1170"/>
                  <a:chExt cx="381" cy="748"/>
                </a:xfrm>
              </p:grpSpPr>
              <p:sp>
                <p:nvSpPr>
                  <p:cNvPr id="225373"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74"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8" name="Group 194"/>
              <p:cNvGrpSpPr>
                <a:grpSpLocks/>
              </p:cNvGrpSpPr>
              <p:nvPr/>
            </p:nvGrpSpPr>
            <p:grpSpPr bwMode="auto">
              <a:xfrm>
                <a:off x="381" y="1170"/>
                <a:ext cx="842" cy="748"/>
                <a:chOff x="381" y="1170"/>
                <a:chExt cx="842" cy="748"/>
              </a:xfrm>
            </p:grpSpPr>
            <p:sp>
              <p:nvSpPr>
                <p:cNvPr id="225369" name="Rectangle 138"/>
                <p:cNvSpPr>
                  <a:spLocks noChangeArrowheads="1"/>
                </p:cNvSpPr>
                <p:nvPr/>
              </p:nvSpPr>
              <p:spPr bwMode="auto">
                <a:xfrm>
                  <a:off x="424" y="1170"/>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7: 1-10</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0"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9" name="Group 196"/>
              <p:cNvGrpSpPr>
                <a:grpSpLocks/>
              </p:cNvGrpSpPr>
              <p:nvPr/>
            </p:nvGrpSpPr>
            <p:grpSpPr bwMode="auto">
              <a:xfrm>
                <a:off x="1223" y="1170"/>
                <a:ext cx="806" cy="748"/>
                <a:chOff x="1223" y="1170"/>
                <a:chExt cx="806" cy="748"/>
              </a:xfrm>
            </p:grpSpPr>
            <p:sp>
              <p:nvSpPr>
                <p:cNvPr id="225367" name="Rectangle 139"/>
                <p:cNvSpPr>
                  <a:spLocks noChangeArrowheads="1"/>
                </p:cNvSpPr>
                <p:nvPr/>
              </p:nvSpPr>
              <p:spPr bwMode="auto">
                <a:xfrm>
                  <a:off x="1266" y="1170"/>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8"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0" name="Group 198"/>
              <p:cNvGrpSpPr>
                <a:grpSpLocks/>
              </p:cNvGrpSpPr>
              <p:nvPr/>
            </p:nvGrpSpPr>
            <p:grpSpPr bwMode="auto">
              <a:xfrm>
                <a:off x="2029" y="1170"/>
                <a:ext cx="770" cy="748"/>
                <a:chOff x="2029" y="1170"/>
                <a:chExt cx="770" cy="748"/>
              </a:xfrm>
            </p:grpSpPr>
            <p:sp>
              <p:nvSpPr>
                <p:cNvPr id="225365" name="Rectangle 140"/>
                <p:cNvSpPr>
                  <a:spLocks noChangeArrowheads="1"/>
                </p:cNvSpPr>
                <p:nvPr/>
              </p:nvSpPr>
              <p:spPr bwMode="auto">
                <a:xfrm>
                  <a:off x="2072" y="1170"/>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 وهامان</a:t>
                  </a:r>
                </a:p>
              </p:txBody>
            </p:sp>
            <p:sp>
              <p:nvSpPr>
                <p:cNvPr id="225366"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1" name="Group 200"/>
              <p:cNvGrpSpPr>
                <a:grpSpLocks/>
              </p:cNvGrpSpPr>
              <p:nvPr/>
            </p:nvGrpSpPr>
            <p:grpSpPr bwMode="auto">
              <a:xfrm>
                <a:off x="2799" y="1170"/>
                <a:ext cx="1526" cy="748"/>
                <a:chOff x="2799" y="1170"/>
                <a:chExt cx="1526" cy="748"/>
              </a:xfrm>
            </p:grpSpPr>
            <p:sp>
              <p:nvSpPr>
                <p:cNvPr id="225363" name="Rectangle 141"/>
                <p:cNvSpPr>
                  <a:spLocks noChangeArrowheads="1"/>
                </p:cNvSpPr>
                <p:nvPr/>
              </p:nvSpPr>
              <p:spPr bwMode="auto">
                <a:xfrm>
                  <a:off x="2842" y="1170"/>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فضحت إستير هامان كأنها تبحث عن حياتها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4"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2" name="Group 204"/>
              <p:cNvGrpSpPr>
                <a:grpSpLocks/>
              </p:cNvGrpSpPr>
              <p:nvPr/>
            </p:nvGrpSpPr>
            <p:grpSpPr bwMode="auto">
              <a:xfrm>
                <a:off x="0" y="1918"/>
                <a:ext cx="381" cy="863"/>
                <a:chOff x="0" y="1918"/>
                <a:chExt cx="381" cy="863"/>
              </a:xfrm>
            </p:grpSpPr>
            <p:sp>
              <p:nvSpPr>
                <p:cNvPr id="225359"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60" name="Group 202"/>
                <p:cNvGrpSpPr>
                  <a:grpSpLocks/>
                </p:cNvGrpSpPr>
                <p:nvPr/>
              </p:nvGrpSpPr>
              <p:grpSpPr bwMode="auto">
                <a:xfrm>
                  <a:off x="0" y="1918"/>
                  <a:ext cx="381" cy="863"/>
                  <a:chOff x="0" y="1918"/>
                  <a:chExt cx="381" cy="863"/>
                </a:xfrm>
              </p:grpSpPr>
              <p:sp>
                <p:nvSpPr>
                  <p:cNvPr id="225361"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2"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13" name="Group 206"/>
              <p:cNvGrpSpPr>
                <a:grpSpLocks/>
              </p:cNvGrpSpPr>
              <p:nvPr/>
            </p:nvGrpSpPr>
            <p:grpSpPr bwMode="auto">
              <a:xfrm>
                <a:off x="381" y="1918"/>
                <a:ext cx="842" cy="863"/>
                <a:chOff x="381" y="1918"/>
                <a:chExt cx="842" cy="863"/>
              </a:xfrm>
            </p:grpSpPr>
            <p:sp>
              <p:nvSpPr>
                <p:cNvPr id="225357" name="Rectangle 143"/>
                <p:cNvSpPr>
                  <a:spLocks noChangeArrowheads="1"/>
                </p:cNvSpPr>
                <p:nvPr/>
              </p:nvSpPr>
              <p:spPr bwMode="auto">
                <a:xfrm>
                  <a:off x="424" y="1918"/>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8: 17</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8"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4" name="Group 208"/>
              <p:cNvGrpSpPr>
                <a:grpSpLocks/>
              </p:cNvGrpSpPr>
              <p:nvPr/>
            </p:nvGrpSpPr>
            <p:grpSpPr bwMode="auto">
              <a:xfrm>
                <a:off x="1223" y="1918"/>
                <a:ext cx="806" cy="863"/>
                <a:chOff x="1223" y="1918"/>
                <a:chExt cx="806" cy="863"/>
              </a:xfrm>
            </p:grpSpPr>
            <p:sp>
              <p:nvSpPr>
                <p:cNvPr id="225355" name="Rectangle 144"/>
                <p:cNvSpPr>
                  <a:spLocks noChangeArrowheads="1"/>
                </p:cNvSpPr>
                <p:nvPr/>
              </p:nvSpPr>
              <p:spPr bwMode="auto">
                <a:xfrm>
                  <a:off x="1266" y="1918"/>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6"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5" name="Group 210"/>
              <p:cNvGrpSpPr>
                <a:grpSpLocks/>
              </p:cNvGrpSpPr>
              <p:nvPr/>
            </p:nvGrpSpPr>
            <p:grpSpPr bwMode="auto">
              <a:xfrm>
                <a:off x="2029" y="1918"/>
                <a:ext cx="770" cy="863"/>
                <a:chOff x="2029" y="1918"/>
                <a:chExt cx="770" cy="863"/>
              </a:xfrm>
            </p:grpSpPr>
            <p:sp>
              <p:nvSpPr>
                <p:cNvPr id="225353" name="Rectangle 145"/>
                <p:cNvSpPr>
                  <a:spLocks noChangeArrowheads="1"/>
                </p:cNvSpPr>
                <p:nvPr/>
              </p:nvSpPr>
              <p:spPr bwMode="auto">
                <a:xfrm>
                  <a:off x="2072" y="1918"/>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54"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6" name="Group 212"/>
              <p:cNvGrpSpPr>
                <a:grpSpLocks/>
              </p:cNvGrpSpPr>
              <p:nvPr/>
            </p:nvGrpSpPr>
            <p:grpSpPr bwMode="auto">
              <a:xfrm>
                <a:off x="2799" y="1918"/>
                <a:ext cx="1526" cy="863"/>
                <a:chOff x="2799" y="1918"/>
                <a:chExt cx="1526" cy="863"/>
              </a:xfrm>
            </p:grpSpPr>
            <p:sp>
              <p:nvSpPr>
                <p:cNvPr id="225351" name="Rectangle 146"/>
                <p:cNvSpPr>
                  <a:spLocks noChangeArrowheads="1"/>
                </p:cNvSpPr>
                <p:nvPr/>
              </p:nvSpPr>
              <p:spPr bwMode="auto">
                <a:xfrm>
                  <a:off x="2842" y="1918"/>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الابتهاج بأمر الملك بشأن اليهود وأصبح العديد من الأمم يهودًا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2"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7" name="Group 216"/>
              <p:cNvGrpSpPr>
                <a:grpSpLocks/>
              </p:cNvGrpSpPr>
              <p:nvPr/>
            </p:nvGrpSpPr>
            <p:grpSpPr bwMode="auto">
              <a:xfrm>
                <a:off x="0" y="2781"/>
                <a:ext cx="381" cy="863"/>
                <a:chOff x="0" y="2781"/>
                <a:chExt cx="381" cy="863"/>
              </a:xfrm>
            </p:grpSpPr>
            <p:sp>
              <p:nvSpPr>
                <p:cNvPr id="225347"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48" name="Group 214"/>
                <p:cNvGrpSpPr>
                  <a:grpSpLocks/>
                </p:cNvGrpSpPr>
                <p:nvPr/>
              </p:nvGrpSpPr>
              <p:grpSpPr bwMode="auto">
                <a:xfrm>
                  <a:off x="0" y="2781"/>
                  <a:ext cx="381" cy="863"/>
                  <a:chOff x="0" y="2781"/>
                  <a:chExt cx="381" cy="863"/>
                </a:xfrm>
              </p:grpSpPr>
              <p:sp>
                <p:nvSpPr>
                  <p:cNvPr id="225349"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9</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0"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18" name="Group 218"/>
              <p:cNvGrpSpPr>
                <a:grpSpLocks/>
              </p:cNvGrpSpPr>
              <p:nvPr/>
            </p:nvGrpSpPr>
            <p:grpSpPr bwMode="auto">
              <a:xfrm>
                <a:off x="381" y="2781"/>
                <a:ext cx="842" cy="863"/>
                <a:chOff x="381" y="2781"/>
                <a:chExt cx="842" cy="863"/>
              </a:xfrm>
            </p:grpSpPr>
            <p:sp>
              <p:nvSpPr>
                <p:cNvPr id="225345" name="Rectangle 148"/>
                <p:cNvSpPr>
                  <a:spLocks noChangeArrowheads="1"/>
                </p:cNvSpPr>
                <p:nvPr/>
              </p:nvSpPr>
              <p:spPr bwMode="auto">
                <a:xfrm>
                  <a:off x="424" y="2781"/>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9: 17</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46"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9" name="Group 220"/>
              <p:cNvGrpSpPr>
                <a:grpSpLocks/>
              </p:cNvGrpSpPr>
              <p:nvPr/>
            </p:nvGrpSpPr>
            <p:grpSpPr bwMode="auto">
              <a:xfrm>
                <a:off x="1223" y="2781"/>
                <a:ext cx="806" cy="863"/>
                <a:chOff x="1223" y="2781"/>
                <a:chExt cx="806" cy="863"/>
              </a:xfrm>
            </p:grpSpPr>
            <p:sp>
              <p:nvSpPr>
                <p:cNvPr id="225343" name="Rectangle 149"/>
                <p:cNvSpPr>
                  <a:spLocks noChangeArrowheads="1"/>
                </p:cNvSpPr>
                <p:nvPr/>
              </p:nvSpPr>
              <p:spPr bwMode="auto">
                <a:xfrm>
                  <a:off x="1266" y="2781"/>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44"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0" name="Group 222"/>
              <p:cNvGrpSpPr>
                <a:grpSpLocks/>
              </p:cNvGrpSpPr>
              <p:nvPr/>
            </p:nvGrpSpPr>
            <p:grpSpPr bwMode="auto">
              <a:xfrm>
                <a:off x="2029" y="2781"/>
                <a:ext cx="770" cy="863"/>
                <a:chOff x="2029" y="2781"/>
                <a:chExt cx="770" cy="863"/>
              </a:xfrm>
            </p:grpSpPr>
            <p:sp>
              <p:nvSpPr>
                <p:cNvPr id="225341" name="Rectangle 150"/>
                <p:cNvSpPr>
                  <a:spLocks noChangeArrowheads="1"/>
                </p:cNvSpPr>
                <p:nvPr/>
              </p:nvSpPr>
              <p:spPr bwMode="auto">
                <a:xfrm>
                  <a:off x="2072" y="2781"/>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42"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1" name="Group 224"/>
              <p:cNvGrpSpPr>
                <a:grpSpLocks/>
              </p:cNvGrpSpPr>
              <p:nvPr/>
            </p:nvGrpSpPr>
            <p:grpSpPr bwMode="auto">
              <a:xfrm>
                <a:off x="2799" y="2781"/>
                <a:ext cx="1526" cy="863"/>
                <a:chOff x="2799" y="2781"/>
                <a:chExt cx="1526" cy="863"/>
              </a:xfrm>
            </p:grpSpPr>
            <p:sp>
              <p:nvSpPr>
                <p:cNvPr id="225339" name="Rectangle 151"/>
                <p:cNvSpPr>
                  <a:spLocks noChangeArrowheads="1"/>
                </p:cNvSpPr>
                <p:nvPr/>
              </p:nvSpPr>
              <p:spPr bwMode="auto">
                <a:xfrm>
                  <a:off x="2842" y="2781"/>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الابتهاج بذبح 75810 أو أكثر من أعداء اليهود</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40"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2" name="Group 228"/>
              <p:cNvGrpSpPr>
                <a:grpSpLocks/>
              </p:cNvGrpSpPr>
              <p:nvPr/>
            </p:nvGrpSpPr>
            <p:grpSpPr bwMode="auto">
              <a:xfrm>
                <a:off x="0" y="3644"/>
                <a:ext cx="381" cy="863"/>
                <a:chOff x="0" y="3644"/>
                <a:chExt cx="381" cy="863"/>
              </a:xfrm>
            </p:grpSpPr>
            <p:sp>
              <p:nvSpPr>
                <p:cNvPr id="225335"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36" name="Group 226"/>
                <p:cNvGrpSpPr>
                  <a:grpSpLocks/>
                </p:cNvGrpSpPr>
                <p:nvPr/>
              </p:nvGrpSpPr>
              <p:grpSpPr bwMode="auto">
                <a:xfrm>
                  <a:off x="0" y="3644"/>
                  <a:ext cx="381" cy="863"/>
                  <a:chOff x="0" y="3644"/>
                  <a:chExt cx="381" cy="863"/>
                </a:xfrm>
              </p:grpSpPr>
              <p:sp>
                <p:nvSpPr>
                  <p:cNvPr id="225337"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10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38"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23" name="Group 230"/>
              <p:cNvGrpSpPr>
                <a:grpSpLocks/>
              </p:cNvGrpSpPr>
              <p:nvPr/>
            </p:nvGrpSpPr>
            <p:grpSpPr bwMode="auto">
              <a:xfrm>
                <a:off x="381" y="3644"/>
                <a:ext cx="842" cy="863"/>
                <a:chOff x="381" y="3644"/>
                <a:chExt cx="842" cy="863"/>
              </a:xfrm>
            </p:grpSpPr>
            <p:sp>
              <p:nvSpPr>
                <p:cNvPr id="225333" name="Rectangle 153"/>
                <p:cNvSpPr>
                  <a:spLocks noChangeArrowheads="1"/>
                </p:cNvSpPr>
                <p:nvPr/>
              </p:nvSpPr>
              <p:spPr bwMode="auto">
                <a:xfrm>
                  <a:off x="424" y="3644"/>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9: 18-32</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34"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4" name="Group 232"/>
              <p:cNvGrpSpPr>
                <a:grpSpLocks/>
              </p:cNvGrpSpPr>
              <p:nvPr/>
            </p:nvGrpSpPr>
            <p:grpSpPr bwMode="auto">
              <a:xfrm>
                <a:off x="1223" y="3644"/>
                <a:ext cx="806" cy="863"/>
                <a:chOff x="1223" y="3644"/>
                <a:chExt cx="806" cy="863"/>
              </a:xfrm>
            </p:grpSpPr>
            <p:sp>
              <p:nvSpPr>
                <p:cNvPr id="225331" name="Rectangle 154"/>
                <p:cNvSpPr>
                  <a:spLocks noChangeArrowheads="1"/>
                </p:cNvSpPr>
                <p:nvPr/>
              </p:nvSpPr>
              <p:spPr bwMode="auto">
                <a:xfrm>
                  <a:off x="1266" y="3644"/>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32"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5" name="Group 234"/>
              <p:cNvGrpSpPr>
                <a:grpSpLocks/>
              </p:cNvGrpSpPr>
              <p:nvPr/>
            </p:nvGrpSpPr>
            <p:grpSpPr bwMode="auto">
              <a:xfrm>
                <a:off x="2029" y="3644"/>
                <a:ext cx="770" cy="863"/>
                <a:chOff x="2029" y="3644"/>
                <a:chExt cx="770" cy="863"/>
              </a:xfrm>
            </p:grpSpPr>
            <p:sp>
              <p:nvSpPr>
                <p:cNvPr id="225329" name="Rectangle 155"/>
                <p:cNvSpPr>
                  <a:spLocks noChangeArrowheads="1"/>
                </p:cNvSpPr>
                <p:nvPr/>
              </p:nvSpPr>
              <p:spPr bwMode="auto">
                <a:xfrm>
                  <a:off x="2072" y="3644"/>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30"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6" name="Group 236"/>
              <p:cNvGrpSpPr>
                <a:grpSpLocks/>
              </p:cNvGrpSpPr>
              <p:nvPr/>
            </p:nvGrpSpPr>
            <p:grpSpPr bwMode="auto">
              <a:xfrm>
                <a:off x="2799" y="3644"/>
                <a:ext cx="1526" cy="863"/>
                <a:chOff x="2799" y="3644"/>
                <a:chExt cx="1526" cy="863"/>
              </a:xfrm>
            </p:grpSpPr>
            <p:sp>
              <p:nvSpPr>
                <p:cNvPr id="225327" name="Rectangle 156"/>
                <p:cNvSpPr>
                  <a:spLocks noChangeArrowheads="1"/>
                </p:cNvSpPr>
                <p:nvPr/>
              </p:nvSpPr>
              <p:spPr bwMode="auto">
                <a:xfrm>
                  <a:off x="2842" y="3644"/>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أقيم عيد الفوريم ليكون حدثًا سنويًا بموجب مرسوم مردخاي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28"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225296"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ar-JO" altLang="en-US" dirty="0"/>
              <a:t>تقسيمات النصوص المقدسة</a:t>
            </a:r>
            <a:endParaRPr lang="en-US" altLang="en-US" dirty="0"/>
          </a:p>
        </p:txBody>
      </p:sp>
      <p:sp>
        <p:nvSpPr>
          <p:cNvPr id="548867" name="Rectangle 3"/>
          <p:cNvSpPr>
            <a:spLocks noGrp="1" noChangeArrowheads="1"/>
          </p:cNvSpPr>
          <p:nvPr>
            <p:ph type="body" idx="1"/>
          </p:nvPr>
        </p:nvSpPr>
        <p:spPr>
          <a:xfrm>
            <a:off x="228600" y="1524000"/>
            <a:ext cx="8686800" cy="4495800"/>
          </a:xfrm>
        </p:spPr>
        <p:txBody>
          <a:bodyPr/>
          <a:lstStyle/>
          <a:p>
            <a:pPr algn="r" eaLnBrk="1" hangingPunct="1">
              <a:lnSpc>
                <a:spcPct val="90000"/>
              </a:lnSpc>
              <a:buFont typeface="Arial" pitchFamily="34" charset="0"/>
              <a:buChar char="•"/>
            </a:pPr>
            <a:r>
              <a:rPr lang="ar-JO" altLang="en-US" sz="2800" dirty="0">
                <a:solidFill>
                  <a:srgbClr val="FFFF00"/>
                </a:solidFill>
                <a:latin typeface="Comic Sans MS" pitchFamily="66" charset="0"/>
              </a:rPr>
              <a:t>* الأسفار غير المتنازع عليها عرفت باسم </a:t>
            </a:r>
            <a:r>
              <a:rPr lang="ar-JO" altLang="en-US" sz="2800" dirty="0">
                <a:latin typeface="Comic Sans MS" pitchFamily="66" charset="0"/>
              </a:rPr>
              <a:t>هوموليغومينا</a:t>
            </a:r>
            <a:endParaRPr lang="en-US" altLang="en-US" sz="2800" dirty="0">
              <a:latin typeface="Comic Sans MS" pitchFamily="66" charset="0"/>
            </a:endParaRPr>
          </a:p>
          <a:p>
            <a:pPr algn="r" eaLnBrk="1" hangingPunct="1">
              <a:lnSpc>
                <a:spcPct val="90000"/>
              </a:lnSpc>
              <a:buFont typeface="Arial" pitchFamily="34" charset="0"/>
              <a:buChar char="•"/>
            </a:pPr>
            <a:r>
              <a:rPr lang="ar-JO" altLang="en-US" sz="2800" dirty="0">
                <a:solidFill>
                  <a:srgbClr val="FFFF00"/>
                </a:solidFill>
                <a:latin typeface="Comic Sans MS" pitchFamily="66" charset="0"/>
              </a:rPr>
              <a:t>* الأسفار التي ألقيت بعيداً عرفت باسم </a:t>
            </a:r>
            <a:r>
              <a:rPr lang="ar-JO" altLang="en-US" sz="2800" dirty="0">
                <a:latin typeface="Comic Sans MS" pitchFamily="66" charset="0"/>
              </a:rPr>
              <a:t>أبوكريفا</a:t>
            </a:r>
            <a:endParaRPr lang="en-US" altLang="en-US" sz="2800" dirty="0">
              <a:latin typeface="Comic Sans MS" pitchFamily="66" charset="0"/>
            </a:endParaRPr>
          </a:p>
          <a:p>
            <a:pPr algn="r" eaLnBrk="1" hangingPunct="1">
              <a:lnSpc>
                <a:spcPct val="90000"/>
              </a:lnSpc>
              <a:buFont typeface="Arial" pitchFamily="34" charset="0"/>
              <a:buChar char="•"/>
            </a:pPr>
            <a:r>
              <a:rPr lang="ar-JO" altLang="en-US" sz="2800" dirty="0">
                <a:solidFill>
                  <a:srgbClr val="FBE50F"/>
                </a:solidFill>
                <a:latin typeface="Comic Sans MS" pitchFamily="66" charset="0"/>
              </a:rPr>
              <a:t>* الأسفار المتنازع عليها تسمى الآن </a:t>
            </a:r>
            <a:r>
              <a:rPr lang="ar-JO" altLang="en-US" sz="2800" dirty="0">
                <a:latin typeface="Comic Sans MS" pitchFamily="66" charset="0"/>
              </a:rPr>
              <a:t>أنتيليغومينا</a:t>
            </a:r>
            <a:r>
              <a:rPr lang="ar-JO" altLang="en-US" sz="2800" dirty="0">
                <a:solidFill>
                  <a:srgbClr val="FBE50F"/>
                </a:solidFill>
                <a:latin typeface="Comic Sans MS" pitchFamily="66" charset="0"/>
              </a:rPr>
              <a:t> و تشكل حزقيال, استير, الجامعة, الأمثال و نشيد الأنشاد</a:t>
            </a:r>
            <a:endParaRPr lang="en-US" altLang="en-US" sz="2800" dirty="0">
              <a:solidFill>
                <a:srgbClr val="FBE50F"/>
              </a:solidFill>
              <a:latin typeface="Comic Sans MS" pitchFamily="66" charset="0"/>
            </a:endParaRPr>
          </a:p>
          <a:p>
            <a:pPr algn="r" eaLnBrk="1" hangingPunct="1">
              <a:lnSpc>
                <a:spcPct val="90000"/>
              </a:lnSpc>
              <a:buFont typeface="Arial" pitchFamily="34" charset="0"/>
              <a:buChar char="•"/>
            </a:pPr>
            <a:r>
              <a:rPr lang="ar-JO" altLang="en-US" sz="2800" dirty="0">
                <a:solidFill>
                  <a:srgbClr val="FFFF00"/>
                </a:solidFill>
                <a:latin typeface="Comic Sans MS" pitchFamily="66" charset="0"/>
              </a:rPr>
              <a:t>* الأسفار التي لم يتم اعتبارها جزء من النصوص المقدسة مطلقاً عرفت باسم </a:t>
            </a:r>
            <a:r>
              <a:rPr lang="ar-JO" altLang="en-US" sz="2800" dirty="0">
                <a:latin typeface="Comic Sans MS" pitchFamily="66" charset="0"/>
              </a:rPr>
              <a:t>بسوديبغرافا</a:t>
            </a:r>
            <a:endParaRPr lang="en-US" altLang="en-US" sz="2800" dirty="0"/>
          </a:p>
        </p:txBody>
      </p:sp>
      <p:grpSp>
        <p:nvGrpSpPr>
          <p:cNvPr id="106499" name="Group 20"/>
          <p:cNvGrpSpPr>
            <a:grpSpLocks/>
          </p:cNvGrpSpPr>
          <p:nvPr/>
        </p:nvGrpSpPr>
        <p:grpSpPr bwMode="auto">
          <a:xfrm>
            <a:off x="8058150" y="6096000"/>
            <a:ext cx="1009650" cy="685800"/>
            <a:chOff x="4032" y="3792"/>
            <a:chExt cx="636" cy="432"/>
          </a:xfrm>
        </p:grpSpPr>
        <p:grpSp>
          <p:nvGrpSpPr>
            <p:cNvPr id="106501" name="Group 21"/>
            <p:cNvGrpSpPr>
              <a:grpSpLocks/>
            </p:cNvGrpSpPr>
            <p:nvPr/>
          </p:nvGrpSpPr>
          <p:grpSpPr bwMode="auto">
            <a:xfrm>
              <a:off x="4242" y="3914"/>
              <a:ext cx="168" cy="180"/>
              <a:chOff x="1824" y="633"/>
              <a:chExt cx="2834" cy="2849"/>
            </a:xfrm>
          </p:grpSpPr>
          <p:sp>
            <p:nvSpPr>
              <p:cNvPr id="10651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1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1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1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06502" name="Group 26"/>
            <p:cNvGrpSpPr>
              <a:grpSpLocks/>
            </p:cNvGrpSpPr>
            <p:nvPr/>
          </p:nvGrpSpPr>
          <p:grpSpPr bwMode="auto">
            <a:xfrm>
              <a:off x="4469" y="4053"/>
              <a:ext cx="199" cy="142"/>
              <a:chOff x="1008" y="1059"/>
              <a:chExt cx="3768" cy="2733"/>
            </a:xfrm>
          </p:grpSpPr>
          <p:sp>
            <p:nvSpPr>
              <p:cNvPr id="10650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0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1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1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0650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0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0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0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650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548901" name="Text Box 37"/>
          <p:cNvSpPr txBox="1">
            <a:spLocks noChangeArrowheads="1"/>
          </p:cNvSpPr>
          <p:nvPr/>
        </p:nvSpPr>
        <p:spPr bwMode="auto">
          <a:xfrm>
            <a:off x="8369460" y="0"/>
            <a:ext cx="77136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rPr>
              <a:t>195أ</a:t>
            </a:r>
            <a:endParaRPr kumimoji="0" lang="en-US"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8866"/>
                                        </p:tgtEl>
                                        <p:attrNameLst>
                                          <p:attrName>style.visibility</p:attrName>
                                        </p:attrNameLst>
                                      </p:cBhvr>
                                      <p:to>
                                        <p:strVal val="visible"/>
                                      </p:to>
                                    </p:set>
                                    <p:animEffect transition="in" filter="dissolve">
                                      <p:cBhvr>
                                        <p:cTn id="7" dur="500"/>
                                        <p:tgtEl>
                                          <p:spTgt spid="54886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8867">
                                            <p:txEl>
                                              <p:pRg st="0" end="0"/>
                                            </p:txEl>
                                          </p:spTgt>
                                        </p:tgtEl>
                                        <p:attrNameLst>
                                          <p:attrName>style.visibility</p:attrName>
                                        </p:attrNameLst>
                                      </p:cBhvr>
                                      <p:to>
                                        <p:strVal val="visible"/>
                                      </p:to>
                                    </p:set>
                                    <p:animEffect transition="in" filter="dissolve">
                                      <p:cBhvr>
                                        <p:cTn id="11" dur="500"/>
                                        <p:tgtEl>
                                          <p:spTgt spid="54886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8867">
                                            <p:txEl>
                                              <p:pRg st="1" end="1"/>
                                            </p:txEl>
                                          </p:spTgt>
                                        </p:tgtEl>
                                        <p:attrNameLst>
                                          <p:attrName>style.visibility</p:attrName>
                                        </p:attrNameLst>
                                      </p:cBhvr>
                                      <p:to>
                                        <p:strVal val="visible"/>
                                      </p:to>
                                    </p:set>
                                    <p:animEffect transition="in" filter="dissolve">
                                      <p:cBhvr>
                                        <p:cTn id="16" dur="500"/>
                                        <p:tgtEl>
                                          <p:spTgt spid="5488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8867">
                                            <p:txEl>
                                              <p:pRg st="2" end="2"/>
                                            </p:txEl>
                                          </p:spTgt>
                                        </p:tgtEl>
                                        <p:attrNameLst>
                                          <p:attrName>style.visibility</p:attrName>
                                        </p:attrNameLst>
                                      </p:cBhvr>
                                      <p:to>
                                        <p:strVal val="visible"/>
                                      </p:to>
                                    </p:set>
                                    <p:animEffect transition="in" filter="dissolve">
                                      <p:cBhvr>
                                        <p:cTn id="21" dur="500"/>
                                        <p:tgtEl>
                                          <p:spTgt spid="5488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48867">
                                            <p:txEl>
                                              <p:pRg st="3" end="3"/>
                                            </p:txEl>
                                          </p:spTgt>
                                        </p:tgtEl>
                                        <p:attrNameLst>
                                          <p:attrName>style.visibility</p:attrName>
                                        </p:attrNameLst>
                                      </p:cBhvr>
                                      <p:to>
                                        <p:strVal val="visible"/>
                                      </p:to>
                                    </p:set>
                                    <p:animEffect transition="in" filter="dissolve">
                                      <p:cBhvr>
                                        <p:cTn id="26" dur="500"/>
                                        <p:tgtEl>
                                          <p:spTgt spid="548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6" grpId="0"/>
      <p:bldP spid="548867"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ar-JO" altLang="en-US" dirty="0"/>
              <a:t>هوموليغومينا</a:t>
            </a:r>
            <a:endParaRPr lang="en-US" altLang="en-US" dirty="0"/>
          </a:p>
        </p:txBody>
      </p:sp>
      <p:sp>
        <p:nvSpPr>
          <p:cNvPr id="542723" name="Rectangle 3"/>
          <p:cNvSpPr>
            <a:spLocks noGrp="1" noChangeArrowheads="1"/>
          </p:cNvSpPr>
          <p:nvPr>
            <p:ph type="body" idx="1"/>
          </p:nvPr>
        </p:nvSpPr>
        <p:spPr/>
        <p:txBody>
          <a:bodyPr/>
          <a:lstStyle/>
          <a:p>
            <a:pPr algn="r" eaLnBrk="1" hangingPunct="1">
              <a:buNone/>
            </a:pPr>
            <a:r>
              <a:rPr lang="ar-JO" altLang="en-US" dirty="0">
                <a:solidFill>
                  <a:srgbClr val="FBE50F"/>
                </a:solidFill>
                <a:latin typeface="Comic Sans MS" pitchFamily="66" charset="0"/>
              </a:rPr>
              <a:t>* غير متنازع عليها لمحتواها و اتزانها العقائدي و مقبولة بدون </a:t>
            </a:r>
            <a:r>
              <a:rPr lang="en-US" altLang="en-US" dirty="0">
                <a:solidFill>
                  <a:srgbClr val="FBE50F"/>
                </a:solidFill>
                <a:latin typeface="Comic Sans MS" pitchFamily="66" charset="0"/>
              </a:rPr>
              <a:t> </a:t>
            </a:r>
            <a:r>
              <a:rPr lang="ar-JO" altLang="en-US" dirty="0">
                <a:solidFill>
                  <a:srgbClr val="FBE50F"/>
                </a:solidFill>
                <a:latin typeface="Comic Sans MS" pitchFamily="66" charset="0"/>
              </a:rPr>
              <a:t> تحفظ .</a:t>
            </a:r>
          </a:p>
          <a:p>
            <a:pPr algn="r" eaLnBrk="1" hangingPunct="1">
              <a:buNone/>
            </a:pPr>
            <a:endParaRPr lang="ar-JO" altLang="en-US" dirty="0">
              <a:solidFill>
                <a:srgbClr val="FBE50F"/>
              </a:solidFill>
              <a:latin typeface="Comic Sans MS" pitchFamily="66" charset="0"/>
            </a:endParaRPr>
          </a:p>
          <a:p>
            <a:pPr algn="r" eaLnBrk="1" hangingPunct="1">
              <a:buNone/>
            </a:pPr>
            <a:r>
              <a:rPr lang="ar-JO" altLang="en-US" dirty="0">
                <a:solidFill>
                  <a:srgbClr val="FBE50F"/>
                </a:solidFill>
                <a:latin typeface="Comic Sans MS" pitchFamily="66" charset="0"/>
              </a:rPr>
              <a:t>* أربعة وثلاثون سفراً من اصل تسعة و ثلاثون تقع ضمن فئة </a:t>
            </a:r>
            <a:r>
              <a:rPr lang="ar-JO" altLang="en-US" dirty="0">
                <a:latin typeface="Comic Sans MS" pitchFamily="66" charset="0"/>
              </a:rPr>
              <a:t>الهوموليغومينا</a:t>
            </a:r>
            <a:r>
              <a:rPr lang="ar-JO" altLang="en-US" dirty="0">
                <a:solidFill>
                  <a:srgbClr val="FBE50F"/>
                </a:solidFill>
                <a:latin typeface="Comic Sans MS" pitchFamily="66" charset="0"/>
              </a:rPr>
              <a:t> .</a:t>
            </a:r>
            <a:endParaRPr lang="en-US" altLang="en-US" dirty="0">
              <a:solidFill>
                <a:srgbClr val="FBE50F"/>
              </a:solidFill>
              <a:latin typeface="Comic Sans MS" pitchFamily="66" charset="0"/>
            </a:endParaRPr>
          </a:p>
          <a:p>
            <a:pPr algn="r" eaLnBrk="1" hangingPunct="1">
              <a:buNone/>
            </a:pPr>
            <a:endParaRPr lang="ar-JO" altLang="en-US" dirty="0">
              <a:solidFill>
                <a:srgbClr val="FBE50F"/>
              </a:solidFill>
              <a:latin typeface="Comic Sans MS" pitchFamily="66" charset="0"/>
            </a:endParaRPr>
          </a:p>
          <a:p>
            <a:pPr algn="r" eaLnBrk="1" hangingPunct="1">
              <a:buNone/>
            </a:pPr>
            <a:r>
              <a:rPr lang="ar-JO" altLang="en-US" dirty="0">
                <a:solidFill>
                  <a:srgbClr val="FBE50F"/>
                </a:solidFill>
                <a:latin typeface="Comic Sans MS" pitchFamily="66" charset="0"/>
              </a:rPr>
              <a:t>* فقط خمسة أسفار تقع ضمن فئة الآنتيليغومينا .</a:t>
            </a:r>
            <a:endParaRPr lang="en-US" altLang="en-US" dirty="0">
              <a:solidFill>
                <a:srgbClr val="FBE50F"/>
              </a:solidFill>
              <a:latin typeface="Comic Sans MS" pitchFamily="66" charset="0"/>
            </a:endParaRPr>
          </a:p>
        </p:txBody>
      </p:sp>
      <p:grpSp>
        <p:nvGrpSpPr>
          <p:cNvPr id="108547" name="Group 20"/>
          <p:cNvGrpSpPr>
            <a:grpSpLocks/>
          </p:cNvGrpSpPr>
          <p:nvPr/>
        </p:nvGrpSpPr>
        <p:grpSpPr bwMode="auto">
          <a:xfrm>
            <a:off x="8058150" y="6096000"/>
            <a:ext cx="1009650" cy="685800"/>
            <a:chOff x="4032" y="3792"/>
            <a:chExt cx="636" cy="432"/>
          </a:xfrm>
        </p:grpSpPr>
        <p:grpSp>
          <p:nvGrpSpPr>
            <p:cNvPr id="108548" name="Group 21"/>
            <p:cNvGrpSpPr>
              <a:grpSpLocks/>
            </p:cNvGrpSpPr>
            <p:nvPr/>
          </p:nvGrpSpPr>
          <p:grpSpPr bwMode="auto">
            <a:xfrm>
              <a:off x="4242" y="3914"/>
              <a:ext cx="168" cy="180"/>
              <a:chOff x="1824" y="633"/>
              <a:chExt cx="2834" cy="2849"/>
            </a:xfrm>
          </p:grpSpPr>
          <p:sp>
            <p:nvSpPr>
              <p:cNvPr id="10855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6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6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6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08549" name="Group 26"/>
            <p:cNvGrpSpPr>
              <a:grpSpLocks/>
            </p:cNvGrpSpPr>
            <p:nvPr/>
          </p:nvGrpSpPr>
          <p:grpSpPr bwMode="auto">
            <a:xfrm>
              <a:off x="4469" y="4053"/>
              <a:ext cx="199" cy="142"/>
              <a:chOff x="1008" y="1059"/>
              <a:chExt cx="3768" cy="2733"/>
            </a:xfrm>
          </p:grpSpPr>
          <p:sp>
            <p:nvSpPr>
              <p:cNvPr id="108555"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6"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7"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8"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08550"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1"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2"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3"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8554"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2722"/>
                                        </p:tgtEl>
                                        <p:attrNameLst>
                                          <p:attrName>style.visibility</p:attrName>
                                        </p:attrNameLst>
                                      </p:cBhvr>
                                      <p:to>
                                        <p:strVal val="visible"/>
                                      </p:to>
                                    </p:set>
                                    <p:animEffect transition="in" filter="wipe(up)">
                                      <p:cBhvr>
                                        <p:cTn id="7" dur="500"/>
                                        <p:tgtEl>
                                          <p:spTgt spid="5427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42723">
                                            <p:txEl>
                                              <p:pRg st="0" end="0"/>
                                            </p:txEl>
                                          </p:spTgt>
                                        </p:tgtEl>
                                        <p:attrNameLst>
                                          <p:attrName>style.visibility</p:attrName>
                                        </p:attrNameLst>
                                      </p:cBhvr>
                                      <p:to>
                                        <p:strVal val="visible"/>
                                      </p:to>
                                    </p:set>
                                    <p:animEffect transition="in" filter="wipe(up)">
                                      <p:cBhvr>
                                        <p:cTn id="11" dur="500"/>
                                        <p:tgtEl>
                                          <p:spTgt spid="5427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42723">
                                            <p:txEl>
                                              <p:pRg st="2" end="2"/>
                                            </p:txEl>
                                          </p:spTgt>
                                        </p:tgtEl>
                                        <p:attrNameLst>
                                          <p:attrName>style.visibility</p:attrName>
                                        </p:attrNameLst>
                                      </p:cBhvr>
                                      <p:to>
                                        <p:strVal val="visible"/>
                                      </p:to>
                                    </p:set>
                                    <p:animEffect transition="in" filter="wipe(up)">
                                      <p:cBhvr>
                                        <p:cTn id="16" dur="500"/>
                                        <p:tgtEl>
                                          <p:spTgt spid="54272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42723">
                                            <p:txEl>
                                              <p:pRg st="4" end="4"/>
                                            </p:txEl>
                                          </p:spTgt>
                                        </p:tgtEl>
                                        <p:attrNameLst>
                                          <p:attrName>style.visibility</p:attrName>
                                        </p:attrNameLst>
                                      </p:cBhvr>
                                      <p:to>
                                        <p:strVal val="visible"/>
                                      </p:to>
                                    </p:set>
                                    <p:animEffect transition="in" filter="wipe(up)">
                                      <p:cBhvr>
                                        <p:cTn id="21" dur="500"/>
                                        <p:tgtEl>
                                          <p:spTgt spid="542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ar-JO" altLang="en-US" dirty="0"/>
              <a:t>الأسفار المتنازع عليها ( الآنتيليغومينا )</a:t>
            </a:r>
            <a:endParaRPr lang="en-US" altLang="en-US" dirty="0"/>
          </a:p>
        </p:txBody>
      </p:sp>
      <p:sp>
        <p:nvSpPr>
          <p:cNvPr id="534531" name="Rectangle 3"/>
          <p:cNvSpPr>
            <a:spLocks noGrp="1" noChangeArrowheads="1"/>
          </p:cNvSpPr>
          <p:nvPr>
            <p:ph type="body" idx="1"/>
          </p:nvPr>
        </p:nvSpPr>
        <p:spPr>
          <a:xfrm>
            <a:off x="457200" y="1600200"/>
            <a:ext cx="8229600" cy="4876800"/>
          </a:xfrm>
        </p:spPr>
        <p:txBody>
          <a:bodyPr/>
          <a:lstStyle/>
          <a:p>
            <a:pPr algn="r" eaLnBrk="1" hangingPunct="1">
              <a:lnSpc>
                <a:spcPct val="80000"/>
              </a:lnSpc>
              <a:buNone/>
            </a:pPr>
            <a:r>
              <a:rPr lang="ar-JO" altLang="en-US" sz="2400" dirty="0">
                <a:latin typeface="Comic Sans MS" pitchFamily="66" charset="0"/>
              </a:rPr>
              <a:t>* </a:t>
            </a:r>
            <a:r>
              <a:rPr lang="ar-JO" altLang="en-US" sz="2400" dirty="0">
                <a:solidFill>
                  <a:srgbClr val="FFFF00"/>
                </a:solidFill>
                <a:latin typeface="Comic Sans MS" pitchFamily="66" charset="0"/>
              </a:rPr>
              <a:t>نشيد الأنشاد </a:t>
            </a:r>
            <a:r>
              <a:rPr lang="ar-JO" altLang="en-US" sz="2400" dirty="0">
                <a:latin typeface="Comic Sans MS" pitchFamily="66" charset="0"/>
              </a:rPr>
              <a:t>– اعتبر شهوانياً بشكل كبير</a:t>
            </a:r>
            <a:r>
              <a:rPr lang="en-US" altLang="en-US" sz="2400" dirty="0">
                <a:latin typeface="Comic Sans MS" pitchFamily="66" charset="0"/>
              </a:rPr>
              <a:t> </a:t>
            </a:r>
          </a:p>
          <a:p>
            <a:pPr algn="r" eaLnBrk="1" hangingPunct="1">
              <a:lnSpc>
                <a:spcPct val="80000"/>
              </a:lnSpc>
              <a:buNone/>
            </a:pPr>
            <a:r>
              <a:rPr lang="ar-JO" altLang="en-US" sz="2400" dirty="0">
                <a:latin typeface="Comic Sans MS" pitchFamily="66" charset="0"/>
              </a:rPr>
              <a:t>* </a:t>
            </a:r>
            <a:r>
              <a:rPr lang="ar-JO" altLang="en-US" sz="2400" dirty="0">
                <a:solidFill>
                  <a:srgbClr val="FFFF00"/>
                </a:solidFill>
                <a:latin typeface="Comic Sans MS" pitchFamily="66" charset="0"/>
              </a:rPr>
              <a:t>الجامعة</a:t>
            </a:r>
            <a:r>
              <a:rPr lang="ar-JO" altLang="en-US" sz="2400" dirty="0">
                <a:latin typeface="Comic Sans MS" pitchFamily="66" charset="0"/>
              </a:rPr>
              <a:t> – اعتبر تشكيكياً و لكن الخلاصة تتماشى مع باقي الكتاب حيث أن مخافة الله هي مفتاح معنى الحياة .</a:t>
            </a:r>
            <a:endParaRPr lang="en-US" altLang="en-US" sz="2400" dirty="0">
              <a:latin typeface="Comic Sans MS" pitchFamily="66" charset="0"/>
            </a:endParaRPr>
          </a:p>
          <a:p>
            <a:pPr algn="r" eaLnBrk="1" hangingPunct="1">
              <a:lnSpc>
                <a:spcPct val="80000"/>
              </a:lnSpc>
              <a:buNone/>
            </a:pPr>
            <a:r>
              <a:rPr lang="ar-JO" altLang="en-US" sz="2400" dirty="0">
                <a:latin typeface="Comic Sans MS" pitchFamily="66" charset="0"/>
              </a:rPr>
              <a:t>* </a:t>
            </a:r>
            <a:r>
              <a:rPr lang="ar-JO" altLang="en-US" sz="2400" dirty="0">
                <a:solidFill>
                  <a:srgbClr val="FFFF00"/>
                </a:solidFill>
                <a:latin typeface="Comic Sans MS" pitchFamily="66" charset="0"/>
              </a:rPr>
              <a:t>أستير</a:t>
            </a:r>
            <a:r>
              <a:rPr lang="ar-JO" altLang="en-US" sz="2400" dirty="0">
                <a:latin typeface="Comic Sans MS" pitchFamily="66" charset="0"/>
              </a:rPr>
              <a:t> – أسم الله لم يذكر في كل السفر و لكنه واضح في مجمل السفر حيث نرى الله يحفظ شعبه إسرائيل .</a:t>
            </a:r>
            <a:endParaRPr lang="en-US" altLang="en-US" sz="2400" dirty="0">
              <a:latin typeface="Comic Sans MS" pitchFamily="66" charset="0"/>
            </a:endParaRPr>
          </a:p>
          <a:p>
            <a:pPr algn="r" eaLnBrk="1" hangingPunct="1">
              <a:lnSpc>
                <a:spcPct val="80000"/>
              </a:lnSpc>
              <a:buNone/>
            </a:pPr>
            <a:r>
              <a:rPr lang="ar-JO" altLang="en-US" sz="2400" dirty="0">
                <a:latin typeface="Comic Sans MS" pitchFamily="66" charset="0"/>
              </a:rPr>
              <a:t>* </a:t>
            </a:r>
            <a:r>
              <a:rPr lang="ar-JO" altLang="en-US" sz="2400" dirty="0">
                <a:solidFill>
                  <a:srgbClr val="FFFF00"/>
                </a:solidFill>
                <a:latin typeface="Comic Sans MS" pitchFamily="66" charset="0"/>
              </a:rPr>
              <a:t>حزقيال</a:t>
            </a:r>
            <a:r>
              <a:rPr lang="ar-JO" altLang="en-US" sz="2400" dirty="0">
                <a:latin typeface="Comic Sans MS" pitchFamily="66" charset="0"/>
              </a:rPr>
              <a:t> – أفكار تناقض تعليم الناموس الموسوي ( مثل لا وجود لتابوت العهد في الهيكل )</a:t>
            </a:r>
            <a:endParaRPr lang="en-US" altLang="en-US" sz="2400" dirty="0">
              <a:latin typeface="Comic Sans MS" pitchFamily="66" charset="0"/>
            </a:endParaRPr>
          </a:p>
          <a:p>
            <a:pPr algn="r" eaLnBrk="1" hangingPunct="1">
              <a:lnSpc>
                <a:spcPct val="80000"/>
              </a:lnSpc>
              <a:buNone/>
            </a:pPr>
            <a:r>
              <a:rPr lang="ar-JO" altLang="en-US" sz="2400" dirty="0">
                <a:latin typeface="Comic Sans MS" pitchFamily="66" charset="0"/>
              </a:rPr>
              <a:t>* </a:t>
            </a:r>
            <a:r>
              <a:rPr lang="ar-JO" altLang="en-US" sz="2400" dirty="0">
                <a:solidFill>
                  <a:srgbClr val="FFFF00"/>
                </a:solidFill>
                <a:latin typeface="Comic Sans MS" pitchFamily="66" charset="0"/>
              </a:rPr>
              <a:t>الأمثال</a:t>
            </a:r>
            <a:r>
              <a:rPr lang="ar-JO" altLang="en-US" sz="2400" dirty="0">
                <a:latin typeface="Comic Sans MS" pitchFamily="66" charset="0"/>
              </a:rPr>
              <a:t> : يبدو وجود تناقضات داخلية و هذا غير صحيح بخصوص 26 : 4 – 5 و أماكن أخرى .</a:t>
            </a:r>
            <a:endParaRPr lang="en-US" altLang="en-US" sz="2400" dirty="0">
              <a:latin typeface="Comic Sans MS" pitchFamily="66" charset="0"/>
            </a:endParaRPr>
          </a:p>
        </p:txBody>
      </p:sp>
      <p:grpSp>
        <p:nvGrpSpPr>
          <p:cNvPr id="110595" name="Group 20"/>
          <p:cNvGrpSpPr>
            <a:grpSpLocks/>
          </p:cNvGrpSpPr>
          <p:nvPr/>
        </p:nvGrpSpPr>
        <p:grpSpPr bwMode="auto">
          <a:xfrm>
            <a:off x="8058150" y="6096000"/>
            <a:ext cx="1009650" cy="685800"/>
            <a:chOff x="4032" y="3792"/>
            <a:chExt cx="636" cy="432"/>
          </a:xfrm>
        </p:grpSpPr>
        <p:grpSp>
          <p:nvGrpSpPr>
            <p:cNvPr id="110597" name="Group 21"/>
            <p:cNvGrpSpPr>
              <a:grpSpLocks/>
            </p:cNvGrpSpPr>
            <p:nvPr/>
          </p:nvGrpSpPr>
          <p:grpSpPr bwMode="auto">
            <a:xfrm>
              <a:off x="4242" y="3914"/>
              <a:ext cx="168" cy="180"/>
              <a:chOff x="1824" y="633"/>
              <a:chExt cx="2834" cy="2849"/>
            </a:xfrm>
          </p:grpSpPr>
          <p:sp>
            <p:nvSpPr>
              <p:cNvPr id="11060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1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1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10598" name="Group 26"/>
            <p:cNvGrpSpPr>
              <a:grpSpLocks/>
            </p:cNvGrpSpPr>
            <p:nvPr/>
          </p:nvGrpSpPr>
          <p:grpSpPr bwMode="auto">
            <a:xfrm>
              <a:off x="4469" y="4053"/>
              <a:ext cx="199" cy="142"/>
              <a:chOff x="1008" y="1059"/>
              <a:chExt cx="3768" cy="2733"/>
            </a:xfrm>
          </p:grpSpPr>
          <p:sp>
            <p:nvSpPr>
              <p:cNvPr id="110604"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5"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6"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7"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10599"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0"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1"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2"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10603"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534565" name="Text Box 37"/>
          <p:cNvSpPr txBox="1">
            <a:spLocks noChangeArrowheads="1"/>
          </p:cNvSpPr>
          <p:nvPr/>
        </p:nvSpPr>
        <p:spPr bwMode="auto">
          <a:xfrm>
            <a:off x="8369460" y="0"/>
            <a:ext cx="77136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rPr>
              <a:t>195أ</a:t>
            </a:r>
            <a:endParaRPr kumimoji="0" lang="en-US"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4530"/>
                                        </p:tgtEl>
                                        <p:attrNameLst>
                                          <p:attrName>style.visibility</p:attrName>
                                        </p:attrNameLst>
                                      </p:cBhvr>
                                      <p:to>
                                        <p:strVal val="visible"/>
                                      </p:to>
                                    </p:set>
                                    <p:animEffect transition="in" filter="fade">
                                      <p:cBhvr>
                                        <p:cTn id="7" dur="1000"/>
                                        <p:tgtEl>
                                          <p:spTgt spid="53453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34531">
                                            <p:txEl>
                                              <p:pRg st="0" end="0"/>
                                            </p:txEl>
                                          </p:spTgt>
                                        </p:tgtEl>
                                        <p:attrNameLst>
                                          <p:attrName>style.visibility</p:attrName>
                                        </p:attrNameLst>
                                      </p:cBhvr>
                                      <p:to>
                                        <p:strVal val="visible"/>
                                      </p:to>
                                    </p:set>
                                    <p:animEffect transition="in" filter="fade">
                                      <p:cBhvr>
                                        <p:cTn id="11" dur="1000"/>
                                        <p:tgtEl>
                                          <p:spTgt spid="5345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4531">
                                            <p:txEl>
                                              <p:pRg st="1" end="1"/>
                                            </p:txEl>
                                          </p:spTgt>
                                        </p:tgtEl>
                                        <p:attrNameLst>
                                          <p:attrName>style.visibility</p:attrName>
                                        </p:attrNameLst>
                                      </p:cBhvr>
                                      <p:to>
                                        <p:strVal val="visible"/>
                                      </p:to>
                                    </p:set>
                                    <p:animEffect transition="in" filter="fade">
                                      <p:cBhvr>
                                        <p:cTn id="16" dur="1000"/>
                                        <p:tgtEl>
                                          <p:spTgt spid="5345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34531">
                                            <p:txEl>
                                              <p:pRg st="2" end="2"/>
                                            </p:txEl>
                                          </p:spTgt>
                                        </p:tgtEl>
                                        <p:attrNameLst>
                                          <p:attrName>style.visibility</p:attrName>
                                        </p:attrNameLst>
                                      </p:cBhvr>
                                      <p:to>
                                        <p:strVal val="visible"/>
                                      </p:to>
                                    </p:set>
                                    <p:animEffect transition="in" filter="fade">
                                      <p:cBhvr>
                                        <p:cTn id="21" dur="1000"/>
                                        <p:tgtEl>
                                          <p:spTgt spid="53453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4531">
                                            <p:txEl>
                                              <p:pRg st="3" end="3"/>
                                            </p:txEl>
                                          </p:spTgt>
                                        </p:tgtEl>
                                        <p:attrNameLst>
                                          <p:attrName>style.visibility</p:attrName>
                                        </p:attrNameLst>
                                      </p:cBhvr>
                                      <p:to>
                                        <p:strVal val="visible"/>
                                      </p:to>
                                    </p:set>
                                    <p:animEffect transition="in" filter="fade">
                                      <p:cBhvr>
                                        <p:cTn id="26" dur="1000"/>
                                        <p:tgtEl>
                                          <p:spTgt spid="53453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4531">
                                            <p:txEl>
                                              <p:pRg st="4" end="4"/>
                                            </p:txEl>
                                          </p:spTgt>
                                        </p:tgtEl>
                                        <p:attrNameLst>
                                          <p:attrName>style.visibility</p:attrName>
                                        </p:attrNameLst>
                                      </p:cBhvr>
                                      <p:to>
                                        <p:strVal val="visible"/>
                                      </p:to>
                                    </p:set>
                                    <p:animEffect transition="in" filter="fade">
                                      <p:cBhvr>
                                        <p:cTn id="31" dur="1000"/>
                                        <p:tgtEl>
                                          <p:spTgt spid="534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76" name="Picture 36" descr="j02323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0"/>
            <a:ext cx="4343400" cy="242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7842" name="Rectangle 2"/>
          <p:cNvSpPr>
            <a:spLocks noGrp="1" noChangeArrowheads="1"/>
          </p:cNvSpPr>
          <p:nvPr>
            <p:ph type="title"/>
          </p:nvPr>
        </p:nvSpPr>
        <p:spPr>
          <a:xfrm>
            <a:off x="0" y="228600"/>
            <a:ext cx="5486400" cy="1066800"/>
          </a:xfrm>
          <a:effectLst>
            <a:outerShdw blurRad="63500" dist="113592" dir="1593903" algn="ctr" rotWithShape="0">
              <a:srgbClr val="000000"/>
            </a:outerShdw>
          </a:effectLst>
        </p:spPr>
        <p:txBody>
          <a:bodyPr/>
          <a:lstStyle/>
          <a:p>
            <a:pPr eaLnBrk="1" hangingPunct="1"/>
            <a:r>
              <a:rPr lang="ar-JO" altLang="en-US" dirty="0"/>
              <a:t>مجمع جامنيا</a:t>
            </a:r>
            <a:endParaRPr lang="en-US" altLang="en-US" dirty="0"/>
          </a:p>
        </p:txBody>
      </p:sp>
      <p:sp>
        <p:nvSpPr>
          <p:cNvPr id="547843" name="Rectangle 3"/>
          <p:cNvSpPr>
            <a:spLocks noGrp="1" noChangeArrowheads="1"/>
          </p:cNvSpPr>
          <p:nvPr>
            <p:ph type="body" idx="1"/>
          </p:nvPr>
        </p:nvSpPr>
        <p:spPr>
          <a:xfrm>
            <a:off x="228600" y="2362200"/>
            <a:ext cx="8763000" cy="4495800"/>
          </a:xfrm>
        </p:spPr>
        <p:txBody>
          <a:bodyPr/>
          <a:lstStyle/>
          <a:p>
            <a:pPr algn="r" eaLnBrk="1" hangingPunct="1">
              <a:buFont typeface="Arial" pitchFamily="34" charset="0"/>
              <a:buChar char="•"/>
            </a:pPr>
            <a:r>
              <a:rPr lang="ar-JO" altLang="en-US" dirty="0">
                <a:solidFill>
                  <a:srgbClr val="FFCC00"/>
                </a:solidFill>
                <a:latin typeface="Comic Sans MS" pitchFamily="66" charset="0"/>
              </a:rPr>
              <a:t>يعتقد أن هناك مجمعاً اقيم في جامنيا حوالي 90 م ( التاريخ مشكوك فيه )</a:t>
            </a:r>
            <a:endParaRPr lang="en-US" altLang="en-US" dirty="0">
              <a:solidFill>
                <a:srgbClr val="FFCC00"/>
              </a:solidFill>
              <a:latin typeface="Comic Sans MS" pitchFamily="66" charset="0"/>
            </a:endParaRPr>
          </a:p>
          <a:p>
            <a:pPr algn="r" eaLnBrk="1" hangingPunct="1">
              <a:buFont typeface="Arial" pitchFamily="34" charset="0"/>
              <a:buChar char="•"/>
            </a:pPr>
            <a:r>
              <a:rPr lang="ar-JO" altLang="en-US" dirty="0">
                <a:solidFill>
                  <a:srgbClr val="FFCC00"/>
                </a:solidFill>
                <a:latin typeface="Comic Sans MS" pitchFamily="66" charset="0"/>
              </a:rPr>
              <a:t>* لم يكن الهدف من الإجتماع تحديد قانونية التناك و لكن التأكيد على الأماكن الخاصة بالأسفار الموجودة .</a:t>
            </a:r>
            <a:endParaRPr lang="en-US" altLang="en-US" dirty="0">
              <a:solidFill>
                <a:srgbClr val="FFCC00"/>
              </a:solidFill>
              <a:latin typeface="Comic Sans MS" pitchFamily="66" charset="0"/>
            </a:endParaRPr>
          </a:p>
          <a:p>
            <a:pPr algn="r" eaLnBrk="1" hangingPunct="1">
              <a:buNone/>
            </a:pPr>
            <a:r>
              <a:rPr lang="ar-JO" altLang="en-US" dirty="0">
                <a:solidFill>
                  <a:srgbClr val="FFCC00"/>
                </a:solidFill>
                <a:latin typeface="Comic Sans MS" pitchFamily="66" charset="0"/>
              </a:rPr>
              <a:t>* تم الإختلاف حول الأسفار لكنها استمرت قانونية و التي عرفت باسم الأنتيليغومينا ( المتحدث ضدها )</a:t>
            </a:r>
            <a:endParaRPr lang="en-US" altLang="en-US" dirty="0">
              <a:solidFill>
                <a:srgbClr val="FFCC00"/>
              </a:solidFill>
              <a:latin typeface="Comic Sans MS" pitchFamily="66" charset="0"/>
            </a:endParaRPr>
          </a:p>
        </p:txBody>
      </p:sp>
      <p:grpSp>
        <p:nvGrpSpPr>
          <p:cNvPr id="104452" name="Group 20"/>
          <p:cNvGrpSpPr>
            <a:grpSpLocks/>
          </p:cNvGrpSpPr>
          <p:nvPr/>
        </p:nvGrpSpPr>
        <p:grpSpPr bwMode="auto">
          <a:xfrm>
            <a:off x="8058150" y="6096000"/>
            <a:ext cx="1009650" cy="685800"/>
            <a:chOff x="4032" y="3792"/>
            <a:chExt cx="636" cy="432"/>
          </a:xfrm>
        </p:grpSpPr>
        <p:grpSp>
          <p:nvGrpSpPr>
            <p:cNvPr id="104454" name="Group 21"/>
            <p:cNvGrpSpPr>
              <a:grpSpLocks/>
            </p:cNvGrpSpPr>
            <p:nvPr/>
          </p:nvGrpSpPr>
          <p:grpSpPr bwMode="auto">
            <a:xfrm>
              <a:off x="4242" y="3914"/>
              <a:ext cx="168" cy="180"/>
              <a:chOff x="1824" y="633"/>
              <a:chExt cx="2834" cy="2849"/>
            </a:xfrm>
          </p:grpSpPr>
          <p:sp>
            <p:nvSpPr>
              <p:cNvPr id="10446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04455" name="Group 26"/>
            <p:cNvGrpSpPr>
              <a:grpSpLocks/>
            </p:cNvGrpSpPr>
            <p:nvPr/>
          </p:nvGrpSpPr>
          <p:grpSpPr bwMode="auto">
            <a:xfrm>
              <a:off x="4469" y="4053"/>
              <a:ext cx="199" cy="142"/>
              <a:chOff x="1008" y="1059"/>
              <a:chExt cx="3768" cy="2733"/>
            </a:xfrm>
          </p:grpSpPr>
          <p:sp>
            <p:nvSpPr>
              <p:cNvPr id="104461"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2"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3"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4"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04456"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57"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58"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59"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04460"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547879" name="Text Box 39"/>
          <p:cNvSpPr txBox="1">
            <a:spLocks noChangeArrowheads="1"/>
          </p:cNvSpPr>
          <p:nvPr/>
        </p:nvSpPr>
        <p:spPr bwMode="auto">
          <a:xfrm>
            <a:off x="8369460" y="0"/>
            <a:ext cx="77136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rPr>
              <a:t>195أ</a:t>
            </a:r>
            <a:endParaRPr kumimoji="0" lang="en-US" sz="2400" b="1" i="0" u="none" strike="noStrike" kern="1200" cap="none" spc="0" normalizeH="0" baseline="0" noProof="0" dirty="0">
              <a:ln>
                <a:noFill/>
              </a:ln>
              <a:solidFill>
                <a:srgbClr val="FFFFFF"/>
              </a:solidFill>
              <a:effectLst/>
              <a:uLnTx/>
              <a:uFillTx/>
              <a:latin typeface="Garamond" pitchFamily="-112" charset="0"/>
              <a:ea typeface="Arial" pitchFamily="-112"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7842"/>
                                        </p:tgtEl>
                                        <p:attrNameLst>
                                          <p:attrName>style.visibility</p:attrName>
                                        </p:attrNameLst>
                                      </p:cBhvr>
                                      <p:to>
                                        <p:strVal val="visible"/>
                                      </p:to>
                                    </p:set>
                                    <p:animEffect transition="in" filter="dissolve">
                                      <p:cBhvr>
                                        <p:cTn id="7" dur="500"/>
                                        <p:tgtEl>
                                          <p:spTgt spid="5478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7876"/>
                                        </p:tgtEl>
                                        <p:attrNameLst>
                                          <p:attrName>style.visibility</p:attrName>
                                        </p:attrNameLst>
                                      </p:cBhvr>
                                      <p:to>
                                        <p:strVal val="visible"/>
                                      </p:to>
                                    </p:set>
                                    <p:animEffect transition="in" filter="dissolve">
                                      <p:cBhvr>
                                        <p:cTn id="11" dur="500"/>
                                        <p:tgtEl>
                                          <p:spTgt spid="54787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7843">
                                            <p:txEl>
                                              <p:pRg st="0" end="0"/>
                                            </p:txEl>
                                          </p:spTgt>
                                        </p:tgtEl>
                                        <p:attrNameLst>
                                          <p:attrName>style.visibility</p:attrName>
                                        </p:attrNameLst>
                                      </p:cBhvr>
                                      <p:to>
                                        <p:strVal val="visible"/>
                                      </p:to>
                                    </p:set>
                                    <p:animEffect transition="in" filter="dissolve">
                                      <p:cBhvr>
                                        <p:cTn id="15" dur="500"/>
                                        <p:tgtEl>
                                          <p:spTgt spid="5478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47843">
                                            <p:txEl>
                                              <p:pRg st="1" end="1"/>
                                            </p:txEl>
                                          </p:spTgt>
                                        </p:tgtEl>
                                        <p:attrNameLst>
                                          <p:attrName>style.visibility</p:attrName>
                                        </p:attrNameLst>
                                      </p:cBhvr>
                                      <p:to>
                                        <p:strVal val="visible"/>
                                      </p:to>
                                    </p:set>
                                    <p:animEffect transition="in" filter="dissolve">
                                      <p:cBhvr>
                                        <p:cTn id="20" dur="500"/>
                                        <p:tgtEl>
                                          <p:spTgt spid="54784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47843">
                                            <p:txEl>
                                              <p:pRg st="2" end="2"/>
                                            </p:txEl>
                                          </p:spTgt>
                                        </p:tgtEl>
                                        <p:attrNameLst>
                                          <p:attrName>style.visibility</p:attrName>
                                        </p:attrNameLst>
                                      </p:cBhvr>
                                      <p:to>
                                        <p:strVal val="visible"/>
                                      </p:to>
                                    </p:set>
                                    <p:animEffect transition="in" filter="dissolve">
                                      <p:cBhvr>
                                        <p:cTn id="25" dur="500"/>
                                        <p:tgtEl>
                                          <p:spTgt spid="547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2" grpId="0"/>
      <p:bldP spid="54784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descr="Esther (TV Movie 1999) - IMDb">
            <a:extLst>
              <a:ext uri="{FF2B5EF4-FFF2-40B4-BE49-F238E27FC236}">
                <a16:creationId xmlns:a16="http://schemas.microsoft.com/office/drawing/2014/main" id="{C86644BC-2276-8FAF-E387-CFA815D1CA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32" r="19323"/>
          <a:stretch>
            <a:fillRect/>
          </a:stretch>
        </p:blipFill>
        <p:spPr bwMode="auto">
          <a:xfrm>
            <a:off x="0" y="0"/>
            <a:ext cx="4866469" cy="6852776"/>
          </a:xfrm>
          <a:prstGeom prst="rect">
            <a:avLst/>
          </a:prstGeom>
          <a:noFill/>
          <a:extLst>
            <a:ext uri="{909E8E84-426E-40DD-AFC4-6F175D3DCCD1}">
              <a14:hiddenFill xmlns:a14="http://schemas.microsoft.com/office/drawing/2010/main">
                <a:solidFill>
                  <a:srgbClr val="FFFFFF"/>
                </a:solidFill>
              </a14:hiddenFill>
            </a:ext>
          </a:extLst>
        </p:spPr>
      </p:pic>
      <p:sp>
        <p:nvSpPr>
          <p:cNvPr id="2572" name="Rectangle 2"/>
          <p:cNvSpPr txBox="1">
            <a:spLocks noGrp="1"/>
          </p:cNvSpPr>
          <p:nvPr>
            <p:ph type="title"/>
          </p:nvPr>
        </p:nvSpPr>
        <p:spPr>
          <a:xfrm>
            <a:off x="-1" y="-1"/>
            <a:ext cx="5076058" cy="980730"/>
          </a:xfrm>
          <a:prstGeom prst="rect">
            <a:avLst/>
          </a:prstGeom>
          <a:solidFill>
            <a:srgbClr val="000000"/>
          </a:solidFill>
        </p:spPr>
        <p:txBody>
          <a:bodyPr/>
          <a:lstStyle>
            <a:lvl1pPr algn="ctr">
              <a:defRPr sz="4400" b="0" i="0">
                <a:latin typeface="Arial Black"/>
                <a:ea typeface="Arial Black"/>
                <a:cs typeface="Arial Black"/>
                <a:sym typeface="Arial Black"/>
              </a:defRPr>
            </a:lvl1pPr>
          </a:lstStyle>
          <a:p>
            <a:pPr>
              <a:defRPr>
                <a:effectLst/>
              </a:defRPr>
            </a:pPr>
            <a:r>
              <a:rPr b="1">
                <a:latin typeface="Arial" panose="020B0604020202020204" pitchFamily="34" charset="0"/>
                <a:cs typeface="Arial" panose="020B0604020202020204" pitchFamily="34" charset="0"/>
              </a:rPr>
              <a:t>ماذا أفعل؟</a:t>
            </a:r>
          </a:p>
        </p:txBody>
      </p:sp>
      <p:sp>
        <p:nvSpPr>
          <p:cNvPr id="2573" name="Text Box 3"/>
          <p:cNvSpPr txBox="1"/>
          <p:nvPr/>
        </p:nvSpPr>
        <p:spPr>
          <a:xfrm>
            <a:off x="8305482" y="76200"/>
            <a:ext cx="6403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٣٠٨</a:t>
            </a:r>
          </a:p>
        </p:txBody>
      </p:sp>
      <p:sp>
        <p:nvSpPr>
          <p:cNvPr id="2574" name="WordArt 4"/>
          <p:cNvSpPr txBox="1"/>
          <p:nvPr/>
        </p:nvSpPr>
        <p:spPr>
          <a:xfrm>
            <a:off x="4860032" y="2492896"/>
            <a:ext cx="4255138" cy="4060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5400">
                <a:ln w="19050" cap="flat">
                  <a:solidFill>
                    <a:srgbClr val="0000FF"/>
                  </a:solidFill>
                  <a:prstDash val="solid"/>
                  <a:miter lim="800000"/>
                </a:ln>
                <a:solidFill>
                  <a:srgbClr val="FFFFFF"/>
                </a:solidFill>
                <a:effectLst>
                  <a:outerShdw blurRad="63500" dist="38099" dir="2700000" rotWithShape="0">
                    <a:srgbClr val="990000">
                      <a:alpha val="74997"/>
                    </a:srgbClr>
                  </a:outerShdw>
                </a:effectLst>
                <a:latin typeface="Arial"/>
                <a:ea typeface="Arial"/>
                <a:cs typeface="Arial"/>
                <a:sym typeface="Arial"/>
              </a:defRPr>
            </a:pPr>
            <a:r>
              <a:rPr lang="ar-JO" dirty="0">
                <a:latin typeface="Arial" panose="020B0604020202020204" pitchFamily="34" charset="0"/>
                <a:cs typeface="Arial" panose="020B0604020202020204" pitchFamily="34" charset="0"/>
              </a:rPr>
              <a:t>ا</a:t>
            </a:r>
            <a:r>
              <a:rPr dirty="0" err="1">
                <a:latin typeface="Arial" panose="020B0604020202020204" pitchFamily="34" charset="0"/>
                <a:cs typeface="Arial" panose="020B0604020202020204" pitchFamily="34" charset="0"/>
              </a:rPr>
              <a:t>ستخدم</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العناية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الخاصة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المواقف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لمساعدة</a:t>
            </a:r>
            <a:endParaRPr dirty="0">
              <a:latin typeface="Arial" panose="020B0604020202020204" pitchFamily="34" charset="0"/>
              <a:cs typeface="Arial" panose="020B0604020202020204" pitchFamily="34" charset="0"/>
            </a:endParaRPr>
          </a:p>
          <a:p>
            <a:pPr algn="ctr">
              <a:defRPr sz="5400">
                <a:ln w="19050" cap="flat">
                  <a:solidFill>
                    <a:srgbClr val="0000FF"/>
                  </a:solidFill>
                  <a:prstDash val="solid"/>
                  <a:miter lim="800000"/>
                </a:ln>
                <a:solidFill>
                  <a:srgbClr val="FFFFFF"/>
                </a:solidFill>
                <a:effectLst>
                  <a:outerShdw blurRad="63500" dist="38099" dir="2700000" rotWithShape="0">
                    <a:srgbClr val="990000">
                      <a:alpha val="74997"/>
                    </a:srgbClr>
                  </a:outerShdw>
                </a:effectLst>
                <a:latin typeface="Arial"/>
                <a:ea typeface="Arial"/>
                <a:cs typeface="Arial"/>
                <a:sym typeface="Arial"/>
              </a:defRPr>
            </a:pP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شعب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الله</a:t>
            </a:r>
            <a:r>
              <a:rPr dirty="0">
                <a:latin typeface="Arial" panose="020B0604020202020204" pitchFamily="34" charset="0"/>
                <a:cs typeface="Arial" panose="020B0604020202020204" pitchFamily="34" charset="0"/>
              </a:rPr>
              <a:t> </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574"/>
                                        </p:tgtEl>
                                        <p:attrNameLst>
                                          <p:attrName>style.visibility</p:attrName>
                                        </p:attrNameLst>
                                      </p:cBhvr>
                                      <p:to>
                                        <p:strVal val="visible"/>
                                      </p:to>
                                    </p:set>
                                    <p:anim calcmode="lin" valueType="num">
                                      <p:cBhvr>
                                        <p:cTn id="7" dur="500" fill="hold"/>
                                        <p:tgtEl>
                                          <p:spTgt spid="2574"/>
                                        </p:tgtEl>
                                        <p:attrNameLst>
                                          <p:attrName>ppt_w</p:attrName>
                                        </p:attrNameLst>
                                      </p:cBhvr>
                                      <p:tavLst>
                                        <p:tav tm="0">
                                          <p:val>
                                            <p:fltVal val="0"/>
                                          </p:val>
                                        </p:tav>
                                        <p:tav tm="100000">
                                          <p:val>
                                            <p:strVal val="#ppt_w"/>
                                          </p:val>
                                        </p:tav>
                                      </p:tavLst>
                                    </p:anim>
                                    <p:anim calcmode="lin" valueType="num">
                                      <p:cBhvr>
                                        <p:cTn id="8" dur="500" fill="hold"/>
                                        <p:tgtEl>
                                          <p:spTgt spid="25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4" grpId="1" animBg="1" advAuto="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7330"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0825" y="692150"/>
            <a:ext cx="8562975" cy="62436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defRPr/>
            </a:pPr>
            <a:r>
              <a:rPr lang="ar-JO" altLang="zh-CN" sz="3200" i="0" dirty="0">
                <a:effectLst>
                  <a:outerShdw blurRad="38100" dist="38100" dir="2700000" algn="tl">
                    <a:srgbClr val="366B1B"/>
                  </a:outerShdw>
                </a:effectLst>
                <a:latin typeface="Arial Black" charset="0"/>
                <a:ea typeface="ＭＳ Ｐゴシック" charset="0"/>
                <a:cs typeface="Times New Roman" charset="0"/>
              </a:rPr>
              <a:t>خريطة لوضع أستير القانوني</a:t>
            </a:r>
            <a:br>
              <a:rPr lang="en-US" altLang="zh-CN" i="0" dirty="0">
                <a:effectLst>
                  <a:outerShdw blurRad="38100" dist="38100" dir="2700000" algn="tl">
                    <a:srgbClr val="366B1B"/>
                  </a:outerShdw>
                </a:effectLst>
                <a:latin typeface="Arial Black" charset="0"/>
                <a:ea typeface="ＭＳ Ｐゴシック" charset="0"/>
                <a:cs typeface="Times New Roman" charset="0"/>
              </a:rPr>
            </a:br>
            <a:r>
              <a:rPr lang="en-US" altLang="zh-CN" sz="2000" i="0" dirty="0">
                <a:effectLst>
                  <a:outerShdw blurRad="38100" dist="38100" dir="2700000" algn="tl">
                    <a:srgbClr val="366B1B"/>
                  </a:outerShdw>
                </a:effectLst>
                <a:latin typeface="Arial Black" charset="0"/>
                <a:ea typeface="ＭＳ Ｐゴシック" charset="0"/>
                <a:cs typeface="Times New Roman" charset="0"/>
              </a:rPr>
              <a:t>Carey A. Moore, Esther, Anchor Bible, xxvi-xxvii</a:t>
            </a:r>
            <a:endParaRPr lang="en-US" sz="2000" i="0" dirty="0">
              <a:effectLst>
                <a:outerShdw blurRad="38100" dist="38100" dir="2700000" algn="tl">
                  <a:srgbClr val="366B1B"/>
                </a:outerShdw>
              </a:effectLst>
              <a:latin typeface="Arial Black" charset="0"/>
              <a:ea typeface="ＭＳ Ｐゴシック" charset="0"/>
              <a:cs typeface="Times New Roman" charset="0"/>
            </a:endParaRPr>
          </a:p>
        </p:txBody>
      </p:sp>
      <p:sp>
        <p:nvSpPr>
          <p:cNvPr id="227332"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316</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7333" name="Rectangle 6"/>
          <p:cNvSpPr>
            <a:spLocks noChangeArrowheads="1"/>
          </p:cNvSpPr>
          <p:nvPr/>
        </p:nvSpPr>
        <p:spPr bwMode="auto">
          <a:xfrm>
            <a:off x="1933575" y="15049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73DD69-9C92-1F36-4110-7F0C22D7E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0064"/>
            <a:ext cx="9144000" cy="645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ar-JO" sz="4000" dirty="0"/>
              <a:t>يييي</a:t>
            </a:r>
            <a:r>
              <a:rPr lang="ar-JO" sz="4000" b="1" dirty="0">
                <a:latin typeface="Times" panose="02020603050405020304" pitchFamily="18" charset="0"/>
                <a:cs typeface="Times" panose="02020603050405020304" pitchFamily="18" charset="0"/>
              </a:rPr>
              <a:t>يمثل أحشويرش سعي الرجال الكوني وراء النساء والسلطة</a:t>
            </a:r>
            <a:endParaRPr lang="en-US" sz="4000" dirty="0"/>
          </a:p>
        </p:txBody>
      </p:sp>
    </p:spTree>
    <p:extLst>
      <p:ext uri="{BB962C8B-B14F-4D97-AF65-F5344CB8AC3E}">
        <p14:creationId xmlns:p14="http://schemas.microsoft.com/office/powerpoint/2010/main" val="245928984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4D5416-143D-AC7A-D5B8-A39664CDB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9" b="12543"/>
          <a:stretch/>
        </p:blipFill>
        <p:spPr bwMode="auto">
          <a:xfrm>
            <a:off x="-32955" y="-4809"/>
            <a:ext cx="9144000"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384"/>
            <a:ext cx="9144000" cy="792088"/>
          </a:xfrm>
          <a:noFill/>
        </p:spPr>
        <p:txBody>
          <a:bodyPr/>
          <a:lstStyle/>
          <a:p>
            <a:pPr algn="r">
              <a:defRPr/>
            </a:pPr>
            <a:r>
              <a:rPr kumimoji="1" lang="ar-JO" sz="4000" dirty="0">
                <a:solidFill>
                  <a:srgbClr val="FFFFFF"/>
                </a:solidFill>
                <a:effectLst>
                  <a:glow rad="228600">
                    <a:srgbClr val="000000"/>
                  </a:glow>
                </a:effectLst>
                <a:ea typeface="ＭＳ Ｐゴシック" charset="0"/>
                <a:cs typeface="Arial" panose="020B0604020202020204" pitchFamily="34" charset="0"/>
              </a:rPr>
              <a:t>أحشويرش والنساء</a:t>
            </a:r>
            <a:endParaRPr lang="en-US" dirty="0"/>
          </a:p>
        </p:txBody>
      </p:sp>
      <p:sp>
        <p:nvSpPr>
          <p:cNvPr id="4" name="Title 1">
            <a:extLst>
              <a:ext uri="{FF2B5EF4-FFF2-40B4-BE49-F238E27FC236}">
                <a16:creationId xmlns:a16="http://schemas.microsoft.com/office/drawing/2014/main" id="{29848595-1A7A-4FB0-E5D3-660DEF7C1E5E}"/>
              </a:ext>
            </a:extLst>
          </p:cNvPr>
          <p:cNvSpPr txBox="1">
            <a:spLocks/>
          </p:cNvSpPr>
          <p:nvPr/>
        </p:nvSpPr>
        <p:spPr bwMode="auto">
          <a:xfrm>
            <a:off x="-32955" y="3645024"/>
            <a:ext cx="9144000" cy="321297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lvl="1" indent="0" algn="r" rtl="1">
              <a:defRPr/>
            </a:pPr>
            <a:r>
              <a:rPr kumimoji="1" lang="ar-JO" sz="32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"بالإضافة إلى وصف هيرودتس لغزوات أحشويرش في غزو اليونان، فإنه يقدم صورة غير جذابة للملك من حيث نفاذ صبرهوحدّة طبعه وعين زائغة باحثة عن النساء.ويقول هيرودتس إن أحشويرش لم يحاول أن يقيم علاقة غرامية مع </a:t>
            </a:r>
            <a:r>
              <a:rPr kumimoji="1" lang="ar-JO" sz="320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زوجة أخيه فحسب</a:t>
            </a:r>
            <a:r>
              <a:rPr kumimoji="1" lang="ar-JO" sz="32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لكن كانت له علاقة غرامية بالفعل مع ابنتها"</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Edwin Yamauchi</a:t>
            </a:r>
          </a:p>
        </p:txBody>
      </p:sp>
    </p:spTree>
    <p:extLst>
      <p:ext uri="{BB962C8B-B14F-4D97-AF65-F5344CB8AC3E}">
        <p14:creationId xmlns:p14="http://schemas.microsoft.com/office/powerpoint/2010/main" val="190396937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2A475-9F42-D2E4-7298-666221967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4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ar-JO" sz="4000" b="1" dirty="0">
                <a:latin typeface="Times" panose="02020603050405020304" pitchFamily="18" charset="0"/>
                <a:cs typeface="Times" panose="02020603050405020304" pitchFamily="18" charset="0"/>
              </a:rPr>
              <a:t>يذكّرنا هامان بهجومات ابليس المتكررة على اليهود</a:t>
            </a:r>
            <a:br>
              <a:rPr lang="ar-JO" sz="4000" b="1" dirty="0">
                <a:latin typeface="Times" panose="02020603050405020304" pitchFamily="18" charset="0"/>
                <a:cs typeface="Times" panose="02020603050405020304" pitchFamily="18" charset="0"/>
              </a:rPr>
            </a:br>
            <a:r>
              <a:rPr lang="ar-JO" sz="4000" b="1" dirty="0">
                <a:latin typeface="Times" panose="02020603050405020304" pitchFamily="18" charset="0"/>
                <a:cs typeface="Times" panose="02020603050405020304" pitchFamily="18" charset="0"/>
              </a:rPr>
              <a:t>عبر التاريخ</a:t>
            </a:r>
            <a:endParaRPr lang="en-US" sz="40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6888672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122880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كراهية اليهود عبر القرون</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0"/>
            <a:ext cx="9120187" cy="1228804"/>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كيف عاملت الأمم إسرائيل؟</a:t>
            </a:r>
            <a:endParaRPr lang="en-US"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20D88C86-7147-3337-DB8A-25CD486F927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10145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سام</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الساميون</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والعرب</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a:t>
            </a:r>
            <a:endParaRPr kumimoji="0" lang="en-US" altLang="zh-CN"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سيناء</a:t>
            </a:r>
            <a:endParaRPr kumimoji="0" lang="en-US" altLang="zh-CN"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سينو</a:t>
            </a:r>
            <a:endParaRPr kumimoji="0" lang="en-US" altLang="zh-CN"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
        <p:nvSpPr>
          <p:cNvPr id="3" name="TextBox 2">
            <a:extLst>
              <a:ext uri="{FF2B5EF4-FFF2-40B4-BE49-F238E27FC236}">
                <a16:creationId xmlns:a16="http://schemas.microsoft.com/office/drawing/2014/main" id="{3B42514B-98B7-144F-A992-1F980E42DF23}"/>
              </a:ext>
            </a:extLst>
          </p:cNvPr>
          <p:cNvSpPr txBox="1"/>
          <p:nvPr/>
        </p:nvSpPr>
        <p:spPr>
          <a:xfrm>
            <a:off x="14117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تعامل العالم</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 اليهود؟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917587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171545" y="828903"/>
            <a:ext cx="3156872" cy="5171737"/>
          </a:xfrm>
          <a:prstGeom prst="rect">
            <a:avLst/>
          </a:prstGeom>
          <a:noFill/>
        </p:spPr>
        <p:txBody>
          <a:bodyPr wrap="square">
            <a:spAutoFit/>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المصريون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الفلسطيون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الآشوريون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البابليون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الفرس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اليونانيون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الرومان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93C8F4-7FCE-04A1-F7DA-8DD7ACDE62B7}"/>
              </a:ext>
            </a:extLst>
          </p:cNvPr>
          <p:cNvSpPr txBox="1"/>
          <p:nvPr/>
        </p:nvSpPr>
        <p:spPr>
          <a:xfrm>
            <a:off x="3121583" y="865479"/>
            <a:ext cx="3156872" cy="5171737"/>
          </a:xfrm>
          <a:prstGeom prst="rect">
            <a:avLst/>
          </a:prstGeom>
          <a:noFill/>
        </p:spPr>
        <p:txBody>
          <a:bodyPr wrap="square">
            <a:spAutoFit/>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الكاثوليك</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المسلمون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الصليبيون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الإسبان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اللوثريون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الألمان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الأوروبيون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07C254F-4C6C-68C3-4AEF-683A6125F512}"/>
              </a:ext>
            </a:extLst>
          </p:cNvPr>
          <p:cNvSpPr txBox="1"/>
          <p:nvPr/>
        </p:nvSpPr>
        <p:spPr>
          <a:xfrm>
            <a:off x="6071618" y="865479"/>
            <a:ext cx="3072382" cy="5171737"/>
          </a:xfrm>
          <a:prstGeom prst="rect">
            <a:avLst/>
          </a:prstGeom>
          <a:noFill/>
        </p:spPr>
        <p:txBody>
          <a:bodyPr wrap="square">
            <a:spAutoFit/>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العرب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الأمم المتحدة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الجيران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الفلسطينيون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الكنديون</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اليسار الأمريكي</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العالم</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ar-JO" sz="3600" kern="1200" dirty="0">
                <a:solidFill>
                  <a:schemeClr val="bg1">
                    <a:lumMod val="95000"/>
                  </a:schemeClr>
                </a:solidFill>
                <a:ea typeface="Calibri" panose="020F0502020204030204" pitchFamily="34" charset="0"/>
              </a:rPr>
              <a:t>كيف تعامل العالم مع اليهود؟</a:t>
            </a:r>
            <a:endParaRPr lang="en-US" sz="3600" kern="1200" dirty="0">
              <a:solidFill>
                <a:schemeClr val="bg1">
                  <a:lumMod val="95000"/>
                </a:schemeClr>
              </a:solidFill>
              <a:ea typeface="Calibri" panose="020F0502020204030204" pitchFamily="34" charset="0"/>
            </a:endParaRPr>
          </a:p>
        </p:txBody>
      </p:sp>
    </p:spTree>
    <p:extLst>
      <p:ext uri="{BB962C8B-B14F-4D97-AF65-F5344CB8AC3E}">
        <p14:creationId xmlns:p14="http://schemas.microsoft.com/office/powerpoint/2010/main" val="37951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البابليون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346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2385" name="Rectangle 2"/>
          <p:cNvSpPr txBox="1">
            <a:spLocks noGrp="1"/>
          </p:cNvSpPr>
          <p:nvPr>
            <p:ph type="title"/>
          </p:nvPr>
        </p:nvSpPr>
        <p:spPr>
          <a:xfrm>
            <a:off x="0" y="21563"/>
            <a:ext cx="9144000" cy="909772"/>
          </a:xfrm>
          <a:prstGeom prst="rect">
            <a:avLst/>
          </a:prstGeom>
          <a:noFill/>
          <a:ln>
            <a:noFill/>
          </a:ln>
          <a:effectLst/>
        </p:spPr>
        <p:txBody>
          <a:bodyPr vert="horz" wrap="square" lIns="91440" tIns="45720" rIns="91440" bIns="45720" numCol="1" anchor="ctr" anchorCtr="0" compatLnSpc="1">
            <a:prstTxWarp prst="textNoShape">
              <a:avLst/>
            </a:prstTxWarp>
            <a:noAutofit/>
          </a:bodyPr>
          <a:lstStyle>
            <a:lvl1pPr>
              <a:defRPr sz="4800" b="1"/>
            </a:lvl1pPr>
          </a:lstStyle>
          <a:p>
            <a:pPr defTabSz="457200" eaLnBrk="0" fontAlgn="base" hangingPunct="0">
              <a:spcBef>
                <a:spcPct val="0"/>
              </a:spcBef>
              <a:spcAft>
                <a:spcPct val="0"/>
              </a:spcAft>
            </a:pPr>
            <a:r>
              <a:rPr sz="5400" kern="1200">
                <a:effectLst>
                  <a:glow rad="127000">
                    <a:srgbClr val="000000"/>
                  </a:glow>
                </a:effectLst>
                <a:ea typeface="ＭＳ Ｐゴシック" charset="0"/>
                <a:sym typeface="Times New Roman"/>
              </a:rPr>
              <a:t>الكلمة المفتاحية</a:t>
            </a:r>
          </a:p>
        </p:txBody>
      </p:sp>
      <p:sp>
        <p:nvSpPr>
          <p:cNvPr id="2386" name="Rectangle 2"/>
          <p:cNvSpPr txBox="1"/>
          <p:nvPr/>
        </p:nvSpPr>
        <p:spPr>
          <a:xfrm>
            <a:off x="78257" y="2909151"/>
            <a:ext cx="9052561" cy="1102926"/>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457200" eaLnBrk="0" fontAlgn="base">
              <a:spcBef>
                <a:spcPct val="0"/>
              </a:spcBef>
              <a:spcAft>
                <a:spcPct val="0"/>
              </a:spcAft>
              <a:defRPr sz="60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sz="6600" dirty="0" err="1"/>
              <a:t>العناية</a:t>
            </a:r>
            <a:r>
              <a:rPr sz="6600" dirty="0"/>
              <a:t> </a:t>
            </a:r>
            <a:r>
              <a:rPr sz="6600" dirty="0" err="1"/>
              <a:t>الإلهية</a:t>
            </a:r>
            <a:endParaRPr sz="6600" dirty="0"/>
          </a:p>
        </p:txBody>
      </p:sp>
      <p:sp>
        <p:nvSpPr>
          <p:cNvPr id="2387"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dirty="0" err="1">
                <a:latin typeface="Arial" panose="020B0604020202020204" pitchFamily="34" charset="0"/>
                <a:cs typeface="Arial" panose="020B0604020202020204" pitchFamily="34" charset="0"/>
              </a:rPr>
              <a:t>أستير</a:t>
            </a:r>
            <a:endParaRPr dirty="0">
              <a:latin typeface="Arial" panose="020B0604020202020204" pitchFamily="34" charset="0"/>
              <a:cs typeface="Arial" panose="020B0604020202020204" pitchFamily="34" charset="0"/>
            </a:endParaRPr>
          </a:p>
        </p:txBody>
      </p:sp>
      <p:sp>
        <p:nvSpPr>
          <p:cNvPr id="2388" name="Text Box 24"/>
          <p:cNvSpPr txBox="1"/>
          <p:nvPr/>
        </p:nvSpPr>
        <p:spPr>
          <a:xfrm>
            <a:off x="8406407" y="65343"/>
            <a:ext cx="61170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a:solidFill>
                  <a:srgbClr val="FFFFFF"/>
                </a:solidFill>
                <a:effectLst>
                  <a:outerShdw blurRad="50800" dist="38100" dir="2700000" rotWithShape="0">
                    <a:srgbClr val="000000">
                      <a:alpha val="96000"/>
                    </a:srgbClr>
                  </a:outerShdw>
                </a:effectLst>
                <a:latin typeface="Arial"/>
                <a:ea typeface="Arial"/>
                <a:cs typeface="Arial"/>
                <a:sym typeface="Arial"/>
              </a:defRPr>
            </a:pPr>
            <a:r>
              <a:rPr>
                <a:latin typeface="Arial" panose="020B0604020202020204" pitchFamily="34" charset="0"/>
                <a:cs typeface="Arial" panose="020B0604020202020204" pitchFamily="34" charset="0"/>
              </a:rPr>
              <a:t>٣٠٨</a:t>
            </a:r>
            <a:endParaRPr>
              <a:solidFill>
                <a:srgbClr val="000000"/>
              </a:solidFill>
              <a:latin typeface="Arial" panose="020B0604020202020204" pitchFamily="34" charset="0"/>
              <a:cs typeface="Arial" panose="020B0604020202020204" pitchFamily="34" charset="0"/>
            </a:endParaRPr>
          </a:p>
          <a:p>
            <a:pPr algn="ctr" defTabSz="457200">
              <a:defRPr>
                <a:solidFill>
                  <a:srgbClr val="FFFFFF"/>
                </a:solidFill>
                <a:effectLst>
                  <a:outerShdw blurRad="50800" dist="38100" dir="2700000" rotWithShape="0">
                    <a:srgbClr val="000000">
                      <a:alpha val="96000"/>
                    </a:srgbClr>
                  </a:outerShdw>
                </a:effectLst>
                <a:latin typeface="Arial"/>
                <a:ea typeface="Arial"/>
                <a:cs typeface="Arial"/>
                <a:sym typeface="Arial"/>
              </a:defRPr>
            </a:pPr>
            <a:r>
              <a:rPr>
                <a:latin typeface="Arial" panose="020B0604020202020204" pitchFamily="34" charset="0"/>
                <a:cs typeface="Arial" panose="020B0604020202020204" pitchFamily="34" charset="0"/>
              </a:rPr>
              <a:t>٣٩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87"/>
                                        </p:tgtEl>
                                        <p:attrNameLst>
                                          <p:attrName>style.visibility</p:attrName>
                                        </p:attrNameLst>
                                      </p:cBhvr>
                                      <p:to>
                                        <p:strVal val="visible"/>
                                      </p:to>
                                    </p:set>
                                    <p:animEffect transition="in" filter="fade">
                                      <p:cBhvr>
                                        <p:cTn id="7" dur="500"/>
                                        <p:tgtEl>
                                          <p:spTgt spid="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7" name="Title 1"/>
          <p:cNvSpPr txBox="1">
            <a:spLocks noGrp="1"/>
          </p:cNvSpPr>
          <p:nvPr>
            <p:ph type="title"/>
          </p:nvPr>
        </p:nvSpPr>
        <p:spPr>
          <a:xfrm>
            <a:off x="9144000" y="1417638"/>
            <a:ext cx="2678114" cy="2522537"/>
          </a:xfrm>
          <a:prstGeom prst="rect">
            <a:avLst/>
          </a:prstGeom>
        </p:spPr>
        <p:txBody>
          <a:bodyPr/>
          <a:lstStyle/>
          <a:p>
            <a:r>
              <a:t>Black</a:t>
            </a:r>
          </a:p>
        </p:txBody>
      </p:sp>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مقدمة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5750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اليونانيون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897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المنارة</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الحانوكاه</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عيد الأنوار (التجديد)</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الرومان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4918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دمر الرومان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الهيكل اليهودي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70م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وجعلوا أورشليم وثنية في 132م</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أن روما أعادت تسمية إسرائيل باسم فلسطين على اسم الفلسطينيين الذين جاءوا من بحر إيجة سعياً لمحو أي مطالبة يهودية بالمدينة</a:t>
            </a:r>
            <a:endPar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الكاثوليك</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16884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rPr>
              <a:t>لاهوت وممارسة الكاثوليك</a:t>
            </a:r>
            <a:endParaRPr lang="en-US" sz="40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قالوا أن الكنيسة هي إسرائيل الجديدة</a:t>
            </a:r>
            <a:endParaRPr kumimoji="0" lang="en-US"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استبدلوا إسرائيل</a:t>
            </a:r>
            <a:endParaRPr kumimoji="0" lang="en-US"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احترقروا اليهود</a:t>
            </a:r>
            <a:endParaRPr kumimoji="0" lang="en-US"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040985"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Notched Right Arrow 6"/>
          <p:cNvSpPr/>
          <p:nvPr/>
        </p:nvSpPr>
        <p:spPr bwMode="auto">
          <a:xfrm>
            <a:off x="4322497"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ظلموا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360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Notched Right Arrow 8"/>
          <p:cNvSpPr/>
          <p:nvPr/>
        </p:nvSpPr>
        <p:spPr bwMode="auto">
          <a:xfrm>
            <a:off x="6606901"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المسلمون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33857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dirty="0" err="1">
                <a:solidFill>
                  <a:schemeClr val="tx2"/>
                </a:solidFill>
                <a:effectLst>
                  <a:glow rad="127000">
                    <a:schemeClr val="bg1"/>
                  </a:glow>
                </a:effectLst>
                <a:ea typeface="ＭＳ Ｐゴシック" charset="0"/>
                <a:cs typeface="ＭＳ Ｐゴシック" charset="0"/>
              </a:rPr>
              <a:t>thereligionofpeace.com</a:t>
            </a:r>
            <a:endParaRPr lang="en-US" dirty="0">
              <a:solidFill>
                <a:schemeClr val="tx2"/>
              </a:solidFill>
              <a:effectLst>
                <a:glow rad="127000">
                  <a:schemeClr val="bg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تحديثات يومية للإرهاب الإسلامي ضد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اليهود والمسيحيين وغيرهم.</a:t>
            </a:r>
            <a:endParaRPr kumimoji="0" lang="en-US" sz="36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877870" y="2044153"/>
            <a:ext cx="4479239" cy="3909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9 تشرين ثاني 2023</a:t>
            </a:r>
            <a:endParaRPr kumimoji="0" lang="en-US" sz="4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48971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الصليبيون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5058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580" name="Text Box 3"/>
          <p:cNvSpPr txBox="1"/>
          <p:nvPr/>
        </p:nvSpPr>
        <p:spPr>
          <a:xfrm>
            <a:off x="502919" y="533399"/>
            <a:ext cx="8595361" cy="482439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8788" indent="-458788" algn="ctr">
              <a:spcBef>
                <a:spcPts val="2100"/>
              </a:spcBef>
              <a:defRPr sz="36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اختبار مراجعة عن عزرا- نحميا</a:t>
            </a:r>
            <a:endParaRPr dirty="0">
              <a:solidFill>
                <a:srgbClr val="FFFFFF"/>
              </a:solidFill>
              <a:latin typeface="Arial" panose="020B0604020202020204" pitchFamily="34" charset="0"/>
              <a:ea typeface="Arial Narrow"/>
              <a:cs typeface="Arial" panose="020B0604020202020204" pitchFamily="34" charset="0"/>
              <a:sym typeface="Arial Narrow"/>
            </a:endParaRPr>
          </a:p>
          <a:p>
            <a:pPr marL="458788" indent="-458788"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1. الشخصيتين الرئيسيتين في سفر عزرا هما ـــــــــــــــــــــــــــ وـــــــــــــــــــــــــــــ</a:t>
            </a:r>
            <a:endParaRPr lang="en-US" dirty="0">
              <a:solidFill>
                <a:srgbClr val="FFFFFF"/>
              </a:solidFill>
              <a:latin typeface="Arial" panose="020B0604020202020204" pitchFamily="34" charset="0"/>
              <a:cs typeface="Arial" panose="020B0604020202020204" pitchFamily="34" charset="0"/>
            </a:endParaRPr>
          </a:p>
          <a:p>
            <a:pPr marL="458788" indent="-458788"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2. الشخصيتين الرئيسيتين في سفر نحميا هما ــــــــــــــــــــــــــــ وـــــــــــــــــــــــــــــــ </a:t>
            </a:r>
            <a:endParaRPr lang="en-US" dirty="0">
              <a:solidFill>
                <a:srgbClr val="FFFFFF"/>
              </a:solidFill>
              <a:latin typeface="Arial" panose="020B0604020202020204" pitchFamily="34" charset="0"/>
              <a:cs typeface="Arial" panose="020B0604020202020204" pitchFamily="34" charset="0"/>
            </a:endParaRPr>
          </a:p>
          <a:p>
            <a:pPr marL="458788" indent="-458788"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cs typeface="Arial" panose="020B0604020202020204" pitchFamily="34" charset="0"/>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dirty="0">
              <a:solidFill>
                <a:srgbClr val="FFFFFF"/>
              </a:solidFill>
              <a:latin typeface="Arial" panose="020B0604020202020204" pitchFamily="34" charset="0"/>
              <a:cs typeface="Arial" panose="020B0604020202020204" pitchFamily="34" charset="0"/>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cSld>
  <p:clrMapOvr>
    <a:masterClrMapping/>
  </p:clrMapOvr>
  <p:transition spd="slow">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إحضار اليهود من فرنسا ليقرضوا الأموال بهدف بناء قلاع إنجلترا</a:t>
            </a:r>
            <a:endParaRPr lang="en-US" sz="3600" dirty="0">
              <a:effectLst>
                <a:glow rad="127000">
                  <a:schemeClr val="tx1"/>
                </a:glow>
              </a:effectLst>
              <a:ea typeface="ＭＳ Ｐゴシック" charset="0"/>
            </a:endParaRP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إحراق اليهود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برج كليفورد، إنجلترا</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167247732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الإسبان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67796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ar-JO" dirty="0">
                <a:effectLst/>
                <a:ea typeface="ＭＳ Ｐゴシック" charset="0"/>
              </a:rPr>
              <a:t>طردت إسبانيا كل اليهود</a:t>
            </a:r>
            <a:endParaRPr lang="en-US" dirty="0">
              <a:effectLst/>
              <a:ea typeface="ＭＳ Ｐゴシック" charset="0"/>
            </a:endParaRPr>
          </a:p>
        </p:txBody>
      </p:sp>
      <p:sp>
        <p:nvSpPr>
          <p:cNvPr id="100357" name="TextBox 2"/>
          <p:cNvSpPr txBox="1">
            <a:spLocks noChangeArrowheads="1"/>
          </p:cNvSpPr>
          <p:nvPr/>
        </p:nvSpPr>
        <p:spPr bwMode="auto">
          <a:xfrm>
            <a:off x="0" y="6165373"/>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جدارية تصور حركة مخطوطات التوراة بعد الطرد من إسبانيا، من معبد ويلشاير بوليفارد في لوس أنجلوس.</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اللوثريون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092453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ar-JO" sz="4400" dirty="0">
                <a:ea typeface="ＭＳ Ｐゴシック" charset="0"/>
                <a:cs typeface="Arial" panose="020B0604020202020204" pitchFamily="34" charset="0"/>
              </a:rPr>
              <a:t>لوثر لأتباعه</a:t>
            </a:r>
            <a:endParaRPr lang="en-US" dirty="0">
              <a:ea typeface="ＭＳ Ｐゴシック" charset="0"/>
              <a:cs typeface="Arial" panose="020B0604020202020204" pitchFamily="34" charset="0"/>
            </a:endParaRPr>
          </a:p>
        </p:txBody>
      </p:sp>
      <p:sp>
        <p:nvSpPr>
          <p:cNvPr id="120839" name="Rectangle 7"/>
          <p:cNvSpPr>
            <a:spLocks noChangeArrowheads="1"/>
          </p:cNvSpPr>
          <p:nvPr/>
        </p:nvSpPr>
        <p:spPr bwMode="auto">
          <a:xfrm>
            <a:off x="1640904" y="1371600"/>
            <a:ext cx="7503096"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نصيحتي إذن هي أن نعامل اليهود بلطف وأن نعلمهم الكتب المقدسة حتى يأتوا إلينا... يجب أن نرحب بهم في وسطنا ونسمح لهم بالعمل والتجارة بيننا، ثم ستتاح لهم الفرصة ليشهدوا الحياة المسيحية والعقيدة المسيحية، ولكن هل ينبغي أن يظل بعضهم عنيداً فماذا في ذلك؟ ليس كل واحد منا مسيحياً صالحاً.</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ar-JO" sz="4400" dirty="0">
                <a:ea typeface="ＭＳ Ｐゴシック" charset="0"/>
                <a:cs typeface="Arial" panose="020B0604020202020204" pitchFamily="34" charset="0"/>
              </a:rPr>
              <a:t>بعد أن رفض اليهود الإنجيل</a:t>
            </a:r>
            <a:endParaRPr lang="en-US" dirty="0">
              <a:ea typeface="ＭＳ Ｐゴシック" charset="0"/>
              <a:cs typeface="Arial" panose="020B0604020202020204" pitchFamily="34" charset="0"/>
            </a:endParaRPr>
          </a:p>
        </p:txBody>
      </p:sp>
      <p:sp>
        <p:nvSpPr>
          <p:cNvPr id="121864" name="Rectangle 8"/>
          <p:cNvSpPr>
            <a:spLocks noChangeArrowheads="1"/>
          </p:cNvSpPr>
          <p:nvPr/>
        </p:nvSpPr>
        <p:spPr bwMode="auto">
          <a:xfrm>
            <a:off x="36512" y="3861048"/>
            <a:ext cx="9144000" cy="289904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أضرموا النار في مجامعهم وكل ما لا يحترق فليغطى أو يفرش بالتراب حتى لا يتمكن أحد من رؤية جمرة أو حجر منه... كذلك يجب أن تهدم منازلهم وتدمر... يجب أن يوضعوا تحت سقف واحد أو في إسطبل مثل الغجر لكي يدركوا أنهم ليسوا أسياداً في أرضنا كما يفتخرون، بل أسرى بائسين إذ يتذمرون منا أمام الله بلا انقطاع وبنحيب مرير.</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الألمان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51756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السجناء اليهود المحررون في معسكر الإعتقال النازي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في إيبينسي، النمسا</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0" name="Text Box 3"/>
          <p:cNvSpPr txBox="1"/>
          <p:nvPr/>
        </p:nvSpPr>
        <p:spPr>
          <a:xfrm>
            <a:off x="502919" y="533399"/>
            <a:ext cx="8595361" cy="433195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8788" marR="0" lvl="0" indent="-458788" algn="ctr" defTabSz="914400" rtl="0" eaLnBrk="1" fontAlgn="auto" latinLnBrk="0" hangingPunct="0">
              <a:lnSpc>
                <a:spcPct val="100000"/>
              </a:lnSpc>
              <a:spcBef>
                <a:spcPts val="2100"/>
              </a:spcBef>
              <a:spcAft>
                <a:spcPts val="0"/>
              </a:spcAft>
              <a:buClrTx/>
              <a:buSzTx/>
              <a:buFontTx/>
              <a:buNone/>
              <a:defRPr sz="3600">
                <a:solidFill>
                  <a:srgbClr val="F1F7E9"/>
                </a:solidFill>
                <a:latin typeface="Arial"/>
                <a:ea typeface="Arial"/>
                <a:cs typeface="Arial"/>
                <a:sym typeface="Arial"/>
              </a:defRPr>
            </a:pPr>
            <a:r>
              <a:rPr kumimoji="0" lang="ar-JO"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458788" marR="0" lvl="0" indent="-458788"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marR="0" lvl="0" indent="-458788"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ــــــــــــــــــــــــــــ وـــــــــــــــــــــــــــــــ </a:t>
            </a:r>
            <a:endParaRPr kumimoji="0" lang="en-US"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marR="0" lvl="0" indent="-458788"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540015508"/>
      </p:ext>
    </p:extLst>
  </p:cSld>
  <p:clrMapOvr>
    <a:masterClrMapping/>
  </p:clrMapOvr>
  <p:transition spd="slow">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Jewish emigration from Germany</a:t>
              </a:r>
              <a:br>
                <a:rPr kumimoji="0" lang="en-US" sz="1800"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ؤيع الألمان يقولون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اليهود يعتقدون أنهم أفضل من غيرهم (2019)</a:t>
            </a:r>
            <a:endParaRPr lang="en-US" sz="54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60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www.dw.com</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/en/one-in-four-</a:t>
            </a:r>
            <a:r>
              <a:rPr kumimoji="0" lang="en-US" sz="160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germans</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-hold-</a:t>
            </a:r>
            <a:r>
              <a:rPr kumimoji="0" lang="en-US" sz="160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anti-semitic</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92198" cy="21267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 أكثر ولاء لإسرائيل من ألمانيا</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0" y="454324"/>
            <a:ext cx="3856037"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نسبة المستجيبين الذين أجابوا بـ أوافق بشدة</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0" y="162943"/>
            <a:ext cx="3856037" cy="260270"/>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معاداة السامية في ألمانيا</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592199" cy="227556"/>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الشعب اليهودي مثل أي شخص آخر</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7" y="1967563"/>
            <a:ext cx="3592199" cy="267007"/>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 أكثر توجهاً نحو الأسرة من غيرهم في ألمانيا</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8"/>
            <a:ext cx="2941166" cy="27395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يعتقد اليهود أنهم أعظم من الا×رين</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7" y="3134431"/>
            <a:ext cx="3592199" cy="28242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يزال اليهود يتاحدثون كثيراً عن الهولوكوست</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59220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الكثيرون ممن أعرلفهم يمتلكون شعوراً سلبياً تجاه اليهود</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92198" cy="19851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يهتم اليهود بما يحدث للآخرين</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592200" cy="236829"/>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يكره الناس اليهود بسبب الطريقة التي يتصرفون بها</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592198" cy="193672"/>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 مسؤولون عن معظم حروب العالم</a:t>
            </a:r>
            <a:endParaRPr kumimoji="0" lang="en-US" sz="12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766845" cy="22485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ar-JO" sz="105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المصدر: المؤتمر اليهودي العالمي (</a:t>
            </a:r>
            <a:r>
              <a:rPr kumimoji="0" lang="en-US" sz="105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WJC) </a:t>
            </a:r>
            <a:r>
              <a:rPr kumimoji="0" lang="ar-JO" sz="105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دراسة تقييم معاداة السامية في ألمانيا، أكتوبر 2019.</a:t>
            </a:r>
            <a:endParaRPr kumimoji="0" lang="en-US" sz="105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086117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الأوروبيون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423478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ar-JO" sz="2800" dirty="0">
                <a:effectLst/>
                <a:ea typeface="ＭＳ Ｐゴシック" charset="0"/>
              </a:rPr>
              <a:t>طرد اليهود من أوروبا (1100-1600)</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https://</a:t>
            </a:r>
            <a:r>
              <a:rPr kumimoji="0" lang="en-US" sz="1200" u="none" strike="noStrike" kern="0" cap="none" spc="0" normalizeH="0" baseline="0" noProof="0" dirty="0" err="1">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en.wikipedia.org</a:t>
            </a:r>
            <a:r>
              <a:rPr kumimoji="0" lang="en-US" sz="12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/wiki/Antisemitism#/media/</a:t>
            </a:r>
            <a:r>
              <a:rPr kumimoji="0" lang="en-US" sz="1200" u="none" strike="noStrike" kern="0" cap="none" spc="0" normalizeH="0" baseline="0" noProof="0" dirty="0" err="1">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File:Expulsion_judios-en.svg</a:t>
            </a:r>
            <a:endParaRPr kumimoji="0" lang="en-US" sz="12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منطقة الشرق الأوسط</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34485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ar-JO" sz="2800" dirty="0">
                <a:effectLst/>
                <a:ea typeface="ＭＳ Ｐゴシック" charset="0"/>
              </a:rPr>
              <a:t>اللاجئون اليهود من الدول الإسلامية (1948-2019)</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https://</a:t>
            </a:r>
            <a:r>
              <a:rPr kumimoji="0" lang="en-US" sz="120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ＭＳ Ｐゴシック" charset="0"/>
              </a:rPr>
              <a:t>www.reddit.com</a:t>
            </a: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/r/</a:t>
            </a:r>
            <a:r>
              <a:rPr kumimoji="0" lang="en-US" sz="120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ＭＳ Ｐゴシック" charset="0"/>
              </a:rPr>
              <a:t>MapPorn</a:t>
            </a: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/comments/wzfk94/</a:t>
            </a:r>
            <a:r>
              <a:rPr kumimoji="0" lang="en-US" sz="120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ＭＳ Ｐゴシック" charset="0"/>
              </a:rPr>
              <a:t>jewish_refugees_from_muslim_countries</a:t>
            </a: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a:t>
            </a:r>
            <a:r>
              <a:rPr kumimoji="0" lang="en-US" sz="120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ＭＳ Ｐゴシック" charset="0"/>
              </a:rPr>
              <a:t>rdt</a:t>
            </a: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ar-JO" sz="2400" dirty="0">
                <a:effectLst/>
                <a:ea typeface="ＭＳ Ｐゴシック" charset="0"/>
              </a:rPr>
              <a:t>طرد اليهود من الأراضي العربية وإيران (1948-2021)</a:t>
            </a:r>
            <a:endParaRPr lang="en-US" sz="24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https://</a:t>
            </a:r>
            <a:r>
              <a:rPr kumimoji="0" lang="en-US" sz="120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ＭＳ Ｐゴシック" charset="0"/>
              </a:rPr>
              <a:t>www.gov.il</a:t>
            </a:r>
            <a:r>
              <a:rPr kumimoji="0" lang="en-US" sz="12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اليسار الأمريكي</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42796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ar-JO" sz="2400" dirty="0">
                <a:solidFill>
                  <a:schemeClr val="tx1"/>
                </a:solidFill>
                <a:effectLst/>
                <a:ea typeface="ＭＳ Ｐゴシック" charset="0"/>
              </a:rPr>
              <a:t>جرائم الكراهية في الولايات المتحدة لكل 100000 شخص تجاه مجموعات عرقية أو دينية في 2019</a:t>
            </a:r>
            <a:endParaRPr lang="en-US" sz="2400" dirty="0">
              <a:solidFill>
                <a:schemeClr val="tx1"/>
              </a:solidFill>
              <a:effectLst/>
              <a:ea typeface="ＭＳ Ｐゴシック" charset="0"/>
            </a:endParaRP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السود</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المسلمون</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361879"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20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www.aei.org</a:t>
            </a:r>
            <a:r>
              <a:rPr kumimoji="0" lang="en-US" sz="1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معاداة السامية في الولايات المتحدة الأمريكية</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7-25 تشرين أول 2023</a:t>
            </a:r>
            <a:r>
              <a:rPr lang="en-US" sz="4800" dirty="0">
                <a:effectLst>
                  <a:glow rad="127000">
                    <a:schemeClr val="tx1"/>
                  </a:glow>
                </a:effectLst>
                <a:ea typeface="ＭＳ Ｐゴシック" charset="0"/>
              </a:rPr>
              <a:t>)</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 الحوادث المعادية للسامية في الولايات المتحدة ارتفعت بنحو 400% منذ بدء الحرب بين إسرائيل وحماس</a:t>
            </a:r>
            <a:endParaRPr kumimoji="0" lang="en-US" sz="36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442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0" name="Text Box 3"/>
          <p:cNvSpPr txBox="1"/>
          <p:nvPr/>
        </p:nvSpPr>
        <p:spPr>
          <a:xfrm>
            <a:off x="502919" y="533399"/>
            <a:ext cx="8595361" cy="383951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8788" marR="0" lvl="0" indent="-444500" algn="ctr" defTabSz="914400" rtl="0" eaLnBrk="1" fontAlgn="auto" latinLnBrk="0" hangingPunct="0">
              <a:lnSpc>
                <a:spcPct val="100000"/>
              </a:lnSpc>
              <a:spcBef>
                <a:spcPts val="2100"/>
              </a:spcBef>
              <a:spcAft>
                <a:spcPts val="0"/>
              </a:spcAft>
              <a:buClrTx/>
              <a:buSzTx/>
              <a:buFontTx/>
              <a:buNone/>
              <a:defRPr sz="3600">
                <a:solidFill>
                  <a:srgbClr val="F1F7E9"/>
                </a:solidFill>
                <a:latin typeface="Arial"/>
                <a:ea typeface="Arial"/>
                <a:cs typeface="Arial"/>
                <a:sym typeface="Arial"/>
              </a:defRPr>
            </a:pPr>
            <a:r>
              <a:rPr kumimoji="0" lang="ar-JO"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458788" marR="0" lvl="0" indent="-444500"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marR="0" lvl="0" indent="-444500"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نحميا</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a:t>
            </a:r>
            <a:endParaRPr kumimoji="0" lang="en-US"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marR="0" lvl="0" indent="-444500"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42411421"/>
      </p:ext>
    </p:extLst>
  </p:cSld>
  <p:clrMapOvr>
    <a:masterClrMapping/>
  </p:clrMapOvr>
  <p:transition spd="slow">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كان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اليهود مكروهين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عبر التاريخ؟</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5719437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هناك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معركة بين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الجيوش البشرية؟</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93347"/>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8"/>
            <a:ext cx="5220071"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عدونا الحقيقي</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3995936" y="1245996"/>
            <a:ext cx="5148064"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البسوا سلاح الله الكامل لكي تقدروا أن تثبتوا ضد مكايد إبليس.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فإن مصارعتنا ليست مع دم ولحم بل مع الرؤساء مع السلاطين، مع ولاة العالم على ظلمة هذا الدهر، مع أجناد الشر الروحية في السماويات.</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أفسس 6: 11-12 </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715526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8094456" cy="2442426"/>
          </a:xfrm>
          <a:effectLst>
            <a:outerShdw blurRad="63500" dist="35921" dir="2700000" algn="ctr" rotWithShape="0">
              <a:schemeClr val="tx2">
                <a:alpha val="74998"/>
              </a:schemeClr>
            </a:outerShdw>
          </a:effectLst>
        </p:spPr>
        <p:txBody>
          <a:bodyPr anchor="ctr"/>
          <a:lstStyle/>
          <a:p>
            <a:pPr algn="r" rtl="1">
              <a:defRPr/>
            </a:pPr>
            <a:r>
              <a:rPr lang="ar-JO" sz="3600" dirty="0">
                <a:effectLst>
                  <a:glow rad="127000">
                    <a:schemeClr val="tx1"/>
                  </a:glow>
                </a:effectLst>
                <a:ea typeface="ＭＳ Ｐゴシック" charset="0"/>
              </a:rPr>
              <a:t>الشيطان: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يكره ما يحبه الله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 </a:t>
            </a:r>
            <a:r>
              <a:rPr lang="ar-JO" sz="3600" dirty="0">
                <a:effectLst>
                  <a:glow rad="127000">
                    <a:schemeClr val="tx1"/>
                  </a:glow>
                </a:effectLst>
                <a:ea typeface="ＭＳ Ｐゴシック" charset="0"/>
              </a:rPr>
              <a:t>يحب ما يكرهه الله</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أقيمت جلسة صلاة مشتركة عام 2016 في غوش عتصيون، بعد هجوم الحرق المتعمد في دوما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(مصدر الصورة: مارك إسرائيل سيليم/ذا جيروزاليم بوست)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https://www.jpost.com/israel-news/for-jewish-agency-israeli-arabs-an-increasing-priority-445642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ar-JO" sz="4000" b="1" dirty="0">
                <a:latin typeface="Times" panose="02020603050405020304" pitchFamily="18" charset="0"/>
                <a:cs typeface="Times" panose="02020603050405020304" pitchFamily="18" charset="0"/>
              </a:rPr>
              <a:t>تذكّرنا أستير كيف أن الله حمى اليهود عبر التاريخ</a:t>
            </a:r>
            <a:endParaRPr lang="en-US" sz="4000" b="1" dirty="0">
              <a:latin typeface="Times" panose="02020603050405020304" pitchFamily="18" charset="0"/>
              <a:cs typeface="Times" panose="02020603050405020304" pitchFamily="18" charset="0"/>
            </a:endParaRPr>
          </a:p>
        </p:txBody>
      </p:sp>
      <p:pic>
        <p:nvPicPr>
          <p:cNvPr id="2050" name="Picture 2">
            <a:extLst>
              <a:ext uri="{FF2B5EF4-FFF2-40B4-BE49-F238E27FC236}">
                <a16:creationId xmlns:a16="http://schemas.microsoft.com/office/drawing/2014/main" id="{E2B0EDC0-468F-0DF2-D84B-9F267A5C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167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1071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ar-JO" sz="4000" b="1" dirty="0">
                <a:latin typeface="Times" panose="02020603050405020304" pitchFamily="18" charset="0"/>
                <a:cs typeface="Times" panose="02020603050405020304" pitchFamily="18" charset="0"/>
              </a:rPr>
              <a:t>في أي جانب تقف أنت؟</a:t>
            </a:r>
            <a:br>
              <a:rPr lang="ar-JO" sz="4000" b="1" dirty="0">
                <a:latin typeface="Times" panose="02020603050405020304" pitchFamily="18" charset="0"/>
                <a:cs typeface="Times" panose="02020603050405020304" pitchFamily="18" charset="0"/>
              </a:rPr>
            </a:br>
            <a:r>
              <a:rPr lang="ar-JO" sz="4000" b="1" dirty="0">
                <a:latin typeface="Times" panose="02020603050405020304" pitchFamily="18" charset="0"/>
                <a:cs typeface="Times" panose="02020603050405020304" pitchFamily="18" charset="0"/>
              </a:rPr>
              <a:t>هل تقاوم أم تحمي اسرائيل؟</a:t>
            </a:r>
            <a:endParaRPr lang="en-US" sz="4000" b="1" dirty="0">
              <a:latin typeface="Times" panose="02020603050405020304" pitchFamily="18" charset="0"/>
              <a:cs typeface="Times" panose="02020603050405020304" pitchFamily="18" charset="0"/>
            </a:endParaRPr>
          </a:p>
        </p:txBody>
      </p:sp>
      <p:pic>
        <p:nvPicPr>
          <p:cNvPr id="2052" name="Picture 4">
            <a:extLst>
              <a:ext uri="{FF2B5EF4-FFF2-40B4-BE49-F238E27FC236}">
                <a16:creationId xmlns:a16="http://schemas.microsoft.com/office/drawing/2014/main" id="{76ABE6AB-BB9B-8BBB-95E2-705316E6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167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3258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031E6-9C08-9CCA-FF17-6445A25B8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 r="6392"/>
          <a:stretch/>
        </p:blipFill>
        <p:spPr bwMode="auto">
          <a:xfrm>
            <a:off x="0" y="24445"/>
            <a:ext cx="9143999" cy="6794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61841"/>
            <a:ext cx="9144000" cy="1657228"/>
          </a:xfrm>
        </p:spPr>
        <p:txBody>
          <a:bodyPr/>
          <a:lstStyle/>
          <a:p>
            <a:pPr>
              <a:defRPr/>
            </a:pPr>
            <a:r>
              <a:rPr lang="ar-JO" sz="4000" b="1" dirty="0">
                <a:latin typeface="Times" panose="02020603050405020304" pitchFamily="18" charset="0"/>
                <a:cs typeface="Times" panose="02020603050405020304" pitchFamily="18" charset="0"/>
              </a:rPr>
              <a:t>قف مع كلمة الله</a:t>
            </a:r>
            <a:endParaRPr lang="en-US" sz="40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8327726"/>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هناك جنس واحد فقط</a:t>
            </a:r>
            <a:endParaRPr lang="en-US" dirty="0">
              <a:effectLst>
                <a:glow rad="127000">
                  <a:schemeClr val="tx1"/>
                </a:glow>
              </a:effectLst>
              <a:ea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2001078"/>
            <a:ext cx="9144000" cy="5311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ـــــ الجنس البشري</a:t>
            </a:r>
            <a:endParaRPr kumimoji="0" lang="en-US" sz="54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يقبل الله كل الأعراق</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علينا أن نفعل مثله</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1" name="Title 1"/>
          <p:cNvSpPr txBox="1">
            <a:spLocks noGrp="1"/>
          </p:cNvSpPr>
          <p:nvPr>
            <p:ph type="title"/>
          </p:nvPr>
        </p:nvSpPr>
        <p:spPr>
          <a:xfrm>
            <a:off x="9144000" y="1417638"/>
            <a:ext cx="2678114" cy="2522537"/>
          </a:xfrm>
          <a:prstGeom prst="rect">
            <a:avLst/>
          </a:prstGeom>
        </p:spPr>
        <p:txBody>
          <a:bodyPr/>
          <a:lstStyle/>
          <a:p>
            <a:r>
              <a:t>Black</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3"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0" name="Text Box 3"/>
          <p:cNvSpPr txBox="1"/>
          <p:nvPr/>
        </p:nvSpPr>
        <p:spPr>
          <a:xfrm>
            <a:off x="502919" y="533399"/>
            <a:ext cx="8595361" cy="334707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8788" marR="0" lvl="0" indent="-458788" algn="ctr" defTabSz="914400" rtl="0" eaLnBrk="1" fontAlgn="auto" latinLnBrk="0" hangingPunct="0">
              <a:lnSpc>
                <a:spcPct val="100000"/>
              </a:lnSpc>
              <a:spcBef>
                <a:spcPts val="2100"/>
              </a:spcBef>
              <a:spcAft>
                <a:spcPts val="0"/>
              </a:spcAft>
              <a:buClrTx/>
              <a:buSzTx/>
              <a:buFontTx/>
              <a:buNone/>
              <a:defRPr sz="3600">
                <a:solidFill>
                  <a:srgbClr val="F1F7E9"/>
                </a:solidFill>
                <a:latin typeface="Arial"/>
                <a:ea typeface="Arial"/>
                <a:cs typeface="Arial"/>
                <a:sym typeface="Arial"/>
              </a:defRPr>
            </a:pPr>
            <a:r>
              <a:rPr kumimoji="0" lang="ar-JO"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458788" marR="0" lvl="0" indent="-458788"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marR="0" lvl="0" indent="-458788" algn="r" defTabSz="914400" rtl="1" eaLnBrk="1" fontAlgn="auto" latinLnBrk="0" hangingPunct="0">
              <a:lnSpc>
                <a:spcPct val="100000"/>
              </a:lnSpc>
              <a:spcBef>
                <a:spcPts val="1900"/>
              </a:spcBef>
              <a:spcAft>
                <a:spcPts val="0"/>
              </a:spcAft>
              <a:buClrTx/>
              <a:buSzPct val="100000"/>
              <a:buFontTx/>
              <a:buNone/>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نحميا</a:t>
            </a: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a:t>
            </a:r>
            <a:endParaRPr kumimoji="0" lang="en-US"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458788" indent="-458788" algn="r" rtl="1">
              <a:spcBef>
                <a:spcPts val="1900"/>
              </a:spcBef>
              <a:buSzPct val="100000"/>
              <a:defRPr sz="3200">
                <a:solidFill>
                  <a:srgbClr val="F1F7E9"/>
                </a:solidFill>
                <a:latin typeface="Arial"/>
                <a:ea typeface="Arial"/>
                <a:cs typeface="Arial"/>
                <a:sym typeface="Arial"/>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a:t>
            </a:r>
            <a:r>
              <a:rPr kumimoji="0" lang="el-GR"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lang="ar-SA" sz="3200" u="sng">
                <a:latin typeface="Arial" panose="020B0604020202020204" pitchFamily="34" charset="0"/>
                <a:cs typeface="Arial" panose="020B0604020202020204" pitchFamily="34" charset="0"/>
                <a:sym typeface="Arial"/>
              </a:rPr>
              <a:t>الهيكل</a:t>
            </a: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بينما يركز نحميا على إعادة بناء </a:t>
            </a:r>
            <a:r>
              <a:rPr lang="ar-SA" sz="3200" u="sng">
                <a:latin typeface="Arial" panose="020B0604020202020204" pitchFamily="34" charset="0"/>
                <a:cs typeface="Arial" panose="020B0604020202020204" pitchFamily="34" charset="0"/>
                <a:sym typeface="Arial"/>
              </a:rPr>
              <a:t>الأسوار</a:t>
            </a:r>
            <a:r>
              <a:rPr kumimoji="0" lang="ar-JO"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يركز كل منهما على إصلاح </a:t>
            </a:r>
            <a:r>
              <a:rPr lang="ar-SA" sz="3200" u="sng">
                <a:latin typeface="Arial" panose="020B0604020202020204" pitchFamily="34" charset="0"/>
                <a:cs typeface="Arial" panose="020B0604020202020204" pitchFamily="34" charset="0"/>
                <a:sym typeface="Arial"/>
              </a:rPr>
              <a:t>الشعب</a:t>
            </a: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350073272"/>
      </p:ext>
    </p:extLst>
  </p:cSld>
  <p:clrMapOvr>
    <a:masterClrMapping/>
  </p:clrMapOvr>
  <p:transition spd="slow">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5"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sp>
        <p:nvSpPr>
          <p:cNvPr id="2596" name="Rectangle 3"/>
          <p:cNvSpPr txBox="1">
            <a:spLocks noGrp="1"/>
          </p:cNvSpPr>
          <p:nvPr>
            <p:ph type="title"/>
          </p:nvPr>
        </p:nvSpPr>
        <p:spPr>
          <a:xfrm>
            <a:off x="419100" y="533400"/>
            <a:ext cx="2933700" cy="5486400"/>
          </a:xfrm>
          <a:prstGeom prst="rect">
            <a:avLst/>
          </a:prstGeom>
        </p:spPr>
        <p:txBody>
          <a:bodyPr/>
          <a:lstStyle>
            <a:lvl1pPr algn="ctr">
              <a:defRPr b="0" i="0">
                <a:effectLst>
                  <a:outerShdw blurRad="38100" dist="38100" dir="2700000" rotWithShape="0">
                    <a:srgbClr val="000000"/>
                  </a:outerShdw>
                </a:effectLst>
                <a:latin typeface="Arial Black"/>
                <a:ea typeface="Arial Black"/>
                <a:cs typeface="Arial Black"/>
                <a:sym typeface="Arial Black"/>
              </a:defRPr>
            </a:lvl1pPr>
          </a:lstStyle>
          <a:p>
            <a:r>
              <a:rPr lang="ar-JO" b="1" dirty="0">
                <a:latin typeface="Arial" panose="020B0604020202020204" pitchFamily="34" charset="0"/>
                <a:cs typeface="Arial" panose="020B0604020202020204" pitchFamily="34" charset="0"/>
              </a:rPr>
              <a:t>أين تقع       قصة أستير</a:t>
            </a:r>
            <a:br>
              <a:rPr lang="ar-SA"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في تاريخ    العهد القديم؟</a:t>
            </a:r>
            <a:endParaRPr b="1" dirty="0">
              <a:latin typeface="Arial" panose="020B0604020202020204" pitchFamily="34" charset="0"/>
              <a:cs typeface="Arial" panose="020B0604020202020204" pitchFamily="34" charset="0"/>
            </a:endParaRPr>
          </a:p>
        </p:txBody>
      </p:sp>
      <p:pic>
        <p:nvPicPr>
          <p:cNvPr id="2597" name="Picture 8" descr="Picture 8"/>
          <p:cNvPicPr>
            <a:picLocks noChangeAspect="1"/>
          </p:cNvPicPr>
          <p:nvPr/>
        </p:nvPicPr>
        <p:blipFill>
          <a:blip r:embed="rId2" cstate="print"/>
          <a:stretch>
            <a:fillRect/>
          </a:stretch>
        </p:blipFill>
        <p:spPr>
          <a:xfrm>
            <a:off x="3657600" y="-36513"/>
            <a:ext cx="5562600" cy="697071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9" name="Rectangle 2"/>
          <p:cNvSpPr/>
          <p:nvPr/>
        </p:nvSpPr>
        <p:spPr>
          <a:xfrm>
            <a:off x="0" y="0"/>
            <a:ext cx="9448800" cy="6858000"/>
          </a:xfrm>
          <a:prstGeom prst="rect">
            <a:avLst/>
          </a:prstGeom>
          <a:blipFill>
            <a:blip r:embed="rId2" cstate="print"/>
          </a:blipFill>
          <a:ln>
            <a:solidFill>
              <a:srgbClr val="EAE8E2"/>
            </a:solidFill>
            <a:miter/>
          </a:ln>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0" name="Oval 4"/>
          <p:cNvSpPr/>
          <p:nvPr/>
        </p:nvSpPr>
        <p:spPr>
          <a:xfrm>
            <a:off x="-3810000" y="1616075"/>
            <a:ext cx="4419600" cy="4267200"/>
          </a:xfrm>
          <a:prstGeom prst="ellipse">
            <a:avLst/>
          </a:prstGeom>
          <a:gradFill>
            <a:gsLst>
              <a:gs pos="0">
                <a:srgbClr val="FFFF00"/>
              </a:gs>
              <a:gs pos="50000">
                <a:srgbClr val="A38D77"/>
              </a:gs>
              <a:gs pos="100000">
                <a:srgbClr val="FFFF00"/>
              </a:gs>
            </a:gsLst>
            <a:lin ang="5400000"/>
          </a:gradFill>
          <a:ln>
            <a:solidFill>
              <a:srgbClr val="EAE8E2"/>
            </a:solidFill>
          </a:ln>
          <a:effectLst>
            <a:outerShdw blurRad="63500" dist="38099" dir="2700000" rotWithShape="0">
              <a:srgbClr val="EAE8E2">
                <a:alpha val="74998"/>
              </a:srgbClr>
            </a:outerShdw>
          </a:effectLst>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1" name="Oval 5"/>
          <p:cNvSpPr/>
          <p:nvPr/>
        </p:nvSpPr>
        <p:spPr>
          <a:xfrm>
            <a:off x="8610600" y="1616075"/>
            <a:ext cx="4419600" cy="4267200"/>
          </a:xfrm>
          <a:prstGeom prst="ellipse">
            <a:avLst/>
          </a:prstGeom>
          <a:gradFill>
            <a:gsLst>
              <a:gs pos="0">
                <a:srgbClr val="FFFF00"/>
              </a:gs>
              <a:gs pos="50000">
                <a:srgbClr val="A38D77"/>
              </a:gs>
              <a:gs pos="100000">
                <a:srgbClr val="FFFF00"/>
              </a:gs>
            </a:gsLst>
            <a:lin ang="5400000"/>
          </a:gradFill>
          <a:ln>
            <a:solidFill>
              <a:srgbClr val="EAE8E2"/>
            </a:solidFill>
          </a:ln>
          <a:effectLst>
            <a:outerShdw blurRad="63500" dist="38099" dir="2700000" rotWithShape="0">
              <a:srgbClr val="EAE8E2">
                <a:alpha val="74998"/>
              </a:srgbClr>
            </a:outerShdw>
          </a:effectLst>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2" name="Line 6"/>
          <p:cNvSpPr/>
          <p:nvPr/>
        </p:nvSpPr>
        <p:spPr>
          <a:xfrm flipH="1">
            <a:off x="1447799" y="3429000"/>
            <a:ext cx="1" cy="835025"/>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3" name="Line 7"/>
          <p:cNvSpPr/>
          <p:nvPr/>
        </p:nvSpPr>
        <p:spPr>
          <a:xfrm>
            <a:off x="2486025" y="3425825"/>
            <a:ext cx="0" cy="838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4" name="Line 8"/>
          <p:cNvSpPr/>
          <p:nvPr/>
        </p:nvSpPr>
        <p:spPr>
          <a:xfrm>
            <a:off x="3524250" y="3044825"/>
            <a:ext cx="0" cy="1219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5" name="Line 9"/>
          <p:cNvSpPr/>
          <p:nvPr/>
        </p:nvSpPr>
        <p:spPr>
          <a:xfrm>
            <a:off x="4562475" y="2574925"/>
            <a:ext cx="0" cy="16891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6" name="Line 10"/>
          <p:cNvSpPr/>
          <p:nvPr/>
        </p:nvSpPr>
        <p:spPr>
          <a:xfrm flipH="1">
            <a:off x="5601970" y="2149475"/>
            <a:ext cx="1" cy="211455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7" name="Line 11"/>
          <p:cNvSpPr/>
          <p:nvPr/>
        </p:nvSpPr>
        <p:spPr>
          <a:xfrm>
            <a:off x="6638925" y="3149600"/>
            <a:ext cx="0" cy="1114425"/>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8" name="Line 12"/>
          <p:cNvSpPr/>
          <p:nvPr/>
        </p:nvSpPr>
        <p:spPr>
          <a:xfrm>
            <a:off x="7677150" y="3425825"/>
            <a:ext cx="0" cy="838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grpSp>
        <p:nvGrpSpPr>
          <p:cNvPr id="2611" name="Group 13"/>
          <p:cNvGrpSpPr/>
          <p:nvPr/>
        </p:nvGrpSpPr>
        <p:grpSpPr>
          <a:xfrm>
            <a:off x="457200" y="3825875"/>
            <a:ext cx="8229600" cy="0"/>
            <a:chOff x="0" y="0"/>
            <a:chExt cx="8229600" cy="0"/>
          </a:xfrm>
        </p:grpSpPr>
        <p:sp>
          <p:nvSpPr>
            <p:cNvPr id="2609" name="Line 14"/>
            <p:cNvSpPr/>
            <p:nvPr/>
          </p:nvSpPr>
          <p:spPr>
            <a:xfrm>
              <a:off x="1495425" y="0"/>
              <a:ext cx="6010275" cy="0"/>
            </a:xfrm>
            <a:prstGeom prst="line">
              <a:avLst/>
            </a:prstGeom>
            <a:noFill/>
            <a:ln w="76200" cap="flat">
              <a:solidFill>
                <a:srgbClr val="FF0000"/>
              </a:solidFill>
              <a:prstDash val="solid"/>
              <a:round/>
            </a:ln>
            <a:effectLst>
              <a:outerShdw blurRad="63500" dist="38099" dir="2700000" rotWithShape="0">
                <a:srgbClr val="EAE8E2">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10" name="Line 15"/>
            <p:cNvSpPr/>
            <p:nvPr/>
          </p:nvSpPr>
          <p:spPr>
            <a:xfrm>
              <a:off x="0" y="0"/>
              <a:ext cx="8229600" cy="0"/>
            </a:xfrm>
            <a:prstGeom prst="line">
              <a:avLst/>
            </a:prstGeom>
            <a:noFill/>
            <a:ln w="76200" cap="flat">
              <a:solidFill>
                <a:srgbClr val="FF0000"/>
              </a:solidFill>
              <a:prstDash val="sysDot"/>
              <a:round/>
            </a:ln>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618" name="Group 16"/>
          <p:cNvGrpSpPr/>
          <p:nvPr/>
        </p:nvGrpSpPr>
        <p:grpSpPr>
          <a:xfrm>
            <a:off x="2331720" y="4435475"/>
            <a:ext cx="5490211" cy="1569658"/>
            <a:chOff x="0" y="0"/>
            <a:chExt cx="5490210" cy="1569657"/>
          </a:xfrm>
        </p:grpSpPr>
        <p:sp>
          <p:nvSpPr>
            <p:cNvPr id="2612" name="Text Box 17"/>
            <p:cNvSpPr txBox="1"/>
            <p:nvPr/>
          </p:nvSpPr>
          <p:spPr>
            <a:xfrm>
              <a:off x="41338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13" name="Text Box 18"/>
            <p:cNvSpPr txBox="1"/>
            <p:nvPr/>
          </p:nvSpPr>
          <p:spPr>
            <a:xfrm>
              <a:off x="52006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14" name="Text Box 19"/>
            <p:cNvSpPr txBox="1"/>
            <p:nvPr/>
          </p:nvSpPr>
          <p:spPr>
            <a:xfrm>
              <a:off x="3143250" y="0"/>
              <a:ext cx="289560" cy="461663"/>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0</a:t>
              </a:r>
              <a:endParaRPr dirty="0">
                <a:latin typeface="Arial" panose="020B0604020202020204" pitchFamily="34" charset="0"/>
                <a:cs typeface="Arial" panose="020B0604020202020204" pitchFamily="34" charset="0"/>
              </a:endParaRPr>
            </a:p>
          </p:txBody>
        </p:sp>
        <p:sp>
          <p:nvSpPr>
            <p:cNvPr id="2615" name="Text Box 20"/>
            <p:cNvSpPr txBox="1"/>
            <p:nvPr/>
          </p:nvSpPr>
          <p:spPr>
            <a:xfrm>
              <a:off x="20764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16" name="Text Box 21"/>
            <p:cNvSpPr txBox="1"/>
            <p:nvPr/>
          </p:nvSpPr>
          <p:spPr>
            <a:xfrm>
              <a:off x="10858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17" name="Text Box 22"/>
            <p:cNvSpPr txBox="1"/>
            <p:nvPr/>
          </p:nvSpPr>
          <p:spPr>
            <a:xfrm>
              <a:off x="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3000</a:t>
              </a:r>
              <a:endParaRPr dirty="0">
                <a:latin typeface="Arial" panose="020B0604020202020204" pitchFamily="34" charset="0"/>
                <a:cs typeface="Arial" panose="020B0604020202020204" pitchFamily="34" charset="0"/>
              </a:endParaRPr>
            </a:p>
          </p:txBody>
        </p:sp>
      </p:grpSp>
      <p:sp>
        <p:nvSpPr>
          <p:cNvPr id="2619" name="Text Box 23"/>
          <p:cNvSpPr txBox="1"/>
          <p:nvPr/>
        </p:nvSpPr>
        <p:spPr>
          <a:xfrm>
            <a:off x="426719" y="2743200"/>
            <a:ext cx="2346962"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الطوفان</a:t>
            </a:r>
            <a:endParaRPr dirty="0">
              <a:latin typeface="Arial" panose="020B0604020202020204" pitchFamily="34" charset="0"/>
              <a:cs typeface="Arial" panose="020B0604020202020204" pitchFamily="34" charset="0"/>
            </a:endParaRPr>
          </a:p>
        </p:txBody>
      </p:sp>
      <p:sp>
        <p:nvSpPr>
          <p:cNvPr id="2620" name="Text Box 24"/>
          <p:cNvSpPr txBox="1"/>
          <p:nvPr/>
        </p:nvSpPr>
        <p:spPr>
          <a:xfrm>
            <a:off x="-563881" y="5591175"/>
            <a:ext cx="318516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a:t>
            </a:r>
            <a:endParaRPr dirty="0">
              <a:latin typeface="Arial" panose="020B0604020202020204" pitchFamily="34" charset="0"/>
              <a:cs typeface="Arial" panose="020B0604020202020204" pitchFamily="34" charset="0"/>
            </a:endParaRPr>
          </a:p>
        </p:txBody>
      </p:sp>
      <p:sp>
        <p:nvSpPr>
          <p:cNvPr id="2621" name="Text Box 25"/>
          <p:cNvSpPr txBox="1"/>
          <p:nvPr/>
        </p:nvSpPr>
        <p:spPr>
          <a:xfrm>
            <a:off x="2407920" y="2438400"/>
            <a:ext cx="22707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إبراهيم</a:t>
            </a:r>
            <a:endParaRPr dirty="0">
              <a:latin typeface="Arial" panose="020B0604020202020204" pitchFamily="34" charset="0"/>
              <a:cs typeface="Arial" panose="020B0604020202020204" pitchFamily="34" charset="0"/>
            </a:endParaRPr>
          </a:p>
        </p:txBody>
      </p:sp>
      <p:sp>
        <p:nvSpPr>
          <p:cNvPr id="2622" name="Text Box 26"/>
          <p:cNvSpPr txBox="1"/>
          <p:nvPr/>
        </p:nvSpPr>
        <p:spPr>
          <a:xfrm>
            <a:off x="4617720" y="1568450"/>
            <a:ext cx="19659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يسوع</a:t>
            </a:r>
            <a:endParaRPr dirty="0">
              <a:latin typeface="Arial" panose="020B0604020202020204" pitchFamily="34" charset="0"/>
              <a:cs typeface="Arial" panose="020B0604020202020204" pitchFamily="34" charset="0"/>
            </a:endParaRPr>
          </a:p>
        </p:txBody>
      </p:sp>
      <p:sp>
        <p:nvSpPr>
          <p:cNvPr id="2623" name="Text Box 27"/>
          <p:cNvSpPr txBox="1"/>
          <p:nvPr/>
        </p:nvSpPr>
        <p:spPr>
          <a:xfrm>
            <a:off x="6827519" y="2667000"/>
            <a:ext cx="16611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اليوم</a:t>
            </a:r>
            <a:endParaRPr dirty="0">
              <a:latin typeface="Arial" panose="020B0604020202020204" pitchFamily="34" charset="0"/>
              <a:cs typeface="Arial" panose="020B0604020202020204" pitchFamily="34" charset="0"/>
            </a:endParaRPr>
          </a:p>
        </p:txBody>
      </p:sp>
      <p:sp>
        <p:nvSpPr>
          <p:cNvPr id="2624" name="Text Box 28"/>
          <p:cNvSpPr txBox="1"/>
          <p:nvPr/>
        </p:nvSpPr>
        <p:spPr>
          <a:xfrm>
            <a:off x="6751319" y="5591175"/>
            <a:ext cx="2346961"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    الجديدة</a:t>
            </a:r>
            <a:endParaRPr dirty="0">
              <a:latin typeface="Arial" panose="020B0604020202020204" pitchFamily="34" charset="0"/>
              <a:cs typeface="Arial" panose="020B0604020202020204" pitchFamily="34" charset="0"/>
            </a:endParaRPr>
          </a:p>
        </p:txBody>
      </p:sp>
      <p:grpSp>
        <p:nvGrpSpPr>
          <p:cNvPr id="2627" name="Group 29"/>
          <p:cNvGrpSpPr/>
          <p:nvPr/>
        </p:nvGrpSpPr>
        <p:grpSpPr>
          <a:xfrm>
            <a:off x="5715000" y="3429000"/>
            <a:ext cx="1828800" cy="762000"/>
            <a:chOff x="0" y="0"/>
            <a:chExt cx="1828800" cy="762000"/>
          </a:xfrm>
        </p:grpSpPr>
        <p:sp>
          <p:nvSpPr>
            <p:cNvPr id="2625" name="Oval 30"/>
            <p:cNvSpPr/>
            <p:nvPr/>
          </p:nvSpPr>
          <p:spPr>
            <a:xfrm>
              <a:off x="0" y="0"/>
              <a:ext cx="1828800" cy="762000"/>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26" name="Text Box 31"/>
            <p:cNvSpPr txBox="1"/>
            <p:nvPr/>
          </p:nvSpPr>
          <p:spPr>
            <a:xfrm>
              <a:off x="160020" y="76200"/>
              <a:ext cx="1508761" cy="523218"/>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الكنيسة</a:t>
              </a:r>
              <a:endParaRPr dirty="0">
                <a:latin typeface="Arial" panose="020B0604020202020204" pitchFamily="34" charset="0"/>
                <a:cs typeface="Arial" panose="020B0604020202020204" pitchFamily="34" charset="0"/>
              </a:endParaRPr>
            </a:p>
          </p:txBody>
        </p:sp>
      </p:grpSp>
      <p:grpSp>
        <p:nvGrpSpPr>
          <p:cNvPr id="2630" name="Group 32"/>
          <p:cNvGrpSpPr/>
          <p:nvPr/>
        </p:nvGrpSpPr>
        <p:grpSpPr>
          <a:xfrm>
            <a:off x="4524375" y="3200399"/>
            <a:ext cx="1152528" cy="609601"/>
            <a:chOff x="0" y="0"/>
            <a:chExt cx="1152526" cy="609600"/>
          </a:xfrm>
        </p:grpSpPr>
        <p:sp>
          <p:nvSpPr>
            <p:cNvPr id="2628" name="Oval 33"/>
            <p:cNvSpPr/>
            <p:nvPr/>
          </p:nvSpPr>
          <p:spPr>
            <a:xfrm>
              <a:off x="0" y="0"/>
              <a:ext cx="1152526" cy="609600"/>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29" name="Text Box 34"/>
            <p:cNvSpPr txBox="1"/>
            <p:nvPr/>
          </p:nvSpPr>
          <p:spPr>
            <a:xfrm>
              <a:off x="12382" y="0"/>
              <a:ext cx="1127761" cy="52321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الملوك</a:t>
              </a:r>
              <a:endParaRPr dirty="0">
                <a:latin typeface="Arial" panose="020B0604020202020204" pitchFamily="34" charset="0"/>
                <a:cs typeface="Arial" panose="020B0604020202020204" pitchFamily="34" charset="0"/>
              </a:endParaRPr>
            </a:p>
          </p:txBody>
        </p:sp>
      </p:grpSp>
      <p:grpSp>
        <p:nvGrpSpPr>
          <p:cNvPr id="2633" name="Group 35"/>
          <p:cNvGrpSpPr/>
          <p:nvPr/>
        </p:nvGrpSpPr>
        <p:grpSpPr>
          <a:xfrm>
            <a:off x="3398520" y="3763962"/>
            <a:ext cx="1280162" cy="655640"/>
            <a:chOff x="0" y="0"/>
            <a:chExt cx="1280161" cy="655638"/>
          </a:xfrm>
        </p:grpSpPr>
        <p:sp>
          <p:nvSpPr>
            <p:cNvPr id="2631" name="Oval 36"/>
            <p:cNvSpPr/>
            <p:nvPr/>
          </p:nvSpPr>
          <p:spPr>
            <a:xfrm>
              <a:off x="63817" y="46037"/>
              <a:ext cx="1152527" cy="609601"/>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2" name="Text Box 37"/>
            <p:cNvSpPr txBox="1"/>
            <p:nvPr/>
          </p:nvSpPr>
          <p:spPr>
            <a:xfrm>
              <a:off x="0" y="0"/>
              <a:ext cx="1280161" cy="523216"/>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الأسباط</a:t>
              </a:r>
              <a:endParaRPr dirty="0">
                <a:latin typeface="Arial" panose="020B0604020202020204" pitchFamily="34" charset="0"/>
                <a:cs typeface="Arial" panose="020B0604020202020204" pitchFamily="34" charset="0"/>
              </a:endParaRPr>
            </a:p>
          </p:txBody>
        </p:sp>
      </p:grpSp>
      <p:sp>
        <p:nvSpPr>
          <p:cNvPr id="2634" name="Text Box 39"/>
          <p:cNvSpPr txBox="1"/>
          <p:nvPr/>
        </p:nvSpPr>
        <p:spPr>
          <a:xfrm>
            <a:off x="3474720" y="1981200"/>
            <a:ext cx="21183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داود</a:t>
            </a:r>
            <a:endParaRPr dirty="0">
              <a:latin typeface="Arial" panose="020B0604020202020204" pitchFamily="34" charset="0"/>
              <a:cs typeface="Arial" panose="020B0604020202020204" pitchFamily="34" charset="0"/>
            </a:endParaRPr>
          </a:p>
        </p:txBody>
      </p:sp>
      <p:sp>
        <p:nvSpPr>
          <p:cNvPr id="2635" name="AutoShape 3"/>
          <p:cNvSpPr/>
          <p:nvPr/>
        </p:nvSpPr>
        <p:spPr>
          <a:xfrm>
            <a:off x="4800600" y="1143000"/>
            <a:ext cx="533400" cy="21050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FF"/>
          </a:solidFill>
          <a:ln>
            <a:solidFill>
              <a:srgbClr val="EAE8E2"/>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6" name="Text Box 38"/>
          <p:cNvSpPr txBox="1"/>
          <p:nvPr/>
        </p:nvSpPr>
        <p:spPr>
          <a:xfrm>
            <a:off x="2750820" y="365125"/>
            <a:ext cx="4632960"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00FFFF"/>
                </a:solidFill>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lang="ar-SA"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1000"/>
                                  </p:stCondLst>
                                  <p:iterate>
                                    <p:tmAbs val="0"/>
                                  </p:iterate>
                                  <p:childTnLst>
                                    <p:set>
                                      <p:cBhvr>
                                        <p:cTn id="6" fill="hold"/>
                                        <p:tgtEl>
                                          <p:spTgt spid="2635"/>
                                        </p:tgtEl>
                                        <p:attrNameLst>
                                          <p:attrName>style.visibility</p:attrName>
                                        </p:attrNameLst>
                                      </p:cBhvr>
                                      <p:to>
                                        <p:strVal val="visible"/>
                                      </p:to>
                                    </p:set>
                                    <p:animEffect transition="in" filter="wipe(up)">
                                      <p:cBhvr>
                                        <p:cTn id="7" dur="500"/>
                                        <p:tgtEl>
                                          <p:spTgt spid="2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9" name="Oval 3"/>
          <p:cNvSpPr/>
          <p:nvPr/>
        </p:nvSpPr>
        <p:spPr>
          <a:xfrm>
            <a:off x="-3810000" y="1616075"/>
            <a:ext cx="4419600" cy="4267200"/>
          </a:xfrm>
          <a:prstGeom prst="ellipse">
            <a:avLst/>
          </a:prstGeom>
          <a:gradFill>
            <a:gsLst>
              <a:gs pos="0">
                <a:srgbClr val="FFFF00"/>
              </a:gs>
              <a:gs pos="50000">
                <a:schemeClr val="accent2"/>
              </a:gs>
              <a:gs pos="100000">
                <a:srgbClr val="FFFF00"/>
              </a:gs>
            </a:gsLst>
            <a:lin ang="5400000"/>
          </a:gradFill>
          <a:ln>
            <a:solidFill>
              <a:srgbClr val="003300"/>
            </a:solidFill>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40" name="Oval 4"/>
          <p:cNvSpPr/>
          <p:nvPr/>
        </p:nvSpPr>
        <p:spPr>
          <a:xfrm>
            <a:off x="8610600" y="1616075"/>
            <a:ext cx="4419600" cy="4267200"/>
          </a:xfrm>
          <a:prstGeom prst="ellipse">
            <a:avLst/>
          </a:prstGeom>
          <a:gradFill>
            <a:gsLst>
              <a:gs pos="0">
                <a:srgbClr val="FFFF00"/>
              </a:gs>
              <a:gs pos="50000">
                <a:schemeClr val="accent2"/>
              </a:gs>
              <a:gs pos="100000">
                <a:srgbClr val="FFFF00"/>
              </a:gs>
            </a:gsLst>
            <a:lin ang="5400000"/>
          </a:gradFill>
          <a:ln>
            <a:solidFill>
              <a:srgbClr val="003300"/>
            </a:solidFill>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41" name="Line 5"/>
          <p:cNvSpPr/>
          <p:nvPr/>
        </p:nvSpPr>
        <p:spPr>
          <a:xfrm flipH="1">
            <a:off x="1447799" y="3429000"/>
            <a:ext cx="1" cy="835025"/>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2" name="Line 6"/>
          <p:cNvSpPr/>
          <p:nvPr/>
        </p:nvSpPr>
        <p:spPr>
          <a:xfrm>
            <a:off x="2486025" y="3425825"/>
            <a:ext cx="0" cy="838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3" name="Line 7"/>
          <p:cNvSpPr/>
          <p:nvPr/>
        </p:nvSpPr>
        <p:spPr>
          <a:xfrm>
            <a:off x="3524250" y="3044825"/>
            <a:ext cx="0" cy="1219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4" name="Line 8"/>
          <p:cNvSpPr/>
          <p:nvPr/>
        </p:nvSpPr>
        <p:spPr>
          <a:xfrm>
            <a:off x="4562475" y="2574925"/>
            <a:ext cx="0" cy="16891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5" name="Line 9"/>
          <p:cNvSpPr/>
          <p:nvPr/>
        </p:nvSpPr>
        <p:spPr>
          <a:xfrm flipH="1">
            <a:off x="5601970" y="2149475"/>
            <a:ext cx="1" cy="211455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6" name="Line 10"/>
          <p:cNvSpPr/>
          <p:nvPr/>
        </p:nvSpPr>
        <p:spPr>
          <a:xfrm>
            <a:off x="6638925" y="3149600"/>
            <a:ext cx="0" cy="1114425"/>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7" name="Line 11"/>
          <p:cNvSpPr/>
          <p:nvPr/>
        </p:nvSpPr>
        <p:spPr>
          <a:xfrm>
            <a:off x="7677150" y="3425825"/>
            <a:ext cx="0" cy="838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grpSp>
        <p:nvGrpSpPr>
          <p:cNvPr id="2650" name="Group 12"/>
          <p:cNvGrpSpPr/>
          <p:nvPr/>
        </p:nvGrpSpPr>
        <p:grpSpPr>
          <a:xfrm>
            <a:off x="457200" y="3825875"/>
            <a:ext cx="8229600" cy="0"/>
            <a:chOff x="0" y="0"/>
            <a:chExt cx="8229600" cy="0"/>
          </a:xfrm>
        </p:grpSpPr>
        <p:sp>
          <p:nvSpPr>
            <p:cNvPr id="2648" name="Line 13"/>
            <p:cNvSpPr/>
            <p:nvPr/>
          </p:nvSpPr>
          <p:spPr>
            <a:xfrm>
              <a:off x="1495425" y="0"/>
              <a:ext cx="6010275" cy="0"/>
            </a:xfrm>
            <a:prstGeom prst="line">
              <a:avLst/>
            </a:prstGeom>
            <a:noFill/>
            <a:ln w="76200" cap="flat">
              <a:solidFill>
                <a:srgbClr val="FF0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49" name="Line 14"/>
            <p:cNvSpPr/>
            <p:nvPr/>
          </p:nvSpPr>
          <p:spPr>
            <a:xfrm>
              <a:off x="0" y="0"/>
              <a:ext cx="8229600" cy="0"/>
            </a:xfrm>
            <a:prstGeom prst="line">
              <a:avLst/>
            </a:prstGeom>
            <a:noFill/>
            <a:ln w="76200" cap="flat">
              <a:solidFill>
                <a:srgbClr val="FF0000"/>
              </a:solidFill>
              <a:prstDash val="sysDot"/>
              <a:round/>
            </a:ln>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657" name="Group 15"/>
          <p:cNvGrpSpPr/>
          <p:nvPr/>
        </p:nvGrpSpPr>
        <p:grpSpPr>
          <a:xfrm>
            <a:off x="2331720" y="4435475"/>
            <a:ext cx="5490211" cy="1569658"/>
            <a:chOff x="0" y="0"/>
            <a:chExt cx="5490210" cy="1569657"/>
          </a:xfrm>
        </p:grpSpPr>
        <p:sp>
          <p:nvSpPr>
            <p:cNvPr id="2651" name="Text Box 16"/>
            <p:cNvSpPr txBox="1"/>
            <p:nvPr/>
          </p:nvSpPr>
          <p:spPr>
            <a:xfrm>
              <a:off x="41338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52" name="Text Box 17"/>
            <p:cNvSpPr txBox="1"/>
            <p:nvPr/>
          </p:nvSpPr>
          <p:spPr>
            <a:xfrm>
              <a:off x="52006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53" name="Text Box 18"/>
            <p:cNvSpPr txBox="1"/>
            <p:nvPr/>
          </p:nvSpPr>
          <p:spPr>
            <a:xfrm>
              <a:off x="3143250" y="0"/>
              <a:ext cx="289560" cy="461663"/>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0</a:t>
              </a:r>
              <a:endParaRPr dirty="0">
                <a:latin typeface="Arial" panose="020B0604020202020204" pitchFamily="34" charset="0"/>
                <a:cs typeface="Arial" panose="020B0604020202020204" pitchFamily="34" charset="0"/>
              </a:endParaRPr>
            </a:p>
          </p:txBody>
        </p:sp>
        <p:sp>
          <p:nvSpPr>
            <p:cNvPr id="2654" name="Text Box 19"/>
            <p:cNvSpPr txBox="1"/>
            <p:nvPr/>
          </p:nvSpPr>
          <p:spPr>
            <a:xfrm>
              <a:off x="20764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55" name="Text Box 20"/>
            <p:cNvSpPr txBox="1"/>
            <p:nvPr/>
          </p:nvSpPr>
          <p:spPr>
            <a:xfrm>
              <a:off x="10858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56" name="Text Box 21"/>
            <p:cNvSpPr txBox="1"/>
            <p:nvPr/>
          </p:nvSpPr>
          <p:spPr>
            <a:xfrm>
              <a:off x="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3000</a:t>
              </a:r>
              <a:endParaRPr dirty="0">
                <a:latin typeface="Arial" panose="020B0604020202020204" pitchFamily="34" charset="0"/>
                <a:cs typeface="Arial" panose="020B0604020202020204" pitchFamily="34" charset="0"/>
              </a:endParaRPr>
            </a:p>
          </p:txBody>
        </p:sp>
      </p:grpSp>
      <p:sp>
        <p:nvSpPr>
          <p:cNvPr id="2658" name="Text Box 22"/>
          <p:cNvSpPr txBox="1"/>
          <p:nvPr/>
        </p:nvSpPr>
        <p:spPr>
          <a:xfrm>
            <a:off x="426719" y="2743200"/>
            <a:ext cx="2346962"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الطوفان</a:t>
            </a:r>
            <a:endParaRPr dirty="0">
              <a:latin typeface="Arial" panose="020B0604020202020204" pitchFamily="34" charset="0"/>
              <a:cs typeface="Arial" panose="020B0604020202020204" pitchFamily="34" charset="0"/>
            </a:endParaRPr>
          </a:p>
        </p:txBody>
      </p:sp>
      <p:sp>
        <p:nvSpPr>
          <p:cNvPr id="2659" name="Text Box 23"/>
          <p:cNvSpPr txBox="1"/>
          <p:nvPr/>
        </p:nvSpPr>
        <p:spPr>
          <a:xfrm>
            <a:off x="-563881" y="5591175"/>
            <a:ext cx="3185162"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a:t>
            </a:r>
            <a:endParaRPr dirty="0">
              <a:latin typeface="Arial" panose="020B0604020202020204" pitchFamily="34" charset="0"/>
              <a:cs typeface="Arial" panose="020B0604020202020204" pitchFamily="34" charset="0"/>
            </a:endParaRPr>
          </a:p>
        </p:txBody>
      </p:sp>
      <p:sp>
        <p:nvSpPr>
          <p:cNvPr id="2660" name="Text Box 24"/>
          <p:cNvSpPr txBox="1"/>
          <p:nvPr/>
        </p:nvSpPr>
        <p:spPr>
          <a:xfrm>
            <a:off x="2407920" y="2438400"/>
            <a:ext cx="22707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إبراهيم</a:t>
            </a:r>
            <a:endParaRPr dirty="0">
              <a:latin typeface="Arial" panose="020B0604020202020204" pitchFamily="34" charset="0"/>
              <a:cs typeface="Arial" panose="020B0604020202020204" pitchFamily="34" charset="0"/>
            </a:endParaRPr>
          </a:p>
        </p:txBody>
      </p:sp>
      <p:sp>
        <p:nvSpPr>
          <p:cNvPr id="2661" name="Text Box 25"/>
          <p:cNvSpPr txBox="1"/>
          <p:nvPr/>
        </p:nvSpPr>
        <p:spPr>
          <a:xfrm>
            <a:off x="4617720" y="1568450"/>
            <a:ext cx="19659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66CC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يسوع</a:t>
            </a:r>
            <a:endParaRPr dirty="0">
              <a:latin typeface="Arial" panose="020B0604020202020204" pitchFamily="34" charset="0"/>
              <a:cs typeface="Arial" panose="020B0604020202020204" pitchFamily="34" charset="0"/>
            </a:endParaRPr>
          </a:p>
        </p:txBody>
      </p:sp>
      <p:sp>
        <p:nvSpPr>
          <p:cNvPr id="2662" name="Text Box 26"/>
          <p:cNvSpPr txBox="1"/>
          <p:nvPr/>
        </p:nvSpPr>
        <p:spPr>
          <a:xfrm>
            <a:off x="6827519" y="2667000"/>
            <a:ext cx="16611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اليوم</a:t>
            </a:r>
            <a:endParaRPr dirty="0">
              <a:latin typeface="Arial" panose="020B0604020202020204" pitchFamily="34" charset="0"/>
              <a:cs typeface="Arial" panose="020B0604020202020204" pitchFamily="34" charset="0"/>
            </a:endParaRPr>
          </a:p>
        </p:txBody>
      </p:sp>
      <p:sp>
        <p:nvSpPr>
          <p:cNvPr id="2663" name="Text Box 27"/>
          <p:cNvSpPr txBox="1"/>
          <p:nvPr/>
        </p:nvSpPr>
        <p:spPr>
          <a:xfrm>
            <a:off x="6751319" y="5591175"/>
            <a:ext cx="2346961" cy="107721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    الجديدة</a:t>
            </a:r>
            <a:endParaRPr dirty="0">
              <a:latin typeface="Arial" panose="020B0604020202020204" pitchFamily="34" charset="0"/>
              <a:cs typeface="Arial" panose="020B0604020202020204" pitchFamily="34" charset="0"/>
            </a:endParaRPr>
          </a:p>
        </p:txBody>
      </p:sp>
      <p:grpSp>
        <p:nvGrpSpPr>
          <p:cNvPr id="2666" name="Group 28"/>
          <p:cNvGrpSpPr/>
          <p:nvPr/>
        </p:nvGrpSpPr>
        <p:grpSpPr>
          <a:xfrm>
            <a:off x="5715000" y="3429000"/>
            <a:ext cx="1828800" cy="762000"/>
            <a:chOff x="0" y="0"/>
            <a:chExt cx="1828800" cy="762000"/>
          </a:xfrm>
        </p:grpSpPr>
        <p:sp>
          <p:nvSpPr>
            <p:cNvPr id="2664" name="Oval 29"/>
            <p:cNvSpPr/>
            <p:nvPr/>
          </p:nvSpPr>
          <p:spPr>
            <a:xfrm>
              <a:off x="0" y="0"/>
              <a:ext cx="1828800" cy="762000"/>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65" name="Text Box 30"/>
            <p:cNvSpPr txBox="1"/>
            <p:nvPr/>
          </p:nvSpPr>
          <p:spPr>
            <a:xfrm>
              <a:off x="160020" y="76200"/>
              <a:ext cx="1508761" cy="523218"/>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الكنيسة</a:t>
              </a:r>
              <a:endParaRPr dirty="0">
                <a:latin typeface="Arial" panose="020B0604020202020204" pitchFamily="34" charset="0"/>
                <a:cs typeface="Arial" panose="020B0604020202020204" pitchFamily="34" charset="0"/>
              </a:endParaRPr>
            </a:p>
          </p:txBody>
        </p:sp>
      </p:grpSp>
      <p:grpSp>
        <p:nvGrpSpPr>
          <p:cNvPr id="2669" name="Group 31"/>
          <p:cNvGrpSpPr/>
          <p:nvPr/>
        </p:nvGrpSpPr>
        <p:grpSpPr>
          <a:xfrm>
            <a:off x="4524375" y="3200399"/>
            <a:ext cx="1152528" cy="609601"/>
            <a:chOff x="0" y="0"/>
            <a:chExt cx="1152526" cy="609600"/>
          </a:xfrm>
        </p:grpSpPr>
        <p:sp>
          <p:nvSpPr>
            <p:cNvPr id="2667" name="Oval 32"/>
            <p:cNvSpPr/>
            <p:nvPr/>
          </p:nvSpPr>
          <p:spPr>
            <a:xfrm>
              <a:off x="0" y="0"/>
              <a:ext cx="1152526" cy="609600"/>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68" name="Text Box 33"/>
            <p:cNvSpPr txBox="1"/>
            <p:nvPr/>
          </p:nvSpPr>
          <p:spPr>
            <a:xfrm>
              <a:off x="12382" y="0"/>
              <a:ext cx="1127761" cy="52321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الملوك</a:t>
              </a:r>
              <a:endParaRPr dirty="0">
                <a:latin typeface="Arial" panose="020B0604020202020204" pitchFamily="34" charset="0"/>
                <a:cs typeface="Arial" panose="020B0604020202020204" pitchFamily="34" charset="0"/>
              </a:endParaRPr>
            </a:p>
          </p:txBody>
        </p:sp>
      </p:grpSp>
      <p:grpSp>
        <p:nvGrpSpPr>
          <p:cNvPr id="2672" name="Group 34"/>
          <p:cNvGrpSpPr/>
          <p:nvPr/>
        </p:nvGrpSpPr>
        <p:grpSpPr>
          <a:xfrm>
            <a:off x="3398520" y="3763962"/>
            <a:ext cx="1280162" cy="655640"/>
            <a:chOff x="0" y="0"/>
            <a:chExt cx="1280161" cy="655638"/>
          </a:xfrm>
        </p:grpSpPr>
        <p:sp>
          <p:nvSpPr>
            <p:cNvPr id="2670" name="Oval 35"/>
            <p:cNvSpPr/>
            <p:nvPr/>
          </p:nvSpPr>
          <p:spPr>
            <a:xfrm>
              <a:off x="63817" y="46037"/>
              <a:ext cx="1152527" cy="609601"/>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1" name="Text Box 36"/>
            <p:cNvSpPr txBox="1"/>
            <p:nvPr/>
          </p:nvSpPr>
          <p:spPr>
            <a:xfrm>
              <a:off x="0" y="0"/>
              <a:ext cx="1280161" cy="523216"/>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الأسباط</a:t>
              </a:r>
              <a:endParaRPr dirty="0">
                <a:latin typeface="Arial" panose="020B0604020202020204" pitchFamily="34" charset="0"/>
                <a:cs typeface="Arial" panose="020B0604020202020204" pitchFamily="34" charset="0"/>
              </a:endParaRPr>
            </a:p>
          </p:txBody>
        </p:sp>
      </p:grpSp>
      <p:sp>
        <p:nvSpPr>
          <p:cNvPr id="2673" name="AutoShape 37"/>
          <p:cNvSpPr/>
          <p:nvPr/>
        </p:nvSpPr>
        <p:spPr>
          <a:xfrm>
            <a:off x="3752850" y="3657600"/>
            <a:ext cx="752475" cy="381000"/>
          </a:xfrm>
          <a:prstGeom prst="leftRightArrow">
            <a:avLst>
              <a:gd name="adj1" fmla="val 50000"/>
              <a:gd name="adj2" fmla="val 39500"/>
            </a:avLst>
          </a:prstGeom>
          <a:solidFill>
            <a:srgbClr val="00FFFF"/>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4" name="Text Box 38"/>
          <p:cNvSpPr txBox="1"/>
          <p:nvPr/>
        </p:nvSpPr>
        <p:spPr>
          <a:xfrm>
            <a:off x="3474720" y="1981200"/>
            <a:ext cx="21183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داود</a:t>
            </a:r>
            <a:endParaRPr dirty="0">
              <a:latin typeface="Arial" panose="020B0604020202020204" pitchFamily="34" charset="0"/>
              <a:cs typeface="Arial" panose="020B0604020202020204" pitchFamily="34" charset="0"/>
            </a:endParaRPr>
          </a:p>
        </p:txBody>
      </p:sp>
      <p:sp>
        <p:nvSpPr>
          <p:cNvPr id="2675" name="Text Box 39"/>
          <p:cNvSpPr txBox="1"/>
          <p:nvPr/>
        </p:nvSpPr>
        <p:spPr>
          <a:xfrm>
            <a:off x="883919" y="1858963"/>
            <a:ext cx="2346962"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00FF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تكوين</a:t>
            </a:r>
            <a:endParaRPr dirty="0">
              <a:latin typeface="Arial" panose="020B0604020202020204" pitchFamily="34" charset="0"/>
              <a:cs typeface="Arial" panose="020B0604020202020204" pitchFamily="34" charset="0"/>
            </a:endParaRPr>
          </a:p>
        </p:txBody>
      </p:sp>
      <p:sp>
        <p:nvSpPr>
          <p:cNvPr id="2676" name="Text Box 40"/>
          <p:cNvSpPr txBox="1"/>
          <p:nvPr/>
        </p:nvSpPr>
        <p:spPr>
          <a:xfrm>
            <a:off x="2712720" y="-76200"/>
            <a:ext cx="2042161" cy="954107"/>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00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خروج –        1 صموئيل</a:t>
            </a:r>
            <a:endParaRPr dirty="0">
              <a:latin typeface="Arial" panose="020B0604020202020204" pitchFamily="34" charset="0"/>
              <a:cs typeface="Arial" panose="020B0604020202020204" pitchFamily="34" charset="0"/>
            </a:endParaRPr>
          </a:p>
        </p:txBody>
      </p:sp>
      <p:sp>
        <p:nvSpPr>
          <p:cNvPr id="2677" name="Text Box 41"/>
          <p:cNvSpPr txBox="1"/>
          <p:nvPr/>
        </p:nvSpPr>
        <p:spPr>
          <a:xfrm>
            <a:off x="3627120" y="762000"/>
            <a:ext cx="23469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FFF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 صموئيل - أستير</a:t>
            </a:r>
            <a:endParaRPr dirty="0">
              <a:latin typeface="Arial" panose="020B0604020202020204" pitchFamily="34" charset="0"/>
              <a:cs typeface="Arial" panose="020B0604020202020204" pitchFamily="34" charset="0"/>
            </a:endParaRPr>
          </a:p>
        </p:txBody>
      </p:sp>
      <p:sp>
        <p:nvSpPr>
          <p:cNvPr id="2678" name="AutoShape 42"/>
          <p:cNvSpPr/>
          <p:nvPr/>
        </p:nvSpPr>
        <p:spPr>
          <a:xfrm>
            <a:off x="4572000" y="3667125"/>
            <a:ext cx="762000" cy="333375"/>
          </a:xfrm>
          <a:prstGeom prst="leftRightArrow">
            <a:avLst>
              <a:gd name="adj1" fmla="val 50000"/>
              <a:gd name="adj2" fmla="val 45714"/>
            </a:avLst>
          </a:prstGeom>
          <a:solidFill>
            <a:srgbClr val="FFFF00"/>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9" name="AutoShape 43"/>
          <p:cNvSpPr/>
          <p:nvPr/>
        </p:nvSpPr>
        <p:spPr>
          <a:xfrm>
            <a:off x="457200" y="3505200"/>
            <a:ext cx="3352800" cy="685800"/>
          </a:xfrm>
          <a:prstGeom prst="leftRightArrow">
            <a:avLst>
              <a:gd name="adj1" fmla="val 50000"/>
              <a:gd name="adj2" fmla="val 97778"/>
            </a:avLst>
          </a:prstGeom>
          <a:solidFill>
            <a:srgbClr val="00FF00"/>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80" name="Title 43"/>
          <p:cNvSpPr txBox="1">
            <a:spLocks noGrp="1"/>
          </p:cNvSpPr>
          <p:nvPr>
            <p:ph type="title" idx="4294967295"/>
          </p:nvPr>
        </p:nvSpPr>
        <p:spPr>
          <a:xfrm>
            <a:off x="0" y="0"/>
            <a:ext cx="7772400" cy="838200"/>
          </a:xfrm>
          <a:prstGeom prst="rect">
            <a:avLst/>
          </a:prstGeom>
        </p:spPr>
        <p:txBody>
          <a:bodyPr>
            <a:normAutofit/>
          </a:bodyPr>
          <a:lstStyle>
            <a:lvl1pPr>
              <a:defRPr sz="3600">
                <a:effectLst>
                  <a:outerShdw blurRad="38100" dist="38100" dir="2700000" rotWithShape="0">
                    <a:srgbClr val="000000"/>
                  </a:outerShdw>
                </a:effectLst>
              </a:defRPr>
            </a:lvl1pPr>
          </a:lstStyle>
          <a:p>
            <a:r>
              <a:rPr lang="ar-JO" dirty="0"/>
              <a:t>الخط الزمني</a:t>
            </a:r>
            <a:endParaRPr dirty="0"/>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0"/>
                                  </p:stCondLst>
                                  <p:iterate>
                                    <p:tmAbs val="0"/>
                                  </p:iterate>
                                  <p:childTnLst>
                                    <p:set>
                                      <p:cBhvr>
                                        <p:cTn id="6" fill="hold"/>
                                        <p:tgtEl>
                                          <p:spTgt spid="2675"/>
                                        </p:tgtEl>
                                        <p:attrNameLst>
                                          <p:attrName>style.visibility</p:attrName>
                                        </p:attrNameLst>
                                      </p:cBhvr>
                                      <p:to>
                                        <p:strVal val="visible"/>
                                      </p:to>
                                    </p:set>
                                    <p:animEffect transition="in" filter="fade">
                                      <p:cBhvr>
                                        <p:cTn id="7" dur="500"/>
                                        <p:tgtEl>
                                          <p:spTgt spid="2675"/>
                                        </p:tgtEl>
                                      </p:cBhvr>
                                    </p:animEffect>
                                  </p:childTnLst>
                                </p:cTn>
                              </p:par>
                            </p:childTnLst>
                          </p:cTn>
                        </p:par>
                        <p:par>
                          <p:cTn id="8" fill="hold">
                            <p:stCondLst>
                              <p:cond delay="2500"/>
                            </p:stCondLst>
                            <p:childTnLst>
                              <p:par>
                                <p:cTn id="9" presetID="22" presetClass="entr" presetSubtype="8" fill="hold" grpId="2" nodeType="afterEffect">
                                  <p:stCondLst>
                                    <p:cond delay="2000"/>
                                  </p:stCondLst>
                                  <p:iterate>
                                    <p:tmAbs val="0"/>
                                  </p:iterate>
                                  <p:childTnLst>
                                    <p:set>
                                      <p:cBhvr>
                                        <p:cTn id="10" fill="hold"/>
                                        <p:tgtEl>
                                          <p:spTgt spid="2679"/>
                                        </p:tgtEl>
                                        <p:attrNameLst>
                                          <p:attrName>style.visibility</p:attrName>
                                        </p:attrNameLst>
                                      </p:cBhvr>
                                      <p:to>
                                        <p:strVal val="visible"/>
                                      </p:to>
                                    </p:set>
                                    <p:animEffect transition="in" filter="wipe(left)">
                                      <p:cBhvr>
                                        <p:cTn id="11" dur="500"/>
                                        <p:tgtEl>
                                          <p:spTgt spid="2679"/>
                                        </p:tgtEl>
                                      </p:cBhvr>
                                    </p:animEffect>
                                  </p:childTnLst>
                                </p:cTn>
                              </p:par>
                            </p:childTnLst>
                          </p:cTn>
                        </p:par>
                        <p:par>
                          <p:cTn id="12" fill="hold">
                            <p:stCondLst>
                              <p:cond delay="5000"/>
                            </p:stCondLst>
                            <p:childTnLst>
                              <p:par>
                                <p:cTn id="13" presetID="10" presetClass="entr" fill="hold" grpId="3" nodeType="afterEffect">
                                  <p:stCondLst>
                                    <p:cond delay="2000"/>
                                  </p:stCondLst>
                                  <p:iterate>
                                    <p:tmAbs val="0"/>
                                  </p:iterate>
                                  <p:childTnLst>
                                    <p:set>
                                      <p:cBhvr>
                                        <p:cTn id="14" fill="hold"/>
                                        <p:tgtEl>
                                          <p:spTgt spid="2676"/>
                                        </p:tgtEl>
                                        <p:attrNameLst>
                                          <p:attrName>style.visibility</p:attrName>
                                        </p:attrNameLst>
                                      </p:cBhvr>
                                      <p:to>
                                        <p:strVal val="visible"/>
                                      </p:to>
                                    </p:set>
                                    <p:animEffect transition="in" filter="fade">
                                      <p:cBhvr>
                                        <p:cTn id="15" dur="500"/>
                                        <p:tgtEl>
                                          <p:spTgt spid="2676"/>
                                        </p:tgtEl>
                                      </p:cBhvr>
                                    </p:animEffect>
                                  </p:childTnLst>
                                </p:cTn>
                              </p:par>
                            </p:childTnLst>
                          </p:cTn>
                        </p:par>
                        <p:par>
                          <p:cTn id="16" fill="hold">
                            <p:stCondLst>
                              <p:cond delay="7500"/>
                            </p:stCondLst>
                            <p:childTnLst>
                              <p:par>
                                <p:cTn id="17" presetID="22" presetClass="entr" presetSubtype="8" fill="hold" grpId="4" nodeType="afterEffect">
                                  <p:stCondLst>
                                    <p:cond delay="2000"/>
                                  </p:stCondLst>
                                  <p:iterate>
                                    <p:tmAbs val="0"/>
                                  </p:iterate>
                                  <p:childTnLst>
                                    <p:set>
                                      <p:cBhvr>
                                        <p:cTn id="18" fill="hold"/>
                                        <p:tgtEl>
                                          <p:spTgt spid="2673"/>
                                        </p:tgtEl>
                                        <p:attrNameLst>
                                          <p:attrName>style.visibility</p:attrName>
                                        </p:attrNameLst>
                                      </p:cBhvr>
                                      <p:to>
                                        <p:strVal val="visible"/>
                                      </p:to>
                                    </p:set>
                                    <p:animEffect transition="in" filter="wipe(left)">
                                      <p:cBhvr>
                                        <p:cTn id="19" dur="500"/>
                                        <p:tgtEl>
                                          <p:spTgt spid="2673"/>
                                        </p:tgtEl>
                                      </p:cBhvr>
                                    </p:animEffect>
                                  </p:childTnLst>
                                </p:cTn>
                              </p:par>
                            </p:childTnLst>
                          </p:cTn>
                        </p:par>
                        <p:par>
                          <p:cTn id="20" fill="hold">
                            <p:stCondLst>
                              <p:cond delay="10000"/>
                            </p:stCondLst>
                            <p:childTnLst>
                              <p:par>
                                <p:cTn id="21" presetID="10" presetClass="entr" fill="hold" grpId="5" nodeType="afterEffect">
                                  <p:stCondLst>
                                    <p:cond delay="1000"/>
                                  </p:stCondLst>
                                  <p:iterate>
                                    <p:tmAbs val="0"/>
                                  </p:iterate>
                                  <p:childTnLst>
                                    <p:set>
                                      <p:cBhvr>
                                        <p:cTn id="22" fill="hold"/>
                                        <p:tgtEl>
                                          <p:spTgt spid="2677"/>
                                        </p:tgtEl>
                                        <p:attrNameLst>
                                          <p:attrName>style.visibility</p:attrName>
                                        </p:attrNameLst>
                                      </p:cBhvr>
                                      <p:to>
                                        <p:strVal val="visible"/>
                                      </p:to>
                                    </p:set>
                                    <p:animEffect transition="in" filter="fade">
                                      <p:cBhvr>
                                        <p:cTn id="23" dur="500"/>
                                        <p:tgtEl>
                                          <p:spTgt spid="2677"/>
                                        </p:tgtEl>
                                      </p:cBhvr>
                                    </p:animEffect>
                                  </p:childTnLst>
                                </p:cTn>
                              </p:par>
                            </p:childTnLst>
                          </p:cTn>
                        </p:par>
                        <p:par>
                          <p:cTn id="24" fill="hold">
                            <p:stCondLst>
                              <p:cond delay="11500"/>
                            </p:stCondLst>
                            <p:childTnLst>
                              <p:par>
                                <p:cTn id="25" presetID="22" presetClass="entr" presetSubtype="8" fill="hold" grpId="6" nodeType="afterEffect">
                                  <p:stCondLst>
                                    <p:cond delay="2000"/>
                                  </p:stCondLst>
                                  <p:iterate>
                                    <p:tmAbs val="0"/>
                                  </p:iterate>
                                  <p:childTnLst>
                                    <p:set>
                                      <p:cBhvr>
                                        <p:cTn id="26" fill="hold"/>
                                        <p:tgtEl>
                                          <p:spTgt spid="2678"/>
                                        </p:tgtEl>
                                        <p:attrNameLst>
                                          <p:attrName>style.visibility</p:attrName>
                                        </p:attrNameLst>
                                      </p:cBhvr>
                                      <p:to>
                                        <p:strVal val="visible"/>
                                      </p:to>
                                    </p:set>
                                    <p:animEffect transition="in" filter="wipe(left)">
                                      <p:cBhvr>
                                        <p:cTn id="27" dur="500"/>
                                        <p:tgtEl>
                                          <p:spTgt spid="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 grpId="4" animBg="1" advAuto="0"/>
      <p:bldP spid="2675" grpId="1" animBg="1" advAuto="0"/>
      <p:bldP spid="2676" grpId="3" animBg="1" advAuto="0"/>
      <p:bldP spid="2677" grpId="5" animBg="1" advAuto="0"/>
      <p:bldP spid="2678" grpId="6" animBg="1" advAuto="0"/>
      <p:bldP spid="2679"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83" name="Text Box 3"/>
          <p:cNvSpPr txBox="1"/>
          <p:nvPr/>
        </p:nvSpPr>
        <p:spPr>
          <a:xfrm>
            <a:off x="6217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650</a:t>
            </a:r>
          </a:p>
        </p:txBody>
      </p:sp>
      <p:sp>
        <p:nvSpPr>
          <p:cNvPr id="2684" name="Text Box 4"/>
          <p:cNvSpPr txBox="1"/>
          <p:nvPr/>
        </p:nvSpPr>
        <p:spPr>
          <a:xfrm>
            <a:off x="5389245" y="4067175"/>
            <a:ext cx="356235"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700</a:t>
            </a:r>
            <a:endParaRPr dirty="0">
              <a:latin typeface="Arial" panose="020B0604020202020204" pitchFamily="34" charset="0"/>
              <a:cs typeface="Arial" panose="020B0604020202020204" pitchFamily="34" charset="0"/>
            </a:endParaRPr>
          </a:p>
        </p:txBody>
      </p:sp>
      <p:sp>
        <p:nvSpPr>
          <p:cNvPr id="2685" name="Text Box 5"/>
          <p:cNvSpPr txBox="1"/>
          <p:nvPr/>
        </p:nvSpPr>
        <p:spPr>
          <a:xfrm>
            <a:off x="41605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800</a:t>
            </a:r>
            <a:endParaRPr dirty="0">
              <a:latin typeface="Arial" panose="020B0604020202020204" pitchFamily="34" charset="0"/>
              <a:cs typeface="Arial" panose="020B0604020202020204" pitchFamily="34" charset="0"/>
            </a:endParaRPr>
          </a:p>
        </p:txBody>
      </p:sp>
      <p:sp>
        <p:nvSpPr>
          <p:cNvPr id="2686" name="Text Box 6"/>
          <p:cNvSpPr txBox="1"/>
          <p:nvPr/>
        </p:nvSpPr>
        <p:spPr>
          <a:xfrm>
            <a:off x="2788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900</a:t>
            </a:r>
            <a:endParaRPr dirty="0">
              <a:latin typeface="Arial" panose="020B0604020202020204" pitchFamily="34" charset="0"/>
              <a:cs typeface="Arial" panose="020B0604020202020204" pitchFamily="34" charset="0"/>
            </a:endParaRPr>
          </a:p>
        </p:txBody>
      </p:sp>
      <p:sp>
        <p:nvSpPr>
          <p:cNvPr id="2687" name="Text Box 7"/>
          <p:cNvSpPr txBox="1"/>
          <p:nvPr/>
        </p:nvSpPr>
        <p:spPr>
          <a:xfrm>
            <a:off x="21031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950</a:t>
            </a:r>
          </a:p>
        </p:txBody>
      </p:sp>
      <p:sp>
        <p:nvSpPr>
          <p:cNvPr id="2688" name="Text Box 8"/>
          <p:cNvSpPr txBox="1"/>
          <p:nvPr/>
        </p:nvSpPr>
        <p:spPr>
          <a:xfrm>
            <a:off x="14173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89" name="Text Box 9"/>
          <p:cNvSpPr txBox="1"/>
          <p:nvPr/>
        </p:nvSpPr>
        <p:spPr>
          <a:xfrm>
            <a:off x="6903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600</a:t>
            </a:r>
            <a:endParaRPr dirty="0">
              <a:latin typeface="Arial" panose="020B0604020202020204" pitchFamily="34" charset="0"/>
              <a:cs typeface="Arial" panose="020B0604020202020204" pitchFamily="34" charset="0"/>
            </a:endParaRPr>
          </a:p>
        </p:txBody>
      </p:sp>
      <p:sp>
        <p:nvSpPr>
          <p:cNvPr id="2690" name="Text Box 10"/>
          <p:cNvSpPr txBox="1"/>
          <p:nvPr/>
        </p:nvSpPr>
        <p:spPr>
          <a:xfrm>
            <a:off x="81991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500</a:t>
            </a:r>
            <a:endParaRPr dirty="0">
              <a:latin typeface="Arial" panose="020B0604020202020204" pitchFamily="34" charset="0"/>
              <a:cs typeface="Arial" panose="020B0604020202020204" pitchFamily="34" charset="0"/>
            </a:endParaRPr>
          </a:p>
        </p:txBody>
      </p:sp>
      <p:grpSp>
        <p:nvGrpSpPr>
          <p:cNvPr id="2709" name="Group 11"/>
          <p:cNvGrpSpPr/>
          <p:nvPr/>
        </p:nvGrpSpPr>
        <p:grpSpPr>
          <a:xfrm>
            <a:off x="66675" y="3044825"/>
            <a:ext cx="9534525" cy="844550"/>
            <a:chOff x="0" y="0"/>
            <a:chExt cx="9534525" cy="844550"/>
          </a:xfrm>
        </p:grpSpPr>
        <p:grpSp>
          <p:nvGrpSpPr>
            <p:cNvPr id="2695" name="Group 12"/>
            <p:cNvGrpSpPr/>
            <p:nvPr/>
          </p:nvGrpSpPr>
          <p:grpSpPr>
            <a:xfrm>
              <a:off x="85725" y="0"/>
              <a:ext cx="2057400" cy="841375"/>
              <a:chOff x="0" y="0"/>
              <a:chExt cx="2057400" cy="841375"/>
            </a:xfrm>
          </p:grpSpPr>
          <p:sp>
            <p:nvSpPr>
              <p:cNvPr id="26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700" name="Group 17"/>
            <p:cNvGrpSpPr/>
            <p:nvPr/>
          </p:nvGrpSpPr>
          <p:grpSpPr>
            <a:xfrm>
              <a:off x="2828925" y="3175"/>
              <a:ext cx="2057400" cy="841375"/>
              <a:chOff x="0" y="0"/>
              <a:chExt cx="2057400" cy="841375"/>
            </a:xfrm>
          </p:grpSpPr>
          <p:sp>
            <p:nvSpPr>
              <p:cNvPr id="26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705" name="Group 22"/>
            <p:cNvGrpSpPr/>
            <p:nvPr/>
          </p:nvGrpSpPr>
          <p:grpSpPr>
            <a:xfrm>
              <a:off x="5572125" y="3175"/>
              <a:ext cx="2057400" cy="841375"/>
              <a:chOff x="0" y="0"/>
              <a:chExt cx="2057400" cy="841375"/>
            </a:xfrm>
          </p:grpSpPr>
          <p:sp>
            <p:nvSpPr>
              <p:cNvPr id="27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7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710" name="Text Box 30"/>
          <p:cNvSpPr txBox="1"/>
          <p:nvPr/>
        </p:nvSpPr>
        <p:spPr>
          <a:xfrm>
            <a:off x="7589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550</a:t>
            </a:r>
            <a:endParaRPr dirty="0">
              <a:latin typeface="Arial" panose="020B0604020202020204" pitchFamily="34" charset="0"/>
              <a:cs typeface="Arial" panose="020B0604020202020204" pitchFamily="34" charset="0"/>
            </a:endParaRPr>
          </a:p>
        </p:txBody>
      </p:sp>
      <p:sp>
        <p:nvSpPr>
          <p:cNvPr id="2711" name="Text Box 31"/>
          <p:cNvSpPr txBox="1"/>
          <p:nvPr/>
        </p:nvSpPr>
        <p:spPr>
          <a:xfrm>
            <a:off x="4770120" y="4067175"/>
            <a:ext cx="41148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750</a:t>
            </a:r>
            <a:endParaRPr dirty="0">
              <a:latin typeface="Arial" panose="020B0604020202020204" pitchFamily="34" charset="0"/>
              <a:cs typeface="Arial" panose="020B0604020202020204" pitchFamily="34" charset="0"/>
            </a:endParaRPr>
          </a:p>
        </p:txBody>
      </p:sp>
      <p:sp>
        <p:nvSpPr>
          <p:cNvPr id="2712" name="Text Box 32"/>
          <p:cNvSpPr txBox="1"/>
          <p:nvPr/>
        </p:nvSpPr>
        <p:spPr>
          <a:xfrm>
            <a:off x="34747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850</a:t>
            </a:r>
          </a:p>
        </p:txBody>
      </p:sp>
      <p:sp>
        <p:nvSpPr>
          <p:cNvPr id="2713" name="Text Box 33"/>
          <p:cNvSpPr txBox="1"/>
          <p:nvPr/>
        </p:nvSpPr>
        <p:spPr>
          <a:xfrm>
            <a:off x="731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1050</a:t>
            </a:r>
            <a:endParaRPr dirty="0">
              <a:latin typeface="Arial" panose="020B0604020202020204" pitchFamily="34" charset="0"/>
              <a:cs typeface="Arial" panose="020B0604020202020204" pitchFamily="34" charset="0"/>
            </a:endParaRPr>
          </a:p>
        </p:txBody>
      </p:sp>
      <p:sp>
        <p:nvSpPr>
          <p:cNvPr id="2714" name="Text Box 34"/>
          <p:cNvSpPr txBox="1"/>
          <p:nvPr/>
        </p:nvSpPr>
        <p:spPr>
          <a:xfrm>
            <a:off x="45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1100</a:t>
            </a:r>
            <a:endParaRPr dirty="0">
              <a:latin typeface="Arial" panose="020B0604020202020204" pitchFamily="34" charset="0"/>
              <a:cs typeface="Arial" panose="020B0604020202020204" pitchFamily="34" charset="0"/>
            </a:endParaRPr>
          </a:p>
        </p:txBody>
      </p:sp>
      <p:sp>
        <p:nvSpPr>
          <p:cNvPr id="2715" name="Text Box 35"/>
          <p:cNvSpPr txBox="1"/>
          <p:nvPr/>
        </p:nvSpPr>
        <p:spPr>
          <a:xfrm>
            <a:off x="8808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450</a:t>
            </a:r>
            <a:endParaRPr dirty="0">
              <a:latin typeface="Arial" panose="020B0604020202020204" pitchFamily="34" charset="0"/>
              <a:cs typeface="Arial" panose="020B0604020202020204" pitchFamily="34" charset="0"/>
            </a:endParaRPr>
          </a:p>
        </p:txBody>
      </p:sp>
      <p:sp>
        <p:nvSpPr>
          <p:cNvPr id="2716" name="Text Box 36"/>
          <p:cNvSpPr txBox="1"/>
          <p:nvPr/>
        </p:nvSpPr>
        <p:spPr>
          <a:xfrm>
            <a:off x="350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rgbClr val="00FFFF"/>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المتحدة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00FFFF"/>
                </a:solidFill>
                <a:latin typeface="Arial"/>
                <a:ea typeface="Arial"/>
                <a:cs typeface="Arial"/>
                <a:sym typeface="Arial"/>
              </a:defRPr>
            </a:pPr>
            <a:r>
              <a:rPr lang="ar-JO" dirty="0">
                <a:latin typeface="Arial" panose="020B0604020202020204" pitchFamily="34" charset="0"/>
                <a:cs typeface="Arial" panose="020B0604020202020204" pitchFamily="34" charset="0"/>
              </a:rPr>
              <a:t>1050-930</a:t>
            </a:r>
            <a:endParaRPr dirty="0">
              <a:latin typeface="Arial" panose="020B0604020202020204" pitchFamily="34" charset="0"/>
              <a:cs typeface="Arial" panose="020B0604020202020204" pitchFamily="34" charset="0"/>
            </a:endParaRPr>
          </a:p>
        </p:txBody>
      </p:sp>
      <p:sp>
        <p:nvSpPr>
          <p:cNvPr id="2717" name="Text Box 37"/>
          <p:cNvSpPr txBox="1"/>
          <p:nvPr/>
        </p:nvSpPr>
        <p:spPr>
          <a:xfrm>
            <a:off x="2636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rgbClr val="FFFF00"/>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المنقسمة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FF00"/>
                </a:solidFill>
                <a:latin typeface="Arial"/>
                <a:ea typeface="Arial"/>
                <a:cs typeface="Arial"/>
                <a:sym typeface="Arial"/>
              </a:defRPr>
            </a:pPr>
            <a:r>
              <a:rPr lang="ar-JO" dirty="0">
                <a:latin typeface="Arial" panose="020B0604020202020204" pitchFamily="34" charset="0"/>
                <a:cs typeface="Arial" panose="020B0604020202020204" pitchFamily="34" charset="0"/>
              </a:rPr>
              <a:t>930-722</a:t>
            </a:r>
            <a:endParaRPr dirty="0">
              <a:latin typeface="Arial" panose="020B0604020202020204" pitchFamily="34" charset="0"/>
              <a:cs typeface="Arial" panose="020B0604020202020204" pitchFamily="34" charset="0"/>
            </a:endParaRPr>
          </a:p>
        </p:txBody>
      </p:sp>
      <p:sp>
        <p:nvSpPr>
          <p:cNvPr id="2718" name="Text Box 38"/>
          <p:cNvSpPr txBox="1"/>
          <p:nvPr/>
        </p:nvSpPr>
        <p:spPr>
          <a:xfrm>
            <a:off x="50749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rgbClr val="FF99FF"/>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المنعزلة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99FF"/>
                </a:solidFill>
                <a:latin typeface="Arial"/>
                <a:ea typeface="Arial"/>
                <a:cs typeface="Arial"/>
                <a:sym typeface="Arial"/>
              </a:defRPr>
            </a:pPr>
            <a:r>
              <a:rPr lang="ar-JO" dirty="0">
                <a:latin typeface="Arial" panose="020B0604020202020204" pitchFamily="34" charset="0"/>
                <a:cs typeface="Arial" panose="020B0604020202020204" pitchFamily="34" charset="0"/>
              </a:rPr>
              <a:t>722-586</a:t>
            </a:r>
            <a:endParaRPr dirty="0">
              <a:latin typeface="Arial" panose="020B0604020202020204" pitchFamily="34" charset="0"/>
              <a:cs typeface="Arial" panose="020B0604020202020204" pitchFamily="34" charset="0"/>
            </a:endParaRPr>
          </a:p>
        </p:txBody>
      </p:sp>
      <p:sp>
        <p:nvSpPr>
          <p:cNvPr id="2719" name="Text Box 39"/>
          <p:cNvSpPr txBox="1"/>
          <p:nvPr/>
        </p:nvSpPr>
        <p:spPr>
          <a:xfrm>
            <a:off x="5913120" y="6172200"/>
            <a:ext cx="29565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rgbClr val="66FF66"/>
                </a:solidFill>
                <a:latin typeface="Arial"/>
                <a:ea typeface="Arial"/>
                <a:cs typeface="Arial"/>
                <a:sym typeface="Arial"/>
              </a:defRPr>
            </a:pPr>
            <a:r>
              <a:rPr lang="ar-JO" sz="2800" dirty="0">
                <a:latin typeface="Arial" panose="020B0604020202020204" pitchFamily="34" charset="0"/>
                <a:cs typeface="Arial" panose="020B0604020202020204" pitchFamily="34" charset="0"/>
              </a:rPr>
              <a:t>السبي 606-536</a:t>
            </a:r>
            <a:endParaRPr sz="2800" dirty="0">
              <a:latin typeface="Arial" panose="020B0604020202020204" pitchFamily="34" charset="0"/>
              <a:cs typeface="Arial" panose="020B0604020202020204" pitchFamily="34" charset="0"/>
            </a:endParaRPr>
          </a:p>
        </p:txBody>
      </p:sp>
      <p:sp>
        <p:nvSpPr>
          <p:cNvPr id="2720" name="AutoShape 40"/>
          <p:cNvSpPr/>
          <p:nvPr/>
        </p:nvSpPr>
        <p:spPr>
          <a:xfrm>
            <a:off x="7162800" y="3505200"/>
            <a:ext cx="609600"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66FF66"/>
          </a:solidFill>
          <a:ln w="12700">
            <a:miter lim="400000"/>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1" name="Text Box 41"/>
          <p:cNvSpPr txBox="1"/>
          <p:nvPr/>
        </p:nvSpPr>
        <p:spPr>
          <a:xfrm>
            <a:off x="7056119"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rgbClr val="FFCC00"/>
                </a:solidFill>
                <a:latin typeface="Arial"/>
                <a:ea typeface="Arial"/>
                <a:cs typeface="Arial"/>
                <a:sym typeface="Arial"/>
              </a:defRPr>
            </a:pPr>
            <a:r>
              <a:rPr lang="ar-JO" dirty="0">
                <a:latin typeface="Arial" panose="020B0604020202020204" pitchFamily="34" charset="0"/>
                <a:cs typeface="Arial" panose="020B0604020202020204" pitchFamily="34" charset="0"/>
              </a:rPr>
              <a:t>ما بعد       السبي</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CC00"/>
                </a:solidFill>
                <a:latin typeface="Arial"/>
                <a:ea typeface="Arial"/>
                <a:cs typeface="Arial"/>
                <a:sym typeface="Arial"/>
              </a:defRPr>
            </a:pPr>
            <a:r>
              <a:rPr lang="ar-JO" dirty="0">
                <a:latin typeface="Arial" panose="020B0604020202020204" pitchFamily="34" charset="0"/>
                <a:cs typeface="Arial" panose="020B0604020202020204" pitchFamily="34" charset="0"/>
              </a:rPr>
              <a:t>536-425</a:t>
            </a:r>
            <a:endParaRPr dirty="0">
              <a:solidFill>
                <a:srgbClr val="000000"/>
              </a:solidFill>
              <a:latin typeface="Arial" panose="020B0604020202020204" pitchFamily="34" charset="0"/>
              <a:ea typeface="Arial Narrow"/>
              <a:cs typeface="Arial" panose="020B0604020202020204" pitchFamily="34" charset="0"/>
              <a:sym typeface="Arial Narrow"/>
            </a:endParaRPr>
          </a:p>
        </p:txBody>
      </p:sp>
      <p:sp>
        <p:nvSpPr>
          <p:cNvPr id="2722" name="AutoShape 42"/>
          <p:cNvSpPr/>
          <p:nvPr/>
        </p:nvSpPr>
        <p:spPr>
          <a:xfrm>
            <a:off x="793750" y="3276600"/>
            <a:ext cx="1720850" cy="457200"/>
          </a:xfrm>
          <a:prstGeom prst="rightArrow">
            <a:avLst>
              <a:gd name="adj1" fmla="val 50000"/>
              <a:gd name="adj2" fmla="val 94097"/>
            </a:avLst>
          </a:prstGeom>
          <a:solidFill>
            <a:srgbClr val="00FFFF"/>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3" name="AutoShape 43"/>
          <p:cNvSpPr/>
          <p:nvPr/>
        </p:nvSpPr>
        <p:spPr>
          <a:xfrm>
            <a:off x="2514600" y="3276600"/>
            <a:ext cx="2895600" cy="457200"/>
          </a:xfrm>
          <a:prstGeom prst="rightArrow">
            <a:avLst>
              <a:gd name="adj1" fmla="val 50000"/>
              <a:gd name="adj2" fmla="val 158333"/>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4" name="AutoShape 44"/>
          <p:cNvSpPr/>
          <p:nvPr/>
        </p:nvSpPr>
        <p:spPr>
          <a:xfrm>
            <a:off x="5410200" y="3276600"/>
            <a:ext cx="1828800" cy="457200"/>
          </a:xfrm>
          <a:prstGeom prst="rightArrow">
            <a:avLst>
              <a:gd name="adj1" fmla="val 50000"/>
              <a:gd name="adj2" fmla="val 100000"/>
            </a:avLst>
          </a:prstGeom>
          <a:solidFill>
            <a:srgbClr val="FF99FF"/>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5" name="AutoShape 45"/>
          <p:cNvSpPr/>
          <p:nvPr/>
        </p:nvSpPr>
        <p:spPr>
          <a:xfrm>
            <a:off x="7867650" y="3276600"/>
            <a:ext cx="1352550" cy="457200"/>
          </a:xfrm>
          <a:prstGeom prst="rightArrow">
            <a:avLst>
              <a:gd name="adj1" fmla="val 50000"/>
              <a:gd name="adj2" fmla="val 73958"/>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6" name="Text Box 46"/>
          <p:cNvSpPr txBox="1"/>
          <p:nvPr/>
        </p:nvSpPr>
        <p:spPr>
          <a:xfrm>
            <a:off x="5303520" y="76200"/>
            <a:ext cx="4632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CC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عزرا - نحميا</a:t>
            </a:r>
            <a:endParaRPr dirty="0">
              <a:latin typeface="Arial" panose="020B0604020202020204" pitchFamily="34" charset="0"/>
              <a:cs typeface="Arial" panose="020B0604020202020204" pitchFamily="34" charset="0"/>
            </a:endParaRPr>
          </a:p>
        </p:txBody>
      </p:sp>
      <p:sp>
        <p:nvSpPr>
          <p:cNvPr id="2727" name="Line 47"/>
          <p:cNvSpPr/>
          <p:nvPr/>
        </p:nvSpPr>
        <p:spPr>
          <a:xfrm>
            <a:off x="7924800" y="762000"/>
            <a:ext cx="1143000" cy="0"/>
          </a:xfrm>
          <a:prstGeom prst="line">
            <a:avLst/>
          </a:prstGeom>
          <a:ln w="76200">
            <a:solidFill>
              <a:srgbClr val="FFCC00"/>
            </a:solidFill>
            <a:headEnd type="triangle"/>
            <a:tailEnd type="triangle"/>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728" name="Title 47"/>
          <p:cNvSpPr txBox="1">
            <a:spLocks noGrp="1"/>
          </p:cNvSpPr>
          <p:nvPr>
            <p:ph type="title" idx="4294967295"/>
          </p:nvPr>
        </p:nvSpPr>
        <p:spPr>
          <a:xfrm>
            <a:off x="0" y="0"/>
            <a:ext cx="4038600" cy="1143000"/>
          </a:xfrm>
          <a:prstGeom prst="rect">
            <a:avLst/>
          </a:prstGeom>
        </p:spPr>
        <p:txBody>
          <a:bodyPr/>
          <a:lstStyle>
            <a:lvl1pPr>
              <a:defRPr sz="3600">
                <a:effectLst>
                  <a:outerShdw blurRad="38100" dist="38100" dir="2700000" rotWithShape="0">
                    <a:srgbClr val="000000"/>
                  </a:outerShdw>
                </a:effectLst>
              </a:defRPr>
            </a:lvl1pPr>
          </a:lstStyle>
          <a:p>
            <a:r>
              <a:rPr lang="ar-JO" dirty="0"/>
              <a:t>فترة المملكة</a:t>
            </a:r>
            <a:endParaRPr dirty="0"/>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000"/>
                                  </p:stCondLst>
                                  <p:iterate>
                                    <p:tmAbs val="0"/>
                                  </p:iterate>
                                  <p:childTnLst>
                                    <p:set>
                                      <p:cBhvr>
                                        <p:cTn id="6" fill="hold"/>
                                        <p:tgtEl>
                                          <p:spTgt spid="2727"/>
                                        </p:tgtEl>
                                        <p:attrNameLst>
                                          <p:attrName>style.visibility</p:attrName>
                                        </p:attrNameLst>
                                      </p:cBhvr>
                                      <p:to>
                                        <p:strVal val="visible"/>
                                      </p:to>
                                    </p:set>
                                    <p:animEffect transition="in" filter="wipe(left)">
                                      <p:cBhvr>
                                        <p:cTn id="7" dur="500"/>
                                        <p:tgtEl>
                                          <p:spTgt spid="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83" name="Text Box 3"/>
          <p:cNvSpPr txBox="1"/>
          <p:nvPr/>
        </p:nvSpPr>
        <p:spPr>
          <a:xfrm>
            <a:off x="6217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650</a:t>
            </a:r>
          </a:p>
        </p:txBody>
      </p:sp>
      <p:sp>
        <p:nvSpPr>
          <p:cNvPr id="2684" name="Text Box 4"/>
          <p:cNvSpPr txBox="1"/>
          <p:nvPr/>
        </p:nvSpPr>
        <p:spPr>
          <a:xfrm>
            <a:off x="5389245" y="4067175"/>
            <a:ext cx="356235"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700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5" name="Text Box 5"/>
          <p:cNvSpPr txBox="1"/>
          <p:nvPr/>
        </p:nvSpPr>
        <p:spPr>
          <a:xfrm>
            <a:off x="41605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800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6" name="Text Box 6"/>
          <p:cNvSpPr txBox="1"/>
          <p:nvPr/>
        </p:nvSpPr>
        <p:spPr>
          <a:xfrm>
            <a:off x="2788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900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7" name="Text Box 7"/>
          <p:cNvSpPr txBox="1"/>
          <p:nvPr/>
        </p:nvSpPr>
        <p:spPr>
          <a:xfrm>
            <a:off x="21031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950</a:t>
            </a:r>
          </a:p>
        </p:txBody>
      </p:sp>
      <p:sp>
        <p:nvSpPr>
          <p:cNvPr id="2688" name="Text Box 8"/>
          <p:cNvSpPr txBox="1"/>
          <p:nvPr/>
        </p:nvSpPr>
        <p:spPr>
          <a:xfrm>
            <a:off x="14173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1000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9" name="Text Box 9"/>
          <p:cNvSpPr txBox="1"/>
          <p:nvPr/>
        </p:nvSpPr>
        <p:spPr>
          <a:xfrm>
            <a:off x="6903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600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90" name="Text Box 10"/>
          <p:cNvSpPr txBox="1"/>
          <p:nvPr/>
        </p:nvSpPr>
        <p:spPr>
          <a:xfrm>
            <a:off x="81991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500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grpSp>
        <p:nvGrpSpPr>
          <p:cNvPr id="2709" name="Group 11"/>
          <p:cNvGrpSpPr/>
          <p:nvPr/>
        </p:nvGrpSpPr>
        <p:grpSpPr>
          <a:xfrm>
            <a:off x="66675" y="3044825"/>
            <a:ext cx="9534525" cy="844550"/>
            <a:chOff x="0" y="0"/>
            <a:chExt cx="9534525" cy="844550"/>
          </a:xfrm>
        </p:grpSpPr>
        <p:grpSp>
          <p:nvGrpSpPr>
            <p:cNvPr id="2695" name="Group 12"/>
            <p:cNvGrpSpPr/>
            <p:nvPr/>
          </p:nvGrpSpPr>
          <p:grpSpPr>
            <a:xfrm>
              <a:off x="85725" y="0"/>
              <a:ext cx="2057400" cy="841375"/>
              <a:chOff x="0" y="0"/>
              <a:chExt cx="2057400" cy="841375"/>
            </a:xfrm>
          </p:grpSpPr>
          <p:sp>
            <p:nvSpPr>
              <p:cNvPr id="26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grpSp>
          <p:nvGrpSpPr>
            <p:cNvPr id="2700" name="Group 17"/>
            <p:cNvGrpSpPr/>
            <p:nvPr/>
          </p:nvGrpSpPr>
          <p:grpSpPr>
            <a:xfrm>
              <a:off x="2828925" y="3175"/>
              <a:ext cx="2057400" cy="841375"/>
              <a:chOff x="0" y="0"/>
              <a:chExt cx="2057400" cy="841375"/>
            </a:xfrm>
          </p:grpSpPr>
          <p:sp>
            <p:nvSpPr>
              <p:cNvPr id="26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grpSp>
          <p:nvGrpSpPr>
            <p:cNvPr id="2705" name="Group 22"/>
            <p:cNvGrpSpPr/>
            <p:nvPr/>
          </p:nvGrpSpPr>
          <p:grpSpPr>
            <a:xfrm>
              <a:off x="5572125" y="3175"/>
              <a:ext cx="2057400" cy="841375"/>
              <a:chOff x="0" y="0"/>
              <a:chExt cx="2057400" cy="841375"/>
            </a:xfrm>
          </p:grpSpPr>
          <p:sp>
            <p:nvSpPr>
              <p:cNvPr id="27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sp>
          <p:nvSpPr>
            <p:cNvPr id="27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sp>
        <p:nvSpPr>
          <p:cNvPr id="2710" name="Text Box 30"/>
          <p:cNvSpPr txBox="1"/>
          <p:nvPr/>
        </p:nvSpPr>
        <p:spPr>
          <a:xfrm>
            <a:off x="7589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550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1" name="Text Box 31"/>
          <p:cNvSpPr txBox="1"/>
          <p:nvPr/>
        </p:nvSpPr>
        <p:spPr>
          <a:xfrm>
            <a:off x="4770120" y="4067175"/>
            <a:ext cx="41148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750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2" name="Text Box 32"/>
          <p:cNvSpPr txBox="1"/>
          <p:nvPr/>
        </p:nvSpPr>
        <p:spPr>
          <a:xfrm>
            <a:off x="34747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850</a:t>
            </a:r>
          </a:p>
        </p:txBody>
      </p:sp>
      <p:sp>
        <p:nvSpPr>
          <p:cNvPr id="2713" name="Text Box 33"/>
          <p:cNvSpPr txBox="1"/>
          <p:nvPr/>
        </p:nvSpPr>
        <p:spPr>
          <a:xfrm>
            <a:off x="731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1050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4" name="Text Box 34"/>
          <p:cNvSpPr txBox="1"/>
          <p:nvPr/>
        </p:nvSpPr>
        <p:spPr>
          <a:xfrm>
            <a:off x="45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1100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5" name="Text Box 35"/>
          <p:cNvSpPr txBox="1"/>
          <p:nvPr/>
        </p:nvSpPr>
        <p:spPr>
          <a:xfrm>
            <a:off x="8808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450</a:t>
            </a:r>
            <a:endParaRPr kumimoji="0" sz="240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6" name="Text Box 36"/>
          <p:cNvSpPr txBox="1"/>
          <p:nvPr/>
        </p:nvSpPr>
        <p:spPr>
          <a:xfrm>
            <a:off x="350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00FFFF"/>
                </a:solidFill>
                <a:latin typeface="Arial"/>
                <a:ea typeface="Arial"/>
                <a:cs typeface="Arial"/>
                <a:sym typeface="Arial"/>
              </a:defRPr>
            </a:pPr>
            <a:r>
              <a:rPr kumimoji="0" lang="ar-JO" sz="320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rPr>
              <a:t>المملكة    المتحدة</a:t>
            </a:r>
            <a:endParaRPr kumimoji="0" sz="320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00FFFF"/>
                </a:solidFill>
                <a:latin typeface="Arial"/>
                <a:ea typeface="Arial"/>
                <a:cs typeface="Arial"/>
                <a:sym typeface="Arial"/>
              </a:defRPr>
            </a:pPr>
            <a:r>
              <a:rPr kumimoji="0" lang="ar-JO" sz="280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rPr>
              <a:t>1050-930</a:t>
            </a:r>
            <a:endParaRPr kumimoji="0" sz="280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endParaRPr>
          </a:p>
        </p:txBody>
      </p:sp>
      <p:sp>
        <p:nvSpPr>
          <p:cNvPr id="2717" name="Text Box 37"/>
          <p:cNvSpPr txBox="1"/>
          <p:nvPr/>
        </p:nvSpPr>
        <p:spPr>
          <a:xfrm>
            <a:off x="2636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FF00"/>
                </a:solidFill>
                <a:latin typeface="Arial"/>
                <a:ea typeface="Arial"/>
                <a:cs typeface="Arial"/>
                <a:sym typeface="Arial"/>
              </a:defRPr>
            </a:pPr>
            <a:r>
              <a:rPr kumimoji="0" lang="ar-JO" sz="320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المملكة  المنقسمة</a:t>
            </a:r>
            <a:endParaRPr kumimoji="0" sz="320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FF00"/>
                </a:solidFill>
                <a:latin typeface="Arial"/>
                <a:ea typeface="Arial"/>
                <a:cs typeface="Arial"/>
                <a:sym typeface="Arial"/>
              </a:defRPr>
            </a:pPr>
            <a:r>
              <a:rPr kumimoji="0" lang="ar-JO" sz="280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930-722</a:t>
            </a:r>
            <a:endParaRPr kumimoji="0" sz="280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p:txBody>
      </p:sp>
      <p:sp>
        <p:nvSpPr>
          <p:cNvPr id="2718" name="Text Box 38"/>
          <p:cNvSpPr txBox="1"/>
          <p:nvPr/>
        </p:nvSpPr>
        <p:spPr>
          <a:xfrm>
            <a:off x="50749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99FF"/>
                </a:solidFill>
                <a:latin typeface="Arial"/>
                <a:ea typeface="Arial"/>
                <a:cs typeface="Arial"/>
                <a:sym typeface="Arial"/>
              </a:defRPr>
            </a:pPr>
            <a:r>
              <a:rPr kumimoji="0" lang="ar-JO" sz="320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rPr>
              <a:t>المملكة    المنعزلة</a:t>
            </a:r>
            <a:endParaRPr kumimoji="0" sz="320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99FF"/>
                </a:solidFill>
                <a:latin typeface="Arial"/>
                <a:ea typeface="Arial"/>
                <a:cs typeface="Arial"/>
                <a:sym typeface="Arial"/>
              </a:defRPr>
            </a:pPr>
            <a:r>
              <a:rPr kumimoji="0" lang="ar-JO" sz="280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rPr>
              <a:t>722-586</a:t>
            </a:r>
            <a:endParaRPr kumimoji="0" sz="280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endParaRPr>
          </a:p>
        </p:txBody>
      </p:sp>
      <p:sp>
        <p:nvSpPr>
          <p:cNvPr id="2719" name="Text Box 39"/>
          <p:cNvSpPr txBox="1"/>
          <p:nvPr/>
        </p:nvSpPr>
        <p:spPr>
          <a:xfrm>
            <a:off x="5913120" y="6172200"/>
            <a:ext cx="29565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66FF66"/>
                </a:solidFill>
                <a:latin typeface="Arial"/>
                <a:ea typeface="Arial"/>
                <a:cs typeface="Arial"/>
                <a:sym typeface="Arial"/>
              </a:defRPr>
            </a:pPr>
            <a:r>
              <a:rPr kumimoji="0" lang="ar-JO" sz="2800" u="none" strike="noStrike" kern="0" cap="none" spc="0" normalizeH="0" baseline="0" noProof="0" dirty="0">
                <a:ln>
                  <a:noFill/>
                </a:ln>
                <a:solidFill>
                  <a:srgbClr val="66FF66"/>
                </a:solidFill>
                <a:effectLst/>
                <a:uLnTx/>
                <a:uFillTx/>
                <a:latin typeface="Arial" panose="020B0604020202020204" pitchFamily="34" charset="0"/>
                <a:cs typeface="Arial" panose="020B0604020202020204" pitchFamily="34" charset="0"/>
                <a:sym typeface="Arial"/>
              </a:rPr>
              <a:t>السبي 606-536</a:t>
            </a:r>
            <a:endParaRPr kumimoji="0" sz="2800" u="none" strike="noStrike" kern="0" cap="none" spc="0" normalizeH="0" baseline="0" noProof="0" dirty="0">
              <a:ln>
                <a:noFill/>
              </a:ln>
              <a:solidFill>
                <a:srgbClr val="66FF66"/>
              </a:solidFill>
              <a:effectLst/>
              <a:uLnTx/>
              <a:uFillTx/>
              <a:latin typeface="Arial" panose="020B0604020202020204" pitchFamily="34" charset="0"/>
              <a:cs typeface="Arial" panose="020B0604020202020204" pitchFamily="34" charset="0"/>
              <a:sym typeface="Arial"/>
            </a:endParaRPr>
          </a:p>
        </p:txBody>
      </p:sp>
      <p:sp>
        <p:nvSpPr>
          <p:cNvPr id="2720" name="AutoShape 40"/>
          <p:cNvSpPr/>
          <p:nvPr/>
        </p:nvSpPr>
        <p:spPr>
          <a:xfrm>
            <a:off x="7162800" y="3505200"/>
            <a:ext cx="609600"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66FF66"/>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1" name="Text Box 41"/>
          <p:cNvSpPr txBox="1"/>
          <p:nvPr/>
        </p:nvSpPr>
        <p:spPr>
          <a:xfrm>
            <a:off x="7056119"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CC00"/>
                </a:solidFill>
                <a:latin typeface="Arial"/>
                <a:ea typeface="Arial"/>
                <a:cs typeface="Arial"/>
                <a:sym typeface="Arial"/>
              </a:defRPr>
            </a:pPr>
            <a:r>
              <a:rPr kumimoji="0" lang="ar-JO" sz="320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rPr>
              <a:t>ما بعد       السبي</a:t>
            </a:r>
            <a:endParaRPr kumimoji="0" sz="320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CC00"/>
                </a:solidFill>
                <a:latin typeface="Arial"/>
                <a:ea typeface="Arial"/>
                <a:cs typeface="Arial"/>
                <a:sym typeface="Arial"/>
              </a:defRPr>
            </a:pPr>
            <a:r>
              <a:rPr kumimoji="0" lang="ar-JO" sz="280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rPr>
              <a:t>536-425</a:t>
            </a:r>
            <a:endParaRPr kumimoji="0" sz="280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p:txBody>
      </p:sp>
      <p:sp>
        <p:nvSpPr>
          <p:cNvPr id="2722" name="AutoShape 42"/>
          <p:cNvSpPr/>
          <p:nvPr/>
        </p:nvSpPr>
        <p:spPr>
          <a:xfrm>
            <a:off x="793750" y="3276600"/>
            <a:ext cx="1720850" cy="457200"/>
          </a:xfrm>
          <a:prstGeom prst="rightArrow">
            <a:avLst>
              <a:gd name="adj1" fmla="val 50000"/>
              <a:gd name="adj2" fmla="val 94097"/>
            </a:avLst>
          </a:prstGeom>
          <a:solidFill>
            <a:srgbClr val="00FFFF"/>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3" name="AutoShape 43"/>
          <p:cNvSpPr/>
          <p:nvPr/>
        </p:nvSpPr>
        <p:spPr>
          <a:xfrm>
            <a:off x="2514600" y="3276600"/>
            <a:ext cx="2895600" cy="457200"/>
          </a:xfrm>
          <a:prstGeom prst="rightArrow">
            <a:avLst>
              <a:gd name="adj1" fmla="val 50000"/>
              <a:gd name="adj2" fmla="val 158333"/>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4" name="AutoShape 44"/>
          <p:cNvSpPr/>
          <p:nvPr/>
        </p:nvSpPr>
        <p:spPr>
          <a:xfrm>
            <a:off x="5410200" y="3276600"/>
            <a:ext cx="1828800" cy="457200"/>
          </a:xfrm>
          <a:prstGeom prst="rightArrow">
            <a:avLst>
              <a:gd name="adj1" fmla="val 50000"/>
              <a:gd name="adj2" fmla="val 100000"/>
            </a:avLst>
          </a:prstGeom>
          <a:solidFill>
            <a:srgbClr val="FF99FF"/>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5" name="AutoShape 45"/>
          <p:cNvSpPr/>
          <p:nvPr/>
        </p:nvSpPr>
        <p:spPr>
          <a:xfrm>
            <a:off x="7867650" y="3276600"/>
            <a:ext cx="1352550" cy="457200"/>
          </a:xfrm>
          <a:prstGeom prst="rightArrow">
            <a:avLst>
              <a:gd name="adj1" fmla="val 50000"/>
              <a:gd name="adj2" fmla="val 73958"/>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6" name="Text Box 46"/>
          <p:cNvSpPr txBox="1"/>
          <p:nvPr/>
        </p:nvSpPr>
        <p:spPr>
          <a:xfrm>
            <a:off x="6903718" y="76200"/>
            <a:ext cx="30327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900"/>
              </a:spcBef>
              <a:defRPr sz="3200">
                <a:solidFill>
                  <a:srgbClr val="FFCC00"/>
                </a:solidFill>
                <a:latin typeface="Arial"/>
                <a:ea typeface="Arial"/>
                <a:cs typeface="Arial"/>
                <a:sym typeface="Arial"/>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lang="ar-JO" dirty="0">
                <a:latin typeface="Arial" panose="020B0604020202020204" pitchFamily="34" charset="0"/>
                <a:cs typeface="Arial" panose="020B0604020202020204" pitchFamily="34" charset="0"/>
              </a:rPr>
              <a:t>أستير</a:t>
            </a:r>
            <a:endParaRPr kumimoji="0" sz="320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endParaRPr>
          </a:p>
        </p:txBody>
      </p:sp>
      <p:sp>
        <p:nvSpPr>
          <p:cNvPr id="2728" name="Title 47"/>
          <p:cNvSpPr txBox="1">
            <a:spLocks noGrp="1"/>
          </p:cNvSpPr>
          <p:nvPr>
            <p:ph type="title" idx="4294967295"/>
          </p:nvPr>
        </p:nvSpPr>
        <p:spPr>
          <a:xfrm>
            <a:off x="0" y="0"/>
            <a:ext cx="4038600" cy="1143000"/>
          </a:xfrm>
          <a:prstGeom prst="rect">
            <a:avLst/>
          </a:prstGeom>
        </p:spPr>
        <p:txBody>
          <a:bodyPr/>
          <a:lstStyle>
            <a:lvl1pPr>
              <a:defRPr sz="3600">
                <a:effectLst>
                  <a:outerShdw blurRad="38100" dist="38100" dir="2700000" rotWithShape="0">
                    <a:srgbClr val="000000"/>
                  </a:outerShdw>
                </a:effectLst>
              </a:defRPr>
            </a:lvl1pPr>
          </a:lstStyle>
          <a:p>
            <a:r>
              <a:rPr lang="ar-JO" dirty="0"/>
              <a:t>فترة المملكة</a:t>
            </a:r>
            <a:endParaRPr dirty="0"/>
          </a:p>
        </p:txBody>
      </p:sp>
      <p:sp>
        <p:nvSpPr>
          <p:cNvPr id="2" name="Line 41">
            <a:extLst>
              <a:ext uri="{FF2B5EF4-FFF2-40B4-BE49-F238E27FC236}">
                <a16:creationId xmlns:a16="http://schemas.microsoft.com/office/drawing/2014/main" id="{6AD68B3E-7248-9D81-0DD9-43AFF85E308E}"/>
              </a:ext>
            </a:extLst>
          </p:cNvPr>
          <p:cNvSpPr/>
          <p:nvPr/>
        </p:nvSpPr>
        <p:spPr>
          <a:xfrm flipV="1">
            <a:off x="8533765" y="838835"/>
            <a:ext cx="1" cy="3048001"/>
          </a:xfrm>
          <a:prstGeom prst="line">
            <a:avLst/>
          </a:prstGeom>
          <a:ln w="76200">
            <a:solidFill>
              <a:srgbClr val="00FFFF"/>
            </a:solidFill>
            <a:headEnd type="triangle"/>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432568"/>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iterate>
                                    <p:tmAbs val="0"/>
                                  </p:iterate>
                                  <p:childTnLst>
                                    <p:set>
                                      <p:cBhvr>
                                        <p:cTn id="6" fill="hold"/>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 name="Title 1"/>
          <p:cNvSpPr txBox="1">
            <a:spLocks noGrp="1"/>
          </p:cNvSpPr>
          <p:nvPr>
            <p:ph type="title"/>
          </p:nvPr>
        </p:nvSpPr>
        <p:spPr>
          <a:xfrm>
            <a:off x="-18653" y="-7615"/>
            <a:ext cx="9162651" cy="1012618"/>
          </a:xfrm>
          <a:prstGeom prst="rect">
            <a:avLst/>
          </a:prstGeom>
          <a:noFill/>
          <a:ln>
            <a:noFill/>
          </a:ln>
        </p:spPr>
        <p:txBody>
          <a:bodyPr vert="horz" wrap="square" lIns="91440" tIns="45720" rIns="91440" bIns="45720" numCol="1" anchor="ctr" anchorCtr="0" compatLnSpc="1">
            <a:prstTxWarp prst="textNoShape">
              <a:avLst/>
            </a:prstTxWarp>
          </a:bodyPr>
          <a:lstStyle>
            <a:lvl1pPr>
              <a:defRPr sz="4800" b="1"/>
            </a:lvl1pPr>
          </a:lstStyle>
          <a:p>
            <a:pPr eaLnBrk="0" fontAlgn="base" hangingPunct="0">
              <a:spcBef>
                <a:spcPct val="0"/>
              </a:spcBef>
              <a:spcAft>
                <a:spcPct val="0"/>
              </a:spcAft>
            </a:pPr>
            <a:r>
              <a:rPr sz="5400" dirty="0">
                <a:solidFill>
                  <a:schemeClr val="accent3"/>
                </a:solidFill>
                <a:effectLst>
                  <a:glow rad="101600">
                    <a:schemeClr val="tx1">
                      <a:alpha val="99000"/>
                    </a:schemeClr>
                  </a:glow>
                </a:effectLst>
                <a:ea typeface="ＭＳ Ｐゴシック" pitchFamily="-108" charset="-128"/>
              </a:rPr>
              <a:t>الموضوع</a:t>
            </a:r>
          </a:p>
        </p:txBody>
      </p:sp>
      <p:sp>
        <p:nvSpPr>
          <p:cNvPr id="2391" name="Rectangle 2"/>
          <p:cNvSpPr txBox="1"/>
          <p:nvPr/>
        </p:nvSpPr>
        <p:spPr>
          <a:xfrm>
            <a:off x="36391" y="3044001"/>
            <a:ext cx="9052561" cy="76999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sz="6000" dirty="0" err="1"/>
              <a:t>إحباط</a:t>
            </a:r>
            <a:r>
              <a:rPr sz="6000" dirty="0"/>
              <a:t> </a:t>
            </a:r>
            <a:r>
              <a:rPr sz="6000" dirty="0" err="1"/>
              <a:t>محاولة</a:t>
            </a:r>
            <a:r>
              <a:rPr sz="6000" dirty="0"/>
              <a:t> </a:t>
            </a:r>
            <a:r>
              <a:rPr sz="6000" dirty="0" err="1"/>
              <a:t>الإبادة</a:t>
            </a:r>
            <a:endParaRPr sz="6000" dirty="0"/>
          </a:p>
        </p:txBody>
      </p:sp>
      <p:sp>
        <p:nvSpPr>
          <p:cNvPr id="2392" name="Text Box 3"/>
          <p:cNvSpPr txBox="1"/>
          <p:nvPr/>
        </p:nvSpPr>
        <p:spPr>
          <a:xfrm>
            <a:off x="7912268" y="44450"/>
            <a:ext cx="108107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٣٠٨</a:t>
            </a:r>
          </a:p>
        </p:txBody>
      </p:sp>
      <p:sp>
        <p:nvSpPr>
          <p:cNvPr id="2393"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393"/>
                                        </p:tgtEl>
                                        <p:attrNameLst>
                                          <p:attrName>style.visibility</p:attrName>
                                        </p:attrNameLst>
                                      </p:cBhvr>
                                      <p:to>
                                        <p:strVal val="visible"/>
                                      </p:to>
                                    </p:set>
                                    <p:anim calcmode="lin" valueType="num">
                                      <p:cBhvr>
                                        <p:cTn id="7" dur="500" fill="hold"/>
                                        <p:tgtEl>
                                          <p:spTgt spid="2393"/>
                                        </p:tgtEl>
                                        <p:attrNameLst>
                                          <p:attrName>ppt_x</p:attrName>
                                        </p:attrNameLst>
                                      </p:cBhvr>
                                      <p:tavLst>
                                        <p:tav tm="0">
                                          <p:val>
                                            <p:strVal val="#ppt_x"/>
                                          </p:val>
                                        </p:tav>
                                        <p:tav tm="100000">
                                          <p:val>
                                            <p:strVal val="#ppt_x"/>
                                          </p:val>
                                        </p:tav>
                                      </p:tavLst>
                                    </p:anim>
                                    <p:anim calcmode="lin" valueType="num">
                                      <p:cBhvr>
                                        <p:cTn id="8" dur="500" fill="hold"/>
                                        <p:tgtEl>
                                          <p:spTgt spid="2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3"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pic>
        <p:nvPicPr>
          <p:cNvPr id="2779" name="Picture 4" descr="Picture 4"/>
          <p:cNvPicPr>
            <a:picLocks noChangeAspect="1"/>
          </p:cNvPicPr>
          <p:nvPr/>
        </p:nvPicPr>
        <p:blipFill>
          <a:blip r:embed="rId2" cstate="print"/>
          <a:stretch>
            <a:fillRect/>
          </a:stretch>
        </p:blipFill>
        <p:spPr>
          <a:xfrm>
            <a:off x="4000500" y="0"/>
            <a:ext cx="5143500" cy="6858000"/>
          </a:xfrm>
          <a:prstGeom prst="rect">
            <a:avLst/>
          </a:prstGeom>
          <a:ln w="12700">
            <a:miter lim="400000"/>
          </a:ln>
        </p:spPr>
      </p:pic>
      <p:sp>
        <p:nvSpPr>
          <p:cNvPr id="2780" name="Rectangle 3"/>
          <p:cNvSpPr txBox="1">
            <a:spLocks noGrp="1"/>
          </p:cNvSpPr>
          <p:nvPr>
            <p:ph type="title"/>
          </p:nvPr>
        </p:nvSpPr>
        <p:spPr>
          <a:xfrm>
            <a:off x="467543" y="476672"/>
            <a:ext cx="2933701" cy="5486401"/>
          </a:xfrm>
          <a:prstGeom prst="rect">
            <a:avLst/>
          </a:prstGeom>
        </p:spPr>
        <p:txBody>
          <a:bodyPr/>
          <a:lstStyle>
            <a:lvl1pPr algn="ctr">
              <a:defRPr i="0"/>
            </a:lvl1pPr>
          </a:lstStyle>
          <a:p>
            <a:pPr>
              <a:defRPr>
                <a:effectLst/>
              </a:defRPr>
            </a:pPr>
            <a:br>
              <a:rPr lang="en-US" dirty="0"/>
            </a:br>
            <a:r>
              <a:rPr lang="ar-JO" dirty="0"/>
              <a:t>أين تقع </a:t>
            </a:r>
            <a:br>
              <a:rPr lang="ar-JO" dirty="0"/>
            </a:br>
            <a:r>
              <a:rPr lang="ar-JO" dirty="0"/>
              <a:t>أستير </a:t>
            </a:r>
            <a:br>
              <a:rPr lang="ar-JO" dirty="0"/>
            </a:br>
            <a:r>
              <a:rPr lang="ar-JO" dirty="0"/>
              <a:t>في فترة </a:t>
            </a:r>
            <a:br>
              <a:rPr lang="ar-JO" dirty="0"/>
            </a:br>
            <a:r>
              <a:rPr lang="ar-JO" dirty="0"/>
              <a:t>ما بعد السبي؟</a:t>
            </a:r>
            <a:endParaRPr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2"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83" name="Text Box 3"/>
          <p:cNvSpPr txBox="1"/>
          <p:nvPr/>
        </p:nvSpPr>
        <p:spPr>
          <a:xfrm>
            <a:off x="62179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450</a:t>
            </a:r>
            <a:endParaRPr dirty="0">
              <a:latin typeface="Arial" panose="020B0604020202020204" pitchFamily="34" charset="0"/>
              <a:cs typeface="Arial" panose="020B0604020202020204" pitchFamily="34" charset="0"/>
            </a:endParaRPr>
          </a:p>
        </p:txBody>
      </p:sp>
      <p:sp>
        <p:nvSpPr>
          <p:cNvPr id="2784" name="Text Box 4"/>
          <p:cNvSpPr txBox="1"/>
          <p:nvPr/>
        </p:nvSpPr>
        <p:spPr>
          <a:xfrm>
            <a:off x="5389245" y="3838575"/>
            <a:ext cx="432436"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460</a:t>
            </a:r>
            <a:endParaRPr dirty="0">
              <a:latin typeface="Arial" panose="020B0604020202020204" pitchFamily="34" charset="0"/>
              <a:cs typeface="Arial" panose="020B0604020202020204" pitchFamily="34" charset="0"/>
            </a:endParaRPr>
          </a:p>
        </p:txBody>
      </p:sp>
      <p:sp>
        <p:nvSpPr>
          <p:cNvPr id="2785" name="Text Box 5"/>
          <p:cNvSpPr txBox="1"/>
          <p:nvPr/>
        </p:nvSpPr>
        <p:spPr>
          <a:xfrm>
            <a:off x="41605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480</a:t>
            </a:r>
            <a:endParaRPr dirty="0">
              <a:latin typeface="Arial" panose="020B0604020202020204" pitchFamily="34" charset="0"/>
              <a:cs typeface="Arial" panose="020B0604020202020204" pitchFamily="34" charset="0"/>
            </a:endParaRPr>
          </a:p>
        </p:txBody>
      </p:sp>
      <p:sp>
        <p:nvSpPr>
          <p:cNvPr id="2786" name="Text Box 6"/>
          <p:cNvSpPr txBox="1"/>
          <p:nvPr/>
        </p:nvSpPr>
        <p:spPr>
          <a:xfrm>
            <a:off x="27889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500</a:t>
            </a:r>
            <a:endParaRPr dirty="0">
              <a:latin typeface="Arial" panose="020B0604020202020204" pitchFamily="34" charset="0"/>
              <a:cs typeface="Arial" panose="020B0604020202020204" pitchFamily="34" charset="0"/>
            </a:endParaRPr>
          </a:p>
        </p:txBody>
      </p:sp>
      <p:sp>
        <p:nvSpPr>
          <p:cNvPr id="2787" name="Text Box 7"/>
          <p:cNvSpPr txBox="1"/>
          <p:nvPr/>
        </p:nvSpPr>
        <p:spPr>
          <a:xfrm>
            <a:off x="21031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510</a:t>
            </a:r>
            <a:endParaRPr dirty="0">
              <a:latin typeface="Arial" panose="020B0604020202020204" pitchFamily="34" charset="0"/>
              <a:cs typeface="Arial" panose="020B0604020202020204" pitchFamily="34" charset="0"/>
            </a:endParaRPr>
          </a:p>
        </p:txBody>
      </p:sp>
      <p:sp>
        <p:nvSpPr>
          <p:cNvPr id="2788" name="Text Box 8"/>
          <p:cNvSpPr txBox="1"/>
          <p:nvPr/>
        </p:nvSpPr>
        <p:spPr>
          <a:xfrm>
            <a:off x="14173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520</a:t>
            </a:r>
            <a:endParaRPr dirty="0">
              <a:latin typeface="Arial" panose="020B0604020202020204" pitchFamily="34" charset="0"/>
              <a:cs typeface="Arial" panose="020B0604020202020204" pitchFamily="34" charset="0"/>
            </a:endParaRPr>
          </a:p>
        </p:txBody>
      </p:sp>
      <p:sp>
        <p:nvSpPr>
          <p:cNvPr id="2789" name="Text Box 9"/>
          <p:cNvSpPr txBox="1"/>
          <p:nvPr/>
        </p:nvSpPr>
        <p:spPr>
          <a:xfrm>
            <a:off x="6903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440</a:t>
            </a:r>
            <a:endParaRPr dirty="0">
              <a:latin typeface="Arial" panose="020B0604020202020204" pitchFamily="34" charset="0"/>
              <a:cs typeface="Arial" panose="020B0604020202020204" pitchFamily="34" charset="0"/>
            </a:endParaRPr>
          </a:p>
        </p:txBody>
      </p:sp>
      <p:sp>
        <p:nvSpPr>
          <p:cNvPr id="2790" name="Text Box 10"/>
          <p:cNvSpPr txBox="1"/>
          <p:nvPr/>
        </p:nvSpPr>
        <p:spPr>
          <a:xfrm>
            <a:off x="81991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420</a:t>
            </a:r>
            <a:endParaRPr dirty="0">
              <a:latin typeface="Arial" panose="020B0604020202020204" pitchFamily="34" charset="0"/>
              <a:cs typeface="Arial" panose="020B0604020202020204" pitchFamily="34" charset="0"/>
            </a:endParaRPr>
          </a:p>
        </p:txBody>
      </p:sp>
      <p:grpSp>
        <p:nvGrpSpPr>
          <p:cNvPr id="2809" name="Group 11"/>
          <p:cNvGrpSpPr/>
          <p:nvPr/>
        </p:nvGrpSpPr>
        <p:grpSpPr>
          <a:xfrm>
            <a:off x="66675" y="2816225"/>
            <a:ext cx="9534525" cy="844550"/>
            <a:chOff x="0" y="0"/>
            <a:chExt cx="9534525" cy="844550"/>
          </a:xfrm>
        </p:grpSpPr>
        <p:grpSp>
          <p:nvGrpSpPr>
            <p:cNvPr id="2795" name="Group 12"/>
            <p:cNvGrpSpPr/>
            <p:nvPr/>
          </p:nvGrpSpPr>
          <p:grpSpPr>
            <a:xfrm>
              <a:off x="85725" y="0"/>
              <a:ext cx="2057400" cy="841375"/>
              <a:chOff x="0" y="0"/>
              <a:chExt cx="2057400" cy="841375"/>
            </a:xfrm>
          </p:grpSpPr>
          <p:sp>
            <p:nvSpPr>
              <p:cNvPr id="27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800" name="Group 17"/>
            <p:cNvGrpSpPr/>
            <p:nvPr/>
          </p:nvGrpSpPr>
          <p:grpSpPr>
            <a:xfrm>
              <a:off x="2828925" y="3175"/>
              <a:ext cx="2057400" cy="841375"/>
              <a:chOff x="0" y="0"/>
              <a:chExt cx="2057400" cy="841375"/>
            </a:xfrm>
          </p:grpSpPr>
          <p:sp>
            <p:nvSpPr>
              <p:cNvPr id="27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805" name="Group 22"/>
            <p:cNvGrpSpPr/>
            <p:nvPr/>
          </p:nvGrpSpPr>
          <p:grpSpPr>
            <a:xfrm>
              <a:off x="5572125" y="3175"/>
              <a:ext cx="2057400" cy="841375"/>
              <a:chOff x="0" y="0"/>
              <a:chExt cx="2057400" cy="841375"/>
            </a:xfrm>
          </p:grpSpPr>
          <p:sp>
            <p:nvSpPr>
              <p:cNvPr id="28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8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810" name="Text Box 30"/>
          <p:cNvSpPr txBox="1"/>
          <p:nvPr/>
        </p:nvSpPr>
        <p:spPr>
          <a:xfrm>
            <a:off x="75895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430</a:t>
            </a:r>
            <a:endParaRPr dirty="0">
              <a:latin typeface="Arial" panose="020B0604020202020204" pitchFamily="34" charset="0"/>
              <a:cs typeface="Arial" panose="020B0604020202020204" pitchFamily="34" charset="0"/>
            </a:endParaRPr>
          </a:p>
        </p:txBody>
      </p:sp>
      <p:sp>
        <p:nvSpPr>
          <p:cNvPr id="2811" name="Text Box 31"/>
          <p:cNvSpPr txBox="1"/>
          <p:nvPr/>
        </p:nvSpPr>
        <p:spPr>
          <a:xfrm>
            <a:off x="4770120" y="3838575"/>
            <a:ext cx="4419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470</a:t>
            </a:r>
            <a:endParaRPr dirty="0">
              <a:latin typeface="Arial" panose="020B0604020202020204" pitchFamily="34" charset="0"/>
              <a:cs typeface="Arial" panose="020B0604020202020204" pitchFamily="34" charset="0"/>
            </a:endParaRPr>
          </a:p>
        </p:txBody>
      </p:sp>
      <p:sp>
        <p:nvSpPr>
          <p:cNvPr id="2812" name="Text Box 32"/>
          <p:cNvSpPr txBox="1"/>
          <p:nvPr/>
        </p:nvSpPr>
        <p:spPr>
          <a:xfrm>
            <a:off x="34747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490</a:t>
            </a:r>
            <a:endParaRPr dirty="0">
              <a:latin typeface="Arial" panose="020B0604020202020204" pitchFamily="34" charset="0"/>
              <a:cs typeface="Arial" panose="020B0604020202020204" pitchFamily="34" charset="0"/>
            </a:endParaRPr>
          </a:p>
        </p:txBody>
      </p:sp>
      <p:sp>
        <p:nvSpPr>
          <p:cNvPr id="2813" name="Text Box 33"/>
          <p:cNvSpPr txBox="1"/>
          <p:nvPr/>
        </p:nvSpPr>
        <p:spPr>
          <a:xfrm>
            <a:off x="7315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530</a:t>
            </a:r>
            <a:endParaRPr dirty="0">
              <a:latin typeface="Arial" panose="020B0604020202020204" pitchFamily="34" charset="0"/>
              <a:cs typeface="Arial" panose="020B0604020202020204" pitchFamily="34" charset="0"/>
            </a:endParaRPr>
          </a:p>
        </p:txBody>
      </p:sp>
      <p:sp>
        <p:nvSpPr>
          <p:cNvPr id="2814" name="Text Box 34"/>
          <p:cNvSpPr txBox="1"/>
          <p:nvPr/>
        </p:nvSpPr>
        <p:spPr>
          <a:xfrm>
            <a:off x="45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540</a:t>
            </a:r>
            <a:endParaRPr dirty="0">
              <a:latin typeface="Arial" panose="020B0604020202020204" pitchFamily="34" charset="0"/>
              <a:cs typeface="Arial" panose="020B0604020202020204" pitchFamily="34" charset="0"/>
            </a:endParaRPr>
          </a:p>
        </p:txBody>
      </p:sp>
      <p:sp>
        <p:nvSpPr>
          <p:cNvPr id="2815" name="Text Box 35"/>
          <p:cNvSpPr txBox="1"/>
          <p:nvPr/>
        </p:nvSpPr>
        <p:spPr>
          <a:xfrm>
            <a:off x="8808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410</a:t>
            </a:r>
            <a:endParaRPr dirty="0">
              <a:latin typeface="Arial" panose="020B0604020202020204" pitchFamily="34" charset="0"/>
              <a:cs typeface="Arial" panose="020B0604020202020204" pitchFamily="34" charset="0"/>
            </a:endParaRPr>
          </a:p>
        </p:txBody>
      </p:sp>
      <p:sp>
        <p:nvSpPr>
          <p:cNvPr id="2816" name="Text Box 36"/>
          <p:cNvSpPr txBox="1"/>
          <p:nvPr/>
        </p:nvSpPr>
        <p:spPr>
          <a:xfrm>
            <a:off x="-106680" y="1035050"/>
            <a:ext cx="3261360" cy="146963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a:solidFill>
                  <a:srgbClr val="00FF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زربابل</a:t>
            </a:r>
          </a:p>
          <a:p>
            <a:r>
              <a:rPr lang="ar-JO" dirty="0">
                <a:latin typeface="Arial" panose="020B0604020202020204" pitchFamily="34" charset="0"/>
                <a:cs typeface="Arial" panose="020B0604020202020204" pitchFamily="34" charset="0"/>
              </a:rPr>
              <a:t> 537-516</a:t>
            </a:r>
          </a:p>
        </p:txBody>
      </p:sp>
      <p:sp>
        <p:nvSpPr>
          <p:cNvPr id="2817" name="Text Box 37"/>
          <p:cNvSpPr txBox="1"/>
          <p:nvPr/>
        </p:nvSpPr>
        <p:spPr>
          <a:xfrm>
            <a:off x="5303520" y="1781175"/>
            <a:ext cx="2118361" cy="1200329"/>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a:solidFill>
                  <a:srgbClr val="FFCC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عزرا    457-444</a:t>
            </a:r>
            <a:endParaRPr dirty="0">
              <a:latin typeface="Arial" panose="020B0604020202020204" pitchFamily="34" charset="0"/>
              <a:cs typeface="Arial" panose="020B0604020202020204" pitchFamily="34" charset="0"/>
            </a:endParaRPr>
          </a:p>
        </p:txBody>
      </p:sp>
      <p:sp>
        <p:nvSpPr>
          <p:cNvPr id="2818" name="Text Box 39"/>
          <p:cNvSpPr txBox="1"/>
          <p:nvPr/>
        </p:nvSpPr>
        <p:spPr>
          <a:xfrm>
            <a:off x="5836920" y="762000"/>
            <a:ext cx="2823211" cy="1200329"/>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a:solidFill>
                  <a:srgbClr val="FFFF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      نحميا        </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444-430</a:t>
            </a:r>
            <a:endParaRPr dirty="0">
              <a:latin typeface="Arial" panose="020B0604020202020204" pitchFamily="34" charset="0"/>
              <a:cs typeface="Arial" panose="020B0604020202020204" pitchFamily="34" charset="0"/>
            </a:endParaRPr>
          </a:p>
        </p:txBody>
      </p:sp>
      <p:sp>
        <p:nvSpPr>
          <p:cNvPr id="2819" name="Text Box 40"/>
          <p:cNvSpPr txBox="1"/>
          <p:nvPr/>
        </p:nvSpPr>
        <p:spPr>
          <a:xfrm>
            <a:off x="3398520" y="1781175"/>
            <a:ext cx="2118361" cy="229293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a:solidFill>
                  <a:srgbClr val="00FFFF"/>
                </a:solidFill>
                <a:effectLst>
                  <a:outerShdw blurRad="38100" dist="38100" dir="2700000" rotWithShape="0">
                    <a:srgbClr val="000000"/>
                  </a:outerShdw>
                </a:effectLst>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lang="ar-SA"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483-473</a:t>
            </a:r>
            <a:endParaRPr dirty="0">
              <a:latin typeface="Arial" panose="020B0604020202020204" pitchFamily="34" charset="0"/>
              <a:cs typeface="Arial" panose="020B0604020202020204" pitchFamily="34" charset="0"/>
            </a:endParaRPr>
          </a:p>
        </p:txBody>
      </p:sp>
      <p:sp>
        <p:nvSpPr>
          <p:cNvPr id="2820" name="Rectangle 41"/>
          <p:cNvSpPr/>
          <p:nvPr/>
        </p:nvSpPr>
        <p:spPr>
          <a:xfrm>
            <a:off x="0" y="3200400"/>
            <a:ext cx="1752600" cy="381000"/>
          </a:xfrm>
          <a:prstGeom prst="rect">
            <a:avLst/>
          </a:prstGeom>
          <a:solidFill>
            <a:srgbClr val="66FF33"/>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1" name="Rectangle 42"/>
          <p:cNvSpPr/>
          <p:nvPr/>
        </p:nvSpPr>
        <p:spPr>
          <a:xfrm>
            <a:off x="5791200" y="3200400"/>
            <a:ext cx="1047750" cy="381000"/>
          </a:xfrm>
          <a:prstGeom prst="rect">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2" name="Rectangle 43"/>
          <p:cNvSpPr/>
          <p:nvPr/>
        </p:nvSpPr>
        <p:spPr>
          <a:xfrm>
            <a:off x="6648450" y="3200400"/>
            <a:ext cx="1047750" cy="381000"/>
          </a:xfrm>
          <a:prstGeom prst="rect">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3" name="Text Box 44"/>
          <p:cNvSpPr txBox="1"/>
          <p:nvPr/>
        </p:nvSpPr>
        <p:spPr>
          <a:xfrm>
            <a:off x="4693920" y="5135562"/>
            <a:ext cx="33375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سقراط 470-399</a:t>
            </a:r>
            <a:endParaRPr dirty="0">
              <a:latin typeface="Arial" panose="020B0604020202020204" pitchFamily="34" charset="0"/>
              <a:cs typeface="Arial" panose="020B0604020202020204" pitchFamily="34" charset="0"/>
            </a:endParaRPr>
          </a:p>
        </p:txBody>
      </p:sp>
      <p:sp>
        <p:nvSpPr>
          <p:cNvPr id="2824" name="Text Box 45"/>
          <p:cNvSpPr txBox="1"/>
          <p:nvPr/>
        </p:nvSpPr>
        <p:spPr>
          <a:xfrm>
            <a:off x="6065520" y="6126162"/>
            <a:ext cx="33375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أفلاطون 427-347</a:t>
            </a:r>
            <a:endParaRPr dirty="0">
              <a:latin typeface="Arial" panose="020B0604020202020204" pitchFamily="34" charset="0"/>
              <a:cs typeface="Arial" panose="020B0604020202020204" pitchFamily="34" charset="0"/>
            </a:endParaRPr>
          </a:p>
        </p:txBody>
      </p:sp>
      <p:sp>
        <p:nvSpPr>
          <p:cNvPr id="2825" name="Text Box 46"/>
          <p:cNvSpPr txBox="1"/>
          <p:nvPr/>
        </p:nvSpPr>
        <p:spPr>
          <a:xfrm>
            <a:off x="274320" y="5745162"/>
            <a:ext cx="3337560" cy="107721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كونفوشيوس 551-479</a:t>
            </a:r>
            <a:endParaRPr dirty="0">
              <a:latin typeface="Arial" panose="020B0604020202020204" pitchFamily="34" charset="0"/>
              <a:cs typeface="Arial" panose="020B0604020202020204" pitchFamily="34" charset="0"/>
            </a:endParaRPr>
          </a:p>
        </p:txBody>
      </p:sp>
      <p:sp>
        <p:nvSpPr>
          <p:cNvPr id="2826" name="Text Box 47"/>
          <p:cNvSpPr txBox="1"/>
          <p:nvPr/>
        </p:nvSpPr>
        <p:spPr>
          <a:xfrm>
            <a:off x="45719" y="5181600"/>
            <a:ext cx="33375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بوذا 560-477</a:t>
            </a:r>
            <a:endParaRPr dirty="0">
              <a:latin typeface="Arial" panose="020B0604020202020204" pitchFamily="34" charset="0"/>
              <a:cs typeface="Arial" panose="020B0604020202020204" pitchFamily="34" charset="0"/>
            </a:endParaRPr>
          </a:p>
        </p:txBody>
      </p:sp>
      <p:sp>
        <p:nvSpPr>
          <p:cNvPr id="2827" name="Rectangle 48"/>
          <p:cNvSpPr/>
          <p:nvPr/>
        </p:nvSpPr>
        <p:spPr>
          <a:xfrm>
            <a:off x="4057650" y="3200400"/>
            <a:ext cx="714375" cy="371475"/>
          </a:xfrm>
          <a:prstGeom prst="rect">
            <a:avLst/>
          </a:prstGeom>
          <a:solidFill>
            <a:srgbClr val="00FFFF"/>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8" name="Title 48"/>
          <p:cNvSpPr txBox="1">
            <a:spLocks noGrp="1"/>
          </p:cNvSpPr>
          <p:nvPr>
            <p:ph type="title" idx="4294967295"/>
          </p:nvPr>
        </p:nvSpPr>
        <p:spPr>
          <a:xfrm>
            <a:off x="0" y="0"/>
            <a:ext cx="9144000" cy="762000"/>
          </a:xfrm>
          <a:prstGeom prst="rect">
            <a:avLst/>
          </a:prstGeom>
          <a:solidFill>
            <a:srgbClr val="000000"/>
          </a:solidFill>
        </p:spPr>
        <p:txBody>
          <a:bodyPr/>
          <a:lstStyle>
            <a:lvl1pPr algn="ctr">
              <a:defRPr>
                <a:solidFill>
                  <a:srgbClr val="F1F7E9"/>
                </a:solidFill>
              </a:defRPr>
            </a:lvl1pPr>
          </a:lstStyle>
          <a:p>
            <a:pPr>
              <a:defRPr>
                <a:effectLst/>
              </a:defRPr>
            </a:pPr>
            <a:r>
              <a:rPr lang="ar-JO" dirty="0"/>
              <a:t>تسلسل مراحل الرجوع</a:t>
            </a:r>
            <a:endParaRPr dirty="0"/>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3000"/>
                                  </p:stCondLst>
                                  <p:iterate>
                                    <p:tmAbs val="0"/>
                                  </p:iterate>
                                  <p:childTnLst>
                                    <p:set>
                                      <p:cBhvr>
                                        <p:cTn id="6" fill="hold"/>
                                        <p:tgtEl>
                                          <p:spTgt spid="2819"/>
                                        </p:tgtEl>
                                        <p:attrNameLst>
                                          <p:attrName>style.visibility</p:attrName>
                                        </p:attrNameLst>
                                      </p:cBhvr>
                                      <p:to>
                                        <p:strVal val="visible"/>
                                      </p:to>
                                    </p:set>
                                    <p:animEffect transition="in" filter="fade">
                                      <p:cBhvr>
                                        <p:cTn id="7" dur="500"/>
                                        <p:tgtEl>
                                          <p:spTgt spid="2819"/>
                                        </p:tgtEl>
                                      </p:cBhvr>
                                    </p:animEffect>
                                  </p:childTnLst>
                                </p:cTn>
                              </p:par>
                            </p:childTnLst>
                          </p:cTn>
                        </p:par>
                        <p:par>
                          <p:cTn id="8" fill="hold">
                            <p:stCondLst>
                              <p:cond delay="3500"/>
                            </p:stCondLst>
                            <p:childTnLst>
                              <p:par>
                                <p:cTn id="9" presetID="19" presetClass="entr" presetSubtype="10" fill="hold" grpId="2" nodeType="afterEffect">
                                  <p:stCondLst>
                                    <p:cond delay="2000"/>
                                  </p:stCondLst>
                                  <p:iterate>
                                    <p:tmAbs val="0"/>
                                  </p:iterate>
                                  <p:childTnLst>
                                    <p:set>
                                      <p:cBhvr>
                                        <p:cTn id="10" fill="hold"/>
                                        <p:tgtEl>
                                          <p:spTgt spid="2827"/>
                                        </p:tgtEl>
                                        <p:attrNameLst>
                                          <p:attrName>style.visibility</p:attrName>
                                        </p:attrNameLst>
                                      </p:cBhvr>
                                      <p:to>
                                        <p:strVal val="visible"/>
                                      </p:to>
                                    </p:set>
                                    <p:anim calcmode="lin" valueType="num">
                                      <p:cBhvr>
                                        <p:cTn id="11" dur="500" fill="hold"/>
                                        <p:tgtEl>
                                          <p:spTgt spid="2827"/>
                                        </p:tgtEl>
                                        <p:attrNameLst>
                                          <p:attrName>ppt_w</p:attrName>
                                        </p:attrNameLst>
                                      </p:cBhvr>
                                      <p:tavLst>
                                        <p:tav tm="0" fmla="#ppt_w*sin(2.5*pi*$)">
                                          <p:val>
                                            <p:fltVal val="0"/>
                                          </p:val>
                                        </p:tav>
                                        <p:tav tm="100000">
                                          <p:val>
                                            <p:fltVal val="1"/>
                                          </p:val>
                                        </p:tav>
                                      </p:tavLst>
                                    </p:anim>
                                    <p:anim calcmode="lin" valueType="num">
                                      <p:cBhvr>
                                        <p:cTn id="12" dur="500" fill="hold"/>
                                        <p:tgtEl>
                                          <p:spTgt spid="28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9" grpId="1" animBg="1" advAuto="0"/>
      <p:bldP spid="2827"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0" y="857250"/>
          <a:ext cx="9112250" cy="6125417"/>
        </p:xfrm>
        <a:graphic>
          <a:graphicData uri="http://schemas.openxmlformats.org/drawingml/2006/table">
            <a:tbl>
              <a:tblPr/>
              <a:tblGrid>
                <a:gridCol w="176368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659930">
                  <a:extLst>
                    <a:ext uri="{9D8B030D-6E8A-4147-A177-3AD203B41FA5}">
                      <a16:colId xmlns:a16="http://schemas.microsoft.com/office/drawing/2014/main" val="20005"/>
                    </a:ext>
                  </a:extLst>
                </a:gridCol>
              </a:tblGrid>
              <a:tr h="72508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3145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عمليَّات ترحيلٍ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47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rtl="1" eaLnBrk="1" hangingPunct="1"/>
            <a:r>
              <a:rPr lang="ar-JO" sz="3400" b="1" dirty="0">
                <a:solidFill>
                  <a:schemeClr val="bg1"/>
                </a:solidFill>
                <a:latin typeface="Arial" panose="020B0604020202020204" pitchFamily="34" charset="0"/>
                <a:ea typeface="ＭＳ Ｐゴシック" charset="0"/>
                <a:cs typeface="Arial" panose="020B0604020202020204" pitchFamily="34" charset="0"/>
              </a:rPr>
              <a:t>عمليَّات الترحيل الستُّ إلى بابل التي قام بها نبوخدنصَّر</a:t>
            </a:r>
            <a:endParaRPr lang="en-US" sz="3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57788" name="Text Box 56"/>
          <p:cNvSpPr txBox="1">
            <a:spLocks noChangeArrowheads="1"/>
          </p:cNvSpPr>
          <p:nvPr/>
        </p:nvSpPr>
        <p:spPr bwMode="auto">
          <a:xfrm>
            <a:off x="8457364" y="159023"/>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rPr>
              <a:t>492</a:t>
            </a:r>
            <a:endParaRPr kumimoji="0" lang="en-US" sz="24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graphicFrame>
        <p:nvGraphicFramePr>
          <p:cNvPr id="3" name="Table 2">
            <a:extLst>
              <a:ext uri="{FF2B5EF4-FFF2-40B4-BE49-F238E27FC236}">
                <a16:creationId xmlns:a16="http://schemas.microsoft.com/office/drawing/2014/main" id="{B5EF5A5E-ED93-5D70-F571-0CB4ED95DD58}"/>
              </a:ext>
            </a:extLst>
          </p:cNvPr>
          <p:cNvGraphicFramePr>
            <a:graphicFrameLocks noGrp="1"/>
          </p:cNvGraphicFramePr>
          <p:nvPr/>
        </p:nvGraphicFramePr>
        <p:xfrm>
          <a:off x="0" y="1523366"/>
          <a:ext cx="1780945" cy="5462271"/>
        </p:xfrm>
        <a:graphic>
          <a:graphicData uri="http://schemas.openxmlformats.org/drawingml/2006/table">
            <a:tbl>
              <a:tblPr/>
              <a:tblGrid>
                <a:gridCol w="1780945">
                  <a:extLst>
                    <a:ext uri="{9D8B030D-6E8A-4147-A177-3AD203B41FA5}">
                      <a16:colId xmlns:a16="http://schemas.microsoft.com/office/drawing/2014/main" val="3920354741"/>
                    </a:ext>
                  </a:extLst>
                </a:gridCol>
              </a:tblGrid>
              <a:tr h="119062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731652068"/>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عمليَّات ترحيلٍ صغيرة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64110465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نبوخدنصَّر يُرَحِّل الكثيرين، ويُعيِّن 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8638873"/>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807170886"/>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والهيكل</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60973711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7641794"/>
                  </a:ext>
                </a:extLst>
              </a:tr>
            </a:tbl>
          </a:graphicData>
        </a:graphic>
      </p:graphicFrame>
      <p:graphicFrame>
        <p:nvGraphicFramePr>
          <p:cNvPr id="4" name="Table 3">
            <a:extLst>
              <a:ext uri="{FF2B5EF4-FFF2-40B4-BE49-F238E27FC236}">
                <a16:creationId xmlns:a16="http://schemas.microsoft.com/office/drawing/2014/main" id="{1C408FFC-20B3-7DEA-00D6-F4F4450D8195}"/>
              </a:ext>
            </a:extLst>
          </p:cNvPr>
          <p:cNvGraphicFramePr>
            <a:graphicFrameLocks noGrp="1"/>
          </p:cNvGraphicFramePr>
          <p:nvPr/>
        </p:nvGraphicFramePr>
        <p:xfrm>
          <a:off x="1777397" y="1556792"/>
          <a:ext cx="1485882" cy="5442814"/>
        </p:xfrm>
        <a:graphic>
          <a:graphicData uri="http://schemas.openxmlformats.org/drawingml/2006/table">
            <a:tbl>
              <a:tblPr/>
              <a:tblGrid>
                <a:gridCol w="1485882">
                  <a:extLst>
                    <a:ext uri="{9D8B030D-6E8A-4147-A177-3AD203B41FA5}">
                      <a16:colId xmlns:a16="http://schemas.microsoft.com/office/drawing/2014/main" val="894402914"/>
                    </a:ext>
                  </a:extLst>
                </a:gridCol>
              </a:tblGrid>
              <a:tr h="11324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200" b="1" dirty="0"/>
                        <a:t>دانيال و3 أصدقاء ونبلاء والنسل الملكيّ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539263762"/>
                  </a:ext>
                </a:extLst>
              </a:tr>
              <a:tr h="739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427842690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036983624"/>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64270525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196799833"/>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403949960"/>
                  </a:ext>
                </a:extLst>
              </a:tr>
            </a:tbl>
          </a:graphicData>
        </a:graphic>
      </p:graphicFrame>
      <p:sp>
        <p:nvSpPr>
          <p:cNvPr id="7" name="AutoShape 62">
            <a:extLst>
              <a:ext uri="{FF2B5EF4-FFF2-40B4-BE49-F238E27FC236}">
                <a16:creationId xmlns:a16="http://schemas.microsoft.com/office/drawing/2014/main" id="{4A8CF0D5-881A-A974-DAAF-2B65D0B81F3D}"/>
              </a:ext>
            </a:extLst>
          </p:cNvPr>
          <p:cNvSpPr>
            <a:spLocks noChangeArrowheads="1"/>
          </p:cNvSpPr>
          <p:nvPr/>
        </p:nvSpPr>
        <p:spPr bwMode="auto">
          <a:xfrm rot="10950475">
            <a:off x="7425317" y="329262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8" name="AutoShape 62">
            <a:extLst>
              <a:ext uri="{FF2B5EF4-FFF2-40B4-BE49-F238E27FC236}">
                <a16:creationId xmlns:a16="http://schemas.microsoft.com/office/drawing/2014/main" id="{5385998F-7BD7-6FBD-E507-906C1B750E62}"/>
              </a:ext>
            </a:extLst>
          </p:cNvPr>
          <p:cNvSpPr>
            <a:spLocks noChangeArrowheads="1"/>
          </p:cNvSpPr>
          <p:nvPr/>
        </p:nvSpPr>
        <p:spPr bwMode="auto">
          <a:xfrm rot="10950475">
            <a:off x="7425317" y="493401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graphicFrame>
        <p:nvGraphicFramePr>
          <p:cNvPr id="9" name="Table 8">
            <a:extLst>
              <a:ext uri="{FF2B5EF4-FFF2-40B4-BE49-F238E27FC236}">
                <a16:creationId xmlns:a16="http://schemas.microsoft.com/office/drawing/2014/main" id="{2026E56A-8AE8-7ED2-A77A-2478D5C2834B}"/>
              </a:ext>
            </a:extLst>
          </p:cNvPr>
          <p:cNvGraphicFramePr>
            <a:graphicFrameLocks noGrp="1"/>
          </p:cNvGraphicFramePr>
          <p:nvPr/>
        </p:nvGraphicFramePr>
        <p:xfrm>
          <a:off x="3275856" y="1520079"/>
          <a:ext cx="1929984" cy="5368069"/>
        </p:xfrm>
        <a:graphic>
          <a:graphicData uri="http://schemas.openxmlformats.org/drawingml/2006/table">
            <a:tbl>
              <a:tblPr/>
              <a:tblGrid>
                <a:gridCol w="1929984">
                  <a:extLst>
                    <a:ext uri="{9D8B030D-6E8A-4147-A177-3AD203B41FA5}">
                      <a16:colId xmlns:a16="http://schemas.microsoft.com/office/drawing/2014/main" val="3377016699"/>
                    </a:ext>
                  </a:extLst>
                </a:gridCol>
              </a:tblGrid>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دانيال 1: 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588543406"/>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28</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959766824"/>
                  </a:ext>
                </a:extLst>
              </a:tr>
              <a:tr h="10364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24: 14</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447640845"/>
                  </a:ext>
                </a:extLst>
              </a:tr>
              <a:tr h="5994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29</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888248107"/>
                  </a:ext>
                </a:extLst>
              </a:tr>
              <a:tr h="7501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25: 11</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93699632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30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3964613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827584" y="0"/>
            <a:ext cx="7021016" cy="1066800"/>
          </a:xfrm>
          <a:solidFill>
            <a:schemeClr val="bg1"/>
          </a:solidFill>
        </p:spPr>
        <p:txBody>
          <a:bodyPr/>
          <a:lstStyle/>
          <a:p>
            <a:pPr rtl="1" eaLnBrk="1" hangingPunct="1"/>
            <a:r>
              <a:rPr lang="ar-JO" sz="48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استغرق كلٌّ منهما ٧٠ سنة</a:t>
            </a:r>
            <a:endParaRPr kumimoji="0" lang="en-US" sz="48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76200" y="20574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1" fontAlgn="base" latinLnBrk="0" hangingPunct="1">
              <a:lnSpc>
                <a:spcPct val="100000"/>
              </a:lnSpc>
              <a:spcBef>
                <a:spcPct val="20000"/>
              </a:spcBef>
              <a:spcAft>
                <a:spcPct val="0"/>
              </a:spcAft>
              <a:buClr>
                <a:srgbClr val="99CC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 ق.م.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3861048"/>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ٱلْأَرْضِ خَرَابًا وَدَهَشًا، وَتَخْدِمُ هَذِهِ ٱلشُّعُوبُ مَلِكَ بَابِلَ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وَيَكُونُ عِنْدَ تَمَامِ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ٱلسَّبْعِينَ سَنَةً</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أَنِّي أُعَاقِبُ مَلِكَ بَابِلَ، وَتِلْكَ ٱلْأُمَّةَ، يَقُولُ ٱلرَّبُّ، عَلَى إِثْمِهِمْ وَأَرْضَ ٱلْكَلْدَانِيِّينَ، وَأَجْعَلُهَا خِرَبًا أَبَدِيَّةً.</a:t>
            </a:r>
            <a:br>
              <a:rPr kumimoji="0" lang="en-US"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(إرميا ٢٥: ١١-١٢)</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3802333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ea typeface="ＭＳ Ｐゴシック" charset="0"/>
              </a:rPr>
              <a:t>التسلسل الزمني للفترة الفارسية</a:t>
            </a:r>
            <a:endParaRPr lang="en-US" sz="2000" dirty="0">
              <a:effectLst/>
              <a:ea typeface="ＭＳ Ｐゴシック"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الملك الفارسي</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التواريخ</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الإرتباط الكتابي</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الإرتباط اليوناني</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كورش</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539-530</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kern="1200" dirty="0">
                    <a:latin typeface="Arial" panose="020B0604020202020204" pitchFamily="34" charset="0"/>
                    <a:ea typeface="ＭＳ Ｐゴシック" charset="0"/>
                    <a:cs typeface="Arial" panose="020B0604020202020204" pitchFamily="34" charset="0"/>
                  </a:rPr>
                  <a:t>عودة زربابل ويشوع   (عزرا 1-3)</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كمبيسيس</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530-522</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kern="1200" dirty="0">
                    <a:latin typeface="Arial" panose="020B0604020202020204" pitchFamily="34" charset="0"/>
                    <a:ea typeface="ＭＳ Ｐゴシック" charset="0"/>
                    <a:cs typeface="Arial" panose="020B0604020202020204" pitchFamily="34" charset="0"/>
                  </a:rPr>
                  <a:t>توقف إعادة بناء أورشليم (عزرا 4)</a:t>
                </a:r>
                <a:endParaRPr kumimoji="0" lang="en-US" sz="22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داريوس الأول</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522-486</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lang="ar-JO" sz="2300" kern="1200" dirty="0">
                    <a:latin typeface="Arial" panose="020B0604020202020204" pitchFamily="34" charset="0"/>
                    <a:ea typeface="ＭＳ Ｐゴシック" charset="0"/>
                    <a:cs typeface="Arial" panose="020B0604020202020204" pitchFamily="34" charset="0"/>
                  </a:rPr>
                  <a:t>نبوة حجي وزكريا (520) إكمال الهيكل (516)    (عزرا 5-6)</a:t>
                </a:r>
                <a:endParaRPr kumimoji="0" lang="en-US" sz="23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هزيمة اليونانيين للفرس في ماراثون (490)</a:t>
                </a:r>
                <a:endParaRPr kumimoji="0" lang="en-US" sz="23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أحشويروش</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kern="1200" dirty="0">
                    <a:latin typeface="Arial" panose="020B0604020202020204" pitchFamily="34" charset="0"/>
                    <a:ea typeface="ＭＳ Ｐゴシック" charset="0"/>
                    <a:cs typeface="Arial" panose="020B0604020202020204" pitchFamily="34" charset="0"/>
                  </a:rPr>
                  <a:t>486-464</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قصة أستير</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r>
                  <a:rPr lang="ar-JO" kern="1200" dirty="0">
                    <a:latin typeface="Arial" panose="020B0604020202020204" pitchFamily="34" charset="0"/>
                    <a:ea typeface="ＭＳ Ｐゴシック" charset="0"/>
                    <a:cs typeface="Arial" panose="020B0604020202020204" pitchFamily="34" charset="0"/>
                  </a:rPr>
                  <a:t>أستير 1-9</a:t>
                </a:r>
                <a:r>
                  <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الفرس يهزمون اليونانيين في تيرموبايلي (480) لكنهم عكسوا في سالاميس (480) ، هيرودوت 485-425</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أرتحشستا الأول</a:t>
                </a:r>
                <a:endParaRPr kumimoji="0" lang="en-US" sz="24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464-423</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عودة عزرا (458)</a:t>
                </a:r>
                <a:endParaRPr kumimoji="0" lang="en-US"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r>
                  <a:rPr lang="ar-JO" sz="2100" kern="1200" dirty="0">
                    <a:latin typeface="Arial" panose="020B0604020202020204" pitchFamily="34" charset="0"/>
                    <a:ea typeface="ＭＳ Ｐゴシック" charset="0"/>
                    <a:cs typeface="Arial" panose="020B0604020202020204" pitchFamily="34" charset="0"/>
                  </a:rPr>
                  <a:t>عزرا 7-10</a:t>
                </a:r>
                <a:r>
                  <a:rPr kumimoji="0" lang="en-US"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(نحميا 1-2)</a:t>
                </a:r>
                <a:endParaRPr kumimoji="0" lang="en-US"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نبوة ملاخي (433)</a:t>
                </a:r>
                <a:endParaRPr kumimoji="0" lang="en-US" sz="21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قواعد أثينا</a:t>
                </a:r>
                <a:endParaRPr kumimoji="0" lang="en-US" sz="200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جون هـ. والتون، مخطط التسلسل الزمني وخلفيات العهد القديم، الطبعة الثانية، 70</a:t>
            </a:r>
            <a:r>
              <a:rPr kumimoji="1" lang="en-US" sz="18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rPr>
              <a:t> </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F1F7E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7" name="Picture 4" descr="Picture 4"/>
          <p:cNvPicPr>
            <a:picLocks noChangeAspect="1"/>
          </p:cNvPicPr>
          <p:nvPr/>
        </p:nvPicPr>
        <p:blipFill>
          <a:blip r:embed="rId3" cstate="print"/>
          <a:stretch>
            <a:fillRect/>
          </a:stretch>
        </p:blipFill>
        <p:spPr>
          <a:xfrm>
            <a:off x="-37416" y="980728"/>
            <a:ext cx="9217929" cy="5904656"/>
          </a:xfrm>
          <a:prstGeom prst="rect">
            <a:avLst/>
          </a:prstGeom>
          <a:ln w="12700">
            <a:miter lim="400000"/>
          </a:ln>
        </p:spPr>
      </p:pic>
      <p:sp>
        <p:nvSpPr>
          <p:cNvPr id="2968" name="Title 1"/>
          <p:cNvSpPr txBox="1">
            <a:spLocks noGrp="1"/>
          </p:cNvSpPr>
          <p:nvPr>
            <p:ph type="title"/>
          </p:nvPr>
        </p:nvSpPr>
        <p:spPr>
          <a:xfrm>
            <a:off x="0" y="116632"/>
            <a:ext cx="9144000" cy="792088"/>
          </a:xfrm>
          <a:prstGeom prst="rect">
            <a:avLst/>
          </a:prstGeom>
        </p:spPr>
        <p:txBody>
          <a:bodyPr/>
          <a:lstStyle>
            <a:lvl1pPr>
              <a:defRPr sz="4000" b="1"/>
            </a:lvl1pPr>
          </a:lstStyle>
          <a:p>
            <a:pPr>
              <a:defRPr>
                <a:effectLst/>
              </a:defRPr>
            </a:pPr>
            <a:r>
              <a:rPr lang="ar-JO" dirty="0"/>
              <a:t>قمة التاريخ اليوناني</a:t>
            </a:r>
            <a:endParaRPr dirty="0"/>
          </a:p>
        </p:txBody>
      </p:sp>
      <p:sp>
        <p:nvSpPr>
          <p:cNvPr id="2969" name="Title 1"/>
          <p:cNvSpPr txBox="1"/>
          <p:nvPr/>
        </p:nvSpPr>
        <p:spPr>
          <a:xfrm>
            <a:off x="71509" y="6033482"/>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cs typeface="Arial" panose="020B0604020202020204" pitchFamily="34" charset="0"/>
              </a:rPr>
              <a:t>الديمقراطية وبناء البارثينون</a:t>
            </a:r>
            <a:endParaRPr dirty="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3" name="Picture 5" descr="Picture 5"/>
          <p:cNvPicPr>
            <a:picLocks noChangeAspect="1"/>
          </p:cNvPicPr>
          <p:nvPr/>
        </p:nvPicPr>
        <p:blipFill>
          <a:blip r:embed="rId3" cstate="print"/>
          <a:stretch>
            <a:fillRect/>
          </a:stretch>
        </p:blipFill>
        <p:spPr>
          <a:xfrm>
            <a:off x="165100" y="0"/>
            <a:ext cx="8804327" cy="6858000"/>
          </a:xfrm>
          <a:prstGeom prst="rect">
            <a:avLst/>
          </a:prstGeom>
          <a:ln w="12700">
            <a:miter lim="400000"/>
          </a:ln>
        </p:spPr>
      </p:pic>
      <p:sp>
        <p:nvSpPr>
          <p:cNvPr id="2974" name="Title 1"/>
          <p:cNvSpPr txBox="1">
            <a:spLocks noGrp="1"/>
          </p:cNvSpPr>
          <p:nvPr>
            <p:ph type="title"/>
          </p:nvPr>
        </p:nvSpPr>
        <p:spPr>
          <a:xfrm>
            <a:off x="5076056" y="188639"/>
            <a:ext cx="4067944" cy="936106"/>
          </a:xfrm>
          <a:prstGeom prst="rect">
            <a:avLst/>
          </a:prstGeom>
        </p:spPr>
        <p:txBody>
          <a:bodyPr/>
          <a:lstStyle>
            <a:lvl1pPr>
              <a:defRPr sz="4000" b="1">
                <a:solidFill>
                  <a:srgbClr val="000000"/>
                </a:solidFill>
              </a:defRPr>
            </a:lvl1pPr>
          </a:lstStyle>
          <a:p>
            <a:pPr>
              <a:defRPr>
                <a:effectLst/>
              </a:defRPr>
            </a:pPr>
            <a:r>
              <a:rPr lang="ar-JO" dirty="0"/>
              <a:t>الأكروبوليس</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8" name="Picture 4" descr="Picture 4"/>
          <p:cNvPicPr>
            <a:picLocks noChangeAspect="1"/>
          </p:cNvPicPr>
          <p:nvPr/>
        </p:nvPicPr>
        <p:blipFill>
          <a:blip r:embed="rId3" cstate="print"/>
          <a:stretch>
            <a:fillRect/>
          </a:stretch>
        </p:blipFill>
        <p:spPr>
          <a:xfrm>
            <a:off x="0" y="759023"/>
            <a:ext cx="9144000" cy="6098977"/>
          </a:xfrm>
          <a:prstGeom prst="rect">
            <a:avLst/>
          </a:prstGeom>
          <a:ln w="12700">
            <a:miter lim="400000"/>
          </a:ln>
        </p:spPr>
      </p:pic>
      <p:sp>
        <p:nvSpPr>
          <p:cNvPr id="2979" name="Title 1"/>
          <p:cNvSpPr txBox="1">
            <a:spLocks noGrp="1"/>
          </p:cNvSpPr>
          <p:nvPr>
            <p:ph type="title"/>
          </p:nvPr>
        </p:nvSpPr>
        <p:spPr>
          <a:xfrm>
            <a:off x="0" y="-27384"/>
            <a:ext cx="9144000" cy="792088"/>
          </a:xfrm>
          <a:prstGeom prst="rect">
            <a:avLst/>
          </a:prstGeom>
        </p:spPr>
        <p:txBody>
          <a:bodyPr/>
          <a:lstStyle/>
          <a:p>
            <a:pPr>
              <a:defRPr sz="4000" b="1">
                <a:effectLst/>
              </a:defRPr>
            </a:pPr>
            <a:r>
              <a:rPr lang="ar-JO" dirty="0"/>
              <a:t>هدف لبلاد فارس</a:t>
            </a:r>
            <a:endParaRPr dirty="0"/>
          </a:p>
        </p:txBody>
      </p:sp>
      <p:sp>
        <p:nvSpPr>
          <p:cNvPr id="2980" name="Title 1"/>
          <p:cNvSpPr txBox="1"/>
          <p:nvPr/>
        </p:nvSpPr>
        <p:spPr>
          <a:xfrm>
            <a:off x="45719" y="5821433"/>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cs typeface="Arial" panose="020B0604020202020204" pitchFamily="34" charset="0"/>
              </a:rPr>
              <a:t>الديمقراطية وبناء البارثينون</a:t>
            </a:r>
            <a:endParaRPr dirty="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4" name="Picture 2" descr="Picture 2"/>
          <p:cNvPicPr>
            <a:picLocks noChangeAspect="1"/>
          </p:cNvPicPr>
          <p:nvPr/>
        </p:nvPicPr>
        <p:blipFill>
          <a:blip r:embed="rId3" cstate="print"/>
          <a:stretch>
            <a:fillRect/>
          </a:stretch>
        </p:blipFill>
        <p:spPr>
          <a:xfrm>
            <a:off x="0" y="821763"/>
            <a:ext cx="9144000" cy="6063621"/>
          </a:xfrm>
          <a:prstGeom prst="rect">
            <a:avLst/>
          </a:prstGeom>
          <a:ln w="12700">
            <a:miter lim="400000"/>
          </a:ln>
        </p:spPr>
      </p:pic>
      <p:sp>
        <p:nvSpPr>
          <p:cNvPr id="2985"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الأكروبوليس اليوم</a:t>
            </a: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9" name="Picture 2" descr="Picture 2"/>
          <p:cNvPicPr>
            <a:picLocks noChangeAspect="1"/>
          </p:cNvPicPr>
          <p:nvPr/>
        </p:nvPicPr>
        <p:blipFill>
          <a:blip r:embed="rId3" cstate="print"/>
          <a:stretch>
            <a:fillRect/>
          </a:stretch>
        </p:blipFill>
        <p:spPr>
          <a:xfrm>
            <a:off x="-21995" y="1081143"/>
            <a:ext cx="9144001" cy="5776857"/>
          </a:xfrm>
          <a:prstGeom prst="rect">
            <a:avLst/>
          </a:prstGeom>
          <a:ln w="12700">
            <a:miter lim="400000"/>
          </a:ln>
        </p:spPr>
      </p:pic>
      <p:sp>
        <p:nvSpPr>
          <p:cNvPr id="2990"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قمة التاريخ اليوناني</a:t>
            </a:r>
            <a:endParaRPr dirty="0"/>
          </a:p>
        </p:txBody>
      </p:sp>
      <p:sp>
        <p:nvSpPr>
          <p:cNvPr id="2991" name="Title 1"/>
          <p:cNvSpPr txBox="1"/>
          <p:nvPr/>
        </p:nvSpPr>
        <p:spPr>
          <a:xfrm>
            <a:off x="45719" y="5513657"/>
            <a:ext cx="905256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000">
                <a:solidFill>
                  <a:srgbClr val="FFFFFF"/>
                </a:solidFill>
                <a:effectLst>
                  <a:glow rad="228600">
                    <a:srgbClr val="000000">
                      <a:alpha val="91475"/>
                    </a:srgbClr>
                  </a:glow>
                </a:effectLst>
                <a:latin typeface="Arial"/>
                <a:ea typeface="Arial"/>
                <a:cs typeface="Arial"/>
                <a:sym typeface="Arial"/>
              </a:defRPr>
            </a:lvl1pPr>
            <a:lvl2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2pPr>
            <a:lvl3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3pPr>
            <a:lvl4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4pPr>
            <a:lvl5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5pPr>
            <a:lvl6pPr indent="4572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6pPr>
            <a:lvl7pPr indent="9144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7pPr>
            <a:lvl8pPr indent="13716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8pPr>
            <a:lvl9pPr indent="18288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9pPr>
          </a:lstStyle>
          <a:p>
            <a:r>
              <a:rPr lang="ar-JO" dirty="0">
                <a:latin typeface="Arial" panose="020B0604020202020204" pitchFamily="34" charset="0"/>
                <a:cs typeface="Arial" panose="020B0604020202020204" pitchFamily="34" charset="0"/>
              </a:rPr>
              <a:t>أثينا (إلهة الحكمة) </a:t>
            </a:r>
          </a:p>
          <a:p>
            <a:r>
              <a:rPr lang="ar-JO" dirty="0">
                <a:latin typeface="Arial" panose="020B0604020202020204" pitchFamily="34" charset="0"/>
                <a:cs typeface="Arial" panose="020B0604020202020204" pitchFamily="34" charset="0"/>
              </a:rPr>
              <a:t>داخل البارثينون</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0090"/>
            </a:gs>
          </a:gsLst>
          <a:path path="circle">
            <a:fillToRect l="50000" t="50000" r="50000" b="50000"/>
          </a:path>
        </a:gradFill>
        <a:effectLst/>
      </p:bgPr>
    </p:bg>
    <p:spTree>
      <p:nvGrpSpPr>
        <p:cNvPr id="1" name=""/>
        <p:cNvGrpSpPr/>
        <p:nvPr/>
      </p:nvGrpSpPr>
      <p:grpSpPr>
        <a:xfrm>
          <a:off x="0" y="0"/>
          <a:ext cx="0" cy="0"/>
          <a:chOff x="0" y="0"/>
          <a:chExt cx="0" cy="0"/>
        </a:xfrm>
      </p:grpSpPr>
      <p:sp>
        <p:nvSpPr>
          <p:cNvPr id="2395" name="Rectangle 2"/>
          <p:cNvSpPr txBox="1">
            <a:spLocks noGrp="1"/>
          </p:cNvSpPr>
          <p:nvPr>
            <p:ph type="title"/>
          </p:nvPr>
        </p:nvSpPr>
        <p:spPr>
          <a:xfrm>
            <a:off x="0" y="21563"/>
            <a:ext cx="9144000" cy="909772"/>
          </a:xfrm>
          <a:prstGeom prst="rect">
            <a:avLst/>
          </a:prstGeom>
          <a:effectLst>
            <a:outerShdw blurRad="63500" dist="35921" dir="2700000" rotWithShape="0">
              <a:srgbClr val="000000">
                <a:alpha val="74998"/>
              </a:srgbClr>
            </a:outerShdw>
          </a:effectLst>
        </p:spPr>
        <p:txBody>
          <a:bodyPr/>
          <a:lstStyle>
            <a:lvl1pPr>
              <a:defRPr sz="4800" b="1"/>
            </a:lvl1pPr>
          </a:lstStyle>
          <a:p>
            <a:pPr>
              <a:defRPr>
                <a:effectLst/>
              </a:defRPr>
            </a:pPr>
            <a:r>
              <a:t>الآية  المفتاحية</a:t>
            </a:r>
          </a:p>
        </p:txBody>
      </p:sp>
      <p:sp>
        <p:nvSpPr>
          <p:cNvPr id="2396" name="Rectangle 2"/>
          <p:cNvSpPr txBox="1"/>
          <p:nvPr/>
        </p:nvSpPr>
        <p:spPr>
          <a:xfrm>
            <a:off x="251520" y="2344812"/>
            <a:ext cx="8699783" cy="230832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defTabSz="457200">
              <a:defRPr sz="3600">
                <a:solidFill>
                  <a:srgbClr val="FFFFFF"/>
                </a:solidFill>
                <a:latin typeface="Arial"/>
                <a:ea typeface="Arial"/>
                <a:cs typeface="Arial"/>
                <a:sym typeface="Arial"/>
              </a:defRPr>
            </a:pPr>
            <a:r>
              <a:rPr dirty="0">
                <a:latin typeface="Arial" panose="020B0604020202020204" pitchFamily="34" charset="0"/>
                <a:cs typeface="Arial" panose="020B0604020202020204" pitchFamily="34" charset="0"/>
              </a:rPr>
              <a:t>(</a:t>
            </a:r>
            <a:r>
              <a:rPr dirty="0" err="1">
                <a:latin typeface="Arial" panose="020B0604020202020204" pitchFamily="34" charset="0"/>
                <a:cs typeface="Arial" panose="020B0604020202020204" pitchFamily="34" charset="0"/>
              </a:rPr>
              <a:t>مردخاي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يتكلم</a:t>
            </a:r>
            <a:r>
              <a:rPr dirty="0">
                <a:latin typeface="Arial" panose="020B0604020202020204" pitchFamily="34" charset="0"/>
                <a:cs typeface="Arial" panose="020B0604020202020204" pitchFamily="34" charset="0"/>
              </a:rPr>
              <a:t>)</a:t>
            </a:r>
          </a:p>
          <a:p>
            <a:pPr algn="ctr" defTabSz="457200" rtl="1">
              <a:defRPr sz="3600">
                <a:solidFill>
                  <a:srgbClr val="FFFFFF"/>
                </a:solidFill>
                <a:latin typeface="Arial"/>
                <a:ea typeface="Arial"/>
                <a:cs typeface="Arial"/>
                <a:sym typeface="Arial"/>
              </a:defRPr>
            </a:pPr>
            <a:r>
              <a:rPr dirty="0" err="1">
                <a:latin typeface="Arial" panose="020B0604020202020204" pitchFamily="34" charset="0"/>
                <a:cs typeface="Arial" panose="020B0604020202020204" pitchFamily="34" charset="0"/>
              </a:rPr>
              <a:t>لِأَنَّكِ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سَكَتِّ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سُكُوتًا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هَذَا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ٱلْوَقْتِ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يَكُونُ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ٱلْفَرَجُ</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وَٱلنَّجَاةُ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لِلْيَهُودِ</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مَكَانٍ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آخَرَ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وَأَمَّا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أَنْتِ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وَبَيْتُ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أَبِيكِ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فَتَبِيدُونَ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يَعْلَمُ</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كُنْتِ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لِوَقْتٍ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مِثْلِ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هَذَا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وَصَلْتِ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ٱلْمُلْكِ</a:t>
            </a:r>
            <a:r>
              <a:rPr dirty="0">
                <a:latin typeface="Arial" panose="020B0604020202020204" pitchFamily="34" charset="0"/>
                <a:cs typeface="Arial" panose="020B0604020202020204" pitchFamily="34" charset="0"/>
              </a:rPr>
              <a:t>؟» ٤:١٤.</a:t>
            </a:r>
          </a:p>
        </p:txBody>
      </p:sp>
      <p:sp>
        <p:nvSpPr>
          <p:cNvPr id="2397"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dirty="0">
              <a:latin typeface="Arial" panose="020B0604020202020204" pitchFamily="34" charset="0"/>
              <a:cs typeface="Arial" panose="020B0604020202020204" pitchFamily="34" charset="0"/>
            </a:endParaRPr>
          </a:p>
        </p:txBody>
      </p:sp>
      <p:sp>
        <p:nvSpPr>
          <p:cNvPr id="2398" name="Text Box 24"/>
          <p:cNvSpPr txBox="1"/>
          <p:nvPr/>
        </p:nvSpPr>
        <p:spPr>
          <a:xfrm>
            <a:off x="8375656" y="65344"/>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457200" rtl="1">
              <a:defRPr>
                <a:solidFill>
                  <a:srgbClr val="FFFFFF"/>
                </a:solidFill>
                <a:effectLst>
                  <a:outerShdw blurRad="50800" dist="38100" dir="2700000" rotWithShape="0">
                    <a:srgbClr val="000000">
                      <a:alpha val="96000"/>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٣٠٨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97"/>
                                        </p:tgtEl>
                                        <p:attrNameLst>
                                          <p:attrName>style.visibility</p:attrName>
                                        </p:attrNameLst>
                                      </p:cBhvr>
                                      <p:to>
                                        <p:strVal val="visible"/>
                                      </p:to>
                                    </p:set>
                                    <p:animEffect transition="in" filter="fade">
                                      <p:cBhvr>
                                        <p:cTn id="7" dur="500"/>
                                        <p:tgtEl>
                                          <p:spTgt spid="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5" name="Picture 4" descr="Picture 4"/>
          <p:cNvPicPr>
            <a:picLocks noChangeAspect="1"/>
          </p:cNvPicPr>
          <p:nvPr/>
        </p:nvPicPr>
        <p:blipFill>
          <a:blip r:embed="rId3" cstate="print"/>
          <a:stretch>
            <a:fillRect/>
          </a:stretch>
        </p:blipFill>
        <p:spPr>
          <a:xfrm>
            <a:off x="20341" y="35103"/>
            <a:ext cx="9089011" cy="5112569"/>
          </a:xfrm>
          <a:prstGeom prst="rect">
            <a:avLst/>
          </a:prstGeom>
          <a:ln w="12700">
            <a:miter lim="400000"/>
          </a:ln>
        </p:spPr>
      </p:pic>
      <p:sp>
        <p:nvSpPr>
          <p:cNvPr id="2996"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effectLst>
                  <a:glow rad="228600">
                    <a:srgbClr val="000000">
                      <a:alpha val="91475"/>
                    </a:srgbClr>
                  </a:glow>
                </a:effectLst>
              </a:rPr>
              <a:t>قمة التاريخ اليوناني</a:t>
            </a:r>
            <a:endParaRPr dirty="0">
              <a:effectLst>
                <a:glow rad="228600">
                  <a:srgbClr val="000000">
                    <a:alpha val="91475"/>
                  </a:srgbClr>
                </a:glow>
              </a:effectLst>
            </a:endParaRPr>
          </a:p>
        </p:txBody>
      </p:sp>
      <p:sp>
        <p:nvSpPr>
          <p:cNvPr id="2997" name="Title 1"/>
          <p:cNvSpPr txBox="1"/>
          <p:nvPr/>
        </p:nvSpPr>
        <p:spPr>
          <a:xfrm>
            <a:off x="45719" y="5513657"/>
            <a:ext cx="905256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أثينا (إلهة الحكمة) </a:t>
            </a:r>
          </a:p>
          <a:p>
            <a:r>
              <a:rPr lang="ar-JO" dirty="0">
                <a:latin typeface="Arial" panose="020B0604020202020204" pitchFamily="34" charset="0"/>
                <a:cs typeface="Arial" panose="020B0604020202020204" pitchFamily="34" charset="0"/>
              </a:rPr>
              <a:t>داخل البارثينون</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1" name="Picture 2" descr="Picture 2"/>
          <p:cNvPicPr>
            <a:picLocks noChangeAspect="1"/>
          </p:cNvPicPr>
          <p:nvPr/>
        </p:nvPicPr>
        <p:blipFill>
          <a:blip r:embed="rId3" cstate="print"/>
          <a:stretch>
            <a:fillRect/>
          </a:stretch>
        </p:blipFill>
        <p:spPr>
          <a:xfrm>
            <a:off x="311599" y="-27384"/>
            <a:ext cx="8580882" cy="6858001"/>
          </a:xfrm>
          <a:prstGeom prst="rect">
            <a:avLst/>
          </a:prstGeom>
          <a:ln w="12700">
            <a:miter lim="400000"/>
          </a:ln>
        </p:spPr>
      </p:pic>
      <p:sp>
        <p:nvSpPr>
          <p:cNvPr id="3002" name="Title 1"/>
          <p:cNvSpPr txBox="1">
            <a:spLocks noGrp="1"/>
          </p:cNvSpPr>
          <p:nvPr>
            <p:ph type="title"/>
          </p:nvPr>
        </p:nvSpPr>
        <p:spPr>
          <a:xfrm>
            <a:off x="0" y="-27384"/>
            <a:ext cx="9144000" cy="792088"/>
          </a:xfrm>
          <a:prstGeom prst="rect">
            <a:avLst/>
          </a:prstGeom>
        </p:spPr>
        <p:txBody>
          <a:bodyPr>
            <a:normAutofit/>
          </a:bodyPr>
          <a:lstStyle>
            <a:lvl1pPr>
              <a:defRPr sz="3200" b="1"/>
            </a:lvl1pPr>
          </a:lstStyle>
          <a:p>
            <a:pPr>
              <a:defRPr>
                <a:effectLst/>
              </a:defRPr>
            </a:pPr>
            <a:r>
              <a:rPr lang="ar-JO" dirty="0"/>
              <a:t>الغزوات الفارسية لليونان (500-479 ق.م)</a:t>
            </a:r>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6"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Greece defeated the Persians</a:t>
            </a:r>
          </a:p>
        </p:txBody>
      </p:sp>
      <p:pic>
        <p:nvPicPr>
          <p:cNvPr id="3007" name="Picture 4" descr="Picture 4"/>
          <p:cNvPicPr>
            <a:picLocks noChangeAspect="1"/>
          </p:cNvPicPr>
          <p:nvPr/>
        </p:nvPicPr>
        <p:blipFill>
          <a:blip r:embed="rId3" cstate="print"/>
          <a:stretch>
            <a:fillRect/>
          </a:stretch>
        </p:blipFill>
        <p:spPr>
          <a:xfrm>
            <a:off x="25400" y="26505"/>
            <a:ext cx="9074605" cy="6858000"/>
          </a:xfrm>
          <a:prstGeom prst="rect">
            <a:avLst/>
          </a:prstGeom>
          <a:ln w="12700">
            <a:miter lim="400000"/>
          </a:ln>
        </p:spPr>
      </p:pic>
      <p:sp>
        <p:nvSpPr>
          <p:cNvPr id="3008" name="Title 1"/>
          <p:cNvSpPr txBox="1">
            <a:spLocks noGrp="1"/>
          </p:cNvSpPr>
          <p:nvPr>
            <p:ph type="title"/>
          </p:nvPr>
        </p:nvSpPr>
        <p:spPr>
          <a:xfrm>
            <a:off x="0" y="-27384"/>
            <a:ext cx="9144000" cy="792088"/>
          </a:xfrm>
          <a:prstGeom prst="rect">
            <a:avLst/>
          </a:prstGeom>
          <a:solidFill>
            <a:srgbClr val="000000"/>
          </a:solidFill>
        </p:spPr>
        <p:txBody>
          <a:bodyPr>
            <a:normAutofit/>
          </a:bodyPr>
          <a:lstStyle>
            <a:lvl1pPr>
              <a:defRPr sz="4000" b="1"/>
            </a:lvl1pPr>
          </a:lstStyle>
          <a:p>
            <a:pPr>
              <a:defRPr>
                <a:effectLst/>
              </a:defRPr>
            </a:pPr>
            <a:r>
              <a:rPr lang="ar-JO" dirty="0"/>
              <a:t>معركة ماراثون (490 ق.م)</a:t>
            </a:r>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2" name="Picture 2" descr="Picture 2"/>
          <p:cNvPicPr>
            <a:picLocks noChangeAspect="1"/>
          </p:cNvPicPr>
          <p:nvPr/>
        </p:nvPicPr>
        <p:blipFill>
          <a:blip r:embed="rId3" cstate="print"/>
          <a:stretch>
            <a:fillRect/>
          </a:stretch>
        </p:blipFill>
        <p:spPr>
          <a:xfrm>
            <a:off x="203200" y="0"/>
            <a:ext cx="8714859" cy="6858000"/>
          </a:xfrm>
          <a:prstGeom prst="rect">
            <a:avLst/>
          </a:prstGeom>
          <a:ln w="12700">
            <a:miter lim="400000"/>
          </a:ln>
        </p:spPr>
      </p:pic>
      <p:sp>
        <p:nvSpPr>
          <p:cNvPr id="3013" name="Title 1"/>
          <p:cNvSpPr txBox="1">
            <a:spLocks noGrp="1"/>
          </p:cNvSpPr>
          <p:nvPr>
            <p:ph type="title"/>
          </p:nvPr>
        </p:nvSpPr>
        <p:spPr>
          <a:xfrm>
            <a:off x="0" y="-27384"/>
            <a:ext cx="9144000" cy="792088"/>
          </a:xfrm>
          <a:prstGeom prst="rect">
            <a:avLst/>
          </a:prstGeom>
          <a:solidFill>
            <a:srgbClr val="000000"/>
          </a:solidFill>
        </p:spPr>
        <p:txBody>
          <a:bodyPr/>
          <a:lstStyle>
            <a:lvl1pPr>
              <a:defRPr sz="4000" b="1"/>
            </a:lvl1pPr>
          </a:lstStyle>
          <a:p>
            <a:pPr>
              <a:defRPr>
                <a:effectLst/>
              </a:defRPr>
            </a:pPr>
            <a:r>
              <a:rPr lang="ar-JO" dirty="0"/>
              <a:t>معركة ماراثون (490 ق.م)</a:t>
            </a:r>
            <a:endParaRPr dirty="0"/>
          </a:p>
        </p:txBody>
      </p:sp>
      <p:grpSp>
        <p:nvGrpSpPr>
          <p:cNvPr id="3016" name="Title 1"/>
          <p:cNvGrpSpPr/>
          <p:nvPr/>
        </p:nvGrpSpPr>
        <p:grpSpPr>
          <a:xfrm>
            <a:off x="0" y="6041432"/>
            <a:ext cx="9144000" cy="792090"/>
            <a:chOff x="0" y="0"/>
            <a:chExt cx="9144000" cy="792088"/>
          </a:xfrm>
        </p:grpSpPr>
        <p:sp>
          <p:nvSpPr>
            <p:cNvPr id="3014" name="Rectangle"/>
            <p:cNvSpPr/>
            <p:nvPr/>
          </p:nvSpPr>
          <p:spPr>
            <a:xfrm>
              <a:off x="0" y="0"/>
              <a:ext cx="9144000" cy="792088"/>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sz="4400">
                  <a:solidFill>
                    <a:srgbClr val="FFFFFF"/>
                  </a:solidFill>
                  <a:effectLst>
                    <a:outerShdw blurRad="38100" dist="38100" dir="2700000" rotWithShape="0">
                      <a:srgbClr val="000000"/>
                    </a:outerShdw>
                  </a:effectLst>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3015" name="Greece defeated the Persians"/>
            <p:cNvSpPr txBox="1"/>
            <p:nvPr/>
          </p:nvSpPr>
          <p:spPr>
            <a:xfrm>
              <a:off x="45719" y="42103"/>
              <a:ext cx="9052561" cy="707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000">
                  <a:solidFill>
                    <a:srgbClr val="FF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هزمت اليونان الفرس</a:t>
              </a:r>
              <a:endParaRPr dirty="0">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ماراثون (490 ق.م)</a:t>
            </a:r>
            <a:endParaRPr dirty="0"/>
          </a:p>
        </p:txBody>
      </p:sp>
      <p:sp>
        <p:nvSpPr>
          <p:cNvPr id="3021"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Greece defeated the Persians</a:t>
            </a:r>
          </a:p>
        </p:txBody>
      </p:sp>
      <p:pic>
        <p:nvPicPr>
          <p:cNvPr id="3022" name="Picture 2" descr="Picture 2"/>
          <p:cNvPicPr>
            <a:picLocks noChangeAspect="1"/>
          </p:cNvPicPr>
          <p:nvPr/>
        </p:nvPicPr>
        <p:blipFill>
          <a:blip r:embed="rId3" cstate="print"/>
          <a:stretch>
            <a:fillRect/>
          </a:stretch>
        </p:blipFill>
        <p:spPr>
          <a:xfrm>
            <a:off x="-14046" y="821763"/>
            <a:ext cx="9122551" cy="6036237"/>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6"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ماراثون (490 ق.م)</a:t>
            </a:r>
            <a:endParaRPr dirty="0"/>
          </a:p>
        </p:txBody>
      </p:sp>
      <p:sp>
        <p:nvSpPr>
          <p:cNvPr id="3027"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هزمت اليونان الفرس</a:t>
            </a:r>
            <a:endParaRPr dirty="0">
              <a:latin typeface="Arial" panose="020B0604020202020204" pitchFamily="34" charset="0"/>
              <a:cs typeface="Arial" panose="020B0604020202020204" pitchFamily="34" charset="0"/>
            </a:endParaRPr>
          </a:p>
        </p:txBody>
      </p:sp>
      <p:pic>
        <p:nvPicPr>
          <p:cNvPr id="3028" name="Picture 4" descr="Picture 4"/>
          <p:cNvPicPr>
            <a:picLocks noChangeAspect="1"/>
          </p:cNvPicPr>
          <p:nvPr/>
        </p:nvPicPr>
        <p:blipFill>
          <a:blip r:embed="rId3" cstate="print"/>
          <a:stretch>
            <a:fillRect/>
          </a:stretch>
        </p:blipFill>
        <p:spPr>
          <a:xfrm>
            <a:off x="7681" y="764704"/>
            <a:ext cx="9108705" cy="5328593"/>
          </a:xfrm>
          <a:prstGeom prst="rect">
            <a:avLst/>
          </a:prstGeom>
          <a:ln w="12700">
            <a:miter lim="400000"/>
          </a:ln>
        </p:spPr>
      </p:pic>
      <p:pic>
        <p:nvPicPr>
          <p:cNvPr id="3029" name="Picture 5" descr="Picture 5"/>
          <p:cNvPicPr>
            <a:picLocks noChangeAspect="1"/>
          </p:cNvPicPr>
          <p:nvPr/>
        </p:nvPicPr>
        <p:blipFill>
          <a:blip r:embed="rId4" cstate="print"/>
          <a:stretch>
            <a:fillRect/>
          </a:stretch>
        </p:blipFill>
        <p:spPr>
          <a:xfrm>
            <a:off x="4860032" y="908720"/>
            <a:ext cx="3797301" cy="3568701"/>
          </a:xfrm>
          <a:prstGeom prst="rect">
            <a:avLst/>
          </a:prstGeom>
          <a:ln w="76200">
            <a:solidFill>
              <a:srgbClr val="000000"/>
            </a:solidFill>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lang="ar-JO" sz="3200" kern="1200" dirty="0">
                <a:latin typeface="Arial" panose="020B0604020202020204" pitchFamily="34" charset="0"/>
                <a:cs typeface="Arial" panose="020B0604020202020204" pitchFamily="34" charset="0"/>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477</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479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481</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478</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482</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483</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lang="ar-JO" sz="3200" kern="1200" dirty="0">
                <a:latin typeface="Arial" panose="020B0604020202020204" pitchFamily="34" charset="0"/>
                <a:cs typeface="Arial" panose="020B0604020202020204" pitchFamily="34" charset="0"/>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cs typeface="Times New Roman" charset="0"/>
              </a:rPr>
              <a:t>الغزوات الفارسية لليونان = أحشويروش المحبط</a:t>
            </a:r>
            <a:endParaRPr lang="en-US" sz="2800" dirty="0">
              <a:effectLst/>
              <a:ea typeface="ＭＳ Ｐゴシック"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485</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487</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490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488</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kern="1200" dirty="0">
                <a:latin typeface="Arial" panose="020B0604020202020204" pitchFamily="34" charset="0"/>
                <a:cs typeface="Arial" panose="020B0604020202020204" pitchFamily="34" charset="0"/>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6" name="Picture 2" descr="Picture 2"/>
          <p:cNvPicPr>
            <a:picLocks noChangeAspect="1"/>
          </p:cNvPicPr>
          <p:nvPr/>
        </p:nvPicPr>
        <p:blipFill>
          <a:blip r:embed="rId3" cstate="print"/>
          <a:stretch>
            <a:fillRect/>
          </a:stretch>
        </p:blipFill>
        <p:spPr>
          <a:xfrm>
            <a:off x="393700" y="0"/>
            <a:ext cx="8337665" cy="6858000"/>
          </a:xfrm>
          <a:prstGeom prst="rect">
            <a:avLst/>
          </a:prstGeom>
          <a:ln w="12700">
            <a:miter lim="400000"/>
          </a:ln>
        </p:spPr>
      </p:pic>
      <p:sp>
        <p:nvSpPr>
          <p:cNvPr id="3067" name="Title 1"/>
          <p:cNvSpPr txBox="1">
            <a:spLocks noGrp="1"/>
          </p:cNvSpPr>
          <p:nvPr>
            <p:ph type="title"/>
          </p:nvPr>
        </p:nvSpPr>
        <p:spPr>
          <a:xfrm>
            <a:off x="0" y="116631"/>
            <a:ext cx="9144000" cy="12241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a:bodyPr>
          <a:lstStyle/>
          <a:p>
            <a:pPr eaLnBrk="0" fontAlgn="base" hangingPunct="0">
              <a:spcBef>
                <a:spcPct val="0"/>
              </a:spcBef>
              <a:spcAft>
                <a:spcPct val="0"/>
              </a:spcAft>
            </a:pPr>
            <a:r>
              <a:rPr kumimoji="1" lang="ar-JO" sz="4000" dirty="0">
                <a:effectLst>
                  <a:glow rad="228600">
                    <a:srgbClr val="000000"/>
                  </a:glow>
                </a:effectLst>
                <a:latin typeface="+mj-lt"/>
                <a:ea typeface="ＭＳ Ｐゴシック" charset="0"/>
              </a:rPr>
              <a:t>معركة ثيرموبيلاي</a:t>
            </a:r>
            <a:r>
              <a:rPr kumimoji="1" sz="4000" dirty="0">
                <a:effectLst>
                  <a:glow rad="228600">
                    <a:srgbClr val="000000"/>
                  </a:glow>
                </a:effectLst>
                <a:latin typeface="+mj-lt"/>
                <a:ea typeface="ＭＳ Ｐゴシック" charset="0"/>
              </a:rPr>
              <a:t> </a:t>
            </a:r>
            <a:br>
              <a:rPr kumimoji="1" sz="4000" dirty="0">
                <a:effectLst>
                  <a:glow rad="228600">
                    <a:srgbClr val="000000"/>
                  </a:glow>
                </a:effectLst>
                <a:latin typeface="+mj-lt"/>
                <a:ea typeface="ＭＳ Ｐゴシック" charset="0"/>
              </a:rPr>
            </a:br>
            <a:r>
              <a:rPr kumimoji="1" sz="4000" dirty="0">
                <a:effectLst>
                  <a:glow rad="228600">
                    <a:srgbClr val="000000"/>
                  </a:glow>
                </a:effectLst>
                <a:latin typeface="+mj-lt"/>
                <a:ea typeface="ＭＳ Ｐゴシック" charset="0"/>
              </a:rPr>
              <a:t>(</a:t>
            </a:r>
            <a:r>
              <a:rPr kumimoji="1" lang="ar-JO" sz="4000" dirty="0">
                <a:effectLst>
                  <a:glow rad="228600">
                    <a:srgbClr val="000000"/>
                  </a:glow>
                </a:effectLst>
                <a:latin typeface="+mj-lt"/>
                <a:ea typeface="ＭＳ Ｐゴシック" charset="0"/>
              </a:rPr>
              <a:t>480 ق.م</a:t>
            </a:r>
            <a:r>
              <a:rPr kumimoji="1" sz="4000" dirty="0">
                <a:effectLst>
                  <a:glow rad="228600">
                    <a:srgbClr val="000000"/>
                  </a:glow>
                </a:effectLst>
                <a:latin typeface="+mj-lt"/>
                <a:ea typeface="ＭＳ Ｐゴシック" charset="0"/>
              </a:rPr>
              <a:t>)</a:t>
            </a:r>
          </a:p>
        </p:txBody>
      </p:sp>
      <p:grpSp>
        <p:nvGrpSpPr>
          <p:cNvPr id="3070" name="Group 7"/>
          <p:cNvGrpSpPr/>
          <p:nvPr/>
        </p:nvGrpSpPr>
        <p:grpSpPr>
          <a:xfrm>
            <a:off x="369248" y="1979259"/>
            <a:ext cx="3364945" cy="1161711"/>
            <a:chOff x="0" y="-18505"/>
            <a:chExt cx="3364944" cy="1161709"/>
          </a:xfrm>
        </p:grpSpPr>
        <p:sp>
          <p:nvSpPr>
            <p:cNvPr id="3068" name="Explosion 1 4"/>
            <p:cNvSpPr/>
            <p:nvPr/>
          </p:nvSpPr>
          <p:spPr>
            <a:xfrm>
              <a:off x="1970503" y="351115"/>
              <a:ext cx="792089"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a:defRPr b="0">
                  <a:solidFill>
                    <a:srgbClr val="FFFFFF"/>
                  </a:solidFill>
                </a:defRPr>
              </a:pPr>
              <a:endParaRPr/>
            </a:p>
          </p:txBody>
        </p:sp>
        <p:sp>
          <p:nvSpPr>
            <p:cNvPr id="3069" name="Title 1"/>
            <p:cNvSpPr txBox="1"/>
            <p:nvPr/>
          </p:nvSpPr>
          <p:spPr>
            <a:xfrm>
              <a:off x="0" y="-18505"/>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cs typeface="Arial" panose="020B0604020202020204" pitchFamily="34" charset="0"/>
                </a:rPr>
                <a:t>ثيرموبيلاي</a:t>
              </a:r>
              <a:endParaRPr dirty="0">
                <a:cs typeface="Arial" panose="020B0604020202020204" pitchFamily="34" charset="0"/>
              </a:endParaRPr>
            </a:p>
          </p:txBody>
        </p:sp>
      </p:grpSp>
      <p:grpSp>
        <p:nvGrpSpPr>
          <p:cNvPr id="3073" name="Group 8"/>
          <p:cNvGrpSpPr/>
          <p:nvPr/>
        </p:nvGrpSpPr>
        <p:grpSpPr>
          <a:xfrm>
            <a:off x="2817520" y="3645024"/>
            <a:ext cx="3364945" cy="1017694"/>
            <a:chOff x="0" y="0"/>
            <a:chExt cx="3364944" cy="1017693"/>
          </a:xfrm>
        </p:grpSpPr>
        <p:sp>
          <p:nvSpPr>
            <p:cNvPr id="3071" name="Explosion 1 5"/>
            <p:cNvSpPr/>
            <p:nvPr/>
          </p:nvSpPr>
          <p:spPr>
            <a:xfrm>
              <a:off x="602351" y="0"/>
              <a:ext cx="792090"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a:defRPr b="0">
                  <a:solidFill>
                    <a:srgbClr val="FFFFFF"/>
                  </a:solidFill>
                </a:defRPr>
              </a:pPr>
              <a:endParaRPr/>
            </a:p>
          </p:txBody>
        </p:sp>
        <p:sp>
          <p:nvSpPr>
            <p:cNvPr id="3072" name="Title 1"/>
            <p:cNvSpPr txBox="1"/>
            <p:nvPr/>
          </p:nvSpPr>
          <p:spPr>
            <a:xfrm>
              <a:off x="0" y="494476"/>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cs typeface="Arial" panose="020B0604020202020204" pitchFamily="34" charset="0"/>
                </a:rPr>
                <a:t>شاطئ سيلاميس</a:t>
              </a:r>
              <a:endParaRPr dirty="0">
                <a:cs typeface="Arial" panose="020B0604020202020204" pitchFamily="34" charset="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70"/>
                                        </p:tgtEl>
                                        <p:attrNameLst>
                                          <p:attrName>style.visibility</p:attrName>
                                        </p:attrNameLst>
                                      </p:cBhvr>
                                      <p:to>
                                        <p:strVal val="visible"/>
                                      </p:to>
                                    </p:set>
                                    <p:anim calcmode="lin" valueType="num">
                                      <p:cBhvr>
                                        <p:cTn id="7" dur="1822" fill="hold"/>
                                        <p:tgtEl>
                                          <p:spTgt spid="3070"/>
                                        </p:tgtEl>
                                        <p:attrNameLst>
                                          <p:attrName>ppt_x</p:attrName>
                                        </p:attrNameLst>
                                      </p:cBhvr>
                                      <p:tavLst>
                                        <p:tav tm="0">
                                          <p:val>
                                            <p:strVal val="#ppt_x"/>
                                          </p:val>
                                        </p:tav>
                                        <p:tav tm="100000">
                                          <p:val>
                                            <p:strVal val="#ppt_x"/>
                                          </p:val>
                                        </p:tav>
                                      </p:tavLst>
                                    </p:anim>
                                    <p:anim calcmode="lin" valueType="num">
                                      <p:cBhvr>
                                        <p:cTn id="8" dur="1822" fill="hold"/>
                                        <p:tgtEl>
                                          <p:spTgt spid="30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73"/>
                                        </p:tgtEl>
                                        <p:attrNameLst>
                                          <p:attrName>style.visibility</p:attrName>
                                        </p:attrNameLst>
                                      </p:cBhvr>
                                      <p:to>
                                        <p:strVal val="visible"/>
                                      </p:to>
                                    </p:set>
                                    <p:anim calcmode="lin" valueType="num">
                                      <p:cBhvr>
                                        <p:cTn id="13" dur="1822" fill="hold"/>
                                        <p:tgtEl>
                                          <p:spTgt spid="3073"/>
                                        </p:tgtEl>
                                        <p:attrNameLst>
                                          <p:attrName>ppt_x</p:attrName>
                                        </p:attrNameLst>
                                      </p:cBhvr>
                                      <p:tavLst>
                                        <p:tav tm="0">
                                          <p:val>
                                            <p:strVal val="#ppt_x"/>
                                          </p:val>
                                        </p:tav>
                                        <p:tav tm="100000">
                                          <p:val>
                                            <p:strVal val="#ppt_x"/>
                                          </p:val>
                                        </p:tav>
                                      </p:tavLst>
                                    </p:anim>
                                    <p:anim calcmode="lin" valueType="num">
                                      <p:cBhvr>
                                        <p:cTn id="14" dur="1822" fill="hold"/>
                                        <p:tgtEl>
                                          <p:spTgt spid="3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0" grpId="1" animBg="1" advAuto="0"/>
      <p:bldP spid="3073"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ثلاثية المجاديف اليونانية</a:t>
            </a:r>
            <a:endParaRPr dirty="0"/>
          </a:p>
        </p:txBody>
      </p:sp>
      <p:pic>
        <p:nvPicPr>
          <p:cNvPr id="3078" name="Picture 2" descr="Picture 2"/>
          <p:cNvPicPr>
            <a:picLocks noChangeAspect="1"/>
          </p:cNvPicPr>
          <p:nvPr/>
        </p:nvPicPr>
        <p:blipFill>
          <a:blip r:embed="rId2" cstate="print"/>
          <a:stretch>
            <a:fillRect/>
          </a:stretch>
        </p:blipFill>
        <p:spPr>
          <a:xfrm>
            <a:off x="0" y="764704"/>
            <a:ext cx="9144000" cy="5324355"/>
          </a:xfrm>
          <a:prstGeom prst="rect">
            <a:avLst/>
          </a:prstGeom>
          <a:ln w="12700">
            <a:miter lim="400000"/>
          </a:ln>
        </p:spPr>
      </p:pic>
      <p:sp>
        <p:nvSpPr>
          <p:cNvPr id="3079"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صغيرة لكن سريعة ومميتة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2" descr="Picture 2"/>
          <p:cNvPicPr>
            <a:picLocks noChangeAspect="1"/>
          </p:cNvPicPr>
          <p:nvPr/>
        </p:nvPicPr>
        <p:blipFill>
          <a:blip r:embed="rId2" cstate="print"/>
          <a:stretch>
            <a:fillRect/>
          </a:stretch>
        </p:blipFill>
        <p:spPr>
          <a:xfrm>
            <a:off x="0" y="838128"/>
            <a:ext cx="9144000" cy="6047256"/>
          </a:xfrm>
          <a:prstGeom prst="rect">
            <a:avLst/>
          </a:prstGeom>
          <a:ln w="12700">
            <a:miter lim="400000"/>
          </a:ln>
        </p:spPr>
      </p:pic>
      <p:sp>
        <p:nvSpPr>
          <p:cNvPr id="3082" name="Title 1"/>
          <p:cNvSpPr txBox="1">
            <a:spLocks noGrp="1"/>
          </p:cNvSpPr>
          <p:nvPr>
            <p:ph type="title"/>
          </p:nvPr>
        </p:nvSpPr>
        <p:spPr>
          <a:xfrm>
            <a:off x="0" y="-27384"/>
            <a:ext cx="9144000" cy="792088"/>
          </a:xfrm>
          <a:prstGeom prst="rect">
            <a:avLst/>
          </a:prstGeom>
        </p:spPr>
        <p:txBody>
          <a:bodyPr>
            <a:normAutofit/>
          </a:bodyPr>
          <a:lstStyle>
            <a:lvl1pPr>
              <a:defRPr sz="4000" b="1"/>
            </a:lvl1pPr>
          </a:lstStyle>
          <a:p>
            <a:pPr>
              <a:defRPr>
                <a:effectLst/>
              </a:defRPr>
            </a:pPr>
            <a:r>
              <a:rPr lang="ar-JO" dirty="0"/>
              <a:t>معركة سلاميس (480 ق.م)</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400" name="Title 1"/>
          <p:cNvSpPr txBox="1">
            <a:spLocks noGrp="1"/>
          </p:cNvSpPr>
          <p:nvPr>
            <p:ph type="title"/>
          </p:nvPr>
        </p:nvSpPr>
        <p:spPr>
          <a:xfrm>
            <a:off x="180966" y="102580"/>
            <a:ext cx="8236819" cy="799421"/>
          </a:xfrm>
          <a:prstGeom prst="rect">
            <a:avLst/>
          </a:prstGeom>
          <a:solidFill>
            <a:srgbClr val="000000"/>
          </a:solidFill>
        </p:spPr>
        <p:txBody>
          <a:bodyPr/>
          <a:lstStyle>
            <a:lvl1pPr>
              <a:defRPr b="1">
                <a:solidFill>
                  <a:srgbClr val="FFFFFF"/>
                </a:solidFill>
              </a:defRPr>
            </a:lvl1pPr>
          </a:lstStyle>
          <a:p>
            <a:pPr>
              <a:defRPr>
                <a:effectLst/>
              </a:defRPr>
            </a:pPr>
            <a:r>
              <a:rPr>
                <a:latin typeface="Arial" panose="020B0604020202020204" pitchFamily="34" charset="0"/>
                <a:cs typeface="Arial" panose="020B0604020202020204" pitchFamily="34" charset="0"/>
              </a:rPr>
              <a:t>بيان المملكة </a:t>
            </a:r>
          </a:p>
        </p:txBody>
      </p:sp>
      <p:sp>
        <p:nvSpPr>
          <p:cNvPr id="2401" name="Title 1"/>
          <p:cNvSpPr txBox="1"/>
          <p:nvPr/>
        </p:nvSpPr>
        <p:spPr>
          <a:xfrm>
            <a:off x="500346" y="2471824"/>
            <a:ext cx="8245156" cy="1569660"/>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أظهرت</a:t>
            </a:r>
            <a:r>
              <a:rPr dirty="0"/>
              <a:t> </a:t>
            </a:r>
            <a:r>
              <a:rPr dirty="0" err="1">
                <a:solidFill>
                  <a:srgbClr val="FFFF00"/>
                </a:solidFill>
              </a:rPr>
              <a:t>عناية</a:t>
            </a:r>
            <a:r>
              <a:rPr dirty="0">
                <a:solidFill>
                  <a:srgbClr val="FFFF00"/>
                </a:solidFill>
              </a:rPr>
              <a:t> </a:t>
            </a:r>
            <a:r>
              <a:rPr dirty="0" err="1">
                <a:solidFill>
                  <a:srgbClr val="FFFF00"/>
                </a:solidFill>
              </a:rPr>
              <a:t>الل</a:t>
            </a:r>
            <a:r>
              <a:rPr dirty="0" err="1"/>
              <a:t>ه</a:t>
            </a:r>
            <a:r>
              <a:rPr dirty="0"/>
              <a:t> </a:t>
            </a:r>
            <a:r>
              <a:rPr dirty="0" err="1"/>
              <a:t>في</a:t>
            </a:r>
            <a:r>
              <a:rPr dirty="0"/>
              <a:t> </a:t>
            </a:r>
            <a:r>
              <a:rPr dirty="0" err="1"/>
              <a:t>تجنب</a:t>
            </a:r>
            <a:r>
              <a:rPr dirty="0"/>
              <a:t> </a:t>
            </a:r>
            <a:r>
              <a:rPr dirty="0" err="1"/>
              <a:t>تدمير</a:t>
            </a:r>
            <a:r>
              <a:rPr dirty="0"/>
              <a:t> </a:t>
            </a:r>
            <a:r>
              <a:rPr dirty="0" err="1"/>
              <a:t>إسرائيل</a:t>
            </a:r>
            <a:r>
              <a:rPr dirty="0"/>
              <a:t> </a:t>
            </a:r>
            <a:r>
              <a:rPr dirty="0" err="1"/>
              <a:t>سلطانه</a:t>
            </a:r>
            <a:r>
              <a:rPr dirty="0"/>
              <a:t> </a:t>
            </a:r>
            <a:r>
              <a:rPr dirty="0" err="1"/>
              <a:t>على</a:t>
            </a:r>
            <a:r>
              <a:rPr dirty="0"/>
              <a:t> </a:t>
            </a:r>
            <a:r>
              <a:rPr dirty="0" err="1"/>
              <a:t>جميع</a:t>
            </a:r>
            <a:r>
              <a:rPr dirty="0"/>
              <a:t> </a:t>
            </a:r>
            <a:r>
              <a:rPr dirty="0" err="1"/>
              <a:t>الأمم</a:t>
            </a:r>
            <a:endParaRPr dirty="0"/>
          </a:p>
        </p:txBody>
      </p:sp>
      <p:sp>
        <p:nvSpPr>
          <p:cNvPr id="2402" name="Text Box 24"/>
          <p:cNvSpPr txBox="1"/>
          <p:nvPr/>
        </p:nvSpPr>
        <p:spPr>
          <a:xfrm>
            <a:off x="8561243" y="65344"/>
            <a:ext cx="4385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rtl="1">
              <a:defRPr>
                <a:solidFill>
                  <a:srgbClr val="FFFFFF"/>
                </a:solidFill>
                <a:effectLst>
                  <a:outerShdw blurRad="50800" dist="38100" dir="2700000" rotWithShape="0">
                    <a:srgbClr val="000000">
                      <a:alpha val="96000"/>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٣٩</a:t>
            </a:r>
          </a:p>
        </p:txBody>
      </p:sp>
      <p:sp>
        <p:nvSpPr>
          <p:cNvPr id="2403" name="Rectangle 2"/>
          <p:cNvSpPr txBox="1"/>
          <p:nvPr/>
        </p:nvSpPr>
        <p:spPr>
          <a:xfrm>
            <a:off x="45719" y="5959394"/>
            <a:ext cx="8699783" cy="830997"/>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dirty="0" err="1">
                <a:latin typeface="Arial" panose="020B0604020202020204" pitchFamily="34" charset="0"/>
                <a:cs typeface="Arial" panose="020B0604020202020204" pitchFamily="34" charset="0"/>
              </a:rPr>
              <a:t>أستير</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03"/>
                                        </p:tgtEl>
                                        <p:attrNameLst>
                                          <p:attrName>style.visibility</p:attrName>
                                        </p:attrNameLst>
                                      </p:cBhvr>
                                      <p:to>
                                        <p:strVal val="visible"/>
                                      </p:to>
                                    </p:set>
                                    <p:animEffect transition="in" filter="fade">
                                      <p:cBhvr>
                                        <p:cTn id="7" dur="500"/>
                                        <p:tgtEl>
                                          <p:spTgt spid="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3"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t>The Battle of Salamis (480 BC)</a:t>
            </a:r>
          </a:p>
        </p:txBody>
      </p:sp>
      <p:pic>
        <p:nvPicPr>
          <p:cNvPr id="3085" name="Picture 2" descr="Picture 2"/>
          <p:cNvPicPr>
            <a:picLocks noChangeAspect="1"/>
          </p:cNvPicPr>
          <p:nvPr/>
        </p:nvPicPr>
        <p:blipFill>
          <a:blip r:embed="rId2" cstate="print"/>
          <a:stretch>
            <a:fillRect/>
          </a:stretch>
        </p:blipFill>
        <p:spPr>
          <a:xfrm>
            <a:off x="190500" y="139700"/>
            <a:ext cx="8763000" cy="65659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سلاميس (480 ق.م)</a:t>
            </a:r>
            <a:endParaRPr dirty="0"/>
          </a:p>
        </p:txBody>
      </p:sp>
      <p:pic>
        <p:nvPicPr>
          <p:cNvPr id="3088" name="Picture 3" descr="Picture 3"/>
          <p:cNvPicPr>
            <a:picLocks noChangeAspect="1"/>
          </p:cNvPicPr>
          <p:nvPr/>
        </p:nvPicPr>
        <p:blipFill>
          <a:blip r:embed="rId2" cstate="print"/>
          <a:stretch>
            <a:fillRect/>
          </a:stretch>
        </p:blipFill>
        <p:spPr>
          <a:xfrm>
            <a:off x="0" y="836712"/>
            <a:ext cx="9144000" cy="3806891"/>
          </a:xfrm>
          <a:prstGeom prst="rect">
            <a:avLst/>
          </a:prstGeom>
          <a:ln w="12700">
            <a:miter lim="400000"/>
          </a:ln>
        </p:spPr>
      </p:pic>
      <p:sp>
        <p:nvSpPr>
          <p:cNvPr id="3089" name="Title 1"/>
          <p:cNvSpPr txBox="1"/>
          <p:nvPr/>
        </p:nvSpPr>
        <p:spPr>
          <a:xfrm>
            <a:off x="45719" y="4601406"/>
            <a:ext cx="9052561"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3600">
                <a:solidFill>
                  <a:srgbClr val="FFFFFF"/>
                </a:solidFill>
                <a:latin typeface="Arial"/>
                <a:ea typeface="Arial"/>
                <a:cs typeface="Arial"/>
                <a:sym typeface="Arial"/>
              </a:defRPr>
            </a:pPr>
            <a:r>
              <a:rPr lang="ar-JO" dirty="0">
                <a:latin typeface="Arial" panose="020B0604020202020204" pitchFamily="34" charset="0"/>
                <a:cs typeface="Arial" panose="020B0604020202020204" pitchFamily="34" charset="0"/>
              </a:rPr>
              <a:t>الإصابات: خسر اليونانيون 40 سفينة </a:t>
            </a:r>
          </a:p>
          <a:p>
            <a:pPr algn="ctr">
              <a:defRPr sz="3600">
                <a:solidFill>
                  <a:srgbClr val="FFFFFF"/>
                </a:solidFill>
                <a:latin typeface="Arial"/>
                <a:ea typeface="Arial"/>
                <a:cs typeface="Arial"/>
                <a:sym typeface="Arial"/>
              </a:defRPr>
            </a:pPr>
            <a:r>
              <a:rPr lang="ar-JO" dirty="0">
                <a:latin typeface="Arial" panose="020B0604020202020204" pitchFamily="34" charset="0"/>
                <a:cs typeface="Arial" panose="020B0604020202020204" pitchFamily="34" charset="0"/>
              </a:rPr>
              <a:t>الفرس: 200-300. </a:t>
            </a:r>
          </a:p>
          <a:p>
            <a:pPr algn="ctr">
              <a:defRPr sz="3600">
                <a:solidFill>
                  <a:srgbClr val="FFFFFF"/>
                </a:solidFill>
                <a:latin typeface="Arial"/>
                <a:ea typeface="Arial"/>
                <a:cs typeface="Arial"/>
                <a:sym typeface="Arial"/>
              </a:defRPr>
            </a:pPr>
            <a:r>
              <a:rPr lang="ar-JO" dirty="0">
                <a:latin typeface="Arial" panose="020B0604020202020204" pitchFamily="34" charset="0"/>
                <a:cs typeface="Arial" panose="020B0604020202020204" pitchFamily="34" charset="0"/>
              </a:rPr>
              <a:t>أنهى الانتصار في سلاميس غزو أحشويروش            وحافظ على الحرية اليونانية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477</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481</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478</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482</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483</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cs typeface="Times New Roman" charset="0"/>
              </a:rPr>
              <a:t>الغزوات الفارسية لليونان = أحشويروش المحبط</a:t>
            </a:r>
            <a:endParaRPr lang="en-US" sz="2800" dirty="0">
              <a:effectLst/>
              <a:ea typeface="ＭＳ Ｐゴシック"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485</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487</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490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488</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2" name="Text Box 36">
            <a:extLst>
              <a:ext uri="{FF2B5EF4-FFF2-40B4-BE49-F238E27FC236}">
                <a16:creationId xmlns:a16="http://schemas.microsoft.com/office/drawing/2014/main" id="{9F9FDE88-3969-4FBC-2E08-D02FC3A55FA8}"/>
              </a:ext>
            </a:extLst>
          </p:cNvPr>
          <p:cNvSpPr txBox="1">
            <a:spLocks noChangeArrowheads="1"/>
          </p:cNvSpPr>
          <p:nvPr/>
        </p:nvSpPr>
        <p:spPr bwMode="auto">
          <a:xfrm>
            <a:off x="1583070" y="654978"/>
            <a:ext cx="18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2000" kern="1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بدأ أحشويروش حكمه              في شوشن    (486)</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 Box 36">
            <a:extLst>
              <a:ext uri="{FF2B5EF4-FFF2-40B4-BE49-F238E27FC236}">
                <a16:creationId xmlns:a16="http://schemas.microsoft.com/office/drawing/2014/main" id="{6E239963-B9FA-3423-D198-7A8B686A0712}"/>
              </a:ext>
            </a:extLst>
          </p:cNvPr>
          <p:cNvSpPr txBox="1">
            <a:spLocks noChangeArrowheads="1"/>
          </p:cNvSpPr>
          <p:nvPr/>
        </p:nvSpPr>
        <p:spPr bwMode="auto">
          <a:xfrm>
            <a:off x="7092280" y="620688"/>
            <a:ext cx="187220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أصبحت إستر ملكة بعد مسابقة جمال استمرت 4 سنوات (480 ديسمبر أو 479 يناير)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334378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الملوك والأنبياء في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 و 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183091" y="1071546"/>
            <a:ext cx="2960149"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5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استخدام التسلسل الزمنيِّ الذي قام به إدوين وثايل للملوك العبرانيِّين)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داود (في أورشليم)</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سليمان</a:t>
            </a:r>
          </a:p>
        </p:txBody>
      </p:sp>
      <p:sp>
        <p:nvSpPr>
          <p:cNvPr id="12" name="Rectangle 11"/>
          <p:cNvSpPr/>
          <p:nvPr/>
        </p:nvSpPr>
        <p:spPr>
          <a:xfrm>
            <a:off x="609207" y="1593932"/>
            <a:ext cx="1586529" cy="106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إيشبوشث وأبنير (في محنايم)</a:t>
            </a:r>
          </a:p>
        </p:txBody>
      </p:sp>
      <p:sp>
        <p:nvSpPr>
          <p:cNvPr id="13" name="Rectangle 12"/>
          <p:cNvSpPr/>
          <p:nvPr/>
        </p:nvSpPr>
        <p:spPr>
          <a:xfrm>
            <a:off x="273750" y="1921660"/>
            <a:ext cx="29772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5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7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1049 – معركة أبنير</a:t>
            </a:r>
          </a:p>
        </p:txBody>
      </p:sp>
      <p:sp>
        <p:nvSpPr>
          <p:cNvPr id="19" name="Rectangle 18"/>
          <p:cNvSpPr/>
          <p:nvPr/>
        </p:nvSpPr>
        <p:spPr>
          <a:xfrm>
            <a:off x="3059832" y="1921660"/>
            <a:ext cx="29772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5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ملوك دمشق</a:t>
            </a:r>
          </a:p>
        </p:txBody>
      </p:sp>
      <p:sp>
        <p:nvSpPr>
          <p:cNvPr id="21" name="Rectangle 20"/>
          <p:cNvSpPr/>
          <p:nvPr/>
        </p:nvSpPr>
        <p:spPr>
          <a:xfrm>
            <a:off x="4357687" y="1285860"/>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940</a:t>
            </a:r>
          </a:p>
        </p:txBody>
      </p:sp>
      <p:sp>
        <p:nvSpPr>
          <p:cNvPr id="22" name="Rectangle 21"/>
          <p:cNvSpPr/>
          <p:nvPr/>
        </p:nvSpPr>
        <p:spPr>
          <a:xfrm>
            <a:off x="4857752" y="1105860"/>
            <a:ext cx="571504" cy="180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7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5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7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5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7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بعشا</a:t>
            </a:r>
          </a:p>
        </p:txBody>
      </p:sp>
      <p:sp>
        <p:nvSpPr>
          <p:cNvPr id="44" name="Rectangle 43"/>
          <p:cNvSpPr/>
          <p:nvPr/>
        </p:nvSpPr>
        <p:spPr>
          <a:xfrm>
            <a:off x="6500826" y="1571612"/>
            <a:ext cx="83190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أخآب</a:t>
            </a:r>
          </a:p>
        </p:txBody>
      </p:sp>
      <p:sp>
        <p:nvSpPr>
          <p:cNvPr id="48" name="Rectangle 47"/>
          <p:cNvSpPr/>
          <p:nvPr/>
        </p:nvSpPr>
        <p:spPr>
          <a:xfrm>
            <a:off x="7868376" y="1571612"/>
            <a:ext cx="37603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5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إيليَّا</a:t>
            </a:r>
          </a:p>
        </p:txBody>
      </p:sp>
      <p:sp>
        <p:nvSpPr>
          <p:cNvPr id="53" name="Rectangle 52"/>
          <p:cNvSpPr/>
          <p:nvPr/>
        </p:nvSpPr>
        <p:spPr>
          <a:xfrm>
            <a:off x="4211960" y="6453336"/>
            <a:ext cx="4248472" cy="457200"/>
          </a:xfrm>
          <a:prstGeom prst="rect">
            <a:avLst/>
          </a:prstGeom>
          <a:solidFill>
            <a:srgbClr val="FEFCEA"/>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مخطَّط الملوك والأنبياء في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5690709"/>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2" name="Picture 4" descr="Picture 4"/>
          <p:cNvPicPr>
            <a:picLocks noChangeAspect="1"/>
          </p:cNvPicPr>
          <p:nvPr/>
        </p:nvPicPr>
        <p:blipFill>
          <a:blip r:embed="rId2" cstate="print"/>
          <a:srcRect l="48827" t="44301"/>
          <a:stretch>
            <a:fillRect/>
          </a:stretch>
        </p:blipFill>
        <p:spPr>
          <a:xfrm>
            <a:off x="0" y="-2"/>
            <a:ext cx="9144000" cy="6915152"/>
          </a:xfrm>
          <a:prstGeom prst="rect">
            <a:avLst/>
          </a:prstGeom>
          <a:ln w="12700">
            <a:miter lim="400000"/>
          </a:ln>
        </p:spPr>
      </p:pic>
      <p:sp>
        <p:nvSpPr>
          <p:cNvPr id="3133" name="Rectangle 3"/>
          <p:cNvSpPr txBox="1">
            <a:spLocks noGrp="1"/>
          </p:cNvSpPr>
          <p:nvPr>
            <p:ph type="title"/>
          </p:nvPr>
        </p:nvSpPr>
        <p:spPr>
          <a:xfrm>
            <a:off x="0" y="-76200"/>
            <a:ext cx="9144000" cy="552450"/>
          </a:xfrm>
          <a:prstGeom prst="rect">
            <a:avLst/>
          </a:prstGeom>
          <a:solidFill>
            <a:srgbClr val="000000"/>
          </a:solidFill>
        </p:spPr>
        <p:txBody>
          <a:bodyPr>
            <a:normAutofit fontScale="90000"/>
          </a:bodyPr>
          <a:lstStyle>
            <a:lvl1pPr algn="ctr">
              <a:defRPr sz="3200" b="1">
                <a:solidFill>
                  <a:srgbClr val="FF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مخطط فترة ما بعد سبي العهد القديم</a:t>
            </a:r>
            <a:endParaRPr dirty="0">
              <a:latin typeface="Arial" panose="020B0604020202020204" pitchFamily="34" charset="0"/>
              <a:cs typeface="Arial" panose="020B0604020202020204" pitchFamily="34" charset="0"/>
            </a:endParaRPr>
          </a:p>
        </p:txBody>
      </p:sp>
      <p:sp>
        <p:nvSpPr>
          <p:cNvPr id="3134" name="Text Box 4"/>
          <p:cNvSpPr txBox="1"/>
          <p:nvPr/>
        </p:nvSpPr>
        <p:spPr>
          <a:xfrm>
            <a:off x="7437436" y="45073"/>
            <a:ext cx="1584327" cy="462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spAutoFit/>
          </a:bodyPr>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232 و 342</a:t>
            </a:r>
            <a:endParaRPr dirty="0">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rtl="1">
              <a:defRPr/>
            </a:pPr>
            <a:r>
              <a:rPr kumimoji="0" lang="ar-JO" sz="3600" b="1" dirty="0">
                <a:solidFill>
                  <a:schemeClr val="tx1"/>
                </a:solidFill>
                <a:effectLst/>
                <a:latin typeface="Traditional Arabic" panose="02020603050405020304" pitchFamily="18" charset="-78"/>
                <a:cs typeface="Traditional Arabic" panose="02020603050405020304" pitchFamily="18" charset="-78"/>
              </a:rPr>
              <a:t>خطُّ زمن المعارضة (عزرا 4؛ أستير 1؛ نحميا 13)</a:t>
            </a:r>
            <a:endParaRPr kumimoji="0" lang="en-US" sz="3600" b="1" dirty="0">
              <a:solidFill>
                <a:schemeClr val="tx1"/>
              </a:solidFill>
              <a:effectLst/>
              <a:latin typeface="Traditional Arabic" panose="02020603050405020304" pitchFamily="18" charset="-78"/>
              <a:cs typeface="Traditional Arabic" panose="02020603050405020304" pitchFamily="18" charset="-78"/>
            </a:endParaRPr>
          </a:p>
        </p:txBody>
      </p:sp>
      <p:sp>
        <p:nvSpPr>
          <p:cNvPr id="613380" name="Text Box 4"/>
          <p:cNvSpPr txBox="1">
            <a:spLocks noChangeArrowheads="1"/>
          </p:cNvSpPr>
          <p:nvPr/>
        </p:nvSpPr>
        <p:spPr bwMode="auto">
          <a:xfrm>
            <a:off x="7504112" y="-27384"/>
            <a:ext cx="1676400" cy="646331"/>
          </a:xfrm>
          <a:prstGeom prst="rect">
            <a:avLst/>
          </a:prstGeom>
          <a:solidFill>
            <a:schemeClr val="bg2"/>
          </a:solidFill>
          <a:ln w="9525">
            <a:noFill/>
            <a:miter lim="800000"/>
            <a:headEnd/>
            <a:tailEnd/>
          </a:ln>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232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و342</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90"/>
                </a:solidFill>
                <a:effectLst/>
                <a:uLnTx/>
                <a:uFillTx/>
                <a:latin typeface="Traditional Arabic" panose="02020603050405020304" pitchFamily="18" charset="-78"/>
                <a:ea typeface="ＭＳ Ｐゴシック" charset="0"/>
                <a:cs typeface="Traditional Arabic" panose="02020603050405020304" pitchFamily="18" charset="-78"/>
              </a:rPr>
              <a:t>قائمة ملوك وأنبياء العهد القديم</a:t>
            </a:r>
            <a:endParaRPr kumimoji="0" lang="en-US" sz="1000" b="1" i="0" u="none" strike="noStrike" kern="1200" cap="none" spc="0" normalizeH="0" baseline="0" noProof="0" dirty="0">
              <a:ln>
                <a:noFill/>
              </a:ln>
              <a:solidFill>
                <a:srgbClr val="00009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800" u="none" strike="noStrike" kern="1200" cap="none" spc="0" normalizeH="0" baseline="0" noProof="0">
                <a:ln>
                  <a:noFill/>
                </a:ln>
                <a:solidFill>
                  <a:srgbClr val="000000"/>
                </a:solidFill>
                <a:effectLst/>
                <a:uLnTx/>
                <a:uFillTx/>
                <a:latin typeface="Traditional Arabic" panose="02020603050405020304" pitchFamily="18" charset="-78"/>
                <a:ea typeface="Arial" charset="0"/>
                <a:cs typeface="Traditional Arabic" panose="02020603050405020304" pitchFamily="18" charset="-78"/>
              </a:rPr>
              <a:t>John C. Whitcomb, 4</a:t>
            </a:r>
            <a:r>
              <a:rPr kumimoji="0" lang="en-US" sz="800" u="none" strike="noStrike" kern="1200" cap="none" spc="0" normalizeH="0" baseline="30000" noProof="0">
                <a:ln>
                  <a:noFill/>
                </a:ln>
                <a:solidFill>
                  <a:srgbClr val="000000"/>
                </a:solidFill>
                <a:effectLst/>
                <a:uLnTx/>
                <a:uFillTx/>
                <a:latin typeface="Traditional Arabic" panose="02020603050405020304" pitchFamily="18" charset="-78"/>
                <a:ea typeface="Arial" charset="0"/>
                <a:cs typeface="Traditional Arabic" panose="02020603050405020304" pitchFamily="18" charset="-78"/>
              </a:rPr>
              <a:t>th</a:t>
            </a:r>
            <a:r>
              <a:rPr kumimoji="0" lang="en-US" sz="800" u="none" strike="noStrike" kern="1200" cap="none" spc="0" normalizeH="0" baseline="0" noProof="0">
                <a:ln>
                  <a:noFill/>
                </a:ln>
                <a:solidFill>
                  <a:srgbClr val="000000"/>
                </a:solidFill>
                <a:effectLst/>
                <a:uLnTx/>
                <a:uFillTx/>
                <a:latin typeface="Traditional Arabic" panose="02020603050405020304" pitchFamily="18" charset="-78"/>
                <a:ea typeface="Arial" charset="0"/>
                <a:cs typeface="Traditional Arabic" panose="02020603050405020304" pitchFamily="18" charset="-78"/>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زربَّابل في</a:t>
              </a:r>
              <a:b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زمن كورش</a:t>
              </a:r>
              <a:b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536-520 ق.م.</a:t>
              </a:r>
              <a:endPar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أستير في زمن أحشويروش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486 ق.م.</a:t>
              </a:r>
              <a:endPar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عزرا في زمن</a:t>
              </a:r>
              <a:b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أرتحشستا</a:t>
              </a:r>
              <a:b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460 ق.م.</a:t>
              </a:r>
              <a:endPar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1015663"/>
            </a:xfrm>
            <a:prstGeom prst="rect">
              <a:avLst/>
            </a:prstGeom>
            <a:noFill/>
            <a:ln w="9525">
              <a:noFill/>
              <a:miter lim="800000"/>
              <a:headEnd/>
              <a:tailEnd/>
            </a:ln>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نحميا في زمن داريوس (داخليّ)</a:t>
              </a:r>
              <a:b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430 ق.م.</a:t>
              </a:r>
              <a:endParaRPr kumimoji="0" lang="en-US"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عصر "ما بعْدَ السبي" المتأخِّر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مخطَّط الملوك والأنبياء في العهد القديم</a:t>
            </a:r>
            <a:endParaRPr kumimoji="0" lang="en-US" sz="18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9009151"/>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dirty="0">
                <a:ea typeface="ＭＳ Ｐゴシック" charset="0"/>
              </a:rPr>
              <a:t>تواريخ رئيسية مرتبطة بسفر أستير</a:t>
            </a:r>
            <a:endParaRPr lang="en-US" sz="3200" dirty="0">
              <a:ea typeface="ＭＳ Ｐゴシック"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المرجع</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الحدث</a:t>
                    </a:r>
                    <a:endParaRPr kumimoji="0" lang="en-US" sz="2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486</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بداية حكم أحشويروش</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3</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483</a:t>
                  </a:r>
                  <a:endPar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lang="ar-JO" sz="1800"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السنة الثالثة من حكم أحشويروش</a:t>
                  </a:r>
                  <a:r>
                    <a:rPr kumimoji="0" lang="en-US" sz="18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مأدبة أحشويروش لمدة 7 أيام لنبلاءه والمسؤولين حيث تم خلع الملكة وشتي</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482-479</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قاد أحشويروش حملات كارثية ضد اليونان ، خاصة. في البحرية معركة سلاميس (480) ؛ سجله المؤرخ اليوناني هيرودوت (7.8)</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 16</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ديسمبر 479 أو يناير 478</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أصبحت إستير ملكة بعد مسابقة جمال استمرت 4 سنوات</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 7</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بداية أبريل 474</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 السنة الخامسة من حكم إستير ، ألقى هامان والمنجمون (5:10 ، 14 ؛ 6: 12-13) القرعة لتحديد يوم إبادة اليهود بعد 11 شهرًا (7 مارس 473)</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 12</a:t>
                  </a:r>
                  <a:endParaRPr kumimoji="0" lang="en-US"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نيسان)</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أبلغ مرسوم أحشويروش الأول (للقضاء على اليهود) الجميع باليوم المصيري ؛ كتبه الأمناء الملكيون بلغات الإمبراطورية المختلفة</a:t>
                  </a:r>
                  <a:endParaRPr kumimoji="0" lang="en-US" sz="2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152847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9217026" cy="806451"/>
          </a:xfrm>
          <a:solidFill>
            <a:srgbClr val="000000"/>
          </a:solidFill>
        </p:spPr>
        <p:txBody>
          <a:bodyPr/>
          <a:lstStyle/>
          <a:p>
            <a:pPr algn="ctr">
              <a:defRPr/>
            </a:pPr>
            <a:r>
              <a:rPr lang="ar-JO" sz="3600" dirty="0">
                <a:effectLst>
                  <a:outerShdw blurRad="38100" dist="38100" dir="2700000" algn="tl">
                    <a:srgbClr val="000000"/>
                  </a:outerShdw>
                </a:effectLst>
                <a:ea typeface="ＭＳ Ｐゴシック" charset="0"/>
              </a:rPr>
              <a:t>الجزء 1: اليهود المهددين والأعياد</a:t>
            </a:r>
            <a:endParaRPr lang="en-US" sz="360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36514" y="1125538"/>
            <a:ext cx="9143999"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 عظمة الملك أحشويروش</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484188" y="1873250"/>
            <a:ext cx="819226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 احتفالات الملك والملكة (1: 5- 2: 18)</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773113" y="2622550"/>
            <a:ext cx="725487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noProof="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 مردخاي يمنع موت الملك (2: 21-23)</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1116013" y="3371850"/>
            <a:ext cx="633630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 رفعة هامان (3: 1-6)</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3"/>
          <p:cNvSpPr txBox="1">
            <a:spLocks noChangeArrowheads="1"/>
          </p:cNvSpPr>
          <p:nvPr/>
        </p:nvSpPr>
        <p:spPr bwMode="auto">
          <a:xfrm>
            <a:off x="1403350" y="4119563"/>
            <a:ext cx="5472906"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 مؤامرة ورسائل هامان (3: 7-15)</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36513" y="5013325"/>
            <a:ext cx="6480722"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lvl="0" indent="-711200" algn="r">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 نداء محفوف بالمخاطر لمردخاي وإستير  </a:t>
            </a:r>
          </a:p>
          <a:p>
            <a:pPr marL="711200" lvl="0" indent="-711200" algn="r">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 1-5: 4)</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20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endParaRPr kumimoji="1" lang="en-US" sz="20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9251951" cy="806451"/>
          </a:xfrm>
          <a:solidFill>
            <a:schemeClr val="tx1"/>
          </a:solidFill>
        </p:spPr>
        <p:txBody>
          <a:bodyPr/>
          <a:lstStyle/>
          <a:p>
            <a:pPr algn="ctr">
              <a:defRPr/>
            </a:pPr>
            <a:r>
              <a:rPr lang="ar-JO" sz="3200" dirty="0">
                <a:effectLst>
                  <a:outerShdw blurRad="38100" dist="38100" dir="2700000" algn="tl">
                    <a:srgbClr val="000000"/>
                  </a:outerShdw>
                </a:effectLst>
                <a:ea typeface="ＭＳ Ｐゴシック" charset="0"/>
              </a:rPr>
              <a:t>الجزء 2: تكريم مردخاي / شنق هامان</a:t>
            </a:r>
            <a:endParaRPr lang="en-US" sz="3200" dirty="0">
              <a:effectLst>
                <a:outerShdw blurRad="38100" dist="38100" dir="2700000" algn="tl">
                  <a:srgbClr val="000000"/>
                </a:outerShdw>
              </a:effectLst>
              <a:ea typeface="ＭＳ Ｐゴシック" charset="0"/>
            </a:endParaRPr>
          </a:p>
        </p:txBody>
      </p:sp>
      <p:sp>
        <p:nvSpPr>
          <p:cNvPr id="9" name="Rectangle 3"/>
          <p:cNvSpPr txBox="1">
            <a:spLocks noChangeArrowheads="1"/>
          </p:cNvSpPr>
          <p:nvPr/>
        </p:nvSpPr>
        <p:spPr bwMode="auto">
          <a:xfrm>
            <a:off x="611560" y="3789363"/>
            <a:ext cx="65151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l" defTabSz="914400" rtl="0" eaLnBrk="0" fontAlgn="base" latinLnBrk="0" hangingPunct="0">
              <a:lnSpc>
                <a:spcPct val="100000"/>
              </a:lnSpc>
              <a:spcBef>
                <a:spcPct val="0"/>
              </a:spcBef>
              <a:spcAft>
                <a:spcPct val="0"/>
              </a:spcAft>
              <a:buClrTx/>
              <a:buSzTx/>
              <a:buFontTx/>
              <a:buNone/>
              <a:tabLst/>
              <a:defRPr/>
            </a:pPr>
            <a:r>
              <a:rPr kumimoji="1" lang="ar-JO"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 كلمات زوجة هامان وأصدقائه (6: 12-14)</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107504" y="2852738"/>
            <a:ext cx="601159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ذ. تكريم مردخاي من قبل هامان (6: 1-11)</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kumimoji="1" lang="ar-JO" sz="20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p>
        </p:txBody>
      </p:sp>
      <p:sp>
        <p:nvSpPr>
          <p:cNvPr id="12" name="Rectangle 3"/>
          <p:cNvSpPr txBox="1">
            <a:spLocks noChangeArrowheads="1"/>
          </p:cNvSpPr>
          <p:nvPr/>
        </p:nvSpPr>
        <p:spPr bwMode="auto">
          <a:xfrm>
            <a:off x="825897"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noProof="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ز. مأدبة أستير الثانية للملك وهامان (7: 1-8: 2)</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3"/>
          <p:cNvSpPr txBox="1">
            <a:spLocks noChangeArrowheads="1"/>
          </p:cNvSpPr>
          <p:nvPr/>
        </p:nvSpPr>
        <p:spPr bwMode="auto">
          <a:xfrm>
            <a:off x="1151830"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 نداء أستير الخطير </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3"/>
          <p:cNvSpPr txBox="1">
            <a:spLocks noChangeArrowheads="1"/>
          </p:cNvSpPr>
          <p:nvPr/>
        </p:nvSpPr>
        <p:spPr bwMode="auto">
          <a:xfrm>
            <a:off x="611560"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كلمات زوجة هامان وأصدقائه (5: 9-14)</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ectangle 3"/>
          <p:cNvSpPr txBox="1">
            <a:spLocks noChangeArrowheads="1"/>
          </p:cNvSpPr>
          <p:nvPr/>
        </p:nvSpPr>
        <p:spPr bwMode="auto">
          <a:xfrm>
            <a:off x="771922" y="836613"/>
            <a:ext cx="725646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 مأدبة أستير الأولى للملك وهامان (5: 5-8)</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flipH="1">
            <a:off x="6226598" y="2276872"/>
            <a:ext cx="3061418" cy="1944216"/>
          </a:xfrm>
          <a:prstGeom prst="rightArrow">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fontAlgn="base" hangingPunct="1">
              <a:spcBef>
                <a:spcPct val="0"/>
              </a:spcBef>
              <a:spcAft>
                <a:spcPct val="0"/>
              </a:spcAft>
              <a:defRPr/>
            </a:pPr>
            <a:r>
              <a:rPr lang="ar-SA" sz="2800" kern="1200" dirty="0">
                <a:solidFill>
                  <a:srgbClr val="000000"/>
                </a:solidFill>
                <a:latin typeface="Arial" panose="020B0604020202020204" pitchFamily="34" charset="0"/>
                <a:ea typeface="Times New Roman" pitchFamily="-112" charset="0"/>
                <a:cs typeface="Arial" panose="020B0604020202020204" pitchFamily="34" charset="0"/>
              </a:rPr>
              <a:t>محور كتاب استير</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5" name="Picture 9" descr="Picture 9"/>
          <p:cNvPicPr>
            <a:picLocks noChangeAspect="1"/>
          </p:cNvPicPr>
          <p:nvPr/>
        </p:nvPicPr>
        <p:blipFill>
          <a:blip r:embed="rId3" cstate="print"/>
          <a:stretch>
            <a:fillRect/>
          </a:stretch>
        </p:blipFill>
        <p:spPr>
          <a:xfrm>
            <a:off x="0" y="-55468"/>
            <a:ext cx="2734333" cy="1996167"/>
          </a:xfrm>
          <a:prstGeom prst="rect">
            <a:avLst/>
          </a:prstGeom>
          <a:ln w="12700">
            <a:miter lim="400000"/>
          </a:ln>
        </p:spPr>
      </p:pic>
      <p:sp>
        <p:nvSpPr>
          <p:cNvPr id="2406" name="Rectangle 2"/>
          <p:cNvSpPr txBox="1"/>
          <p:nvPr/>
        </p:nvSpPr>
        <p:spPr>
          <a:xfrm>
            <a:off x="603030" y="2552868"/>
            <a:ext cx="7937939" cy="261610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sz="4100">
                <a:solidFill>
                  <a:srgbClr val="FFFFFF"/>
                </a:solidFill>
                <a:latin typeface="Arial"/>
                <a:ea typeface="Arial"/>
                <a:cs typeface="Arial"/>
                <a:sym typeface="Arial"/>
              </a:defRPr>
            </a:pPr>
            <a:r>
              <a:rPr dirty="0" err="1">
                <a:latin typeface="Arial" panose="020B0604020202020204" pitchFamily="34" charset="0"/>
                <a:cs typeface="Arial" panose="020B0604020202020204" pitchFamily="34" charset="0"/>
              </a:rPr>
              <a:t>إن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إبادة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الأمة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اليهودية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التي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رسمها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هامان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تعود</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على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رأسه</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خلال</a:t>
            </a:r>
            <a:r>
              <a:rPr dirty="0">
                <a:latin typeface="Arial" panose="020B0604020202020204" pitchFamily="34" charset="0"/>
                <a:cs typeface="Arial" panose="020B0604020202020204" pitchFamily="34" charset="0"/>
              </a:rPr>
              <a:t> </a:t>
            </a:r>
            <a:r>
              <a:rPr dirty="0" err="1">
                <a:solidFill>
                  <a:srgbClr val="FFFB00"/>
                </a:solidFill>
                <a:latin typeface="Arial" panose="020B0604020202020204" pitchFamily="34" charset="0"/>
                <a:cs typeface="Arial" panose="020B0604020202020204" pitchFamily="34" charset="0"/>
              </a:rPr>
              <a:t>العناية</a:t>
            </a:r>
            <a:r>
              <a:rPr dirty="0">
                <a:solidFill>
                  <a:srgbClr val="FFFB00"/>
                </a:solidFill>
                <a:latin typeface="Arial" panose="020B0604020202020204" pitchFamily="34" charset="0"/>
                <a:cs typeface="Arial" panose="020B0604020202020204" pitchFamily="34" charset="0"/>
              </a:rPr>
              <a:t> </a:t>
            </a:r>
            <a:r>
              <a:rPr dirty="0" err="1">
                <a:solidFill>
                  <a:srgbClr val="FFFB00"/>
                </a:solidFill>
                <a:latin typeface="Arial" panose="020B0604020202020204" pitchFamily="34" charset="0"/>
                <a:cs typeface="Arial" panose="020B0604020202020204" pitchFamily="34" charset="0"/>
              </a:rPr>
              <a:t>الإلهية</a:t>
            </a:r>
            <a:r>
              <a:rPr dirty="0">
                <a:solidFill>
                  <a:srgbClr val="FFFB00"/>
                </a:solidFill>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خلال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مردخاي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وأستير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لتشجيع</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إسرائيل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بعد</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السبي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على</a:t>
            </a:r>
            <a:r>
              <a:rPr lang="ar-JO" dirty="0">
                <a:latin typeface="Arial" panose="020B0604020202020204" pitchFamily="34" charset="0"/>
                <a:cs typeface="Arial" panose="020B0604020202020204" pitchFamily="34" charset="0"/>
              </a:rPr>
              <a:t> أن الله</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مستمر</a:t>
            </a:r>
            <a:r>
              <a:rPr lang="ar-JO" dirty="0">
                <a:latin typeface="Arial" panose="020B0604020202020204" pitchFamily="34" charset="0"/>
                <a:cs typeface="Arial" panose="020B0604020202020204" pitchFamily="34" charset="0"/>
              </a:rPr>
              <a:t> بالتزامه</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بالعهد</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الإبراهيمي</a:t>
            </a:r>
            <a:r>
              <a:rPr dirty="0">
                <a:latin typeface="Arial" panose="020B0604020202020204" pitchFamily="34" charset="0"/>
                <a:cs typeface="Arial" panose="020B0604020202020204" pitchFamily="34" charset="0"/>
              </a:rPr>
              <a:t>.</a:t>
            </a:r>
          </a:p>
        </p:txBody>
      </p:sp>
      <p:sp>
        <p:nvSpPr>
          <p:cNvPr id="2407" name="Title 1"/>
          <p:cNvSpPr txBox="1">
            <a:spLocks noGrp="1"/>
          </p:cNvSpPr>
          <p:nvPr>
            <p:ph type="title" idx="4294967295"/>
          </p:nvPr>
        </p:nvSpPr>
        <p:spPr>
          <a:xfrm>
            <a:off x="2734334" y="567523"/>
            <a:ext cx="5868573" cy="1373176"/>
          </a:xfrm>
          <a:prstGeom prst="rect">
            <a:avLst/>
          </a:prstGeom>
          <a:solidFill>
            <a:srgbClr val="000000"/>
          </a:solidFill>
        </p:spPr>
        <p:txBody>
          <a:bodyPr/>
          <a:lstStyle>
            <a:lvl1pPr algn="ctr">
              <a:defRPr sz="3600" i="0">
                <a:effectLst>
                  <a:outerShdw blurRad="38100" dist="38100" dir="2700000" rotWithShape="0">
                    <a:srgbClr val="000000"/>
                  </a:outerShdw>
                </a:effectLst>
              </a:defRPr>
            </a:lvl1pPr>
          </a:lstStyle>
          <a:p>
            <a:r>
              <a:t>موجز البيان</a:t>
            </a:r>
          </a:p>
        </p:txBody>
      </p:sp>
      <p:sp>
        <p:nvSpPr>
          <p:cNvPr id="2408" name="Text Box 3"/>
          <p:cNvSpPr txBox="1"/>
          <p:nvPr/>
        </p:nvSpPr>
        <p:spPr>
          <a:xfrm>
            <a:off x="8392419" y="-3381"/>
            <a:ext cx="611704" cy="830997"/>
          </a:xfrm>
          <a:prstGeom prst="rect">
            <a:avLst/>
          </a:prstGeom>
          <a:solidFill>
            <a:srgbClr val="F1F7E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000000"/>
                </a:solidFill>
                <a:latin typeface="Arial"/>
                <a:ea typeface="Arial"/>
                <a:cs typeface="Arial"/>
                <a:sym typeface="Arial"/>
              </a:defRPr>
            </a:pPr>
            <a:r>
              <a:rPr>
                <a:latin typeface="Arial" panose="020B0604020202020204" pitchFamily="34" charset="0"/>
                <a:cs typeface="Arial" panose="020B0604020202020204" pitchFamily="34" charset="0"/>
              </a:rPr>
              <a:t>٣٠٨</a:t>
            </a:r>
          </a:p>
          <a:p>
            <a:pPr algn="ctr">
              <a:defRPr>
                <a:solidFill>
                  <a:srgbClr val="000000"/>
                </a:solidFill>
                <a:latin typeface="Arial"/>
                <a:ea typeface="Arial"/>
                <a:cs typeface="Arial"/>
                <a:sym typeface="Arial"/>
              </a:defRPr>
            </a:pPr>
            <a:r>
              <a:rPr>
                <a:latin typeface="Arial" panose="020B0604020202020204" pitchFamily="34" charset="0"/>
                <a:cs typeface="Arial" panose="020B0604020202020204" pitchFamily="34" charset="0"/>
              </a:rPr>
              <a:t>٤١</a:t>
            </a:r>
          </a:p>
        </p:txBody>
      </p:sp>
      <p:sp>
        <p:nvSpPr>
          <p:cNvPr id="2409"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أستير</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09"/>
                                        </p:tgtEl>
                                        <p:attrNameLst>
                                          <p:attrName>style.visibility</p:attrName>
                                        </p:attrNameLst>
                                      </p:cBhvr>
                                      <p:to>
                                        <p:strVal val="visible"/>
                                      </p:to>
                                    </p:set>
                                    <p:animEffect transition="in" filter="fade">
                                      <p:cBhvr>
                                        <p:cTn id="7" dur="500"/>
                                        <p:tgtEl>
                                          <p:spTgt spid="2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br>
              <a:rPr lang="en-US"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الجزء 3: اليهود المخلصين والأعياد</a:t>
            </a:r>
            <a:br>
              <a:rPr lang="en-US" sz="3200" dirty="0">
                <a:effectLst>
                  <a:outerShdw blurRad="38100" dist="38100" dir="2700000" algn="tl">
                    <a:srgbClr val="000000"/>
                  </a:outerShdw>
                </a:effectLst>
                <a:ea typeface="ＭＳ Ｐゴシック" charset="0"/>
              </a:rPr>
            </a:br>
            <a:endParaRPr lang="en-US" sz="320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 عظمة مردخاي (10: 1-3)</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36512" y="4436877"/>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 طلب الأعياد من قبل مردخاي وأستير (9: 20-32)</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180528" y="3428629"/>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 مردخاي وأستير يخلصون اليهود (9: 1-19)</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180528" y="2420380"/>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 ترقية مردخاي (8: 11-15)</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kumimoji="1" lang="ar-JO" sz="20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p>
        </p:txBody>
      </p:sp>
      <p:sp>
        <p:nvSpPr>
          <p:cNvPr id="13" name="Rectangle 3"/>
          <p:cNvSpPr txBox="1">
            <a:spLocks noChangeArrowheads="1"/>
          </p:cNvSpPr>
          <p:nvPr/>
        </p:nvSpPr>
        <p:spPr bwMode="auto">
          <a:xfrm>
            <a:off x="-396280" y="1341438"/>
            <a:ext cx="7848600" cy="79141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 إحباط مؤامرة هامان ورسائل مردخاي (8: 8-17)</a:t>
            </a:r>
            <a:endParaRPr kumimoji="1" lang="en-US" sz="32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0" descr="esthercrown1.14.E1.jpg">
            <a:extLst>
              <a:ext uri="{FF2B5EF4-FFF2-40B4-BE49-F238E27FC236}">
                <a16:creationId xmlns:a16="http://schemas.microsoft.com/office/drawing/2014/main" id="{7D3DA0D6-34A9-ADD8-7540-C3E31BBE18CD}"/>
              </a:ext>
            </a:extLst>
          </p:cNvPr>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2"/>
          <p:cNvSpPr>
            <a:spLocks noGrp="1" noChangeArrowheads="1"/>
          </p:cNvSpPr>
          <p:nvPr>
            <p:ph type="title"/>
          </p:nvPr>
        </p:nvSpPr>
        <p:spPr>
          <a:xfrm>
            <a:off x="685800" y="-25400"/>
            <a:ext cx="7772400" cy="762000"/>
          </a:xfrm>
        </p:spPr>
        <p:txBody>
          <a:bodyPr/>
          <a:lstStyle/>
          <a:p>
            <a:pPr algn="ctr">
              <a:defRPr/>
            </a:pPr>
            <a:r>
              <a:rPr lang="ar-JO" sz="4400" dirty="0">
                <a:solidFill>
                  <a:srgbClr val="000000"/>
                </a:solidFill>
                <a:effectLst>
                  <a:outerShdw blurRad="38100" dist="38100" dir="2700000" algn="tl">
                    <a:srgbClr val="FFFFFF"/>
                  </a:outerShdw>
                </a:effectLst>
                <a:ea typeface="ＭＳ Ｐゴシック" charset="0"/>
              </a:rPr>
              <a:t>التأليف</a:t>
            </a:r>
            <a:endParaRPr lang="en-US" sz="4400" dirty="0">
              <a:solidFill>
                <a:srgbClr val="000000"/>
              </a:solidFill>
              <a:effectLst>
                <a:outerShdw blurRad="38100" dist="38100" dir="2700000" algn="tl">
                  <a:srgbClr val="FFFFFF"/>
                </a:outerShdw>
              </a:effectLst>
              <a:ea typeface="ＭＳ Ｐゴシック" charset="0"/>
            </a:endParaRPr>
          </a:p>
        </p:txBody>
      </p:sp>
      <p:sp>
        <p:nvSpPr>
          <p:cNvPr id="6" name="Rectangle 3"/>
          <p:cNvSpPr txBox="1">
            <a:spLocks noChangeArrowheads="1"/>
          </p:cNvSpPr>
          <p:nvPr/>
        </p:nvSpPr>
        <p:spPr bwMode="auto">
          <a:xfrm>
            <a:off x="152400" y="838200"/>
            <a:ext cx="3810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808000"/>
              </a:buClr>
              <a:buSzTx/>
              <a:buFont typeface="Wingdings" charset="0"/>
              <a:buNone/>
              <a:tabLst/>
              <a:defRPr/>
            </a:pPr>
            <a:r>
              <a:rPr kumimoji="1" lang="ar-JO" altLang="zh-CN" sz="3200" u="sng"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الدليل الخارجي</a:t>
            </a:r>
            <a:endParaRPr kumimoji="1" lang="en-US" altLang="zh-CN" sz="3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لقد اهتمت المناقشات اليهودية حول إستير بالعديد من القضايا الأخرى أكثر من التأليف ، الذي لا يزال مجهولاً.</a:t>
            </a:r>
          </a:p>
          <a:p>
            <a:pPr lvl="0" algn="r" rtl="1" fontAlgn="base">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المقاطع الموازية وآراء الكنيسة والمجمع حول التأليف لم تكن ذات أهمية.</a:t>
            </a:r>
            <a:endParaRPr kumimoji="1"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bwMode="auto">
          <a:xfrm>
            <a:off x="3779912" y="838200"/>
            <a:ext cx="5211688"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342900" marR="0" lvl="0" indent="-342900" algn="ctr" defTabSz="914400" rtl="0" eaLnBrk="0" fontAlgn="base" latinLnBrk="0" hangingPunct="0">
              <a:lnSpc>
                <a:spcPct val="90000"/>
              </a:lnSpc>
              <a:spcBef>
                <a:spcPct val="20000"/>
              </a:spcBef>
              <a:spcAft>
                <a:spcPct val="0"/>
              </a:spcAft>
              <a:buClr>
                <a:srgbClr val="808000"/>
              </a:buClr>
              <a:buSzTx/>
              <a:buFont typeface="Wingdings" charset="0"/>
              <a:buNone/>
              <a:tabLst/>
              <a:defRPr/>
            </a:pPr>
            <a:r>
              <a:rPr kumimoji="1" lang="ar-JO" altLang="zh-CN" sz="3200" u="sng"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الدليل</a:t>
            </a:r>
            <a:r>
              <a:rPr kumimoji="1" lang="ar-JO" altLang="zh-CN" sz="3200" u="sng" strike="noStrike" kern="1200" cap="none" spc="0" normalizeH="0" noProof="0" dirty="0">
                <a:ln>
                  <a:noFill/>
                </a:ln>
                <a:solidFill>
                  <a:srgbClr val="000000"/>
                </a:solidFill>
                <a:effectLst/>
                <a:uLnTx/>
                <a:uFillTx/>
                <a:latin typeface="Arial" panose="020B0604020202020204" pitchFamily="34" charset="0"/>
                <a:ea typeface="宋体" charset="0"/>
                <a:cs typeface="Arial" panose="020B0604020202020204" pitchFamily="34" charset="0"/>
              </a:rPr>
              <a:t> الداخلي</a:t>
            </a:r>
            <a:endParaRPr kumimoji="1" lang="en-US" altLang="zh-CN" sz="3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بما أن الكتاب لا يعطي أي تلميح لمن كتبه ، فلا يسع المرء إلا أن يخمن هويته.</a:t>
            </a: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تظهر القصة مثل هذه التفاصيل عن الحياة الفارسية واليهودية التي يجب أن يكون المؤلف يهوديًا وعلى دراية بالطرق الفارسية.</a:t>
            </a:r>
            <a:endParaRPr kumimoji="1" lang="en-US" altLang="zh-CN" sz="3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يقترح البعض عزرا، نحميا أو مردخاي</a:t>
            </a:r>
            <a:endParaRPr kumimoji="1" lang="en-US" altLang="zh-CN" sz="3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sz="3200" kern="1200" dirty="0">
                <a:latin typeface="Arial" panose="020B0604020202020204" pitchFamily="34" charset="0"/>
                <a:ea typeface="宋体" charset="0"/>
                <a:cs typeface="Arial" panose="020B0604020202020204" pitchFamily="34" charset="0"/>
              </a:rPr>
              <a:t>على كل حال فليس هناك أحد متأكد عمن كتب السفر</a:t>
            </a:r>
            <a:endParaRPr kumimoji="1" lang="en-US" sz="3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698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ar-JO" dirty="0">
                <a:effectLst>
                  <a:glow rad="228600">
                    <a:srgbClr val="000000">
                      <a:alpha val="75000"/>
                    </a:srgbClr>
                  </a:glow>
                  <a:outerShdw blurRad="38100" dist="38100" dir="2700000" algn="tl">
                    <a:srgbClr val="366B1B"/>
                  </a:outerShdw>
                </a:effectLst>
                <a:ea typeface="ＭＳ Ｐゴシック" charset="0"/>
              </a:rPr>
              <a:t>الظروف</a:t>
            </a:r>
            <a:endParaRPr lang="en-US" dirty="0">
              <a:effectLst>
                <a:glow rad="228600">
                  <a:srgbClr val="000000">
                    <a:alpha val="75000"/>
                  </a:srgbClr>
                </a:glow>
                <a:outerShdw blurRad="38100" dist="38100" dir="2700000" algn="tl">
                  <a:srgbClr val="366B1B"/>
                </a:outerShdw>
              </a:effectLst>
              <a:ea typeface="ＭＳ Ｐゴシック" charset="0"/>
            </a:endParaRP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rot="21000000">
            <a:off x="860425" y="1454150"/>
            <a:ext cx="5484813" cy="5038725"/>
          </a:xfrm>
          <a:prstGeom prst="rect">
            <a:avLst/>
          </a:prstGeom>
          <a:noFill/>
          <a:ln w="9525">
            <a:solidFill>
              <a:schemeClr val="tx2"/>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808000"/>
              </a:buClr>
              <a:buSzTx/>
              <a:buFont typeface="Wingdings" pitchFamily="-112" charset="2"/>
              <a:buNone/>
              <a:tabLst/>
              <a:defRPr/>
            </a:pPr>
            <a:r>
              <a:rPr kumimoji="1" lang="ar-JO" altLang="zh-CN" sz="3200" u="sng"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panose="020B0604020202020204" pitchFamily="34" charset="0"/>
                <a:ea typeface="Times New Roman" pitchFamily="-112" charset="0"/>
                <a:cs typeface="Arial" panose="020B0604020202020204" pitchFamily="34" charset="0"/>
              </a:rPr>
              <a:t>التاريخ</a:t>
            </a:r>
            <a:endParaRPr kumimoji="1" lang="en-US" altLang="zh-CN" sz="3200" u="none"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panose="020B0604020202020204" pitchFamily="34" charset="0"/>
              <a:ea typeface="Times New Roman" pitchFamily="-112" charset="0"/>
              <a:cs typeface="Arial" panose="020B0604020202020204" pitchFamily="34" charset="0"/>
            </a:endParaRPr>
          </a:p>
          <a:p>
            <a:pPr marL="342900" lvl="0" indent="-342900" algn="ctr" eaLnBrk="0" fontAlgn="base">
              <a:lnSpc>
                <a:spcPct val="90000"/>
              </a:lnSpc>
              <a:spcBef>
                <a:spcPct val="20000"/>
              </a:spcBef>
              <a:spcAft>
                <a:spcPct val="0"/>
              </a:spcAft>
              <a:buClr>
                <a:srgbClr val="808000"/>
              </a:buClr>
              <a:defRPr/>
            </a:pPr>
            <a:r>
              <a:rPr kumimoji="1" lang="ar-JO" altLang="zh-CN" sz="3200" dirty="0">
                <a:solidFill>
                  <a:srgbClr val="FFFFFF"/>
                </a:solidFill>
                <a:effectLst>
                  <a:glow rad="228600">
                    <a:srgbClr val="000000">
                      <a:alpha val="75000"/>
                    </a:srgbClr>
                  </a:glow>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rPr>
              <a:t>نظرًا لأن أحداث السفر تقترب من عام 473 قبل الميلاد ، فمن المنطقي افتراض تاريخ كتابة بعد ذلك بفترة وجيزة - ربما بعد عهد أحشويروش (المنتهي في 464 قبل الميلاد) ولكن في موعد لا يتجاوز 435 قبل الميلاد عندما دمر قصر شوشن بالنار ، حدث مهم لم يذكر في استير.</a:t>
            </a:r>
            <a:endParaRPr kumimoji="1" lang="en-US" altLang="zh-CN" sz="3200" u="none"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panose="020B0604020202020204" pitchFamily="34" charset="0"/>
              <a:ea typeface="Times New Roman" pitchFamily="-11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ar-JO" dirty="0">
                <a:effectLst>
                  <a:glow rad="228600">
                    <a:srgbClr val="000000">
                      <a:alpha val="75000"/>
                    </a:srgbClr>
                  </a:glow>
                  <a:outerShdw blurRad="38100" dist="38100" dir="2700000" algn="tl">
                    <a:srgbClr val="366B1B"/>
                  </a:outerShdw>
                </a:effectLst>
                <a:ea typeface="ＭＳ Ｐゴシック" charset="0"/>
              </a:rPr>
              <a:t>الظروف</a:t>
            </a:r>
            <a:endParaRPr lang="en-US" dirty="0">
              <a:effectLst>
                <a:glow rad="228600">
                  <a:srgbClr val="000000">
                    <a:alpha val="75000"/>
                  </a:srgbClr>
                </a:glow>
                <a:outerShdw blurRad="38100" dist="38100" dir="2700000" algn="tl">
                  <a:srgbClr val="366B1B"/>
                </a:outerShdw>
              </a:effectLst>
              <a:ea typeface="ＭＳ Ｐゴシック" charset="0"/>
            </a:endParaRP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4"/>
          <p:cNvSpPr txBox="1">
            <a:spLocks noChangeArrowheads="1"/>
          </p:cNvSpPr>
          <p:nvPr/>
        </p:nvSpPr>
        <p:spPr bwMode="auto">
          <a:xfrm rot="600000">
            <a:off x="3244850" y="1425575"/>
            <a:ext cx="5484813" cy="5251450"/>
          </a:xfrm>
          <a:prstGeom prst="rect">
            <a:avLst/>
          </a:prstGeom>
          <a:solidFill>
            <a:srgbClr val="000000"/>
          </a:solidFill>
          <a:ln w="9525">
            <a:solidFill>
              <a:schemeClr val="tx1"/>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FFFFFF"/>
              </a:buClr>
              <a:buSzTx/>
              <a:buFont typeface="Wingdings" pitchFamily="-112" charset="2"/>
              <a:buNone/>
              <a:tabLst/>
              <a:defRPr/>
            </a:pPr>
            <a:r>
              <a:rPr kumimoji="1" lang="ar-JO" altLang="zh-CN" sz="3600" u="sng"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2" charset="0"/>
                <a:cs typeface="Arial" panose="020B0604020202020204" pitchFamily="34" charset="0"/>
              </a:rPr>
              <a:t>مستلمي السفر</a:t>
            </a:r>
            <a:endParaRPr kumimoji="1" lang="en-US" altLang="zh-CN" sz="3600" u="sng"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2" charset="0"/>
              <a:cs typeface="Arial" panose="020B0604020202020204" pitchFamily="34" charset="0"/>
            </a:endParaRPr>
          </a:p>
          <a:p>
            <a:pPr marL="342900" lvl="0" indent="-342900" algn="r" rtl="1" eaLnBrk="0" fontAlgn="base">
              <a:lnSpc>
                <a:spcPct val="90000"/>
              </a:lnSpc>
              <a:spcBef>
                <a:spcPct val="20000"/>
              </a:spcBef>
              <a:spcAft>
                <a:spcPct val="0"/>
              </a:spcAft>
              <a:buClr>
                <a:srgbClr val="FFFFFF"/>
              </a:buClr>
              <a:buFont typeface="Wingdings" pitchFamily="-112" charset="2"/>
              <a:buChar char="Ø"/>
              <a:defRPr/>
            </a:pPr>
            <a:r>
              <a:rPr kumimoji="1" lang="ar-JO" altLang="zh-CN" sz="3600" dirty="0">
                <a:solidFill>
                  <a:srgbClr val="FFFFFF"/>
                </a:solidFill>
                <a:effectLst>
                  <a:glow rad="228600">
                    <a:srgbClr val="000000">
                      <a:alpha val="75000"/>
                    </a:srgbClr>
                  </a:glow>
                </a:effectLst>
                <a:latin typeface="Arial" panose="020B0604020202020204" pitchFamily="34" charset="0"/>
                <a:ea typeface="Times New Roman" pitchFamily="-112" charset="0"/>
                <a:cs typeface="Arial" panose="020B0604020202020204" pitchFamily="34" charset="0"/>
              </a:rPr>
              <a:t>شكل قرّاء إستير الأوائل مجتمعات ما بعد السبي في زمن نحميا وملاخي وفترة ما بين العهدين.</a:t>
            </a:r>
            <a:endParaRPr kumimoji="1" lang="en-US" altLang="zh-CN" sz="36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2" charset="0"/>
              <a:cs typeface="Arial" panose="020B0604020202020204" pitchFamily="34" charset="0"/>
            </a:endParaRPr>
          </a:p>
          <a:p>
            <a:pPr marL="342900" lvl="0" indent="-342900" algn="r" rtl="1" eaLnBrk="0" fontAlgn="base">
              <a:lnSpc>
                <a:spcPct val="90000"/>
              </a:lnSpc>
              <a:spcBef>
                <a:spcPct val="20000"/>
              </a:spcBef>
              <a:spcAft>
                <a:spcPct val="0"/>
              </a:spcAft>
              <a:buClr>
                <a:srgbClr val="FFFFFF"/>
              </a:buClr>
              <a:buFont typeface="Wingdings" pitchFamily="-112" charset="2"/>
              <a:buChar char="Ø"/>
              <a:defRPr/>
            </a:pPr>
            <a:r>
              <a:rPr kumimoji="1" lang="ar-JO" altLang="zh-CN" sz="3600" dirty="0">
                <a:solidFill>
                  <a:srgbClr val="FFFFFF"/>
                </a:solidFill>
                <a:effectLst>
                  <a:glow rad="228600">
                    <a:srgbClr val="000000">
                      <a:alpha val="75000"/>
                    </a:srgbClr>
                  </a:glow>
                </a:effectLst>
                <a:latin typeface="Arial" panose="020B0604020202020204" pitchFamily="34" charset="0"/>
                <a:ea typeface="Times New Roman" pitchFamily="-112" charset="0"/>
                <a:cs typeface="Arial" panose="020B0604020202020204" pitchFamily="34" charset="0"/>
              </a:rPr>
              <a:t>كانت معاملات الله هذه نيابة عنهم مصدر تشجيع هائل لكل من اليهود في بلاد فارس وكذلك اليهود الذين يعيشون في إسرائيل.</a:t>
            </a:r>
            <a:endParaRPr kumimoji="1" lang="en-US" altLang="zh-CN" sz="36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371868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ar-JO" dirty="0">
                <a:solidFill>
                  <a:srgbClr val="000000"/>
                </a:solidFill>
                <a:effectLst>
                  <a:outerShdw blurRad="38100" dist="38100" dir="2700000" algn="tl">
                    <a:srgbClr val="FFFFFF"/>
                  </a:outerShdw>
                </a:effectLst>
                <a:latin typeface="Arial Black" charset="0"/>
                <a:ea typeface="ＭＳ Ｐゴシック" charset="0"/>
              </a:rPr>
              <a:t>المناسبة</a:t>
            </a:r>
            <a:endParaRPr lang="en-US" dirty="0">
              <a:solidFill>
                <a:srgbClr val="000000"/>
              </a:solidFill>
              <a:effectLst>
                <a:outerShdw blurRad="38100" dist="38100" dir="2700000" algn="tl">
                  <a:srgbClr val="FFFFFF"/>
                </a:outerShdw>
              </a:effectLst>
              <a:latin typeface="Arial Black" charset="0"/>
              <a:ea typeface="ＭＳ Ｐゴシック" charset="0"/>
            </a:endParaRP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lgn="r" rtl="1">
              <a:buClr>
                <a:schemeClr val="tx1"/>
              </a:buClr>
              <a:buFont typeface="Wingdings" charset="0"/>
              <a:buChar char="Ø"/>
              <a:defRPr/>
            </a:pPr>
            <a:r>
              <a:rPr lang="ar-JO" altLang="zh-CN" sz="2400" dirty="0">
                <a:solidFill>
                  <a:srgbClr val="000000"/>
                </a:solidFill>
                <a:effectLst>
                  <a:outerShdw blurRad="38100" dist="38100" dir="2700000" algn="tl">
                    <a:srgbClr val="FFFFFF"/>
                  </a:outerShdw>
                </a:effectLst>
                <a:ea typeface="ＭＳ Ｐゴシック" charset="0"/>
              </a:rPr>
              <a:t>أحداث استير تؤرخ 10 سنوات من 58 سنة فجوة بين عزرا 6 (516 قبل الميلاد) وعزرا 7 (458 قبل الميلاد).</a:t>
            </a:r>
            <a:endParaRPr lang="en-US" altLang="zh-CN" sz="2400" dirty="0">
              <a:solidFill>
                <a:srgbClr val="000000"/>
              </a:solidFill>
              <a:effectLst>
                <a:outerShdw blurRad="38100" dist="38100" dir="2700000" algn="tl">
                  <a:srgbClr val="FFFFFF"/>
                </a:outerShdw>
              </a:effectLst>
              <a:ea typeface="ＭＳ Ｐゴシック" charset="0"/>
            </a:endParaRPr>
          </a:p>
          <a:p>
            <a:pPr algn="r" rtl="1">
              <a:buClr>
                <a:schemeClr val="tx1"/>
              </a:buClr>
              <a:buFont typeface="Wingdings" charset="0"/>
              <a:buChar char="Ø"/>
              <a:defRPr/>
            </a:pPr>
            <a:r>
              <a:rPr lang="ar-JO" altLang="zh-CN" sz="2400" dirty="0">
                <a:solidFill>
                  <a:srgbClr val="000000"/>
                </a:solidFill>
                <a:effectLst>
                  <a:outerShdw blurRad="38100" dist="38100" dir="2700000" algn="tl">
                    <a:srgbClr val="FFFFFF"/>
                  </a:outerShdw>
                </a:effectLst>
                <a:ea typeface="ＭＳ Ｐゴシック" charset="0"/>
              </a:rPr>
              <a:t>تمت هذه القصة ما بين 483-473 ق.م بين الرجوع الأول بقياظة زربابل (538 ق.م) والرجوع الثاني بقيادة عزرا (458 ق.م)</a:t>
            </a:r>
            <a:endParaRPr lang="en-US" altLang="zh-CN" sz="2400" dirty="0">
              <a:solidFill>
                <a:srgbClr val="000000"/>
              </a:solidFill>
              <a:effectLst>
                <a:outerShdw blurRad="38100" dist="38100" dir="2700000" algn="tl">
                  <a:srgbClr val="FFFFFF"/>
                </a:outerShdw>
              </a:effectLst>
              <a:ea typeface="ＭＳ Ｐゴシック" charset="0"/>
            </a:endParaRP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ar-JO" dirty="0">
                <a:solidFill>
                  <a:srgbClr val="000000"/>
                </a:solidFill>
                <a:effectLst>
                  <a:outerShdw blurRad="38100" dist="38100" dir="2700000" algn="tl">
                    <a:srgbClr val="FFFFFF"/>
                  </a:outerShdw>
                </a:effectLst>
                <a:latin typeface="Arial Black" charset="0"/>
                <a:ea typeface="ＭＳ Ｐゴシック" charset="0"/>
              </a:rPr>
              <a:t>المناسبة</a:t>
            </a:r>
            <a:endParaRPr lang="en-US" dirty="0">
              <a:solidFill>
                <a:srgbClr val="000000"/>
              </a:solidFill>
              <a:effectLst>
                <a:outerShdw blurRad="38100" dist="38100" dir="2700000" algn="tl">
                  <a:srgbClr val="FFFFFF"/>
                </a:outerShdw>
              </a:effectLst>
              <a:latin typeface="Arial Black" charset="0"/>
              <a:ea typeface="ＭＳ Ｐゴシック" charset="0"/>
            </a:endParaRP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lgn="r" rtl="1">
              <a:buClr>
                <a:schemeClr val="tx1"/>
              </a:buClr>
              <a:buFont typeface="Wingdings" charset="0"/>
              <a:buChar char="Ø"/>
              <a:defRPr/>
            </a:pPr>
            <a:r>
              <a:rPr lang="ar-JO" altLang="zh-CN" dirty="0">
                <a:solidFill>
                  <a:srgbClr val="000000"/>
                </a:solidFill>
                <a:effectLst>
                  <a:outerShdw blurRad="38100" dist="38100" dir="2700000" algn="tl">
                    <a:srgbClr val="FFFFFF"/>
                  </a:outerShdw>
                </a:effectLst>
                <a:ea typeface="ＭＳ Ｐゴシック" charset="0"/>
              </a:rPr>
              <a:t>بدون أستير سيبقى الكتاب المقدس صامتًا عن حالة غالبية اليهود بعد السبي الذين اختاروا البقاء في بابل عندما عادت بقية صغيرة من إخوتهم إلى الأرض.</a:t>
            </a:r>
            <a:endParaRPr lang="en-US" altLang="zh-CN" dirty="0">
              <a:solidFill>
                <a:srgbClr val="000000"/>
              </a:solidFill>
              <a:effectLst>
                <a:outerShdw blurRad="38100" dist="38100" dir="2700000" algn="tl">
                  <a:srgbClr val="FFFFFF"/>
                </a:outerShdw>
              </a:effectLst>
              <a:ea typeface="ＭＳ Ｐゴシック" charset="0"/>
            </a:endParaRPr>
          </a:p>
          <a:p>
            <a:pPr algn="r" rtl="1">
              <a:buClr>
                <a:schemeClr val="tx1"/>
              </a:buClr>
              <a:buFont typeface="Wingdings" charset="0"/>
              <a:buChar char="Ø"/>
              <a:defRPr/>
            </a:pPr>
            <a:r>
              <a:rPr lang="ar-JO" altLang="zh-CN" dirty="0">
                <a:solidFill>
                  <a:srgbClr val="000000"/>
                </a:solidFill>
                <a:effectLst>
                  <a:outerShdw blurRad="38100" dist="38100" dir="2700000" algn="tl">
                    <a:srgbClr val="FFFFFF"/>
                  </a:outerShdw>
                </a:effectLst>
                <a:ea typeface="ＭＳ Ｐゴシック" charset="0"/>
              </a:rPr>
              <a:t>تؤكد أسفار عزرا ونحميا على رعاية الله المعتنية بالبقية الصغيرة التي عادت ، بينما تكشف أستير أن الله قد اهتم بلطف بهؤلاء اليهود غير المبالين روحياً والذين كانت أولوياتهم بحاجة إلى إعادة ترتيب.</a:t>
            </a:r>
            <a:endParaRPr lang="en-US" altLang="zh-CN" dirty="0">
              <a:solidFill>
                <a:srgbClr val="000000"/>
              </a:solidFill>
              <a:effectLst>
                <a:outerShdw blurRad="38100" dist="38100" dir="2700000" algn="tl">
                  <a:srgbClr val="FFFFFF"/>
                </a:outerShdw>
              </a:effectLst>
              <a:ea typeface="ＭＳ Ｐゴシック" charset="0"/>
            </a:endParaRP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135170"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solidFill>
            <a:srgbClr val="000000"/>
          </a:solidFill>
        </p:spPr>
        <p:txBody>
          <a:bodyPr/>
          <a:lstStyle/>
          <a:p>
            <a:pPr algn="ctr">
              <a:defRPr/>
            </a:pPr>
            <a:r>
              <a:rPr lang="ar-JO" dirty="0">
                <a:effectLst>
                  <a:outerShdw blurRad="38100" dist="38100" dir="2700000" algn="tl">
                    <a:srgbClr val="366B1B"/>
                  </a:outerShdw>
                </a:effectLst>
                <a:latin typeface="Arial Black" charset="0"/>
                <a:ea typeface="ＭＳ Ｐゴシック" charset="0"/>
              </a:rPr>
              <a:t>الخصائص</a:t>
            </a:r>
            <a:endParaRPr lang="en-US" dirty="0">
              <a:effectLst>
                <a:outerShdw blurRad="38100" dist="38100" dir="2700000" algn="tl">
                  <a:srgbClr val="366B1B"/>
                </a:outerShdw>
              </a:effectLst>
              <a:latin typeface="Arial Black" charset="0"/>
              <a:ea typeface="ＭＳ Ｐゴシック" charset="0"/>
            </a:endParaRPr>
          </a:p>
        </p:txBody>
      </p:sp>
      <p:sp>
        <p:nvSpPr>
          <p:cNvPr id="76804" name="Rectangle 3"/>
          <p:cNvSpPr>
            <a:spLocks noGrp="1" noChangeArrowheads="1"/>
          </p:cNvSpPr>
          <p:nvPr>
            <p:ph type="body" idx="1"/>
          </p:nvPr>
        </p:nvSpPr>
        <p:spPr>
          <a:xfrm>
            <a:off x="685800" y="2306638"/>
            <a:ext cx="8077200" cy="3332162"/>
          </a:xfrm>
          <a:solidFill>
            <a:srgbClr val="000000"/>
          </a:solidFill>
        </p:spPr>
        <p:txBody>
          <a:bodyPr/>
          <a:lstStyle/>
          <a:p>
            <a:pPr marL="0" indent="0" algn="r">
              <a:buClr>
                <a:schemeClr val="tx2"/>
              </a:buClr>
              <a:buNone/>
              <a:defRPr/>
            </a:pPr>
            <a:r>
              <a:rPr lang="ar-JO" altLang="zh-CN" sz="2800" u="sng" dirty="0">
                <a:solidFill>
                  <a:schemeClr val="tx2"/>
                </a:solidFill>
                <a:effectLst>
                  <a:outerShdw blurRad="38100" dist="38100" dir="2700000" algn="tl">
                    <a:srgbClr val="366B1B"/>
                  </a:outerShdw>
                </a:effectLst>
                <a:ea typeface="ＭＳ Ｐゴシック" charset="0"/>
                <a:cs typeface="Times New Roman" charset="0"/>
              </a:rPr>
              <a:t>أ. التاريخية</a:t>
            </a:r>
            <a:endParaRPr lang="en-US" altLang="zh-CN" sz="2800" dirty="0">
              <a:solidFill>
                <a:schemeClr val="tx2"/>
              </a:solidFill>
              <a:effectLst>
                <a:outerShdw blurRad="38100" dist="38100" dir="2700000" algn="tl">
                  <a:srgbClr val="366B1B"/>
                </a:outerShdw>
              </a:effectLst>
              <a:ea typeface="ＭＳ Ｐゴシック" charset="0"/>
              <a:cs typeface="Times New Roman" charset="0"/>
            </a:endParaRPr>
          </a:p>
          <a:p>
            <a:pPr marL="533400" indent="-533400" algn="r">
              <a:buClr>
                <a:schemeClr val="tx2"/>
              </a:buClr>
              <a:buFontTx/>
              <a:buNone/>
              <a:defRPr/>
            </a:pPr>
            <a:r>
              <a:rPr lang="en-US" altLang="zh-CN" sz="2800" dirty="0">
                <a:solidFill>
                  <a:schemeClr val="tx2"/>
                </a:solidFill>
                <a:effectLst>
                  <a:outerShdw blurRad="38100" dist="38100" dir="2700000" algn="tl">
                    <a:srgbClr val="366B1B"/>
                  </a:outerShdw>
                </a:effectLst>
                <a:ea typeface="ＭＳ Ｐゴシック" charset="0"/>
                <a:cs typeface="Times New Roman" charset="0"/>
              </a:rPr>
              <a:t>	</a:t>
            </a:r>
            <a:r>
              <a:rPr lang="ar-JO" altLang="zh-CN" sz="2800" dirty="0">
                <a:solidFill>
                  <a:schemeClr val="tx2"/>
                </a:solidFill>
                <a:effectLst>
                  <a:outerShdw blurRad="38100" dist="38100" dir="2700000" algn="tl">
                    <a:srgbClr val="366B1B"/>
                  </a:outerShdw>
                </a:effectLst>
                <a:ea typeface="ＭＳ Ｐゴシック" charset="0"/>
                <a:cs typeface="Times New Roman" charset="0"/>
              </a:rPr>
              <a:t>لدى أستير روايات شهود عيان عن الإمبراطورية الفارسية والتي تم التحقق منها قليلاً من مصادر خارجية. في الآونة الأخيرة فقط تم التعرف على أحشويروش على أنه زركسيس الذي حكم بلاد فارس من 485-465 قبل الميلاد.</a:t>
            </a:r>
            <a:endParaRPr lang="en-US" altLang="zh-CN" sz="2800" dirty="0">
              <a:solidFill>
                <a:schemeClr val="tx2"/>
              </a:solidFill>
              <a:effectLst>
                <a:outerShdw blurRad="38100" dist="38100" dir="2700000" algn="tl">
                  <a:srgbClr val="366B1B"/>
                </a:outerShdw>
              </a:effectLst>
              <a:ea typeface="ＭＳ Ｐゴシック" charset="0"/>
              <a:cs typeface="Times New Roman" charset="0"/>
            </a:endParaRPr>
          </a:p>
          <a:p>
            <a:pPr marL="533400" indent="-533400">
              <a:buClr>
                <a:schemeClr val="tx2"/>
              </a:buClr>
              <a:buFontTx/>
              <a:buAutoNum type="alphaUcPeriod"/>
              <a:defRPr/>
            </a:pPr>
            <a:endParaRPr lang="en-US" sz="2800" dirty="0">
              <a:solidFill>
                <a:schemeClr val="tx2"/>
              </a:solidFill>
              <a:effectLst>
                <a:outerShdw blurRad="38100" dist="38100" dir="2700000" algn="tl">
                  <a:srgbClr val="366B1B"/>
                </a:outerShdw>
              </a:effectLst>
              <a:ea typeface="ＭＳ Ｐゴシック" charset="0"/>
            </a:endParaRPr>
          </a:p>
        </p:txBody>
      </p:sp>
      <p:sp>
        <p:nvSpPr>
          <p:cNvPr id="13517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49450" y="0"/>
            <a:ext cx="5365750" cy="609600"/>
          </a:xfrm>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الخصائص</a:t>
            </a:r>
            <a:endParaRPr lang="en-US" dirty="0">
              <a:effectLst>
                <a:outerShdw blurRad="38100" dist="38100" dir="2700000" algn="tl">
                  <a:srgbClr val="366B1B"/>
                </a:outerShdw>
              </a:effectLst>
              <a:ea typeface="ＭＳ Ｐゴシック" charset="0"/>
            </a:endParaRPr>
          </a:p>
        </p:txBody>
      </p:sp>
      <p:sp>
        <p:nvSpPr>
          <p:cNvPr id="97283" name="Rectangle 3"/>
          <p:cNvSpPr>
            <a:spLocks noGrp="1" noChangeArrowheads="1"/>
          </p:cNvSpPr>
          <p:nvPr>
            <p:ph type="body" sz="half" idx="1"/>
          </p:nvPr>
        </p:nvSpPr>
        <p:spPr>
          <a:xfrm>
            <a:off x="-76200" y="685800"/>
            <a:ext cx="9277350" cy="3048000"/>
          </a:xfrm>
          <a:solidFill>
            <a:srgbClr val="000000"/>
          </a:solidFill>
        </p:spPr>
        <p:txBody>
          <a:bodyPr/>
          <a:lstStyle/>
          <a:p>
            <a:pPr marL="457200" indent="-457200" algn="r">
              <a:lnSpc>
                <a:spcPct val="90000"/>
              </a:lnSpc>
              <a:buClr>
                <a:schemeClr val="tx2"/>
              </a:buClr>
              <a:buFontTx/>
              <a:buNone/>
              <a:defRPr/>
            </a:pPr>
            <a:r>
              <a:rPr lang="en-US" altLang="zh-CN" dirty="0">
                <a:solidFill>
                  <a:schemeClr val="tx2"/>
                </a:solidFill>
                <a:effectLst>
                  <a:outerShdw blurRad="38100" dist="38100" dir="2700000" algn="tl">
                    <a:srgbClr val="366B1B"/>
                  </a:outerShdw>
                </a:effectLst>
                <a:ea typeface="宋体" charset="0"/>
              </a:rPr>
              <a:t>	</a:t>
            </a:r>
            <a:r>
              <a:rPr lang="ar-JO" altLang="zh-CN" dirty="0">
                <a:solidFill>
                  <a:schemeClr val="tx2"/>
                </a:solidFill>
                <a:effectLst>
                  <a:outerShdw blurRad="38100" dist="38100" dir="2700000" algn="tl">
                    <a:srgbClr val="366B1B"/>
                  </a:outerShdw>
                </a:effectLst>
                <a:ea typeface="宋体" charset="0"/>
              </a:rPr>
              <a:t>ب. القانونيّة: لطالما نوقشت فائدة أستير. وقد علّم موسى بن ميمون أنه عندما يأتي المسيا فإن كل سفر من الكتب المقدسة اليهودية سوف يزول إلا الناموس وأستير الذي سيبقى إلى الأبد.</a:t>
            </a:r>
          </a:p>
          <a:p>
            <a:pPr marL="457200" indent="-457200" algn="r">
              <a:lnSpc>
                <a:spcPct val="90000"/>
              </a:lnSpc>
              <a:buClr>
                <a:schemeClr val="tx2"/>
              </a:buClr>
              <a:buFontTx/>
              <a:buNone/>
              <a:defRPr/>
            </a:pPr>
            <a:r>
              <a:rPr lang="ar-JO" altLang="zh-CN" dirty="0">
                <a:solidFill>
                  <a:schemeClr val="tx2"/>
                </a:solidFill>
                <a:effectLst>
                  <a:outerShdw blurRad="38100" dist="38100" dir="2700000" algn="tl">
                    <a:srgbClr val="366B1B"/>
                  </a:outerShdw>
                </a:effectLst>
                <a:ea typeface="宋体" charset="0"/>
              </a:rPr>
              <a:t>ومع ذلك فقد تمنى مارتن لوثر ألا يكون السفر قد كتب بسبب مشاكله العديدة.</a:t>
            </a:r>
          </a:p>
          <a:p>
            <a:pPr marL="457200" indent="-457200" algn="r">
              <a:lnSpc>
                <a:spcPct val="90000"/>
              </a:lnSpc>
              <a:buClr>
                <a:schemeClr val="tx2"/>
              </a:buClr>
              <a:buFontTx/>
              <a:buNone/>
              <a:defRPr/>
            </a:pPr>
            <a:r>
              <a:rPr lang="ar-JO" altLang="zh-CN" dirty="0">
                <a:solidFill>
                  <a:schemeClr val="tx2"/>
                </a:solidFill>
                <a:effectLst>
                  <a:outerShdw blurRad="38100" dist="38100" dir="2700000" algn="tl">
                    <a:srgbClr val="366B1B"/>
                  </a:outerShdw>
                </a:effectLst>
                <a:ea typeface="宋体" charset="0"/>
              </a:rPr>
              <a:t>تنبع أسباب اختلاف الآراء حول السفر من العديد من الخصائص الفريدة:</a:t>
            </a:r>
            <a:endParaRPr lang="en-US" altLang="zh-CN" dirty="0">
              <a:solidFill>
                <a:schemeClr val="tx2"/>
              </a:solidFill>
              <a:effectLst>
                <a:outerShdw blurRad="38100" dist="38100" dir="2700000" algn="tl">
                  <a:srgbClr val="366B1B"/>
                </a:outerShdw>
              </a:effectLst>
              <a:ea typeface="宋体" charset="0"/>
            </a:endParaRPr>
          </a:p>
          <a:p>
            <a:pPr marL="457200" indent="-457200" algn="r">
              <a:lnSpc>
                <a:spcPct val="90000"/>
              </a:lnSpc>
              <a:buClr>
                <a:schemeClr val="tx2"/>
              </a:buClr>
              <a:buFontTx/>
              <a:buNone/>
              <a:defRPr/>
            </a:pPr>
            <a:endParaRPr lang="en-US" dirty="0">
              <a:solidFill>
                <a:schemeClr val="tx2"/>
              </a:solidFill>
              <a:effectLst>
                <a:outerShdw blurRad="38100" dist="38100" dir="2700000" algn="tl">
                  <a:srgbClr val="366B1B"/>
                </a:outerShdw>
              </a:effectLst>
              <a:ea typeface="ＭＳ Ｐゴシック" charset="0"/>
            </a:endParaRPr>
          </a:p>
        </p:txBody>
      </p:sp>
      <p:sp>
        <p:nvSpPr>
          <p:cNvPr id="97284" name="Rectangle 4"/>
          <p:cNvSpPr>
            <a:spLocks noGrp="1" noChangeArrowheads="1"/>
          </p:cNvSpPr>
          <p:nvPr>
            <p:ph type="body" sz="half" idx="2"/>
          </p:nvPr>
        </p:nvSpPr>
        <p:spPr>
          <a:xfrm>
            <a:off x="0" y="3733800"/>
            <a:ext cx="9201150" cy="3124200"/>
          </a:xfrm>
          <a:solidFill>
            <a:srgbClr val="000000"/>
          </a:solidFill>
        </p:spPr>
        <p:txBody>
          <a:bodyPr/>
          <a:lstStyle/>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1. لم يذكر اسم الله مطلقاً في السفر</a:t>
            </a:r>
            <a:endParaRPr lang="en-US" altLang="zh-CN" sz="2400" dirty="0">
              <a:solidFill>
                <a:schemeClr val="tx2"/>
              </a:solidFill>
              <a:effectLst>
                <a:outerShdw blurRad="38100" dist="38100" dir="2700000" algn="tl">
                  <a:srgbClr val="366B1B"/>
                </a:outerShdw>
              </a:effectLst>
              <a:ea typeface="宋体"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2. لم يقتبس سفر أستير نهائياً في العهد الجديد كما أنه لو يوجد ضمن مخطوطات البحر الميت</a:t>
            </a:r>
            <a:endParaRPr lang="en-US" altLang="zh-CN" sz="2400" dirty="0">
              <a:solidFill>
                <a:schemeClr val="tx2"/>
              </a:solidFill>
              <a:effectLst>
                <a:outerShdw blurRad="38100" dist="38100" dir="2700000" algn="tl">
                  <a:srgbClr val="366B1B"/>
                </a:outerShdw>
              </a:effectLst>
              <a:ea typeface="宋体"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3. لم يذكر السفر أي شيء عن الناموس أو الذبائح والتقدمات</a:t>
            </a:r>
            <a:endParaRPr lang="en-US" altLang="zh-CN" sz="2400" dirty="0">
              <a:solidFill>
                <a:schemeClr val="tx2"/>
              </a:solidFill>
              <a:effectLst>
                <a:outerShdw blurRad="38100" dist="38100" dir="2700000" algn="tl">
                  <a:srgbClr val="366B1B"/>
                </a:outerShdw>
              </a:effectLst>
              <a:ea typeface="宋体"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4. لم يشر أبداً إلى الصلاة</a:t>
            </a:r>
            <a:endParaRPr lang="en-US" altLang="zh-CN" sz="2400" dirty="0">
              <a:solidFill>
                <a:schemeClr val="tx2"/>
              </a:solidFill>
              <a:effectLst>
                <a:outerShdw blurRad="38100" dist="38100" dir="2700000" algn="tl">
                  <a:srgbClr val="366B1B"/>
                </a:outerShdw>
              </a:effectLst>
              <a:ea typeface="宋体"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5. لم يذكر السفر أي شيء روحي</a:t>
            </a:r>
            <a:endParaRPr lang="en-US" altLang="zh-CN" sz="2400" dirty="0">
              <a:solidFill>
                <a:schemeClr val="tx2"/>
              </a:solidFill>
              <a:effectLst>
                <a:outerShdw blurRad="38100" dist="38100" dir="2700000" algn="tl">
                  <a:srgbClr val="366B1B"/>
                </a:outerShdw>
              </a:effectLst>
              <a:ea typeface="宋体"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ea typeface="宋体" charset="0"/>
              </a:rPr>
              <a:t>6. تسبب نوعه الأدبي الفريد في وضعه ضمن أقسام مختلفة في مجموعات مختلفة من كتب العهد القديم.</a:t>
            </a:r>
            <a:endParaRPr lang="en-US" altLang="zh-CN" sz="2400" dirty="0">
              <a:solidFill>
                <a:schemeClr val="tx2"/>
              </a:solidFill>
              <a:effectLst>
                <a:outerShdw blurRad="38100" dist="38100" dir="2700000" algn="tl">
                  <a:srgbClr val="366B1B"/>
                </a:outerShdw>
              </a:effectLst>
              <a:ea typeface="宋体" charset="0"/>
            </a:endParaRPr>
          </a:p>
        </p:txBody>
      </p:sp>
      <p:sp>
        <p:nvSpPr>
          <p:cNvPr id="13722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الخصائص</a:t>
            </a:r>
            <a:endParaRPr lang="en-US" dirty="0">
              <a:effectLst>
                <a:outerShdw blurRad="38100" dist="38100" dir="2700000" algn="tl">
                  <a:srgbClr val="366B1B"/>
                </a:outerShdw>
              </a:effectLst>
              <a:ea typeface="ＭＳ Ｐゴシック" charset="0"/>
            </a:endParaRPr>
          </a:p>
        </p:txBody>
      </p:sp>
      <p:sp>
        <p:nvSpPr>
          <p:cNvPr id="80899" name="Rectangle 3"/>
          <p:cNvSpPr>
            <a:spLocks noGrp="1" noChangeArrowheads="1"/>
          </p:cNvSpPr>
          <p:nvPr>
            <p:ph type="body" idx="1"/>
          </p:nvPr>
        </p:nvSpPr>
        <p:spPr>
          <a:xfrm>
            <a:off x="685800" y="1981200"/>
            <a:ext cx="8458200" cy="4876800"/>
          </a:xfrm>
          <a:solidFill>
            <a:srgbClr val="000000"/>
          </a:solidFill>
        </p:spPr>
        <p:txBody>
          <a:bodyPr/>
          <a:lstStyle/>
          <a:p>
            <a:pPr marL="0" indent="0" algn="ctr">
              <a:lnSpc>
                <a:spcPct val="90000"/>
              </a:lnSpc>
              <a:buClr>
                <a:schemeClr val="tx2"/>
              </a:buClr>
              <a:buNone/>
              <a:defRPr/>
            </a:pPr>
            <a:r>
              <a:rPr lang="ar-JO" altLang="zh-CN" sz="2800" dirty="0">
                <a:solidFill>
                  <a:schemeClr val="tx2"/>
                </a:solidFill>
                <a:effectLst>
                  <a:outerShdw blurRad="38100" dist="38100" dir="2700000" algn="tl">
                    <a:srgbClr val="366B1B"/>
                  </a:outerShdw>
                </a:effectLst>
                <a:ea typeface="ＭＳ Ｐゴシック" charset="0"/>
              </a:rPr>
              <a:t>ت. الوضعية</a:t>
            </a:r>
            <a:endParaRPr lang="en-US" altLang="zh-CN" sz="2800" dirty="0">
              <a:solidFill>
                <a:schemeClr val="tx2"/>
              </a:solidFill>
              <a:effectLst>
                <a:outerShdw blurRad="38100" dist="38100" dir="2700000" algn="tl">
                  <a:srgbClr val="366B1B"/>
                </a:outerShdw>
              </a:effectLst>
              <a:ea typeface="ＭＳ Ｐゴシック" charset="0"/>
            </a:endParaRPr>
          </a:p>
          <a:p>
            <a:pPr marL="533400" indent="-533400" algn="r" rtl="1">
              <a:lnSpc>
                <a:spcPct val="90000"/>
              </a:lnSpc>
              <a:buClr>
                <a:schemeClr val="tx2"/>
              </a:buClr>
              <a:buFont typeface="Wingdings" charset="0"/>
              <a:buChar char="Ø"/>
              <a:defRPr/>
            </a:pPr>
            <a:r>
              <a:rPr lang="ar-JO" altLang="zh-CN" sz="2800" dirty="0">
                <a:solidFill>
                  <a:schemeClr val="tx2"/>
                </a:solidFill>
                <a:effectLst>
                  <a:outerShdw blurRad="38100" dist="38100" dir="2700000" algn="tl">
                    <a:srgbClr val="366B1B"/>
                  </a:outerShdw>
                </a:effectLst>
                <a:ea typeface="ＭＳ Ｐゴシック" charset="0"/>
              </a:rPr>
              <a:t>أستير هو السفر الوحيد في العهد القديم                                  عن اليهود خارج الأرض خلال أزمنة الأمم                                (586 ق.م حتى رجوع المسيح)</a:t>
            </a:r>
            <a:endParaRPr lang="en-US" altLang="zh-CN" sz="2800" dirty="0">
              <a:solidFill>
                <a:schemeClr val="tx2"/>
              </a:solidFill>
              <a:effectLst>
                <a:outerShdw blurRad="38100" dist="38100" dir="2700000" algn="tl">
                  <a:srgbClr val="366B1B"/>
                </a:outerShdw>
              </a:effectLst>
              <a:ea typeface="ＭＳ Ｐゴシック" charset="0"/>
            </a:endParaRPr>
          </a:p>
          <a:p>
            <a:pPr marL="533400" indent="-533400" algn="r" rtl="1">
              <a:lnSpc>
                <a:spcPct val="90000"/>
              </a:lnSpc>
              <a:buClr>
                <a:schemeClr val="tx2"/>
              </a:buClr>
              <a:buFont typeface="Wingdings" charset="0"/>
              <a:buChar char="Ø"/>
              <a:defRPr/>
            </a:pPr>
            <a:r>
              <a:rPr lang="ar-JO" altLang="zh-CN" sz="2800" dirty="0">
                <a:solidFill>
                  <a:schemeClr val="tx2"/>
                </a:solidFill>
                <a:effectLst>
                  <a:outerShdw blurRad="38100" dist="38100" dir="2700000" algn="tl">
                    <a:srgbClr val="366B1B"/>
                  </a:outerShdw>
                </a:effectLst>
                <a:ea typeface="ＭＳ Ｐゴシック" charset="0"/>
              </a:rPr>
              <a:t>قد يفسر هذا سبب ظهوره كآخر سفر تاريخي في الأناجيل الإنجليزية ، لأنه بينما يسبق نحميا ترتيبًا زمنيًا ، تستمر نفس الشروط في السفر خلال زمن الوثنيين حتى تحرير اليهود عند عودة المسيح.</a:t>
            </a:r>
            <a:endParaRPr lang="en-US" altLang="zh-CN" sz="2800" dirty="0">
              <a:solidFill>
                <a:schemeClr val="tx2"/>
              </a:solidFill>
              <a:effectLst>
                <a:outerShdw blurRad="38100" dist="38100" dir="2700000" algn="tl">
                  <a:srgbClr val="366B1B"/>
                </a:outerShdw>
              </a:effectLst>
              <a:ea typeface="ＭＳ Ｐゴシック" charset="0"/>
            </a:endParaRPr>
          </a:p>
        </p:txBody>
      </p:sp>
      <p:sp>
        <p:nvSpPr>
          <p:cNvPr id="139268"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340768"/>
            <a:ext cx="3563888" cy="232225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104" y="1844824"/>
            <a:ext cx="3472895" cy="5013176"/>
          </a:xfrm>
          <a:prstGeom prst="rect">
            <a:avLst/>
          </a:prstGeom>
        </p:spPr>
      </p:pic>
      <p:sp>
        <p:nvSpPr>
          <p:cNvPr id="99330" name="Rectangle 2"/>
          <p:cNvSpPr>
            <a:spLocks noGrp="1" noChangeArrowheads="1"/>
          </p:cNvSpPr>
          <p:nvPr>
            <p:ph type="title"/>
          </p:nvPr>
        </p:nvSpPr>
        <p:spPr>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الخصائص</a:t>
            </a:r>
            <a:endParaRPr lang="en-US" dirty="0">
              <a:effectLst>
                <a:outerShdw blurRad="38100" dist="38100" dir="2700000" algn="tl">
                  <a:srgbClr val="366B1B"/>
                </a:outerShdw>
              </a:effectLst>
              <a:ea typeface="ＭＳ Ｐゴシック" charset="0"/>
            </a:endParaRPr>
          </a:p>
        </p:txBody>
      </p:sp>
      <p:sp>
        <p:nvSpPr>
          <p:cNvPr id="7" name="Rectangle 3"/>
          <p:cNvSpPr txBox="1">
            <a:spLocks noChangeArrowheads="1"/>
          </p:cNvSpPr>
          <p:nvPr/>
        </p:nvSpPr>
        <p:spPr bwMode="auto">
          <a:xfrm>
            <a:off x="1066800" y="1676400"/>
            <a:ext cx="5089376" cy="1219200"/>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ث. الدروس : يعلم سفر أستير مبادئ عديدة   منها :</a:t>
            </a:r>
            <a:endParaRPr kumimoji="1" lang="en-US" altLang="zh-CN" sz="2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066800" y="2520280"/>
            <a:ext cx="5086433" cy="4365104"/>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1. هدف الشيطان هو تدمير اليهود باستخدام الأمم</a:t>
            </a:r>
            <a:endParaRPr kumimoji="1" lang="en-US" altLang="zh-CN" sz="2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2. هدف الله هو الحفاظ على اليهود باستخدام الأمم</a:t>
            </a:r>
            <a:endParaRPr kumimoji="1" lang="en-US" altLang="zh-CN" sz="2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3. يعمل الله من خلال شؤون الأمم لتحقيق مشيئته في الحفاظ على شعبه</a:t>
            </a:r>
            <a:endParaRPr kumimoji="1" lang="en-US" altLang="zh-CN" sz="2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4. يعمل الله من خلال شؤون الأفراد لتحقيق مشيئته في الحفاظ على شعبه</a:t>
            </a:r>
            <a:endParaRPr kumimoji="1" lang="en-US" altLang="zh-CN" sz="2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2411" name="Picture 8" descr="Picture 8"/>
          <p:cNvPicPr>
            <a:picLocks noChangeAspect="1"/>
          </p:cNvPicPr>
          <p:nvPr/>
        </p:nvPicPr>
        <p:blipFill>
          <a:blip r:embed="rId4" cstate="print"/>
          <a:stretch>
            <a:fillRect/>
          </a:stretch>
        </p:blipFill>
        <p:spPr>
          <a:xfrm>
            <a:off x="0" y="317517"/>
            <a:ext cx="9144000" cy="6540482"/>
          </a:xfrm>
          <a:prstGeom prst="rect">
            <a:avLst/>
          </a:prstGeom>
          <a:ln w="12700">
            <a:miter lim="400000"/>
          </a:ln>
        </p:spPr>
      </p:pic>
      <p:sp>
        <p:nvSpPr>
          <p:cNvPr id="2412" name="Title 1"/>
          <p:cNvSpPr txBox="1">
            <a:spLocks noGrp="1"/>
          </p:cNvSpPr>
          <p:nvPr>
            <p:ph type="title"/>
          </p:nvPr>
        </p:nvSpPr>
        <p:spPr>
          <a:xfrm>
            <a:off x="0" y="0"/>
            <a:ext cx="9144000" cy="902000"/>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rPr>
                <a:latin typeface="Arial" panose="020B0604020202020204" pitchFamily="34" charset="0"/>
                <a:cs typeface="Arial" panose="020B0604020202020204" pitchFamily="34" charset="0"/>
              </a:rPr>
              <a:t>العهد</a:t>
            </a:r>
          </a:p>
        </p:txBody>
      </p:sp>
      <p:sp>
        <p:nvSpPr>
          <p:cNvPr id="2413" name="Rectangle 2"/>
          <p:cNvSpPr txBox="1"/>
          <p:nvPr/>
        </p:nvSpPr>
        <p:spPr>
          <a:xfrm>
            <a:off x="640977" y="1536174"/>
            <a:ext cx="7862045" cy="4341098"/>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pPr rtl="1"/>
            <a:r>
              <a:rPr lang="ar-SA" sz="4000"/>
              <a:t>حفظ اللهُ إسرائيلَ من الفناء (4:14؛ انظر أيضًا إر 31:35–37)، مُتمِّمًا وعدَه العَهديَّ بأن يُقيم المسيا، وكل ذلك في الغالب من وراء الكواليس.</a:t>
            </a:r>
          </a:p>
        </p:txBody>
      </p:sp>
      <p:sp>
        <p:nvSpPr>
          <p:cNvPr id="2414" name="Text Box 3"/>
          <p:cNvSpPr txBox="1"/>
          <p:nvPr/>
        </p:nvSpPr>
        <p:spPr>
          <a:xfrm>
            <a:off x="8216420" y="44450"/>
            <a:ext cx="7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a:solidFill>
                  <a:srgbClr val="FFFFFF"/>
                </a:solidFill>
                <a:latin typeface="Arial"/>
                <a:ea typeface="Arial"/>
                <a:cs typeface="Arial"/>
                <a:sym typeface="Arial"/>
              </a:defRPr>
            </a:lvl1pPr>
          </a:lstStyle>
          <a:p>
            <a:pPr algn="r"/>
            <a:r>
              <a:rPr>
                <a:latin typeface="Arial" panose="020B0604020202020204" pitchFamily="34" charset="0"/>
                <a:cs typeface="Arial" panose="020B0604020202020204" pitchFamily="34" charset="0"/>
              </a:rPr>
              <a:t>٤٢ب</a:t>
            </a:r>
          </a:p>
        </p:txBody>
      </p:sp>
      <p:sp>
        <p:nvSpPr>
          <p:cNvPr id="2415"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4800">
                <a:solidFill>
                  <a:srgbClr val="FFFFFF"/>
                </a:solidFill>
                <a:latin typeface="Arial"/>
                <a:ea typeface="Arial"/>
                <a:cs typeface="Arial"/>
                <a:sym typeface="Arial"/>
              </a:defRPr>
            </a:lvl1pPr>
          </a:lstStyle>
          <a:p>
            <a:pPr algn="r"/>
            <a:r>
              <a:rPr>
                <a:latin typeface="Arial" panose="020B0604020202020204" pitchFamily="34" charset="0"/>
                <a:cs typeface="Arial" panose="020B0604020202020204" pitchFamily="34" charset="0"/>
              </a:rP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15"/>
                                        </p:tgtEl>
                                        <p:attrNameLst>
                                          <p:attrName>style.visibility</p:attrName>
                                        </p:attrNameLst>
                                      </p:cBhvr>
                                      <p:to>
                                        <p:strVal val="visible"/>
                                      </p:to>
                                    </p:set>
                                    <p:animEffect transition="in" filter="fade">
                                      <p:cBhvr>
                                        <p:cTn id="7" dur="5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5"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مناهج تفسيرية</a:t>
            </a:r>
            <a:endParaRPr lang="en-US" dirty="0">
              <a:effectLst>
                <a:outerShdw blurRad="38100" dist="38100" dir="2700000" algn="tl">
                  <a:srgbClr val="366B1B"/>
                </a:outerShdw>
              </a:effectLst>
              <a:ea typeface="ＭＳ Ｐゴシック" charset="0"/>
            </a:endParaRP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356" name="Text Box 4"/>
          <p:cNvSpPr txBox="1">
            <a:spLocks noChangeArrowheads="1"/>
          </p:cNvSpPr>
          <p:nvPr/>
        </p:nvSpPr>
        <p:spPr bwMode="auto">
          <a:xfrm>
            <a:off x="109538" y="1793875"/>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panose="020B0604020202020204" pitchFamily="34" charset="0"/>
                <a:cs typeface="Arial" panose="020B0604020202020204" pitchFamily="34" charset="0"/>
              </a:rPr>
              <a:t>1. نبوي - أستير تتنبأ بأن اليهود سيُحفظون وهم خارج الأرض في زمن الوثنيين.</a:t>
            </a:r>
            <a:endParaRPr kumimoji="0" lang="en-US" altLang="zh-CN"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0357" name="Text Box 5"/>
          <p:cNvSpPr txBox="1">
            <a:spLocks noChangeArrowheads="1"/>
          </p:cNvSpPr>
          <p:nvPr/>
        </p:nvSpPr>
        <p:spPr bwMode="auto">
          <a:xfrm>
            <a:off x="152400" y="4620900"/>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panose="020B0604020202020204" pitchFamily="34" charset="0"/>
                <a:cs typeface="Arial" panose="020B0604020202020204" pitchFamily="34" charset="0"/>
              </a:rPr>
              <a:t>2. مجازي - استير هي قصة البشرية.</a:t>
            </a:r>
            <a:endParaRPr kumimoji="0" lang="en-US" altLang="zh-CN"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0359" name="Text Box 7"/>
          <p:cNvSpPr txBox="1">
            <a:spLocks noChangeArrowheads="1"/>
          </p:cNvSpPr>
          <p:nvPr/>
        </p:nvSpPr>
        <p:spPr bwMode="auto">
          <a:xfrm rot="-300000">
            <a:off x="773582" y="2881021"/>
            <a:ext cx="7064667" cy="1538288"/>
          </a:xfrm>
          <a:prstGeom prst="rect">
            <a:avLst/>
          </a:prstGeom>
          <a:solidFill>
            <a:srgbClr val="000000"/>
          </a:solidFill>
          <a:ln w="9525">
            <a:solidFill>
              <a:srgbClr val="000000"/>
            </a:solidFill>
            <a:miter lim="800000"/>
            <a:headEnd/>
            <a:tailEnd/>
          </a:ln>
        </p:spPr>
        <p:txBody>
          <a:bodyPr anchor="ct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solidFill>
                  <a:srgbClr val="FFFFFF"/>
                </a:solidFill>
                <a:latin typeface="Arial" panose="020B0604020202020204" pitchFamily="34" charset="0"/>
                <a:cs typeface="Arial" panose="020B0604020202020204" pitchFamily="34" charset="0"/>
              </a:rPr>
              <a:t>الرد: لا شيء مذكور في "أزمنة الأمم" ويتم تقديم القصة بطريقة مباشرة كتاريخ.</a:t>
            </a:r>
            <a:endParaRPr kumimoji="0" lang="en-US" altLang="zh-CN" sz="3200"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360" name="Text Box 8"/>
          <p:cNvSpPr txBox="1">
            <a:spLocks noChangeArrowheads="1"/>
          </p:cNvSpPr>
          <p:nvPr/>
        </p:nvSpPr>
        <p:spPr bwMode="auto">
          <a:xfrm rot="-300000">
            <a:off x="710231" y="5339580"/>
            <a:ext cx="7895325" cy="11318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eaLnBrk="1" fontAlgn="base" hangingPunct="1">
              <a:spcBef>
                <a:spcPct val="0"/>
              </a:spcBef>
              <a:spcAft>
                <a:spcPct val="0"/>
              </a:spcAft>
              <a:defRPr/>
            </a:pPr>
            <a:r>
              <a:rPr lang="ar-JO" altLang="zh-CN" sz="3200" kern="1200" dirty="0">
                <a:solidFill>
                  <a:srgbClr val="FFFFFF"/>
                </a:solidFill>
                <a:latin typeface="Arial" panose="020B0604020202020204" pitchFamily="34" charset="0"/>
                <a:cs typeface="Arial" panose="020B0604020202020204" pitchFamily="34" charset="0"/>
              </a:rPr>
              <a:t>الرد: هذا غامض ويتم تقديم القصة بطريقة مباشرة كسرد تاريخي.</a:t>
            </a:r>
            <a:endParaRPr kumimoji="0" lang="en-US" altLang="zh-CN" sz="3200"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9" grpId="0" animBg="1" autoUpdateAnimBg="0"/>
      <p:bldP spid="100360"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a:extLst>
            <a:ext uri="{FF2B5EF4-FFF2-40B4-BE49-F238E27FC236}">
              <a16:creationId xmlns:a16="http://schemas.microsoft.com/office/drawing/2014/main" id="{B60FCBFD-3439-A07D-66D1-7C00C29C83F8}"/>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484A6D34-4666-13E0-DBEA-E76FC8CBD522}"/>
              </a:ext>
            </a:extLst>
          </p:cNvPr>
          <p:cNvSpPr>
            <a:spLocks noGrp="1" noChangeArrowheads="1"/>
          </p:cNvSpPr>
          <p:nvPr>
            <p:ph type="title"/>
          </p:nvPr>
        </p:nvSpPr>
        <p:spPr>
          <a:xfrm>
            <a:off x="0" y="457200"/>
            <a:ext cx="9144000" cy="914400"/>
          </a:xfrm>
          <a:solidFill>
            <a:srgbClr val="000000"/>
          </a:solidFill>
        </p:spPr>
        <p:txBody>
          <a:bodyPr/>
          <a:lstStyle/>
          <a:p>
            <a:pPr algn="ctr">
              <a:defRPr/>
            </a:pPr>
            <a:r>
              <a:rPr lang="ar-JO" dirty="0">
                <a:effectLst>
                  <a:outerShdw blurRad="38100" dist="38100" dir="2700000" algn="tl">
                    <a:srgbClr val="366B1B"/>
                  </a:outerShdw>
                </a:effectLst>
                <a:ea typeface="ＭＳ Ｐゴシック" charset="0"/>
              </a:rPr>
              <a:t>مناهج تفسيرية</a:t>
            </a:r>
            <a:endParaRPr lang="en-US" dirty="0">
              <a:effectLst>
                <a:outerShdw blurRad="38100" dist="38100" dir="2700000" algn="tl">
                  <a:srgbClr val="366B1B"/>
                </a:outerShdw>
              </a:effectLst>
              <a:ea typeface="ＭＳ Ｐゴシック" charset="0"/>
            </a:endParaRPr>
          </a:p>
        </p:txBody>
      </p:sp>
      <p:sp>
        <p:nvSpPr>
          <p:cNvPr id="143363" name="Text Box 3">
            <a:extLst>
              <a:ext uri="{FF2B5EF4-FFF2-40B4-BE49-F238E27FC236}">
                <a16:creationId xmlns:a16="http://schemas.microsoft.com/office/drawing/2014/main" id="{F82CDF3F-EC46-82A4-0900-E696BF5BDAA2}"/>
              </a:ext>
            </a:extLst>
          </p:cNvPr>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358" name="Text Box 6">
            <a:extLst>
              <a:ext uri="{FF2B5EF4-FFF2-40B4-BE49-F238E27FC236}">
                <a16:creationId xmlns:a16="http://schemas.microsoft.com/office/drawing/2014/main" id="{47A4EC48-8C10-1936-DEBB-0BA1F99149BB}"/>
              </a:ext>
            </a:extLst>
          </p:cNvPr>
          <p:cNvSpPr txBox="1">
            <a:spLocks noChangeArrowheads="1"/>
          </p:cNvSpPr>
          <p:nvPr/>
        </p:nvSpPr>
        <p:spPr bwMode="auto">
          <a:xfrm>
            <a:off x="152400" y="1772816"/>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panose="020B0604020202020204" pitchFamily="34" charset="0"/>
                <a:cs typeface="Arial" panose="020B0604020202020204" pitchFamily="34" charset="0"/>
              </a:rPr>
              <a:t>3. نموذجي - استير هو توضيح مقصود من الله للتجربة المسيحية في عصر الكنيسة أو نوع من الألفية.</a:t>
            </a:r>
            <a:endParaRPr kumimoji="0" lang="en-US" altLang="zh-CN"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0361" name="Text Box 9">
            <a:extLst>
              <a:ext uri="{FF2B5EF4-FFF2-40B4-BE49-F238E27FC236}">
                <a16:creationId xmlns:a16="http://schemas.microsoft.com/office/drawing/2014/main" id="{695D45CC-EEFA-11FD-E750-00427A1D4436}"/>
              </a:ext>
            </a:extLst>
          </p:cNvPr>
          <p:cNvSpPr txBox="1">
            <a:spLocks noChangeArrowheads="1"/>
          </p:cNvSpPr>
          <p:nvPr/>
        </p:nvSpPr>
        <p:spPr bwMode="auto">
          <a:xfrm rot="-300000">
            <a:off x="459835" y="3046430"/>
            <a:ext cx="8278744" cy="1031875"/>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solidFill>
                  <a:srgbClr val="FFFFFF"/>
                </a:solidFill>
                <a:latin typeface="Arial" panose="020B0604020202020204" pitchFamily="34" charset="0"/>
                <a:cs typeface="Arial" panose="020B0604020202020204" pitchFamily="34" charset="0"/>
              </a:rPr>
              <a:t>الرد: بالرغم من أن هذه وجهة نظر بارعة ، إلا أنها تفشل في إعادة قراءة العهد الجديد في العهد القديم.</a:t>
            </a:r>
            <a:endParaRPr kumimoji="0" lang="en-US" altLang="zh-CN" sz="3200"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0">
            <a:extLst>
              <a:ext uri="{FF2B5EF4-FFF2-40B4-BE49-F238E27FC236}">
                <a16:creationId xmlns:a16="http://schemas.microsoft.com/office/drawing/2014/main" id="{39996674-5235-4337-FE74-EA3794CC16AD}"/>
              </a:ext>
            </a:extLst>
          </p:cNvPr>
          <p:cNvSpPr txBox="1">
            <a:spLocks noChangeArrowheads="1"/>
          </p:cNvSpPr>
          <p:nvPr/>
        </p:nvSpPr>
        <p:spPr bwMode="auto">
          <a:xfrm rot="-600000">
            <a:off x="1194237" y="4303833"/>
            <a:ext cx="7799236" cy="2416056"/>
          </a:xfrm>
          <a:prstGeom prst="rect">
            <a:avLst/>
          </a:prstGeom>
          <a:solidFill>
            <a:schemeClr val="bg1">
              <a:lumMod val="90000"/>
            </a:schemeClr>
          </a:solidFill>
          <a:ln w="9525">
            <a:solidFill>
              <a:srgbClr val="000000"/>
            </a:solidFill>
            <a:miter lim="800000"/>
            <a:headEnd/>
            <a:tailEnd/>
          </a:ln>
        </p:spPr>
        <p:txBody>
          <a:bodyPr anchor="ct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600" kern="1200" dirty="0">
                <a:latin typeface="Arial" panose="020B0604020202020204" pitchFamily="34" charset="0"/>
                <a:cs typeface="Arial" panose="020B0604020202020204" pitchFamily="34" charset="0"/>
              </a:rPr>
              <a:t>تاريخيًا - تسجل إستير عناية الله الإلهية بشعبه المختار كدليل على التزامه بالعهد الإبراهيمي. سيوضح قسم الحجة التالي أن هذا هو الخيار الأفضل.</a:t>
            </a:r>
            <a:endParaRPr kumimoji="0" lang="en-US" altLang="zh-CN" sz="3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408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8"/>
                                        </p:tgtEl>
                                        <p:attrNameLst>
                                          <p:attrName>style.visibility</p:attrName>
                                        </p:attrNameLst>
                                      </p:cBhvr>
                                      <p:to>
                                        <p:strVal val="visible"/>
                                      </p:to>
                                    </p:set>
                                    <p:anim calcmode="lin" valueType="num">
                                      <p:cBhvr additive="base">
                                        <p:cTn id="7" dur="500" fill="hold"/>
                                        <p:tgtEl>
                                          <p:spTgt spid="100358"/>
                                        </p:tgtEl>
                                        <p:attrNameLst>
                                          <p:attrName>ppt_x</p:attrName>
                                        </p:attrNameLst>
                                      </p:cBhvr>
                                      <p:tavLst>
                                        <p:tav tm="0">
                                          <p:val>
                                            <p:strVal val="#ppt_x"/>
                                          </p:val>
                                        </p:tav>
                                        <p:tav tm="100000">
                                          <p:val>
                                            <p:strVal val="#ppt_x"/>
                                          </p:val>
                                        </p:tav>
                                      </p:tavLst>
                                    </p:anim>
                                    <p:anim calcmode="lin" valueType="num">
                                      <p:cBhvr additive="base">
                                        <p:cTn id="8"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61"/>
                                        </p:tgtEl>
                                        <p:attrNameLst>
                                          <p:attrName>style.visibility</p:attrName>
                                        </p:attrNameLst>
                                      </p:cBhvr>
                                      <p:to>
                                        <p:strVal val="visible"/>
                                      </p:to>
                                    </p:set>
                                    <p:animEffect transition="in" filter="checkerboard(across)">
                                      <p:cBhvr>
                                        <p:cTn id="13" dur="500"/>
                                        <p:tgtEl>
                                          <p:spTgt spid="100361"/>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autoUpdateAnimBg="0"/>
      <p:bldP spid="100361" grpId="0" animBg="1" autoUpdateAnimBg="0"/>
      <p:bldP spid="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Garden 154"/>
          <p:cNvPicPr>
            <a:picLocks noChangeAspect="1" noChangeArrowheads="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ail" charset="0"/>
                <a:ea typeface="ＭＳ Ｐゴシック" charset="0"/>
                <a:cs typeface="Arail" charset="0"/>
              </a:rPr>
              <a:t>309</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ail" charset="0"/>
              <a:ea typeface="ＭＳ Ｐゴシック" charset="0"/>
              <a:cs typeface="Arail" charset="0"/>
            </a:endParaRPr>
          </a:p>
        </p:txBody>
      </p:sp>
      <p:pic>
        <p:nvPicPr>
          <p:cNvPr id="124931" name="Picture 5" descr="ester-800wi.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91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p:txBody>
          <a:bodyPr/>
          <a:lstStyle/>
          <a:p>
            <a:pPr algn="ctr">
              <a:defRPr/>
            </a:pPr>
            <a:r>
              <a:rPr lang="ar-JO" dirty="0">
                <a:effectLst>
                  <a:glow rad="228600">
                    <a:srgbClr val="000000">
                      <a:alpha val="75000"/>
                    </a:srgbClr>
                  </a:glow>
                  <a:outerShdw blurRad="38100" dist="38100" dir="2700000" algn="tl">
                    <a:srgbClr val="000000"/>
                  </a:outerShdw>
                </a:effectLst>
                <a:ea typeface="ＭＳ Ｐゴシック" charset="0"/>
              </a:rPr>
              <a:t>العنوان</a:t>
            </a:r>
            <a:endParaRPr lang="en-US" dirty="0">
              <a:effectLst>
                <a:glow rad="228600">
                  <a:srgbClr val="000000">
                    <a:alpha val="75000"/>
                  </a:srgbClr>
                </a:glow>
                <a:outerShdw blurRad="38100" dist="38100" dir="2700000" algn="tl">
                  <a:srgbClr val="000000"/>
                </a:outerShdw>
              </a:effectLst>
              <a:ea typeface="ＭＳ Ｐゴシック" charset="0"/>
            </a:endParaRPr>
          </a:p>
        </p:txBody>
      </p:sp>
      <p:sp>
        <p:nvSpPr>
          <p:cNvPr id="92166" name="Rectangle 6"/>
          <p:cNvSpPr>
            <a:spLocks noChangeArrowheads="1"/>
          </p:cNvSpPr>
          <p:nvPr/>
        </p:nvSpPr>
        <p:spPr bwMode="auto">
          <a:xfrm>
            <a:off x="457200" y="3683000"/>
            <a:ext cx="8686800" cy="26416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90000"/>
              </a:lnSpc>
              <a:spcBef>
                <a:spcPct val="20000"/>
              </a:spcBef>
              <a:spcAft>
                <a:spcPct val="0"/>
              </a:spcAft>
              <a:buClr>
                <a:srgbClr val="808000"/>
              </a:buClr>
              <a:buSzTx/>
              <a:buFontTx/>
              <a:buNone/>
              <a:tabLst/>
              <a:defRPr/>
            </a:pPr>
            <a:r>
              <a:rPr kumimoji="1" lang="ar-JO" altLang="zh-CN" sz="40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أستير هو اسم فارسي مشتق من الكلمة الفارسية التي تعني "نجمة". المعنى مناسب لأن أستير هي نجمة هذا الكتاب الذي يحمل اسمها. اسمها العبري هداسا يعني "شجرة الآس".</a:t>
            </a:r>
            <a:endParaRPr kumimoji="1" lang="en-US" sz="40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1378" name="Rectangle 2"/>
          <p:cNvSpPr>
            <a:spLocks noGrp="1" noChangeArrowheads="1"/>
          </p:cNvSpPr>
          <p:nvPr>
            <p:ph type="title"/>
          </p:nvPr>
        </p:nvSpPr>
        <p:spPr>
          <a:xfrm>
            <a:off x="685800" y="0"/>
            <a:ext cx="7772400" cy="1143000"/>
          </a:xfrm>
        </p:spPr>
        <p:txBody>
          <a:bodyPr/>
          <a:lstStyle/>
          <a:p>
            <a:pPr algn="ctr">
              <a:defRPr/>
            </a:pPr>
            <a:r>
              <a:rPr lang="ar-JO" dirty="0">
                <a:effectLst>
                  <a:outerShdw blurRad="38100" dist="38100" dir="2700000" algn="tl">
                    <a:srgbClr val="000000"/>
                  </a:outerShdw>
                </a:effectLst>
                <a:latin typeface="Arial Black" charset="0"/>
                <a:ea typeface="ＭＳ Ｐゴシック" charset="0"/>
              </a:rPr>
              <a:t>الحجة</a:t>
            </a:r>
            <a:endParaRPr lang="en-US" dirty="0">
              <a:effectLst>
                <a:outerShdw blurRad="38100" dist="38100" dir="2700000" algn="tl">
                  <a:srgbClr val="000000"/>
                </a:outerShdw>
              </a:effectLst>
              <a:latin typeface="Arial Black" charset="0"/>
              <a:ea typeface="ＭＳ Ｐゴシック" charset="0"/>
            </a:endParaRPr>
          </a:p>
        </p:txBody>
      </p:sp>
      <p:sp>
        <p:nvSpPr>
          <p:cNvPr id="14541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charset="0"/>
                <a:ea typeface="ＭＳ Ｐゴシック" charset="0"/>
              </a:rPr>
              <a:t>310</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01381" name="Rectangle 5"/>
          <p:cNvSpPr>
            <a:spLocks noChangeArrowheads="1"/>
          </p:cNvSpPr>
          <p:nvPr/>
        </p:nvSpPr>
        <p:spPr bwMode="auto">
          <a:xfrm>
            <a:off x="3200400" y="1143000"/>
            <a:ext cx="5943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algn="r" rtl="1" eaLnBrk="0" fontAlgn="base">
              <a:lnSpc>
                <a:spcPct val="90000"/>
              </a:lnSpc>
              <a:spcBef>
                <a:spcPct val="20000"/>
              </a:spcBef>
              <a:spcAft>
                <a:spcPct val="0"/>
              </a:spcAft>
              <a:buClr>
                <a:srgbClr val="808000"/>
              </a:buClr>
              <a:buFont typeface="Wingdings" charset="0"/>
              <a:buChar char="Ø"/>
              <a:defRPr/>
            </a:pPr>
            <a:r>
              <a:rPr kumimoji="1" lang="ar-JO" altLang="zh-CN" kern="1200" dirty="0">
                <a:solidFill>
                  <a:srgbClr val="F1F7E9"/>
                </a:solidFill>
                <a:latin typeface="Arial" panose="020B0604020202020204" pitchFamily="34" charset="0"/>
                <a:ea typeface="ＭＳ Ｐゴシック" charset="0"/>
                <a:cs typeface="Arial" panose="020B0604020202020204" pitchFamily="34" charset="0"/>
              </a:rPr>
              <a:t>يسجل سفر أستير كيف تم تجنب مؤامرة لإبادة جميع السكان اليهود من خلال أعمال العناية الإلهية من خلال الملكة اليهودية التقية أستير</a:t>
            </a:r>
            <a:endParaRPr kumimoji="1" lang="en-US" altLang="zh-CN" sz="24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R="0" lvl="0" algn="l" defTabSz="914400" rtl="0" eaLnBrk="0" fontAlgn="base" latinLnBrk="0" hangingPunct="0">
              <a:lnSpc>
                <a:spcPct val="90000"/>
              </a:lnSpc>
              <a:spcBef>
                <a:spcPct val="20000"/>
              </a:spcBef>
              <a:spcAft>
                <a:spcPct val="0"/>
              </a:spcAft>
              <a:buClr>
                <a:srgbClr val="808000"/>
              </a:buClr>
              <a:buSzTx/>
              <a:tabLst/>
              <a:defRPr/>
            </a:pPr>
            <a:endParaRPr kumimoji="1" lang="en-US" altLang="zh-CN" sz="24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altLang="zh-CN" kern="1200" dirty="0">
                <a:solidFill>
                  <a:srgbClr val="F1F7E9"/>
                </a:solidFill>
                <a:latin typeface="Arial" panose="020B0604020202020204" pitchFamily="34" charset="0"/>
                <a:ea typeface="ＭＳ Ｐゴシック" charset="0"/>
                <a:cs typeface="Arial" panose="020B0604020202020204" pitchFamily="34" charset="0"/>
              </a:rPr>
              <a:t>يذكر السفر تهديد اليهود (الإصحاحات 1-4) وانتصار اليهود على كل من هدد وجودهم (الإصحاحات 5-10)</a:t>
            </a:r>
            <a:endParaRPr kumimoji="1" lang="en-US" altLang="zh-CN" sz="24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R="0" lvl="0" algn="l" defTabSz="914400" rtl="0" eaLnBrk="0" fontAlgn="base" latinLnBrk="0" hangingPunct="0">
              <a:lnSpc>
                <a:spcPct val="90000"/>
              </a:lnSpc>
              <a:spcBef>
                <a:spcPct val="20000"/>
              </a:spcBef>
              <a:spcAft>
                <a:spcPct val="0"/>
              </a:spcAft>
              <a:buClr>
                <a:srgbClr val="808000"/>
              </a:buClr>
              <a:buSzTx/>
              <a:tabLst/>
              <a:defRPr/>
            </a:pPr>
            <a:endParaRPr kumimoji="1" lang="en-US" altLang="zh-CN" sz="24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kern="1200" noProof="0" dirty="0">
                <a:solidFill>
                  <a:srgbClr val="F1F7E9"/>
                </a:solidFill>
                <a:latin typeface="Arial" panose="020B0604020202020204" pitchFamily="34" charset="0"/>
                <a:ea typeface="ＭＳ Ｐゴシック" charset="0"/>
                <a:cs typeface="Arial" panose="020B0604020202020204" pitchFamily="34" charset="0"/>
              </a:rPr>
              <a:t>الإصحاح 9 هو احتفال بحفظ الأمة في عيد الفوريم والذي بقي كتذكار سنوي عن أمانة الله لشعبه</a:t>
            </a:r>
            <a:endParaRPr kumimoji="1" lang="en-US" sz="240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pic>
        <p:nvPicPr>
          <p:cNvPr id="145413" name="Picture 6" descr="estherdraft_lens2769302module42652202photo_1246036757draft_lens2769302_1235059848Queen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175000" cy="520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 calcmode="lin" valueType="num">
                                      <p:cBhvr additive="base">
                                        <p:cTn id="7" dur="500" fill="hold"/>
                                        <p:tgtEl>
                                          <p:spTgt spid="1013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81">
                                            <p:txEl>
                                              <p:pRg st="4" end="4"/>
                                            </p:txEl>
                                          </p:spTgt>
                                        </p:tgtEl>
                                        <p:attrNameLst>
                                          <p:attrName>style.visibility</p:attrName>
                                        </p:attrNameLst>
                                      </p:cBhvr>
                                      <p:to>
                                        <p:strVal val="visible"/>
                                      </p:to>
                                    </p:set>
                                    <p:anim calcmode="lin" valueType="num">
                                      <p:cBhvr additive="base">
                                        <p:cTn id="19" dur="500" fill="hold"/>
                                        <p:tgtEl>
                                          <p:spTgt spid="1013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raham Hicks ~ How to talk yourself into the vortex One of the best  Abraham videos ever!! Listen and f… | Abraham hicks, Abraham hicks videos,  Abraham hicks quotes">
            <a:extLst>
              <a:ext uri="{FF2B5EF4-FFF2-40B4-BE49-F238E27FC236}">
                <a16:creationId xmlns:a16="http://schemas.microsoft.com/office/drawing/2014/main" id="{A794AC1E-D727-7545-81A4-C67E431E2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0" t="9051" r="18105" b="10626"/>
          <a:stretch/>
        </p:blipFill>
        <p:spPr bwMode="auto">
          <a:xfrm>
            <a:off x="2699792" y="1984085"/>
            <a:ext cx="3744416" cy="3672408"/>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1"/>
            <a:ext cx="9144000" cy="1268759"/>
          </a:xfrm>
          <a:solidFill>
            <a:srgbClr val="0070C0"/>
          </a:solidFill>
        </p:spPr>
        <p:txBody>
          <a:bodyPr anchor="ctr"/>
          <a:lstStyle/>
          <a:p>
            <a:pPr>
              <a:defRPr/>
            </a:pPr>
            <a:r>
              <a:rPr lang="ar-JO" altLang="ja-JP" dirty="0">
                <a:effectLst>
                  <a:glow rad="228600">
                    <a:srgbClr val="000000">
                      <a:alpha val="75000"/>
                    </a:srgbClr>
                  </a:glow>
                </a:effectLst>
                <a:ea typeface="ＭＳ Ｐゴシック" charset="0"/>
                <a:cs typeface="Arial" panose="020B0604020202020204" pitchFamily="34" charset="0"/>
              </a:rPr>
              <a:t>العناصر الروحية في سفر أستير</a:t>
            </a:r>
            <a:endParaRPr lang="en-US" dirty="0">
              <a:effectLst>
                <a:glow rad="228600">
                  <a:srgbClr val="000000">
                    <a:alpha val="75000"/>
                  </a:srgbClr>
                </a:glow>
              </a:effectLst>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55A63AC1-7948-D24E-9822-9537CF9BF85A}"/>
              </a:ext>
            </a:extLst>
          </p:cNvPr>
          <p:cNvSpPr txBox="1">
            <a:spLocks noChangeArrowheads="1"/>
          </p:cNvSpPr>
          <p:nvPr/>
        </p:nvSpPr>
        <p:spPr bwMode="auto">
          <a:xfrm>
            <a:off x="0" y="1331259"/>
            <a:ext cx="9144000" cy="497806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 ناموس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لا</a:t>
            </a:r>
            <a:r>
              <a:rPr kumimoji="0" lang="ar-JO" sz="3600" u="none" strike="noStrike" kern="0" cap="none" spc="0" normalizeH="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ذبائح، لاهيكل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a:t>
            </a:r>
            <a:r>
              <a:rPr lang="ar-JO" sz="360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شهادة عن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لا</a:t>
            </a:r>
            <a:r>
              <a:rPr kumimoji="0" lang="ar-JO" sz="3600" u="none" strike="noStrike" kern="0" cap="none" spc="0" normalizeH="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أرض لإسرائيل، لا 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a:t>
            </a:r>
            <a:r>
              <a:rPr lang="ar-JO" sz="360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صلاة أو طلب وجه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لا</a:t>
            </a:r>
            <a:r>
              <a:rPr kumimoji="0" lang="ar-JO" sz="3600" u="none" strike="noStrike" kern="0" cap="none" spc="0" normalizeH="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محبة، لا غفران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a:t>
            </a:r>
            <a:r>
              <a:rPr lang="ar-JO" sz="3600" noProof="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ذكر لله نفسه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3600" u="none" strike="noStrike" kern="0" cap="none" spc="0" normalizeH="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لا عناصر روحية نهائياً</a:t>
            </a:r>
            <a:endParaRPr kumimoji="0" lang="en-US" sz="36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23369804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tin Luther - 95 Theses, Quotes &amp;amp; Reformation - Biography">
            <a:extLst>
              <a:ext uri="{FF2B5EF4-FFF2-40B4-BE49-F238E27FC236}">
                <a16:creationId xmlns:a16="http://schemas.microsoft.com/office/drawing/2014/main" id="{9F77B62C-0809-1A4A-B018-7E0BCACA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1" y="5143500"/>
            <a:ext cx="9036496" cy="1669876"/>
          </a:xfrm>
        </p:spPr>
        <p:txBody>
          <a:bodyPr anchor="t"/>
          <a:lstStyle/>
          <a:p>
            <a:r>
              <a:rPr lang="ar-JO" sz="3200" dirty="0">
                <a:effectLst/>
                <a:cs typeface="Arial" panose="020B0604020202020204" pitchFamily="34" charset="0"/>
              </a:rPr>
              <a:t>أنا عدو عظيم لسفر المكابيين الثاني ولأستير </a:t>
            </a:r>
            <a:br>
              <a:rPr lang="ar-JO" sz="3200" dirty="0">
                <a:effectLst/>
                <a:cs typeface="Arial" panose="020B0604020202020204" pitchFamily="34" charset="0"/>
              </a:rPr>
            </a:br>
            <a:r>
              <a:rPr lang="ar-JO" sz="3200" dirty="0">
                <a:effectLst/>
                <a:cs typeface="Arial" panose="020B0604020202020204" pitchFamily="34" charset="0"/>
              </a:rPr>
              <a:t>وأتمنى ألا يصلوا إلينا على الإطلاق </a:t>
            </a:r>
            <a:br>
              <a:rPr lang="ar-JO" sz="3200" dirty="0">
                <a:effectLst/>
                <a:cs typeface="Arial" panose="020B0604020202020204" pitchFamily="34" charset="0"/>
              </a:rPr>
            </a:br>
            <a:r>
              <a:rPr lang="ar-JO" sz="3200" dirty="0">
                <a:effectLst/>
                <a:cs typeface="Arial" panose="020B0604020202020204" pitchFamily="34" charset="0"/>
              </a:rPr>
              <a:t>لأن لديهم الكثير من المخالفات الوثنية</a:t>
            </a:r>
            <a:endParaRPr lang="en-US" sz="3200" dirty="0">
              <a:cs typeface="Arial" panose="020B0604020202020204" pitchFamily="34" charset="0"/>
            </a:endParaRPr>
          </a:p>
        </p:txBody>
      </p:sp>
      <p:sp>
        <p:nvSpPr>
          <p:cNvPr id="6" name="Rectangle 3">
            <a:extLst>
              <a:ext uri="{FF2B5EF4-FFF2-40B4-BE49-F238E27FC236}">
                <a16:creationId xmlns:a16="http://schemas.microsoft.com/office/drawing/2014/main" id="{549B6E4E-0E45-184F-BAE1-995B1CB1C857}"/>
              </a:ext>
            </a:extLst>
          </p:cNvPr>
          <p:cNvSpPr txBox="1">
            <a:spLocks noChangeArrowheads="1"/>
          </p:cNvSpPr>
          <p:nvPr/>
        </p:nvSpPr>
        <p:spPr bwMode="auto">
          <a:xfrm>
            <a:off x="5580112" y="3428999"/>
            <a:ext cx="3496726" cy="7084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sym typeface="Times New Roman"/>
              </a:rPr>
              <a:t>مارتن لوثر</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sym typeface="Times New Roman"/>
            </a:endParaRPr>
          </a:p>
        </p:txBody>
      </p:sp>
    </p:spTree>
    <p:extLst>
      <p:ext uri="{BB962C8B-B14F-4D97-AF65-F5344CB8AC3E}">
        <p14:creationId xmlns:p14="http://schemas.microsoft.com/office/powerpoint/2010/main" val="2378649872"/>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ther (TV Movie 1999) - IMDb">
            <a:extLst>
              <a:ext uri="{FF2B5EF4-FFF2-40B4-BE49-F238E27FC236}">
                <a16:creationId xmlns:a16="http://schemas.microsoft.com/office/drawing/2014/main" id="{F7BB50C4-ECA5-FA4A-8EBA-BBD49F827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2" y="170927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709276"/>
          </a:xfrm>
          <a:solidFill>
            <a:schemeClr val="bg1"/>
          </a:solidFill>
        </p:spPr>
        <p:txBody>
          <a:bodyPr anchor="ctr"/>
          <a:lstStyle/>
          <a:p>
            <a:r>
              <a:rPr lang="ar-JO" dirty="0">
                <a:effectLst/>
                <a:cs typeface="Arial" panose="020B0604020202020204" pitchFamily="34" charset="0"/>
              </a:rPr>
              <a:t>ماذا يعني نقص أي عناصر روحية؟</a:t>
            </a:r>
            <a:endParaRPr lang="en-US" dirty="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3068960"/>
            <a:ext cx="4427984" cy="288032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الله صامت جداً       لكنه حاضر جداً</a:t>
            </a:r>
            <a:endParaRPr kumimoji="0" lang="en-US" sz="44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67394553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sp>
        <p:nvSpPr>
          <p:cNvPr id="4" name="Title 3"/>
          <p:cNvSpPr>
            <a:spLocks noGrp="1"/>
          </p:cNvSpPr>
          <p:nvPr>
            <p:ph type="title" idx="4294967295"/>
          </p:nvPr>
        </p:nvSpPr>
        <p:spPr>
          <a:xfrm>
            <a:off x="-38203" y="89690"/>
            <a:ext cx="9271000" cy="647700"/>
          </a:xfrm>
        </p:spPr>
        <p:txBody>
          <a:bodyPr/>
          <a:lstStyle/>
          <a:p>
            <a:pPr algn="ctr">
              <a:defRPr/>
            </a:pPr>
            <a:r>
              <a:rPr lang="ar-JO" dirty="0">
                <a:effectLst>
                  <a:outerShdw blurRad="38100" dist="38100" dir="2700000" algn="tl">
                    <a:srgbClr val="000000"/>
                  </a:outerShdw>
                </a:effectLst>
                <a:ea typeface="ＭＳ Ｐゴシック" charset="0"/>
              </a:rPr>
              <a:t>تتويج أستير (2: 17)</a:t>
            </a:r>
            <a:endParaRPr lang="en-US" dirty="0">
              <a:effectLst>
                <a:outerShdw blurRad="38100" dist="38100" dir="2700000" algn="tl">
                  <a:srgbClr val="000000"/>
                </a:outerShdw>
              </a:effectLst>
              <a:ea typeface="ＭＳ Ｐゴシック" charset="0"/>
            </a:endParaRPr>
          </a:p>
        </p:txBody>
      </p:sp>
      <p:pic>
        <p:nvPicPr>
          <p:cNvPr id="5122" name="Picture 2" descr="The Esther Anointing - Ezer Kenegdo">
            <a:extLst>
              <a:ext uri="{FF2B5EF4-FFF2-40B4-BE49-F238E27FC236}">
                <a16:creationId xmlns:a16="http://schemas.microsoft.com/office/drawing/2014/main" id="{3AACC5B8-146C-2340-9620-73E4CEDF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 y="825012"/>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40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egillat Esther Massacre - TheTorah.com">
            <a:extLst>
              <a:ext uri="{FF2B5EF4-FFF2-40B4-BE49-F238E27FC236}">
                <a16:creationId xmlns:a16="http://schemas.microsoft.com/office/drawing/2014/main" id="{D494014D-EB9B-D844-94F5-142F3EE2C4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484784"/>
          </a:xfrm>
          <a:solidFill>
            <a:srgbClr val="C00000"/>
          </a:solidFill>
        </p:spPr>
        <p:txBody>
          <a:bodyPr anchor="ctr"/>
          <a:lstStyle/>
          <a:p>
            <a:r>
              <a:rPr lang="ar-JO" dirty="0">
                <a:effectLst/>
                <a:cs typeface="Arial" panose="020B0604020202020204" pitchFamily="34" charset="0"/>
              </a:rPr>
              <a:t>هل كان قتل أعدائهم عادلاً؟</a:t>
            </a:r>
            <a:endParaRPr lang="en-US" dirty="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1988840"/>
            <a:ext cx="9144000" cy="4248472"/>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4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lang="ar-JO" altLang="ja-JP"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نظرية الحرب فقط</a:t>
            </a:r>
            <a:r>
              <a:rPr kumimoji="0" lang="en-US" altLang="ja-JP" sz="44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إنه عادل (مقبول، صحيح، مسموح)              أن تقوم بقتل هؤلاء الذين يحاولون قتلك          أو قتل الآخرين</a:t>
            </a:r>
            <a:endParaRPr kumimoji="0" lang="en-US" sz="44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3">
            <a:extLst>
              <a:ext uri="{FF2B5EF4-FFF2-40B4-BE49-F238E27FC236}">
                <a16:creationId xmlns:a16="http://schemas.microsoft.com/office/drawing/2014/main" id="{B35761AB-B85C-F247-9589-12B1E64492B6}"/>
              </a:ext>
            </a:extLst>
          </p:cNvPr>
          <p:cNvSpPr txBox="1">
            <a:spLocks noChangeArrowheads="1"/>
          </p:cNvSpPr>
          <p:nvPr/>
        </p:nvSpPr>
        <p:spPr bwMode="auto">
          <a:xfrm>
            <a:off x="0" y="6525344"/>
            <a:ext cx="9144000" cy="33265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The </a:t>
            </a:r>
            <a:r>
              <a:rPr kumimoji="0" lang="en-US" altLang="ja-JP" sz="2000" u="none" strike="noStrike" kern="0" cap="none" spc="0" normalizeH="0" baseline="0" noProof="0" dirty="0" err="1">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Megillat</a:t>
            </a:r>
            <a:r>
              <a:rPr kumimoji="0" lang="en-US" altLang="ja-JP" sz="20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Esther Massacre - </a:t>
            </a:r>
            <a:r>
              <a:rPr kumimoji="0" lang="en-US" altLang="ja-JP" sz="2000" u="none" strike="noStrike" kern="0" cap="none" spc="0" normalizeH="0" baseline="0" noProof="0" dirty="0" err="1">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TheTorah.com</a:t>
            </a:r>
            <a:endParaRPr kumimoji="0" lang="en-US" altLang="ja-JP" sz="2000" u="none" strike="noStrike" kern="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10615219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B5DE-EFF1-7172-92C2-5CDFC6EF2C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E73326-1A2C-8699-401F-34B8345E8A20}"/>
              </a:ext>
            </a:extLst>
          </p:cNvPr>
          <p:cNvPicPr>
            <a:picLocks noChangeAspect="1"/>
          </p:cNvPicPr>
          <p:nvPr/>
        </p:nvPicPr>
        <p:blipFill>
          <a:blip r:embed="rId3"/>
          <a:stretch>
            <a:fillRect/>
          </a:stretch>
        </p:blipFill>
        <p:spPr>
          <a:xfrm>
            <a:off x="0" y="0"/>
            <a:ext cx="9144000" cy="6252308"/>
          </a:xfrm>
          <a:prstGeom prst="rect">
            <a:avLst/>
          </a:prstGeom>
        </p:spPr>
      </p:pic>
      <p:sp>
        <p:nvSpPr>
          <p:cNvPr id="8" name="Rectangle 2">
            <a:extLst>
              <a:ext uri="{FF2B5EF4-FFF2-40B4-BE49-F238E27FC236}">
                <a16:creationId xmlns:a16="http://schemas.microsoft.com/office/drawing/2014/main" id="{1439C013-CAA1-A752-331C-0597B3DC958F}"/>
              </a:ext>
            </a:extLst>
          </p:cNvPr>
          <p:cNvSpPr txBox="1">
            <a:spLocks noChangeArrowheads="1"/>
          </p:cNvSpPr>
          <p:nvPr/>
        </p:nvSpPr>
        <p:spPr bwMode="auto">
          <a:xfrm>
            <a:off x="60403" y="3737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أستير</a:t>
            </a:r>
            <a:endParaRPr kumimoji="0" lang="en-US" sz="5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a:extLst>
              <a:ext uri="{FF2B5EF4-FFF2-40B4-BE49-F238E27FC236}">
                <a16:creationId xmlns:a16="http://schemas.microsoft.com/office/drawing/2014/main" id="{F922D262-4AD5-46FF-9726-D1A43E9268F1}"/>
              </a:ext>
            </a:extLst>
          </p:cNvPr>
          <p:cNvSpPr>
            <a:spLocks noGrp="1" noChangeArrowheads="1"/>
          </p:cNvSpPr>
          <p:nvPr>
            <p:ph type="ctrTitle"/>
          </p:nvPr>
        </p:nvSpPr>
        <p:spPr>
          <a:xfrm>
            <a:off x="532447" y="605692"/>
            <a:ext cx="7133273" cy="1446653"/>
          </a:xfrm>
          <a:effectLst/>
        </p:spPr>
        <p:txBody>
          <a:bodyPr/>
          <a:lstStyle/>
          <a:p>
            <a:pPr algn="l">
              <a:defRPr/>
            </a:pPr>
            <a:r>
              <a:rPr lang="ar-JO" sz="8800" dirty="0">
                <a:solidFill>
                  <a:schemeClr val="tx1"/>
                </a:solidFill>
                <a:effectLst/>
                <a:ea typeface="ＭＳ Ｐゴシック" charset="0"/>
              </a:rPr>
              <a:t>كن ملتزماً</a:t>
            </a:r>
            <a:endParaRPr lang="en-US" sz="8800" dirty="0">
              <a:solidFill>
                <a:schemeClr val="tx1"/>
              </a:solidFill>
              <a:effectLst/>
              <a:ea typeface="ＭＳ Ｐゴシック" charset="0"/>
            </a:endParaRPr>
          </a:p>
        </p:txBody>
      </p:sp>
      <p:sp>
        <p:nvSpPr>
          <p:cNvPr id="6" name="Text Box 5">
            <a:extLst>
              <a:ext uri="{FF2B5EF4-FFF2-40B4-BE49-F238E27FC236}">
                <a16:creationId xmlns:a16="http://schemas.microsoft.com/office/drawing/2014/main" id="{1D0C17C6-8158-3515-A720-D685EFD702F2}"/>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 •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مؤسسة الدراسات اللاهوتية الأردنية</a:t>
            </a:r>
            <a:endPar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CICFamily.com • BibleStudyDownloads.org</a:t>
            </a:r>
          </a:p>
        </p:txBody>
      </p:sp>
    </p:spTree>
    <p:extLst>
      <p:ext uri="{BB962C8B-B14F-4D97-AF65-F5344CB8AC3E}">
        <p14:creationId xmlns:p14="http://schemas.microsoft.com/office/powerpoint/2010/main" val="258280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2417" name="Picture 5" descr="Picture 5"/>
          <p:cNvPicPr>
            <a:picLocks noChangeAspect="1"/>
          </p:cNvPicPr>
          <p:nvPr/>
        </p:nvPicPr>
        <p:blipFill>
          <a:blip r:embed="rId4" cstate="print"/>
          <a:stretch>
            <a:fillRect/>
          </a:stretch>
        </p:blipFill>
        <p:spPr>
          <a:xfrm>
            <a:off x="0" y="0"/>
            <a:ext cx="9139943" cy="6858000"/>
          </a:xfrm>
          <a:prstGeom prst="rect">
            <a:avLst/>
          </a:prstGeom>
          <a:ln w="12700">
            <a:miter lim="400000"/>
          </a:ln>
        </p:spPr>
      </p:pic>
      <p:sp>
        <p:nvSpPr>
          <p:cNvPr id="2418" name="Title 1"/>
          <p:cNvSpPr txBox="1">
            <a:spLocks noGrp="1"/>
          </p:cNvSpPr>
          <p:nvPr>
            <p:ph type="title"/>
          </p:nvPr>
        </p:nvSpPr>
        <p:spPr>
          <a:xfrm>
            <a:off x="180966" y="102580"/>
            <a:ext cx="8236819" cy="799421"/>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rPr>
                <a:latin typeface="Arial" panose="020B0604020202020204" pitchFamily="34" charset="0"/>
                <a:cs typeface="Arial" panose="020B0604020202020204" pitchFamily="34" charset="0"/>
              </a:rPr>
              <a:t>الفداء</a:t>
            </a:r>
          </a:p>
        </p:txBody>
      </p:sp>
      <p:sp>
        <p:nvSpPr>
          <p:cNvPr id="2419" name="Rectangle 2"/>
          <p:cNvSpPr txBox="1"/>
          <p:nvPr/>
        </p:nvSpPr>
        <p:spPr>
          <a:xfrm>
            <a:off x="683568" y="2708920"/>
            <a:ext cx="8020795" cy="2123658"/>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457200" eaLnBrk="0" fontAlgn="base">
              <a:spcBef>
                <a:spcPct val="0"/>
              </a:spcBef>
              <a:spcAft>
                <a:spcPct val="0"/>
              </a:spcAft>
              <a:defRPr sz="44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كل</a:t>
            </a:r>
            <a:r>
              <a:rPr dirty="0"/>
              <a:t> </a:t>
            </a:r>
            <a:r>
              <a:rPr dirty="0" err="1"/>
              <a:t>المحاولات</a:t>
            </a:r>
            <a:r>
              <a:rPr dirty="0"/>
              <a:t> </a:t>
            </a:r>
            <a:r>
              <a:rPr dirty="0" err="1"/>
              <a:t>لتدمير</a:t>
            </a:r>
            <a:r>
              <a:rPr dirty="0"/>
              <a:t> </a:t>
            </a:r>
            <a:r>
              <a:rPr dirty="0" err="1"/>
              <a:t>خطة</a:t>
            </a:r>
            <a:r>
              <a:rPr dirty="0"/>
              <a:t> </a:t>
            </a:r>
            <a:r>
              <a:rPr dirty="0" err="1"/>
              <a:t>الله</a:t>
            </a:r>
            <a:r>
              <a:rPr dirty="0"/>
              <a:t> </a:t>
            </a:r>
            <a:r>
              <a:rPr dirty="0" err="1"/>
              <a:t>الفادي</a:t>
            </a:r>
            <a:r>
              <a:rPr dirty="0"/>
              <a:t> </a:t>
            </a:r>
            <a:r>
              <a:rPr dirty="0" err="1"/>
              <a:t>من</a:t>
            </a:r>
            <a:r>
              <a:rPr dirty="0"/>
              <a:t> </a:t>
            </a:r>
            <a:r>
              <a:rPr dirty="0" err="1"/>
              <a:t>خلال</a:t>
            </a:r>
            <a:r>
              <a:rPr dirty="0"/>
              <a:t> </a:t>
            </a:r>
            <a:r>
              <a:rPr dirty="0" err="1"/>
              <a:t>إبادة</a:t>
            </a:r>
            <a:r>
              <a:rPr dirty="0"/>
              <a:t> </a:t>
            </a:r>
            <a:r>
              <a:rPr dirty="0" err="1"/>
              <a:t>شعب</a:t>
            </a:r>
            <a:r>
              <a:rPr dirty="0"/>
              <a:t> </a:t>
            </a:r>
            <a:r>
              <a:rPr dirty="0" err="1"/>
              <a:t>اسرائيل</a:t>
            </a:r>
            <a:r>
              <a:rPr dirty="0"/>
              <a:t> </a:t>
            </a:r>
            <a:r>
              <a:rPr dirty="0" err="1"/>
              <a:t>المفدي</a:t>
            </a:r>
            <a:r>
              <a:rPr dirty="0"/>
              <a:t> </a:t>
            </a:r>
            <a:r>
              <a:rPr dirty="0" err="1"/>
              <a:t>سوف</a:t>
            </a:r>
            <a:r>
              <a:rPr dirty="0"/>
              <a:t> </a:t>
            </a:r>
            <a:r>
              <a:rPr dirty="0" err="1"/>
              <a:t>تفشل</a:t>
            </a:r>
            <a:r>
              <a:rPr dirty="0"/>
              <a:t> ،</a:t>
            </a:r>
            <a:r>
              <a:rPr lang="en-US" dirty="0"/>
              <a:t> </a:t>
            </a:r>
            <a:r>
              <a:rPr dirty="0" err="1"/>
              <a:t>كما</a:t>
            </a:r>
            <a:r>
              <a:rPr dirty="0"/>
              <a:t> </a:t>
            </a:r>
            <a:r>
              <a:rPr dirty="0" err="1"/>
              <a:t>فعل</a:t>
            </a:r>
            <a:r>
              <a:rPr dirty="0"/>
              <a:t> </a:t>
            </a:r>
            <a:r>
              <a:rPr dirty="0" err="1"/>
              <a:t>هامان</a:t>
            </a:r>
            <a:r>
              <a:rPr dirty="0"/>
              <a:t> </a:t>
            </a:r>
          </a:p>
        </p:txBody>
      </p:sp>
      <p:sp>
        <p:nvSpPr>
          <p:cNvPr id="2420" name="Text Box 3"/>
          <p:cNvSpPr txBox="1"/>
          <p:nvPr/>
        </p:nvSpPr>
        <p:spPr>
          <a:xfrm>
            <a:off x="8216420" y="44450"/>
            <a:ext cx="7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٤٢ب</a:t>
            </a:r>
          </a:p>
        </p:txBody>
      </p:sp>
      <p:sp>
        <p:nvSpPr>
          <p:cNvPr id="2421" name="Rectangle 2"/>
          <p:cNvSpPr txBox="1"/>
          <p:nvPr/>
        </p:nvSpPr>
        <p:spPr>
          <a:xfrm>
            <a:off x="45719" y="5959394"/>
            <a:ext cx="8699783" cy="830997"/>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أستير</a:t>
            </a:r>
          </a:p>
        </p:txBody>
      </p:sp>
      <p:sp>
        <p:nvSpPr>
          <p:cNvPr id="2" name="TextBox 1">
            <a:extLst>
              <a:ext uri="{FF2B5EF4-FFF2-40B4-BE49-F238E27FC236}">
                <a16:creationId xmlns:a16="http://schemas.microsoft.com/office/drawing/2014/main" id="{83BCE55F-D898-DE34-4469-1A7878BC67B0}"/>
              </a:ext>
            </a:extLst>
          </p:cNvPr>
          <p:cNvSpPr txBox="1"/>
          <p:nvPr/>
        </p:nvSpPr>
        <p:spPr>
          <a:xfrm>
            <a:off x="6137329" y="-712922"/>
            <a:ext cx="9239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3300"/>
              </a:solidFill>
              <a:effectLst/>
              <a:uFillTx/>
              <a:latin typeface="+mj-lt"/>
              <a:ea typeface="+mj-ea"/>
              <a:cs typeface="+mj-cs"/>
              <a:sym typeface="Times New Roman"/>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3300"/>
              </a:solidFill>
              <a:effectLst/>
              <a:uFillTx/>
              <a:latin typeface="+mj-lt"/>
              <a:ea typeface="+mj-ea"/>
              <a:cs typeface="+mj-cs"/>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21"/>
                                        </p:tgtEl>
                                        <p:attrNameLst>
                                          <p:attrName>style.visibility</p:attrName>
                                        </p:attrNameLst>
                                      </p:cBhvr>
                                      <p:to>
                                        <p:strVal val="visible"/>
                                      </p:to>
                                    </p:set>
                                    <p:animEffect transition="in" filter="fade">
                                      <p:cBhvr>
                                        <p:cTn id="7" dur="500"/>
                                        <p:tgtEl>
                                          <p:spTgt spid="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1"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EC051E-C5AA-8318-368D-EACC4FB9724A}"/>
            </a:ext>
          </a:extLst>
        </p:cNvPr>
        <p:cNvGrpSpPr/>
        <p:nvPr/>
      </p:nvGrpSpPr>
      <p:grpSpPr>
        <a:xfrm>
          <a:off x="0" y="0"/>
          <a:ext cx="0" cy="0"/>
          <a:chOff x="0" y="0"/>
          <a:chExt cx="0" cy="0"/>
        </a:xfrm>
      </p:grpSpPr>
      <p:pic>
        <p:nvPicPr>
          <p:cNvPr id="2523" name="Picture 1" descr="Picture 1">
            <a:extLst>
              <a:ext uri="{FF2B5EF4-FFF2-40B4-BE49-F238E27FC236}">
                <a16:creationId xmlns:a16="http://schemas.microsoft.com/office/drawing/2014/main" id="{4D68044F-37EF-2F7D-E074-5D21F4523E61}"/>
              </a:ext>
            </a:extLst>
          </p:cNvPr>
          <p:cNvPicPr>
            <a:picLocks noChangeAspect="1"/>
          </p:cNvPicPr>
          <p:nvPr/>
        </p:nvPicPr>
        <p:blipFill>
          <a:blip r:embed="rId4" cstate="print"/>
          <a:stretch>
            <a:fillRect/>
          </a:stretch>
        </p:blipFill>
        <p:spPr>
          <a:xfrm>
            <a:off x="2336800" y="1921344"/>
            <a:ext cx="4457700" cy="3365501"/>
          </a:xfrm>
          <a:prstGeom prst="rect">
            <a:avLst/>
          </a:prstGeom>
          <a:ln w="12700">
            <a:miter lim="400000"/>
          </a:ln>
        </p:spPr>
      </p:pic>
      <p:sp>
        <p:nvSpPr>
          <p:cNvPr id="2524" name="Rectangle 2">
            <a:extLst>
              <a:ext uri="{FF2B5EF4-FFF2-40B4-BE49-F238E27FC236}">
                <a16:creationId xmlns:a16="http://schemas.microsoft.com/office/drawing/2014/main" id="{DC9007E9-FC9D-DA40-6723-93E920BC2204}"/>
              </a:ext>
            </a:extLst>
          </p:cNvPr>
          <p:cNvSpPr txBox="1">
            <a:spLocks noGrp="1"/>
          </p:cNvSpPr>
          <p:nvPr>
            <p:ph type="ctrTitle"/>
          </p:nvPr>
        </p:nvSpPr>
        <p:spPr>
          <a:xfrm>
            <a:off x="0" y="50562"/>
            <a:ext cx="9144000" cy="2522741"/>
          </a:xfrm>
          <a:prstGeom prst="rect">
            <a:avLst/>
          </a:prstGeom>
          <a:effectLst>
            <a:outerShdw blurRad="63500" dist="35921" dir="2700000" rotWithShape="0">
              <a:srgbClr val="000000">
                <a:alpha val="74998"/>
              </a:srgbClr>
            </a:outerShdw>
          </a:effectLst>
        </p:spPr>
        <p:txBody>
          <a:bodyPr anchor="t"/>
          <a:lstStyle>
            <a:lvl1pPr>
              <a:defRPr sz="5400" b="1">
                <a:latin typeface="+mj-lt"/>
                <a:ea typeface="+mj-ea"/>
                <a:cs typeface="+mj-cs"/>
                <a:sym typeface="Times New Roman"/>
              </a:defRPr>
            </a:lvl1pPr>
          </a:lstStyle>
          <a:p>
            <a:pPr>
              <a:defRPr>
                <a:effectLst/>
              </a:defRPr>
            </a:pPr>
            <a:r>
              <a:rPr>
                <a:latin typeface="Arial" panose="020B0604020202020204" pitchFamily="34" charset="0"/>
                <a:cs typeface="Arial" panose="020B0604020202020204" pitchFamily="34" charset="0"/>
              </a:rPr>
              <a:t>الكنيسة تعاني من ضعف خطير في الإلتزام </a:t>
            </a:r>
          </a:p>
        </p:txBody>
      </p:sp>
      <p:sp>
        <p:nvSpPr>
          <p:cNvPr id="2525" name="Rectangle 2">
            <a:extLst>
              <a:ext uri="{FF2B5EF4-FFF2-40B4-BE49-F238E27FC236}">
                <a16:creationId xmlns:a16="http://schemas.microsoft.com/office/drawing/2014/main" id="{086B66FD-1AB3-B3B5-22F3-F5EFC983F843}"/>
              </a:ext>
            </a:extLst>
          </p:cNvPr>
          <p:cNvSpPr txBox="1"/>
          <p:nvPr/>
        </p:nvSpPr>
        <p:spPr>
          <a:xfrm>
            <a:off x="45719" y="5353000"/>
            <a:ext cx="9052561"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5400">
                <a:solidFill>
                  <a:srgbClr val="FFFFF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40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Times New Roman"/>
              </a:rPr>
              <a:t>لماذا</a:t>
            </a:r>
            <a:r>
              <a:rPr kumimoji="0" sz="5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rPr>
              <a:t>؟</a:t>
            </a:r>
          </a:p>
        </p:txBody>
      </p:sp>
    </p:spTree>
    <p:extLst>
      <p:ext uri="{BB962C8B-B14F-4D97-AF65-F5344CB8AC3E}">
        <p14:creationId xmlns:p14="http://schemas.microsoft.com/office/powerpoint/2010/main" val="2337161376"/>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3933"/>
          <a:stretch/>
        </p:blipFill>
        <p:spPr>
          <a:xfrm>
            <a:off x="0" y="0"/>
            <a:ext cx="7717199"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ar-JO" altLang="ja-JP" dirty="0">
                <a:effectLst>
                  <a:glow rad="228600">
                    <a:srgbClr val="000000">
                      <a:alpha val="75000"/>
                    </a:srgbClr>
                  </a:glow>
                  <a:outerShdw blurRad="38100" dist="38100" dir="2700000" algn="tl">
                    <a:srgbClr val="000000"/>
                  </a:outerShdw>
                </a:effectLst>
                <a:ea typeface="ＭＳ Ｐゴシック" charset="0"/>
              </a:rPr>
              <a:t>ما هو </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مقدار التزامك </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نحو عمل الله؟</a:t>
            </a:r>
            <a:endParaRPr lang="en-US" dirty="0">
              <a:effectLst>
                <a:glow rad="228600">
                  <a:srgbClr val="000000">
                    <a:alpha val="75000"/>
                  </a:srgbClr>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318233331"/>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8196B-C4DA-7966-7E99-3EDF7072E701}"/>
            </a:ext>
          </a:extLst>
        </p:cNvPr>
        <p:cNvGrpSpPr/>
        <p:nvPr/>
      </p:nvGrpSpPr>
      <p:grpSpPr>
        <a:xfrm>
          <a:off x="0" y="0"/>
          <a:ext cx="0" cy="0"/>
          <a:chOff x="0" y="0"/>
          <a:chExt cx="0" cy="0"/>
        </a:xfrm>
      </p:grpSpPr>
      <p:pic>
        <p:nvPicPr>
          <p:cNvPr id="2534" name="Picture 1" descr="Picture 1">
            <a:extLst>
              <a:ext uri="{FF2B5EF4-FFF2-40B4-BE49-F238E27FC236}">
                <a16:creationId xmlns:a16="http://schemas.microsoft.com/office/drawing/2014/main" id="{460ACD19-FB5A-AC5D-2AA4-51DBB2D86ADA}"/>
              </a:ext>
            </a:extLst>
          </p:cNvPr>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2535" name="Rectangle 2">
            <a:extLst>
              <a:ext uri="{FF2B5EF4-FFF2-40B4-BE49-F238E27FC236}">
                <a16:creationId xmlns:a16="http://schemas.microsoft.com/office/drawing/2014/main" id="{17DEABB4-ED4E-28B8-E504-9F206F68230C}"/>
              </a:ext>
            </a:extLst>
          </p:cNvPr>
          <p:cNvSpPr txBox="1">
            <a:spLocks noGrp="1"/>
          </p:cNvSpPr>
          <p:nvPr>
            <p:ph type="title"/>
          </p:nvPr>
        </p:nvSpPr>
        <p:spPr>
          <a:xfrm>
            <a:off x="0" y="232008"/>
            <a:ext cx="8966666" cy="2033255"/>
          </a:xfrm>
          <a:prstGeom prst="rect">
            <a:avLst/>
          </a:prstGeom>
          <a:effectLst>
            <a:outerShdw blurRad="63500" dist="35921" dir="2700000" rotWithShape="0">
              <a:srgbClr val="000000">
                <a:alpha val="74998"/>
              </a:srgbClr>
            </a:outerShdw>
          </a:effectLst>
        </p:spPr>
        <p:txBody>
          <a:bodyPr anchor="t">
            <a:normAutofit fontScale="90000"/>
          </a:bodyPr>
          <a:lstStyle/>
          <a:p>
            <a:pPr algn="r" defTabSz="758951">
              <a:defRPr sz="4482" b="1">
                <a:effectLst/>
              </a:defRPr>
            </a:pPr>
            <a:r>
              <a:t>لماذا يجب علينا ان</a:t>
            </a:r>
          </a:p>
          <a:p>
            <a:pPr algn="r" defTabSz="758951">
              <a:defRPr sz="4482" b="1">
                <a:effectLst/>
              </a:defRPr>
            </a:pPr>
            <a:r>
              <a:rPr>
                <a:solidFill>
                  <a:srgbClr val="FFFB00"/>
                </a:solidFill>
              </a:rPr>
              <a:t> نكون ملتزمين</a:t>
            </a:r>
          </a:p>
          <a:p>
            <a:pPr algn="r" defTabSz="758951">
              <a:defRPr sz="4482" b="1">
                <a:effectLst/>
              </a:defRPr>
            </a:pPr>
            <a:r>
              <a:t> نحو الله؟ </a:t>
            </a:r>
          </a:p>
        </p:txBody>
      </p:sp>
      <p:sp>
        <p:nvSpPr>
          <p:cNvPr id="2536" name="Rectangle 2">
            <a:extLst>
              <a:ext uri="{FF2B5EF4-FFF2-40B4-BE49-F238E27FC236}">
                <a16:creationId xmlns:a16="http://schemas.microsoft.com/office/drawing/2014/main" id="{F4E4D082-E2C7-D33A-8C18-08BF7EEDEA48}"/>
              </a:ext>
            </a:extLst>
          </p:cNvPr>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480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أستير</a:t>
            </a:r>
          </a:p>
        </p:txBody>
      </p:sp>
    </p:spTree>
    <p:extLst>
      <p:ext uri="{BB962C8B-B14F-4D97-AF65-F5344CB8AC3E}">
        <p14:creationId xmlns:p14="http://schemas.microsoft.com/office/powerpoint/2010/main" val="11347040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36"/>
                                        </p:tgtEl>
                                        <p:attrNameLst>
                                          <p:attrName>style.visibility</p:attrName>
                                        </p:attrNameLst>
                                      </p:cBhvr>
                                      <p:to>
                                        <p:strVal val="visible"/>
                                      </p:to>
                                    </p:set>
                                    <p:animEffect transition="in" filter="fade">
                                      <p:cBhvr>
                                        <p:cTn id="7" dur="500"/>
                                        <p:tgtEl>
                                          <p:spTgt spid="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خلفية سفر أستير</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تستسلم أبداً</a:t>
            </a:r>
            <a:endParaRPr kumimoji="0" lang="en-US" sz="6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9641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251520" y="3505200"/>
            <a:ext cx="1391072"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1278632" y="2971800"/>
            <a:ext cx="917104"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267744"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180528" y="2971800"/>
            <a:ext cx="1371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 ق.م.</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3048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على إعادة بناء الهيكل</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101408" y="4988024"/>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3031232" y="5060032"/>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796136" y="5013176"/>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222920" y="5085184"/>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38100" y="6115050"/>
            <a:ext cx="17907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rPr>
              <a:t>72 سنة</a:t>
            </a:r>
            <a:endParaRPr kumimoji="0" lang="en-US"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endParaRPr>
          </a:p>
        </p:txBody>
      </p:sp>
      <p:sp>
        <p:nvSpPr>
          <p:cNvPr id="3" name="Arrow: Right 2">
            <a:extLst>
              <a:ext uri="{FF2B5EF4-FFF2-40B4-BE49-F238E27FC236}">
                <a16:creationId xmlns:a16="http://schemas.microsoft.com/office/drawing/2014/main" id="{89540C8D-EBB3-ED50-B0D0-9D9A492CBA7B}"/>
              </a:ext>
            </a:extLst>
          </p:cNvPr>
          <p:cNvSpPr/>
          <p:nvPr/>
        </p:nvSpPr>
        <p:spPr>
          <a:xfrm flipV="1">
            <a:off x="1691680" y="6237312"/>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4" name="Arrow: Right 3">
            <a:extLst>
              <a:ext uri="{FF2B5EF4-FFF2-40B4-BE49-F238E27FC236}">
                <a16:creationId xmlns:a16="http://schemas.microsoft.com/office/drawing/2014/main" id="{FE7261BE-03B6-48E0-4DF7-88270AABF1B9}"/>
              </a:ext>
            </a:extLst>
          </p:cNvPr>
          <p:cNvSpPr/>
          <p:nvPr/>
        </p:nvSpPr>
        <p:spPr>
          <a:xfrm flipV="1">
            <a:off x="1619672" y="530120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5" name="Arrow: Right 4">
            <a:extLst>
              <a:ext uri="{FF2B5EF4-FFF2-40B4-BE49-F238E27FC236}">
                <a16:creationId xmlns:a16="http://schemas.microsoft.com/office/drawing/2014/main" id="{470E1965-C862-E6D7-4B79-49850D9DFF86}"/>
              </a:ext>
            </a:extLst>
          </p:cNvPr>
          <p:cNvSpPr/>
          <p:nvPr/>
        </p:nvSpPr>
        <p:spPr>
          <a:xfrm flipV="1">
            <a:off x="1745432" y="217323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5288"/>
                                        </p:tgtEl>
                                        <p:attrNameLst>
                                          <p:attrName>style.visibility</p:attrName>
                                        </p:attrNameLst>
                                      </p:cBhvr>
                                      <p:to>
                                        <p:strVal val="visible"/>
                                      </p:to>
                                    </p:set>
                                    <p:anim calcmode="lin" valueType="num">
                                      <p:cBhvr additive="base">
                                        <p:cTn id="23" dur="500" fill="hold"/>
                                        <p:tgtEl>
                                          <p:spTgt spid="395288"/>
                                        </p:tgtEl>
                                        <p:attrNameLst>
                                          <p:attrName>ppt_x</p:attrName>
                                        </p:attrNameLst>
                                      </p:cBhvr>
                                      <p:tavLst>
                                        <p:tav tm="0">
                                          <p:val>
                                            <p:strVal val="#ppt_x"/>
                                          </p:val>
                                        </p:tav>
                                        <p:tav tm="100000">
                                          <p:val>
                                            <p:strVal val="#ppt_x"/>
                                          </p:val>
                                        </p:tav>
                                      </p:tavLst>
                                    </p:anim>
                                    <p:anim calcmode="lin" valueType="num">
                                      <p:cBhvr additive="base">
                                        <p:cTn id="24" dur="500" fill="hold"/>
                                        <p:tgtEl>
                                          <p:spTgt spid="39528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1"/>
                                        </p:tgtEl>
                                        <p:attrNameLst>
                                          <p:attrName>style.visibility</p:attrName>
                                        </p:attrNameLst>
                                      </p:cBhvr>
                                      <p:to>
                                        <p:strVal val="visible"/>
                                      </p:to>
                                    </p:set>
                                    <p:anim calcmode="lin" valueType="num">
                                      <p:cBhvr additive="base">
                                        <p:cTn id="29" dur="500" fill="hold"/>
                                        <p:tgtEl>
                                          <p:spTgt spid="395281"/>
                                        </p:tgtEl>
                                        <p:attrNameLst>
                                          <p:attrName>ppt_x</p:attrName>
                                        </p:attrNameLst>
                                      </p:cBhvr>
                                      <p:tavLst>
                                        <p:tav tm="0">
                                          <p:val>
                                            <p:strVal val="0-#ppt_w/2"/>
                                          </p:val>
                                        </p:tav>
                                        <p:tav tm="100000">
                                          <p:val>
                                            <p:strVal val="#ppt_x"/>
                                          </p:val>
                                        </p:tav>
                                      </p:tavLst>
                                    </p:anim>
                                    <p:anim calcmode="lin" valueType="num">
                                      <p:cBhvr additive="base">
                                        <p:cTn id="30"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82"/>
                                        </p:tgtEl>
                                        <p:attrNameLst>
                                          <p:attrName>style.visibility</p:attrName>
                                        </p:attrNameLst>
                                      </p:cBhvr>
                                      <p:to>
                                        <p:strVal val="visible"/>
                                      </p:to>
                                    </p:set>
                                    <p:anim calcmode="lin" valueType="num">
                                      <p:cBhvr additive="base">
                                        <p:cTn id="35" dur="500" fill="hold"/>
                                        <p:tgtEl>
                                          <p:spTgt spid="395282"/>
                                        </p:tgtEl>
                                        <p:attrNameLst>
                                          <p:attrName>ppt_x</p:attrName>
                                        </p:attrNameLst>
                                      </p:cBhvr>
                                      <p:tavLst>
                                        <p:tav tm="0">
                                          <p:val>
                                            <p:strVal val="0-#ppt_w/2"/>
                                          </p:val>
                                        </p:tav>
                                        <p:tav tm="100000">
                                          <p:val>
                                            <p:strVal val="#ppt_x"/>
                                          </p:val>
                                        </p:tav>
                                      </p:tavLst>
                                    </p:anim>
                                    <p:anim calcmode="lin" valueType="num">
                                      <p:cBhvr additive="base">
                                        <p:cTn id="36"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78"/>
                                        </p:tgtEl>
                                        <p:attrNameLst>
                                          <p:attrName>style.visibility</p:attrName>
                                        </p:attrNameLst>
                                      </p:cBhvr>
                                      <p:to>
                                        <p:strVal val="visible"/>
                                      </p:to>
                                    </p:set>
                                    <p:anim calcmode="lin" valueType="num">
                                      <p:cBhvr additive="base">
                                        <p:cTn id="41" dur="500" fill="hold"/>
                                        <p:tgtEl>
                                          <p:spTgt spid="395278"/>
                                        </p:tgtEl>
                                        <p:attrNameLst>
                                          <p:attrName>ppt_x</p:attrName>
                                        </p:attrNameLst>
                                      </p:cBhvr>
                                      <p:tavLst>
                                        <p:tav tm="0">
                                          <p:val>
                                            <p:strVal val="0-#ppt_w/2"/>
                                          </p:val>
                                        </p:tav>
                                        <p:tav tm="100000">
                                          <p:val>
                                            <p:strVal val="#ppt_x"/>
                                          </p:val>
                                        </p:tav>
                                      </p:tavLst>
                                    </p:anim>
                                    <p:anim calcmode="lin" valueType="num">
                                      <p:cBhvr additive="base">
                                        <p:cTn id="42"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3"/>
                                        </p:tgtEl>
                                        <p:attrNameLst>
                                          <p:attrName>style.visibility</p:attrName>
                                        </p:attrNameLst>
                                      </p:cBhvr>
                                      <p:to>
                                        <p:strVal val="visible"/>
                                      </p:to>
                                    </p:set>
                                    <p:anim calcmode="lin" valueType="num">
                                      <p:cBhvr additive="base">
                                        <p:cTn id="47" dur="500" fill="hold"/>
                                        <p:tgtEl>
                                          <p:spTgt spid="395293"/>
                                        </p:tgtEl>
                                        <p:attrNameLst>
                                          <p:attrName>ppt_x</p:attrName>
                                        </p:attrNameLst>
                                      </p:cBhvr>
                                      <p:tavLst>
                                        <p:tav tm="0">
                                          <p:val>
                                            <p:strVal val="0-#ppt_w/2"/>
                                          </p:val>
                                        </p:tav>
                                        <p:tav tm="100000">
                                          <p:val>
                                            <p:strVal val="#ppt_x"/>
                                          </p:val>
                                        </p:tav>
                                      </p:tavLst>
                                    </p:anim>
                                    <p:anim calcmode="lin" valueType="num">
                                      <p:cBhvr additive="base">
                                        <p:cTn id="48"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4"/>
                                        </p:tgtEl>
                                        <p:attrNameLst>
                                          <p:attrName>style.visibility</p:attrName>
                                        </p:attrNameLst>
                                      </p:cBhvr>
                                      <p:to>
                                        <p:strVal val="visible"/>
                                      </p:to>
                                    </p:set>
                                    <p:anim calcmode="lin" valueType="num">
                                      <p:cBhvr additive="base">
                                        <p:cTn id="53" dur="500" fill="hold"/>
                                        <p:tgtEl>
                                          <p:spTgt spid="395294"/>
                                        </p:tgtEl>
                                        <p:attrNameLst>
                                          <p:attrName>ppt_x</p:attrName>
                                        </p:attrNameLst>
                                      </p:cBhvr>
                                      <p:tavLst>
                                        <p:tav tm="0">
                                          <p:val>
                                            <p:strVal val="0-#ppt_w/2"/>
                                          </p:val>
                                        </p:tav>
                                        <p:tav tm="100000">
                                          <p:val>
                                            <p:strVal val="#ppt_x"/>
                                          </p:val>
                                        </p:tav>
                                      </p:tavLst>
                                    </p:anim>
                                    <p:anim calcmode="lin" valueType="num">
                                      <p:cBhvr additive="base">
                                        <p:cTn id="54"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5"/>
                                        </p:tgtEl>
                                        <p:attrNameLst>
                                          <p:attrName>style.visibility</p:attrName>
                                        </p:attrNameLst>
                                      </p:cBhvr>
                                      <p:to>
                                        <p:strVal val="visible"/>
                                      </p:to>
                                    </p:set>
                                    <p:anim calcmode="lin" valueType="num">
                                      <p:cBhvr additive="base">
                                        <p:cTn id="59" dur="500" fill="hold"/>
                                        <p:tgtEl>
                                          <p:spTgt spid="395295"/>
                                        </p:tgtEl>
                                        <p:attrNameLst>
                                          <p:attrName>ppt_x</p:attrName>
                                        </p:attrNameLst>
                                      </p:cBhvr>
                                      <p:tavLst>
                                        <p:tav tm="0">
                                          <p:val>
                                            <p:strVal val="0-#ppt_w/2"/>
                                          </p:val>
                                        </p:tav>
                                        <p:tav tm="100000">
                                          <p:val>
                                            <p:strVal val="#ppt_x"/>
                                          </p:val>
                                        </p:tav>
                                      </p:tavLst>
                                    </p:anim>
                                    <p:anim calcmode="lin" valueType="num">
                                      <p:cBhvr additive="base">
                                        <p:cTn id="60"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95296"/>
                                        </p:tgtEl>
                                        <p:attrNameLst>
                                          <p:attrName>style.visibility</p:attrName>
                                        </p:attrNameLst>
                                      </p:cBhvr>
                                      <p:to>
                                        <p:strVal val="visible"/>
                                      </p:to>
                                    </p:set>
                                    <p:anim calcmode="lin" valueType="num">
                                      <p:cBhvr additive="base">
                                        <p:cTn id="65" dur="500" fill="hold"/>
                                        <p:tgtEl>
                                          <p:spTgt spid="395296"/>
                                        </p:tgtEl>
                                        <p:attrNameLst>
                                          <p:attrName>ppt_x</p:attrName>
                                        </p:attrNameLst>
                                      </p:cBhvr>
                                      <p:tavLst>
                                        <p:tav tm="0">
                                          <p:val>
                                            <p:strVal val="0-#ppt_w/2"/>
                                          </p:val>
                                        </p:tav>
                                        <p:tav tm="100000">
                                          <p:val>
                                            <p:strVal val="#ppt_x"/>
                                          </p:val>
                                        </p:tav>
                                      </p:tavLst>
                                    </p:anim>
                                    <p:anim calcmode="lin" valueType="num">
                                      <p:cBhvr additive="base">
                                        <p:cTn id="66"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88" grpId="0"/>
      <p:bldP spid="395293" grpId="0" autoUpdateAnimBg="0"/>
      <p:bldP spid="395294" grpId="0" autoUpdateAnimBg="0"/>
      <p:bldP spid="395295" grpId="0" autoUpdateAnimBg="0"/>
      <p:bldP spid="39529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 name="Rectangle 3"/>
          <p:cNvSpPr/>
          <p:nvPr/>
        </p:nvSpPr>
        <p:spPr>
          <a:xfrm>
            <a:off x="0" y="0"/>
            <a:ext cx="9144000" cy="6858000"/>
          </a:xfrm>
          <a:prstGeom prst="rect">
            <a:avLst/>
          </a:prstGeom>
          <a:solidFill>
            <a:srgbClr val="000000"/>
          </a:solidFill>
          <a:ln>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Arial Narrow"/>
                <a:ea typeface="Arial Narrow"/>
                <a:cs typeface="Arial Narrow"/>
                <a:sym typeface="Arial Narrow"/>
              </a:defRPr>
            </a:pPr>
            <a:endParaRPr kumimoji="0" sz="240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Narrow"/>
            </a:endParaRPr>
          </a:p>
        </p:txBody>
      </p:sp>
      <p:sp>
        <p:nvSpPr>
          <p:cNvPr id="2530" name="Title 1"/>
          <p:cNvSpPr txBox="1">
            <a:spLocks noGrp="1"/>
          </p:cNvSpPr>
          <p:nvPr>
            <p:ph type="title"/>
          </p:nvPr>
        </p:nvSpPr>
        <p:spPr>
          <a:xfrm>
            <a:off x="228600" y="76200"/>
            <a:ext cx="2438400" cy="3886200"/>
          </a:xfrm>
          <a:prstGeom prst="rect">
            <a:avLst/>
          </a:prstGeom>
        </p:spPr>
        <p:txBody>
          <a:bodyPr/>
          <a:lstStyle>
            <a:lvl1pPr algn="ctr">
              <a:defRPr sz="3600">
                <a:effectLst>
                  <a:outerShdw blurRad="38100" dist="38100" dir="2700000" rotWithShape="0">
                    <a:srgbClr val="000000"/>
                  </a:outerShdw>
                </a:effectLst>
              </a:defRPr>
            </a:lvl1pPr>
          </a:lstStyle>
          <a:p>
            <a:r>
              <a:t>هل يهتم الله  بمن تراجعوا للخلف؟</a:t>
            </a:r>
          </a:p>
        </p:txBody>
      </p:sp>
      <p:sp>
        <p:nvSpPr>
          <p:cNvPr id="2531" name="Title 1"/>
          <p:cNvSpPr txBox="1"/>
          <p:nvPr/>
        </p:nvSpPr>
        <p:spPr>
          <a:xfrm>
            <a:off x="655319" y="4786580"/>
            <a:ext cx="813816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i="1">
                <a:solidFill>
                  <a:srgbClr val="FFFFFF"/>
                </a:solidFill>
                <a:effectLst>
                  <a:outerShdw blurRad="38100" dist="38100" dir="2700000" rotWithShape="0">
                    <a:srgbClr val="000000"/>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i="0" u="none" strike="noStrike" kern="0" cap="none" spc="0" normalizeH="0" baseline="0" noProof="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لم يعد معظم اليهود أبدًا إلى أرض إسرائيل حتى في فترة ما بعد السبي</a:t>
            </a:r>
          </a:p>
        </p:txBody>
      </p:sp>
      <p:pic>
        <p:nvPicPr>
          <p:cNvPr id="2532" name="Picture 5" descr="Picture 5"/>
          <p:cNvPicPr>
            <a:picLocks noChangeAspect="1"/>
          </p:cNvPicPr>
          <p:nvPr/>
        </p:nvPicPr>
        <p:blipFill>
          <a:blip r:embed="rId3" cstate="print"/>
          <a:stretch>
            <a:fillRect/>
          </a:stretch>
        </p:blipFill>
        <p:spPr>
          <a:xfrm>
            <a:off x="2794000" y="0"/>
            <a:ext cx="6350000" cy="4102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1"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ea typeface="ＭＳ Ｐゴシック" charset="0"/>
                <a:cs typeface="Arial" panose="020B0604020202020204" pitchFamily="34"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 الحبشة (أس 1: 1)</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استرداد الهيكل والشعب</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الهيكل</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الشعب</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 1-6</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 7-10</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50000 عائد</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5000 عائد</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نجاة</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نهضة</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538-516 ق.م (22 سنة)</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458-457 ق.م ( سنة واحدة )</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مقاومة خارجية : السامريون</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مقاومة داخلية : الزواج المتبادل</a:t>
                </a:r>
                <a:endParaRPr kumimoji="0" lang="en-US" altLang="zh-CN" sz="22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العودة          1-2</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البناء                 3-6</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العودة</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الإسترداد</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9-10</a:t>
                </a: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المرسوم 1</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العائدون      2</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البدء     3</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1-6: 12</a:t>
                </a:r>
                <a:endParaRPr kumimoji="0" lang="en-US" altLang="zh-CN" sz="1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الإنتهاء</a:t>
                </a:r>
                <a:endParaRPr kumimoji="0" lang="en-US"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13-22</a:t>
                </a:r>
                <a:endParaRPr kumimoji="0" lang="en-US" altLang="zh-CN" sz="1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المؤهلات          والأحكام             7</a:t>
                </a:r>
                <a:endParaRPr kumimoji="0" lang="en-US" altLang="zh-CN" sz="14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العائدون         والحماية       8 </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الزواج المتبادل والحزن      9</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تتميم        الطلاق          10</a:t>
                </a:r>
                <a:endPar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أستير ( فجوة 58 سنة )</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419" name="Text Box 3"/>
          <p:cNvSpPr txBox="1">
            <a:spLocks noChangeArrowheads="1"/>
          </p:cNvSpPr>
          <p:nvPr/>
        </p:nvSpPr>
        <p:spPr bwMode="auto">
          <a:xfrm>
            <a:off x="4419600" y="6392863"/>
            <a:ext cx="4724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رحلة عبر الكتاب</a:t>
            </a:r>
            <a:r>
              <a:rPr kumimoji="0" lang="en-US" sz="240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a:t>
            </a:r>
            <a:r>
              <a:rPr kumimoji="0" lang="ar-JO" sz="240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1989</a:t>
            </a:r>
            <a:endParaRPr kumimoji="0" lang="en-US" sz="240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76200"/>
            <a:ext cx="8915400" cy="1143000"/>
          </a:xfrm>
        </p:spPr>
        <p:txBody>
          <a:bodyPr/>
          <a:lstStyle/>
          <a:p>
            <a:pPr algn="ctr">
              <a:defRPr/>
            </a:pPr>
            <a:r>
              <a:rPr lang="ar-JO" sz="4800" dirty="0">
                <a:solidFill>
                  <a:schemeClr val="bg1"/>
                </a:solidFill>
                <a:effectLst>
                  <a:outerShdw blurRad="38100" dist="38100" dir="2700000" algn="tl">
                    <a:srgbClr val="000000"/>
                  </a:outerShdw>
                </a:effectLst>
                <a:ea typeface="ＭＳ Ｐゴシック" charset="0"/>
              </a:rPr>
              <a:t>أستير : ملكة فارس</a:t>
            </a:r>
            <a:endParaRPr lang="en-US" sz="4400" dirty="0">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126180531"/>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6D475-4F50-A90E-9BF3-F49A0281AFED}"/>
            </a:ext>
          </a:extLst>
        </p:cNvPr>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713C0C49-3A6A-4F72-15D4-216A240A85BE}"/>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5" name="Table 24">
            <a:extLst>
              <a:ext uri="{FF2B5EF4-FFF2-40B4-BE49-F238E27FC236}">
                <a16:creationId xmlns:a16="http://schemas.microsoft.com/office/drawing/2014/main" id="{55E041C7-7612-083F-AFE5-B18D64EC04A6}"/>
              </a:ext>
            </a:extLst>
          </p:cNvPr>
          <p:cNvGraphicFramePr>
            <a:graphicFrameLocks noGrp="1"/>
          </p:cNvGraphicFramePr>
          <p:nvPr/>
        </p:nvGraphicFramePr>
        <p:xfrm>
          <a:off x="-2104" y="44625"/>
          <a:ext cx="9146102" cy="6768137"/>
        </p:xfrm>
        <a:graphic>
          <a:graphicData uri="http://schemas.openxmlformats.org/drawingml/2006/table">
            <a:tbl>
              <a:tblPr/>
              <a:tblGrid>
                <a:gridCol w="154976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1907702">
                  <a:extLst>
                    <a:ext uri="{9D8B030D-6E8A-4147-A177-3AD203B41FA5}">
                      <a16:colId xmlns:a16="http://schemas.microsoft.com/office/drawing/2014/main" val="1727497491"/>
                    </a:ext>
                  </a:extLst>
                </a:gridCol>
              </a:tblGrid>
              <a:tr h="622773">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إحباط مؤامرة الإبادة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تخطيط المؤامرة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إحباط المؤامرة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صحاحات ١ - ٤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صحاحات  ٥ - ١٠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التهديد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نتصار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تهيئة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إصدار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ضطهاد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الحماية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الخطر الجسيم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الخلاص العظيم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أعياد </a:t>
                      </a:r>
                      <a:r>
                        <a:rPr kumimoji="1" lang="ar-SA" altLang="ja-JP" sz="2800" b="1" i="0" u="none" strike="noStrike" cap="none" normalizeH="0" baseline="0" dirty="0" err="1">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أحشويروش</a:t>
                      </a:r>
                      <a:endPar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أعياد </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أ</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ست</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ي</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 وال</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ف</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وريم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8"/>
                  </a:ext>
                </a:extLst>
              </a:tr>
              <a:tr h="14646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استر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١:١ –</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٢ : ١٨</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مؤامرة هامان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٢: ١٩ –</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٤ : ١٧</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مردخاي على هامان.</a:t>
                      </a:r>
                      <a:br>
                        <a:rPr kumimoji="0" lang="en-US"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٥: ١ - ٨ : ٢</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اليهود على الأعداء</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٨: ٣ - ٩ : ٣٢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 مردخاي على الفرس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١٠</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بلاد الفرس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١٠ سنوات (٤٨٣  - ٤٧٣ ق.م )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577" name="Rectangle 25">
            <a:extLst>
              <a:ext uri="{FF2B5EF4-FFF2-40B4-BE49-F238E27FC236}">
                <a16:creationId xmlns:a16="http://schemas.microsoft.com/office/drawing/2014/main" id="{31263977-24DF-3FAC-28EB-CCFFB4CC70CF}"/>
              </a:ext>
            </a:extLst>
          </p:cNvPr>
          <p:cNvSpPr>
            <a:spLocks noGrp="1" noChangeArrowheads="1"/>
          </p:cNvSpPr>
          <p:nvPr>
            <p:ph type="title" idx="4294967295"/>
          </p:nvPr>
        </p:nvSpPr>
        <p:spPr>
          <a:xfrm rot="20000242">
            <a:off x="-559378" y="252599"/>
            <a:ext cx="2239488" cy="77069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SA" sz="4400" dirty="0" err="1"/>
              <a:t>أستير</a:t>
            </a:r>
            <a:endParaRPr lang="en-US" sz="4400" dirty="0">
              <a:effectLst/>
              <a:ea typeface="ＭＳ Ｐゴシック" charset="0"/>
            </a:endParaRPr>
          </a:p>
        </p:txBody>
      </p:sp>
      <p:sp>
        <p:nvSpPr>
          <p:cNvPr id="920634" name="Text Box 24">
            <a:extLst>
              <a:ext uri="{FF2B5EF4-FFF2-40B4-BE49-F238E27FC236}">
                <a16:creationId xmlns:a16="http://schemas.microsoft.com/office/drawing/2014/main" id="{92228D6C-D14B-4574-63E5-17E5ADE26963}"/>
              </a:ext>
            </a:extLst>
          </p:cNvPr>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308</a:t>
            </a:r>
          </a:p>
        </p:txBody>
      </p:sp>
    </p:spTree>
    <p:extLst>
      <p:ext uri="{BB962C8B-B14F-4D97-AF65-F5344CB8AC3E}">
        <p14:creationId xmlns:p14="http://schemas.microsoft.com/office/powerpoint/2010/main" val="227432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3" name="Picture 5" descr="Picture 5"/>
          <p:cNvPicPr>
            <a:picLocks noChangeAspect="1"/>
          </p:cNvPicPr>
          <p:nvPr/>
        </p:nvPicPr>
        <p:blipFill>
          <a:blip r:embed="rId3" cstate="print"/>
          <a:stretch>
            <a:fillRect/>
          </a:stretch>
        </p:blipFill>
        <p:spPr>
          <a:xfrm>
            <a:off x="-18655" y="0"/>
            <a:ext cx="9162655" cy="6858000"/>
          </a:xfrm>
          <a:prstGeom prst="rect">
            <a:avLst/>
          </a:prstGeom>
          <a:ln w="12700">
            <a:miter lim="400000"/>
          </a:ln>
        </p:spPr>
      </p:pic>
      <p:sp>
        <p:nvSpPr>
          <p:cNvPr id="2424" name="Title 1"/>
          <p:cNvSpPr txBox="1">
            <a:spLocks noGrp="1"/>
          </p:cNvSpPr>
          <p:nvPr>
            <p:ph type="title"/>
          </p:nvPr>
        </p:nvSpPr>
        <p:spPr>
          <a:xfrm>
            <a:off x="-18653" y="-7615"/>
            <a:ext cx="9162651" cy="1397998"/>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rPr>
                <a:latin typeface="Arial" panose="020B0604020202020204" pitchFamily="34" charset="0"/>
                <a:cs typeface="Arial" panose="020B0604020202020204" pitchFamily="34" charset="0"/>
              </a:rPr>
              <a:t>المسيا </a:t>
            </a:r>
          </a:p>
        </p:txBody>
      </p:sp>
      <p:sp>
        <p:nvSpPr>
          <p:cNvPr id="2425" name="Rectangle 2"/>
          <p:cNvSpPr txBox="1"/>
          <p:nvPr/>
        </p:nvSpPr>
        <p:spPr>
          <a:xfrm>
            <a:off x="199959" y="2204864"/>
            <a:ext cx="8545543" cy="3168352"/>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457200" eaLnBrk="0" fontAlgn="base">
              <a:spcBef>
                <a:spcPct val="0"/>
              </a:spcBef>
              <a:spcAft>
                <a:spcPct val="0"/>
              </a:spcAft>
              <a:defRPr sz="60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sz="4400" dirty="0" err="1"/>
              <a:t>خطر</a:t>
            </a:r>
            <a:r>
              <a:rPr sz="4400" dirty="0"/>
              <a:t> </a:t>
            </a:r>
            <a:r>
              <a:rPr sz="4400" dirty="0" err="1"/>
              <a:t>وفاة</a:t>
            </a:r>
            <a:r>
              <a:rPr sz="4400" dirty="0"/>
              <a:t> </a:t>
            </a:r>
            <a:r>
              <a:rPr sz="4400" dirty="0" err="1"/>
              <a:t>الملكة</a:t>
            </a:r>
            <a:r>
              <a:rPr lang="ar-JO" sz="4400" dirty="0"/>
              <a:t> استير</a:t>
            </a:r>
            <a:r>
              <a:rPr sz="4400" dirty="0"/>
              <a:t> من أجل </a:t>
            </a:r>
            <a:r>
              <a:rPr sz="4400" dirty="0" err="1"/>
              <a:t>اليهود</a:t>
            </a:r>
            <a:r>
              <a:rPr sz="4400" dirty="0"/>
              <a:t> و</a:t>
            </a:r>
            <a:r>
              <a:rPr lang="ar-JO" sz="4400" dirty="0"/>
              <a:t>دورها كمدافع عنهم فيه شبه من دور المسيح</a:t>
            </a:r>
          </a:p>
          <a:p>
            <a:endParaRPr lang="ar-JO" sz="4400" dirty="0"/>
          </a:p>
          <a:p>
            <a:r>
              <a:rPr lang="ar-JO" sz="4400" dirty="0"/>
              <a:t>( 4: 16، 7: 1-6)</a:t>
            </a:r>
          </a:p>
        </p:txBody>
      </p:sp>
      <p:sp>
        <p:nvSpPr>
          <p:cNvPr id="2426" name="Text Box 3"/>
          <p:cNvSpPr txBox="1"/>
          <p:nvPr/>
        </p:nvSpPr>
        <p:spPr>
          <a:xfrm>
            <a:off x="8216420" y="44450"/>
            <a:ext cx="7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a:solidFill>
                  <a:srgbClr val="FFFFFF"/>
                </a:solidFill>
                <a:latin typeface="Arial"/>
                <a:ea typeface="Arial"/>
                <a:cs typeface="Arial"/>
                <a:sym typeface="Arial"/>
              </a:defRPr>
            </a:lvl1pPr>
          </a:lstStyle>
          <a:p>
            <a:pPr algn="r"/>
            <a:r>
              <a:rPr>
                <a:latin typeface="Arial" panose="020B0604020202020204" pitchFamily="34" charset="0"/>
                <a:cs typeface="Arial" panose="020B0604020202020204" pitchFamily="34" charset="0"/>
              </a:rPr>
              <a:t>٤٢ أ </a:t>
            </a:r>
          </a:p>
        </p:txBody>
      </p:sp>
      <p:sp>
        <p:nvSpPr>
          <p:cNvPr id="2427" name="Rectangle 2"/>
          <p:cNvSpPr txBox="1"/>
          <p:nvPr/>
        </p:nvSpPr>
        <p:spPr>
          <a:xfrm>
            <a:off x="45719" y="5959394"/>
            <a:ext cx="8699783" cy="830997"/>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pPr algn="r"/>
            <a:r>
              <a:rPr>
                <a:latin typeface="Arial" panose="020B0604020202020204" pitchFamily="34" charset="0"/>
                <a:cs typeface="Arial" panose="020B0604020202020204" pitchFamily="34" charset="0"/>
              </a:rP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27"/>
                                        </p:tgtEl>
                                        <p:attrNameLst>
                                          <p:attrName>style.visibility</p:attrName>
                                        </p:attrNameLst>
                                      </p:cBhvr>
                                      <p:to>
                                        <p:strVal val="visible"/>
                                      </p:to>
                                    </p:set>
                                    <p:animEffect transition="in" filter="fade">
                                      <p:cBhvr>
                                        <p:cTn id="7" dur="500"/>
                                        <p:tgtEl>
                                          <p:spTgt spid="2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308</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0" cap="none" spc="0" normalizeH="0" baseline="0" noProof="0" dirty="0">
                <a:ln>
                  <a:noFill/>
                </a:ln>
                <a:solidFill>
                  <a:srgbClr val="993366"/>
                </a:solidFill>
                <a:effectLst>
                  <a:outerShdw blurRad="63500" dist="38099" dir="2700000" algn="ctr" rotWithShape="0">
                    <a:srgbClr val="C0C0C0">
                      <a:alpha val="74997"/>
                    </a:srgbClr>
                  </a:outerShdw>
                </a:effectLst>
                <a:uLnTx/>
                <a:uFillTx/>
                <a:latin typeface="Impact"/>
                <a:ea typeface="Impact"/>
                <a:cs typeface="Impact"/>
              </a:rPr>
              <a:t>العناية الإلهية</a:t>
            </a:r>
            <a:endParaRPr kumimoji="0" lang="en-US" sz="9600" b="1" i="0" u="none" strike="noStrike" kern="10" cap="none" spc="0" normalizeH="0" baseline="0" noProof="0" dirty="0">
              <a:ln>
                <a:noFill/>
              </a:ln>
              <a:solidFill>
                <a:srgbClr val="993366"/>
              </a:solidFill>
              <a:effectLst>
                <a:outerShdw blurRad="63500" dist="38099" dir="2700000" algn="ctr" rotWithShape="0">
                  <a:srgbClr val="C0C0C0">
                    <a:alpha val="74997"/>
                  </a:srgbClr>
                </a:outerShdw>
              </a:effectLst>
              <a:uLnTx/>
              <a:uFillTx/>
              <a:latin typeface="Impact"/>
              <a:ea typeface="Impact"/>
              <a:cs typeface="Impact"/>
            </a:endParaRP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ar-JO" sz="4400" dirty="0">
                <a:solidFill>
                  <a:schemeClr val="bg1"/>
                </a:solidFill>
                <a:effectLst>
                  <a:outerShdw blurRad="38100" dist="38100" dir="2700000" algn="tl">
                    <a:srgbClr val="000000"/>
                  </a:outerShdw>
                </a:effectLst>
                <a:ea typeface="ＭＳ Ｐゴシック" charset="0"/>
              </a:rPr>
              <a:t>الكلمة المفتاحية</a:t>
            </a:r>
            <a:endParaRPr lang="en-US" sz="44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028931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dirty="0">
                <a:effectLst>
                  <a:glow rad="228600">
                    <a:srgbClr val="000000">
                      <a:alpha val="75000"/>
                    </a:srgbClr>
                  </a:glow>
                  <a:outerShdw blurRad="38100" dist="38100" dir="2700000" algn="tl">
                    <a:srgbClr val="000000"/>
                  </a:outerShdw>
                </a:effectLst>
                <a:ea typeface="ＭＳ Ｐゴシック" charset="0"/>
              </a:rPr>
              <a:t>الآية المفتاحية</a:t>
            </a:r>
            <a:endParaRPr lang="en-US" dirty="0">
              <a:effectLst>
                <a:glow rad="228600">
                  <a:srgbClr val="000000">
                    <a:alpha val="75000"/>
                  </a:srgbClr>
                </a:glow>
                <a:outerShdw blurRad="38100" dist="38100" dir="2700000" algn="tl">
                  <a:srgbClr val="000000"/>
                </a:outerShdw>
              </a:effectLst>
              <a:ea typeface="ＭＳ Ｐゴシック"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rPr>
              <a:t>308</a:t>
            </a:r>
            <a:endParaRPr kumimoji="0" lang="en-US" sz="24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مردخاي إلى أستير</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 </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لأنك إن سكت سكوتاً في هذا الوقت يكون الفرج والنجاة لليهود من مكان آخر وأما أنت وبيت أبيك فتبيدون ومن يعلم </a:t>
            </a:r>
            <a:r>
              <a:rPr kumimoji="1" lang="ar-JO" altLang="zh-CN" sz="3200" kern="120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إ</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ن كنت لوقت مثل هذا وصلت إلى الملك</a:t>
            </a:r>
            <a:b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أستير 4: 14</a:t>
            </a:r>
            <a:r>
              <a:rPr kumimoji="1" lang="en-US" altLang="zh-CN"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1" lang="en-US" sz="320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8213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لوقت </a:t>
            </a:r>
            <a:b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b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مثل </a:t>
            </a:r>
            <a:b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b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هذا</a:t>
            </a:r>
            <a:endParaRPr lang="en-US" dirty="0">
              <a:effectLst>
                <a:glow rad="228600">
                  <a:srgbClr val="000000">
                    <a:alpha val="75000"/>
                  </a:srgbClr>
                </a:glow>
                <a:outerShdw blurRad="38100" dist="38100" dir="2700000" algn="tl">
                  <a:srgbClr val="000000"/>
                </a:outerShdw>
              </a:effectLst>
              <a:latin typeface="Arial Black" charset="0"/>
              <a:ea typeface="ＭＳ Ｐゴシック" charset="0"/>
            </a:endParaRPr>
          </a:p>
        </p:txBody>
      </p:sp>
    </p:spTree>
    <p:extLst>
      <p:ext uri="{BB962C8B-B14F-4D97-AF65-F5344CB8AC3E}">
        <p14:creationId xmlns:p14="http://schemas.microsoft.com/office/powerpoint/2010/main" val="34339118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dirty="0">
                <a:effectLst>
                  <a:glow rad="228600">
                    <a:srgbClr val="000000">
                      <a:alpha val="75000"/>
                    </a:srgbClr>
                  </a:glow>
                  <a:outerShdw blurRad="38100" dist="38100" dir="2700000" algn="tl">
                    <a:srgbClr val="000000"/>
                  </a:outerShdw>
                </a:effectLst>
                <a:ea typeface="ＭＳ Ｐゴシック" charset="0"/>
              </a:rPr>
              <a:t>لوقت</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مثل </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هذا</a:t>
            </a:r>
            <a:endParaRPr lang="en-US" dirty="0">
              <a:effectLst>
                <a:glow rad="228600">
                  <a:srgbClr val="000000">
                    <a:alpha val="75000"/>
                  </a:srgbClr>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47949292"/>
      </p:ext>
    </p:extLst>
  </p:cSld>
  <p:clrMapOvr>
    <a:masterClrMapping/>
  </p:clrMapOvr>
  <p:transition spd="slow">
    <p:dissolve/>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685800" y="76200"/>
            <a:ext cx="7772400" cy="1295400"/>
          </a:xfrm>
          <a:effectLst>
            <a:outerShdw blurRad="63500" dist="35921" dir="2700000" algn="ctr" rotWithShape="0">
              <a:srgbClr val="000000">
                <a:alpha val="74998"/>
              </a:srgbClr>
            </a:outerShdw>
          </a:effectLst>
        </p:spPr>
        <p:txBody>
          <a:bodyPr/>
          <a:lstStyle/>
          <a:p>
            <a:pPr algn="ctr">
              <a:defRPr/>
            </a:pPr>
            <a:r>
              <a:rPr lang="ar-JO" dirty="0">
                <a:effectLst>
                  <a:glow rad="228600">
                    <a:srgbClr val="000000"/>
                  </a:glow>
                </a:effectLst>
                <a:ea typeface="ＭＳ Ｐゴシック" charset="0"/>
              </a:rPr>
              <a:t>البيان الموجز</a:t>
            </a:r>
            <a:endParaRPr lang="en-US" dirty="0">
              <a:effectLst>
                <a:glow rad="228600">
                  <a:srgbClr val="000000"/>
                </a:glow>
              </a:effectLst>
              <a:ea typeface="ＭＳ Ｐゴシック" charset="0"/>
            </a:endParaRP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cs typeface="Arial" panose="020B0604020202020204" pitchFamily="34" charset="0"/>
              </a:rPr>
              <a:t>308</a:t>
            </a:r>
            <a:endParaRPr kumimoji="0" lang="en-US" sz="240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381000" y="1371600"/>
            <a:ext cx="8534400" cy="5105400"/>
          </a:xfrm>
          <a:prstGeom prst="rect">
            <a:avLst/>
          </a:prstGeom>
          <a:noFill/>
          <a:ln w="9525">
            <a:noFill/>
            <a:miter lim="800000"/>
            <a:headEnd/>
            <a:tailEnd/>
          </a:ln>
          <a:effectLst/>
        </p:spPr>
        <p:txBody>
          <a:bodyPr anchor="ct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6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宋体" pitchFamily="-111" charset="-122"/>
                <a:cs typeface="Arial" panose="020B0604020202020204" pitchFamily="34" charset="0"/>
              </a:rPr>
              <a:t>إبادة الأمة اليهودية التي خططها هامان عادت على رأسه من خلال العناية الإلهية عبر مردخاي وأستير لتشجيع إسرائيل ما بعد السبي على التزام الله المستمر نحو العهد الإبراهيمي</a:t>
            </a:r>
            <a:endParaRPr kumimoji="1" lang="en-US" altLang="zh-CN" sz="36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宋体" pitchFamily="-111" charset="-122"/>
              <a:cs typeface="Arial" panose="020B0604020202020204" pitchFamily="34" charset="0"/>
            </a:endParaRPr>
          </a:p>
        </p:txBody>
      </p:sp>
    </p:spTree>
    <p:extLst>
      <p:ext uri="{BB962C8B-B14F-4D97-AF65-F5344CB8AC3E}">
        <p14:creationId xmlns:p14="http://schemas.microsoft.com/office/powerpoint/2010/main" val="11614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ar-JO" dirty="0">
                <a:effectLst/>
                <a:ea typeface="ＭＳ Ｐゴシック" charset="0"/>
              </a:rPr>
              <a:t>التركيب</a:t>
            </a:r>
            <a:endParaRPr lang="en-US" dirty="0">
              <a:effectLst/>
              <a:ea typeface="ＭＳ Ｐゴシック" charset="0"/>
            </a:endParaRP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3428" name="Text Box 4"/>
          <p:cNvSpPr txBox="1">
            <a:spLocks noChangeArrowheads="1"/>
          </p:cNvSpPr>
          <p:nvPr/>
        </p:nvSpPr>
        <p:spPr bwMode="auto">
          <a:xfrm>
            <a:off x="1826840" y="2916238"/>
            <a:ext cx="6705600"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تخطيط المؤامرة - التهديد</a:t>
            </a:r>
            <a:endParaRPr kumimoji="0" lang="en-US"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إحباط مؤامرة الإبادة</a:t>
            </a:r>
            <a:endParaRPr kumimoji="0" lang="en-US" altLang="zh-CN"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3430" name="Text Box 6"/>
          <p:cNvSpPr txBox="1">
            <a:spLocks noChangeArrowheads="1"/>
          </p:cNvSpPr>
          <p:nvPr/>
        </p:nvSpPr>
        <p:spPr bwMode="auto">
          <a:xfrm>
            <a:off x="395536" y="5486400"/>
            <a:ext cx="6875463"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     فشل المؤامرة - الإنتصار</a:t>
            </a:r>
            <a:endParaRPr kumimoji="0" lang="en-US"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06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dirty="0">
                <a:effectLst>
                  <a:glow rad="127000">
                    <a:schemeClr val="tx1"/>
                  </a:glow>
                </a:effectLst>
                <a:ea typeface="ＭＳ Ｐゴシック" charset="0"/>
              </a:rPr>
              <a:t>لماذا يجب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تكون </a:t>
            </a:r>
            <a:r>
              <a:rPr lang="ar-JO" sz="5400" dirty="0">
                <a:solidFill>
                  <a:srgbClr val="FFFF00"/>
                </a:solidFill>
                <a:effectLst>
                  <a:glow rad="127000">
                    <a:schemeClr val="tx1"/>
                  </a:glow>
                </a:effectLst>
                <a:ea typeface="ＭＳ Ｐゴシック" charset="0"/>
              </a:rPr>
              <a:t>ملتزماً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نحو الله؟</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5574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2258536"/>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عمل الله</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يواجه </a:t>
            </a:r>
            <a:r>
              <a:rPr lang="ar-JO" sz="4800" dirty="0">
                <a:solidFill>
                  <a:srgbClr val="FFFF00"/>
                </a:solidFill>
                <a:effectLst>
                  <a:glow rad="127000">
                    <a:schemeClr val="tx1"/>
                  </a:glow>
                </a:effectLst>
                <a:ea typeface="ＭＳ Ｐゴシック" charset="0"/>
              </a:rPr>
              <a:t>التهديدات</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(أستير 1-4)</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2950878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أستير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07252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ea typeface="ＭＳ Ｐゴシック" charset="0"/>
                <a:cs typeface="Arial" panose="020B0604020202020204" pitchFamily="34" charset="0"/>
              </a:rPr>
              <a:t>The Persian Empire</a:t>
            </a:r>
          </a:p>
        </p:txBody>
      </p:sp>
      <p:grpSp>
        <p:nvGrpSpPr>
          <p:cNvPr id="2"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والحبشة (أس 1: 1)</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119463"/>
      </p:ext>
    </p:extLst>
  </p:cSld>
  <p:clrMapOvr>
    <a:masterClrMapping/>
  </p:clrMapOvr>
  <p:transition>
    <p:fade thruBlk="1"/>
  </p:transition>
</p:sld>
</file>

<file path=ppt/theme/_rels/them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MEADOW">
  <a:themeElements>
    <a:clrScheme name="MEADOW">
      <a:dk1>
        <a:srgbClr val="003300"/>
      </a:dk1>
      <a:lt1>
        <a:srgbClr val="F1F7E9"/>
      </a:lt1>
      <a:dk2>
        <a:srgbClr val="A7A7A7"/>
      </a:dk2>
      <a:lt2>
        <a:srgbClr val="535353"/>
      </a:lt2>
      <a:accent1>
        <a:srgbClr val="8BAE6C"/>
      </a:accent1>
      <a:accent2>
        <a:srgbClr val="FF66FF"/>
      </a:accent2>
      <a:accent3>
        <a:srgbClr val="F7FAF2"/>
      </a:accent3>
      <a:accent4>
        <a:srgbClr val="002A00"/>
      </a:accent4>
      <a:accent5>
        <a:srgbClr val="C4D3BA"/>
      </a:accent5>
      <a:accent6>
        <a:srgbClr val="E75CE7"/>
      </a:accent6>
      <a:hlink>
        <a:srgbClr val="0000FF"/>
      </a:hlink>
      <a:folHlink>
        <a:srgbClr val="FF00FF"/>
      </a:folHlink>
    </a:clrScheme>
    <a:fontScheme name="MEADOW">
      <a:majorFont>
        <a:latin typeface="Times New Roman"/>
        <a:ea typeface="Times New Roman"/>
        <a:cs typeface="Times New Roman"/>
      </a:majorFont>
      <a:minorFont>
        <a:latin typeface="Helvetica"/>
        <a:ea typeface="Helvetica"/>
        <a:cs typeface="Helvetica"/>
      </a:minorFont>
    </a:fontScheme>
    <a:fmtScheme name="MEAD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1F7E9"/>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0.xml><?xml version="1.0" encoding="utf-8"?>
<a:theme xmlns:a="http://schemas.openxmlformats.org/drawingml/2006/main" name="10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MEADOW">
  <a:themeElements>
    <a:clrScheme name="MEADOW">
      <a:dk1>
        <a:srgbClr val="000000"/>
      </a:dk1>
      <a:lt1>
        <a:srgbClr val="FFFFFF"/>
      </a:lt1>
      <a:dk2>
        <a:srgbClr val="A7A7A7"/>
      </a:dk2>
      <a:lt2>
        <a:srgbClr val="535353"/>
      </a:lt2>
      <a:accent1>
        <a:srgbClr val="8BAE6C"/>
      </a:accent1>
      <a:accent2>
        <a:srgbClr val="FF66FF"/>
      </a:accent2>
      <a:accent3>
        <a:srgbClr val="F7FAF2"/>
      </a:accent3>
      <a:accent4>
        <a:srgbClr val="002A00"/>
      </a:accent4>
      <a:accent5>
        <a:srgbClr val="C4D3BA"/>
      </a:accent5>
      <a:accent6>
        <a:srgbClr val="E75CE7"/>
      </a:accent6>
      <a:hlink>
        <a:srgbClr val="0000FF"/>
      </a:hlink>
      <a:folHlink>
        <a:srgbClr val="FF00FF"/>
      </a:folHlink>
    </a:clrScheme>
    <a:fontScheme name="MEADOW">
      <a:majorFont>
        <a:latin typeface="Times New Roman"/>
        <a:ea typeface="Times New Roman"/>
        <a:cs typeface="Times New Roman"/>
      </a:majorFont>
      <a:minorFont>
        <a:latin typeface="Helvetica"/>
        <a:ea typeface="Helvetica"/>
        <a:cs typeface="Helvetica"/>
      </a:minorFont>
    </a:fontScheme>
    <a:fmtScheme name="MEAD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1F7E9"/>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MEADOW">
    <a:dk1>
      <a:srgbClr val="003300"/>
    </a:dk1>
    <a:lt1>
      <a:srgbClr val="F1F7E9"/>
    </a:lt1>
    <a:dk2>
      <a:srgbClr val="A7A7A7"/>
    </a:dk2>
    <a:lt2>
      <a:srgbClr val="535353"/>
    </a:lt2>
    <a:accent1>
      <a:srgbClr val="8BAE6C"/>
    </a:accent1>
    <a:accent2>
      <a:srgbClr val="FF66FF"/>
    </a:accent2>
    <a:accent3>
      <a:srgbClr val="F7FAF2"/>
    </a:accent3>
    <a:accent4>
      <a:srgbClr val="002A00"/>
    </a:accent4>
    <a:accent5>
      <a:srgbClr val="C4D3BA"/>
    </a:accent5>
    <a:accent6>
      <a:srgbClr val="E75CE7"/>
    </a:accent6>
    <a:hlink>
      <a:srgbClr val="0000FF"/>
    </a:hlink>
    <a:folHlink>
      <a:srgbClr val="FF00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5534</TotalTime>
  <Words>22380</Words>
  <Application>Microsoft Macintosh PowerPoint</Application>
  <PresentationFormat>On-screen Show (4:3)</PresentationFormat>
  <Paragraphs>2394</Paragraphs>
  <Slides>240</Slides>
  <Notes>208</Notes>
  <HiddenSlides>0</HiddenSlides>
  <MMClips>0</MMClips>
  <ScaleCrop>false</ScaleCrop>
  <HeadingPairs>
    <vt:vector size="6" baseType="variant">
      <vt:variant>
        <vt:lpstr>Fonts Used</vt:lpstr>
      </vt:variant>
      <vt:variant>
        <vt:i4>31</vt:i4>
      </vt:variant>
      <vt:variant>
        <vt:lpstr>Theme</vt:lpstr>
      </vt:variant>
      <vt:variant>
        <vt:i4>33</vt:i4>
      </vt:variant>
      <vt:variant>
        <vt:lpstr>Slide Titles</vt:lpstr>
      </vt:variant>
      <vt:variant>
        <vt:i4>240</vt:i4>
      </vt:variant>
    </vt:vector>
  </HeadingPairs>
  <TitlesOfParts>
    <vt:vector size="304" baseType="lpstr">
      <vt:lpstr>Arail</vt:lpstr>
      <vt:lpstr>ＭＳ Ｐゴシック</vt:lpstr>
      <vt:lpstr>ＭＳ Ｐゴシック</vt:lpstr>
      <vt:lpstr>Osaka</vt:lpstr>
      <vt:lpstr>新細明體</vt:lpstr>
      <vt:lpstr>宋体</vt:lpstr>
      <vt:lpstr>Times</vt:lpstr>
      <vt:lpstr>Times Roman</vt:lpstr>
      <vt:lpstr>TTE19819E8t00</vt:lpstr>
      <vt:lpstr>TTE1982798t00</vt:lpstr>
      <vt:lpstr>Arial</vt:lpstr>
      <vt:lpstr>Arial Black</vt:lpstr>
      <vt:lpstr>Arial Narrow</vt:lpstr>
      <vt:lpstr>Calibri</vt:lpstr>
      <vt:lpstr>Comic Sans MS</vt:lpstr>
      <vt:lpstr>Garamond</vt:lpstr>
      <vt:lpstr>Geneva</vt:lpstr>
      <vt:lpstr>Georgia</vt:lpstr>
      <vt:lpstr>GillSans</vt:lpstr>
      <vt:lpstr>Helvetica</vt:lpstr>
      <vt:lpstr>Helvetica Neue</vt:lpstr>
      <vt:lpstr>Impact</vt:lpstr>
      <vt:lpstr>Lucida Grande</vt:lpstr>
      <vt:lpstr>Monotype Sorts</vt:lpstr>
      <vt:lpstr>Tahoma</vt:lpstr>
      <vt:lpstr>Times New Roman</vt:lpstr>
      <vt:lpstr>Traditional Arabic</vt:lpstr>
      <vt:lpstr>Trebuchet MS</vt:lpstr>
      <vt:lpstr>Tw Cen MT</vt:lpstr>
      <vt:lpstr>Wingdings</vt:lpstr>
      <vt:lpstr>Wingdings 2</vt:lpstr>
      <vt:lpstr>MEADOW</vt:lpstr>
      <vt:lpstr>2_Slit</vt:lpstr>
      <vt:lpstr>Civic</vt:lpstr>
      <vt:lpstr>4_Default Design</vt:lpstr>
      <vt:lpstr>49_Blank Presentation</vt:lpstr>
      <vt:lpstr>1_MEADOW</vt:lpstr>
      <vt:lpstr>2_Default Design</vt:lpstr>
      <vt:lpstr>Blank Presentation</vt:lpstr>
      <vt:lpstr>Orbit</vt:lpstr>
      <vt:lpstr>1_Default Design</vt:lpstr>
      <vt:lpstr>3_Default Design</vt:lpstr>
      <vt:lpstr>4_MEADOW</vt:lpstr>
      <vt:lpstr>50_Blank Presentation</vt:lpstr>
      <vt:lpstr>2_MEADOW</vt:lpstr>
      <vt:lpstr>3_MEADOW</vt:lpstr>
      <vt:lpstr>1_Orbit</vt:lpstr>
      <vt:lpstr>13_Median</vt:lpstr>
      <vt:lpstr>Crumple</vt:lpstr>
      <vt:lpstr>Project Overview (Standard)</vt:lpstr>
      <vt:lpstr>1_Bar Code</vt:lpstr>
      <vt:lpstr>47_Blank Presentation</vt:lpstr>
      <vt:lpstr>2_Project Overview (Standard)</vt:lpstr>
      <vt:lpstr>1_Construction</vt:lpstr>
      <vt:lpstr>2_Glare</vt:lpstr>
      <vt:lpstr>5_Default Design</vt:lpstr>
      <vt:lpstr>2_Azure</vt:lpstr>
      <vt:lpstr>Balance</vt:lpstr>
      <vt:lpstr>19_Default Design</vt:lpstr>
      <vt:lpstr>8_Balance</vt:lpstr>
      <vt:lpstr>10_Contemporary</vt:lpstr>
      <vt:lpstr>23_Default Design</vt:lpstr>
      <vt:lpstr>2_untitled 3</vt:lpstr>
      <vt:lpstr>Teamwork</vt:lpstr>
      <vt:lpstr>أستيرَ</vt:lpstr>
      <vt:lpstr>الكلمة المفتاحية</vt:lpstr>
      <vt:lpstr>الموضوع</vt:lpstr>
      <vt:lpstr>الآية  المفتاحية</vt:lpstr>
      <vt:lpstr>بيان المملكة </vt:lpstr>
      <vt:lpstr>موجز البيان</vt:lpstr>
      <vt:lpstr>العهد</vt:lpstr>
      <vt:lpstr>الفداء</vt:lpstr>
      <vt:lpstr>المسيا </vt:lpstr>
      <vt:lpstr>أستير</vt:lpstr>
      <vt:lpstr>PowerPoint Presentation</vt:lpstr>
      <vt:lpstr>كن ملتزماً</vt:lpstr>
      <vt:lpstr>الكنيسة تعاني من ضعف خطير في الإلتزام </vt:lpstr>
      <vt:lpstr>هل يهتم الله  بمن تراجعوا للخلف؟</vt:lpstr>
      <vt:lpstr>لماذا يجب علينا ان  نكون ملتزمين  نحو الله؟ </vt:lpstr>
      <vt:lpstr>The Postexilic Era</vt:lpstr>
      <vt:lpstr>تناغم الكتاب المقدَّس</vt:lpstr>
      <vt:lpstr>عمل الله يواجه التهديدات (أستير 1-4)</vt:lpstr>
      <vt:lpstr>ماذا أفعل؟</vt:lpstr>
      <vt:lpstr>Black</vt:lpstr>
      <vt:lpstr>إختبار مراجعة</vt:lpstr>
      <vt:lpstr>إختبار مراجعة</vt:lpstr>
      <vt:lpstr>إختبار مراجعة</vt:lpstr>
      <vt:lpstr>إختبار مراجعة</vt:lpstr>
      <vt:lpstr>أين تقع       قصة أستير 
في تاريخ    العهد القديم؟</vt:lpstr>
      <vt:lpstr>PowerPoint Presentation</vt:lpstr>
      <vt:lpstr>الخط الزمني</vt:lpstr>
      <vt:lpstr>فترة المملكة</vt:lpstr>
      <vt:lpstr>فترة المملكة</vt:lpstr>
      <vt:lpstr> أين تقع  أستير  في فترة  ما بعد السبي؟</vt:lpstr>
      <vt:lpstr>تسلسل مراحل الرجوع</vt:lpstr>
      <vt:lpstr>عمليَّات الترحيل الستُّ إلى بابل التي قام بها نبوخدنصَّر</vt:lpstr>
      <vt:lpstr>سبيَيْن استغرق كلٌّ منهما ٧٠ سنة</vt:lpstr>
      <vt:lpstr>التسلسل الزمني للفترة الفارسية</vt:lpstr>
      <vt:lpstr>قمة التاريخ اليوناني</vt:lpstr>
      <vt:lpstr>الأكروبوليس</vt:lpstr>
      <vt:lpstr>هدف لبلاد فارس</vt:lpstr>
      <vt:lpstr>الأكروبوليس اليوم</vt:lpstr>
      <vt:lpstr>قمة التاريخ اليوناني</vt:lpstr>
      <vt:lpstr>قمة التاريخ اليوناني</vt:lpstr>
      <vt:lpstr>الغزوات الفارسية لليونان (500-479 ق.م)</vt:lpstr>
      <vt:lpstr>معركة ماراثون (490 ق.م)</vt:lpstr>
      <vt:lpstr>معركة ماراثون (490 ق.م)</vt:lpstr>
      <vt:lpstr>معركة ماراثون (490 ق.م)</vt:lpstr>
      <vt:lpstr>معركة ماراثون (490 ق.م)</vt:lpstr>
      <vt:lpstr>الغزوات الفارسية لليونان = أحشويروش المحبط</vt:lpstr>
      <vt:lpstr>معركة ثيرموبيلاي  (480 ق.م)</vt:lpstr>
      <vt:lpstr>ثلاثية المجاديف اليونانية</vt:lpstr>
      <vt:lpstr>معركة سلاميس (480 ق.م)</vt:lpstr>
      <vt:lpstr>The Battle of Salamis (480 BC)</vt:lpstr>
      <vt:lpstr>معركة سلاميس (480 ق.م)</vt:lpstr>
      <vt:lpstr>الغزوات الفارسية لليونان = أحشويروش المحبط</vt:lpstr>
      <vt:lpstr>مخطط الملوك والأنبياء في العهد القديم</vt:lpstr>
      <vt:lpstr>مخطط فترة ما بعد سبي العهد القديم</vt:lpstr>
      <vt:lpstr>خطُّ زمن المعارضة (عزرا 4؛ أستير 1؛ نحميا 13)</vt:lpstr>
      <vt:lpstr>عصر "ما بعْدَ السبي" المتأخِّر (عزرا 7-10؛ نحميا 1-13)</vt:lpstr>
      <vt:lpstr>تواريخ رئيسية مرتبطة بسفر أستير</vt:lpstr>
      <vt:lpstr>الجزء 1: اليهود المهددين والأعياد</vt:lpstr>
      <vt:lpstr>الجزء 2: تكريم مردخاي / شنق هامان</vt:lpstr>
      <vt:lpstr> الجزء 3: اليهود المخلصين والأعياد </vt:lpstr>
      <vt:lpstr>التأليف</vt:lpstr>
      <vt:lpstr>الظروف</vt:lpstr>
      <vt:lpstr>الظروف</vt:lpstr>
      <vt:lpstr>المناسبة</vt:lpstr>
      <vt:lpstr>المناسبة</vt:lpstr>
      <vt:lpstr>الخصائص</vt:lpstr>
      <vt:lpstr>الخصائص</vt:lpstr>
      <vt:lpstr>الخصائص</vt:lpstr>
      <vt:lpstr>الخصائص</vt:lpstr>
      <vt:lpstr>مناهج تفسيرية</vt:lpstr>
      <vt:lpstr>مناهج تفسيرية</vt:lpstr>
      <vt:lpstr>العنوان</vt:lpstr>
      <vt:lpstr>الحجة</vt:lpstr>
      <vt:lpstr>العناصر الروحية في سفر أستير</vt:lpstr>
      <vt:lpstr>أنا عدو عظيم لسفر المكابيين الثاني ولأستير  وأتمنى ألا يصلوا إلينا على الإطلاق  لأن لديهم الكثير من المخالفات الوثنية</vt:lpstr>
      <vt:lpstr>ماذا يعني نقص أي عناصر روحية؟</vt:lpstr>
      <vt:lpstr>تتويج أستير (2: 17)</vt:lpstr>
      <vt:lpstr>هل كان قتل أعدائهم عادلاً؟</vt:lpstr>
      <vt:lpstr>كن ملتزماً</vt:lpstr>
      <vt:lpstr>الكنيسة تعاني من ضعف خطير في الإلتزام </vt:lpstr>
      <vt:lpstr>ما هو  مقدار التزامك  نحو عمل الله؟</vt:lpstr>
      <vt:lpstr>لماذا يجب علينا ان  نكون ملتزمين  نحو الله؟ </vt:lpstr>
      <vt:lpstr>خلفية سفر أستير</vt:lpstr>
      <vt:lpstr>The Postexilic Era</vt:lpstr>
      <vt:lpstr>هل يهتم الله  بمن تراجعوا للخلف؟</vt:lpstr>
      <vt:lpstr>The Persian Empire</vt:lpstr>
      <vt:lpstr>علاقة عزرا بأستير</vt:lpstr>
      <vt:lpstr>أستير : ملكة فارس</vt:lpstr>
      <vt:lpstr>أستير</vt:lpstr>
      <vt:lpstr>الكلمة المفتاحية</vt:lpstr>
      <vt:lpstr>الآية المفتاحية</vt:lpstr>
      <vt:lpstr>لوقت  مثل  هذا</vt:lpstr>
      <vt:lpstr>لوقت مثل  هذا</vt:lpstr>
      <vt:lpstr>البيان الموجز</vt:lpstr>
      <vt:lpstr>التركيب</vt:lpstr>
      <vt:lpstr>لماذا يجب  أن تكون ملتزماً  نحو الله؟</vt:lpstr>
      <vt:lpstr>عمل الله يواجه التهديدات (أستير 1-4)</vt:lpstr>
      <vt:lpstr>أستير 1 </vt:lpstr>
      <vt:lpstr>The Persian Empire</vt:lpstr>
      <vt:lpstr>أمر الملك أحشويروش غير المنطقي  للملكة وشتي</vt:lpstr>
      <vt:lpstr>إنزعاج وشتي</vt:lpstr>
      <vt:lpstr>صعود أستير</vt:lpstr>
      <vt:lpstr>الموجز</vt:lpstr>
      <vt:lpstr>أستير 2 </vt:lpstr>
      <vt:lpstr>مسابقة الجمال</vt:lpstr>
      <vt:lpstr>مسابقة الجمال</vt:lpstr>
      <vt:lpstr>مردخاي اليهودي (أستير 2: 5)</vt:lpstr>
      <vt:lpstr>أستير الشابة ابنة عم مردخاي (2: 7)</vt:lpstr>
      <vt:lpstr>مردخاي يرشد أستير</vt:lpstr>
      <vt:lpstr>هل تصرفت أستير بطريقة مشرفة؟</vt:lpstr>
      <vt:lpstr>كل رجال الملك</vt:lpstr>
      <vt:lpstr>التنصت</vt:lpstr>
      <vt:lpstr>أستير 3 </vt:lpstr>
      <vt:lpstr>هامان الأجاجي (أستير 3: 1-2)</vt:lpstr>
      <vt:lpstr>عدم الإحترام (3: 1-2(</vt:lpstr>
      <vt:lpstr>أستير 4 </vt:lpstr>
      <vt:lpstr>حدود الأرض الموعودة لإبراهيم</vt:lpstr>
      <vt:lpstr>The Elements Expanded </vt:lpstr>
      <vt:lpstr>الآية المفتاحية</vt:lpstr>
      <vt:lpstr>لماذا يجب  أن تكون ملتزماً  نحو الله؟</vt:lpstr>
      <vt:lpstr>عمل الله يواجه التهديدات (أستير 1-4)</vt:lpstr>
      <vt:lpstr> نحن آمنون في علاقتنا مع الله – لكن هذا لا يعني أنه لن يكون هناك هجومات </vt:lpstr>
      <vt:lpstr>نحن في حالة حرب</vt:lpstr>
      <vt:lpstr>تقاطع طرق</vt:lpstr>
      <vt:lpstr>عمل الله يواجه التهديدات (أستير 1-4)</vt:lpstr>
      <vt:lpstr>الموجز</vt:lpstr>
      <vt:lpstr>أستير 5 </vt:lpstr>
      <vt:lpstr>الشجاعة 5-7</vt:lpstr>
      <vt:lpstr>خاطرت أستير بحياتها لأجل اليهود (5: 2)</vt:lpstr>
      <vt:lpstr>أستير 5: 1-8</vt:lpstr>
      <vt:lpstr> دعت أستير هامان والملك للطعام      (5: 4)</vt:lpstr>
      <vt:lpstr>أستير 5: 9-14</vt:lpstr>
      <vt:lpstr>عمود حاد ...  ارتفاعه 75 قدماً  (5: 14 NLT)</vt:lpstr>
      <vt:lpstr>أستير 6 </vt:lpstr>
      <vt:lpstr>أستير 6 </vt:lpstr>
      <vt:lpstr>ورجع مردخاي إلى باب الملك وأما هامان فأسرع إلى بيته نائحاً ومغطى الرأس (6: 12)</vt:lpstr>
      <vt:lpstr>أستير 7 </vt:lpstr>
      <vt:lpstr>أستير 7: 3-4أ</vt:lpstr>
      <vt:lpstr>هو رجل خصم وعدو هذا هامان الرديء (7: 6)</vt:lpstr>
      <vt:lpstr>هذا هامان الرديء (7: 6)</vt:lpstr>
      <vt:lpstr>أستير 7: 8</vt:lpstr>
      <vt:lpstr>عمود حاد ...  ارتفاعه 75 قدماً  (5: 14 NLT)</vt:lpstr>
      <vt:lpstr>أستير 8 </vt:lpstr>
      <vt:lpstr>يوم الدفاع</vt:lpstr>
      <vt:lpstr>أستير 9 </vt:lpstr>
      <vt:lpstr>يوم الدفاع</vt:lpstr>
      <vt:lpstr>الفوريم</vt:lpstr>
      <vt:lpstr>أمثال 16: 33</vt:lpstr>
      <vt:lpstr>تستمر القصة في             المسرحيات اليهودية كل عام</vt:lpstr>
      <vt:lpstr>عيد الفوريم : الكثير من الإنتصار</vt:lpstr>
      <vt:lpstr>أعياد الكتاب المقدس</vt:lpstr>
      <vt:lpstr>أخروية الأعياد اليهودية (لا 23) </vt:lpstr>
      <vt:lpstr>أخروية الأعياد اليهودية (لا 23) </vt:lpstr>
      <vt:lpstr>أخروية الأعياد اليهودية (لا 23) </vt:lpstr>
      <vt:lpstr>أستير 10 </vt:lpstr>
      <vt:lpstr> نحن آمنون في علاقتنا مع الله – لكن هذا لا يعني أنه لن يكون هناك هجومات </vt:lpstr>
      <vt:lpstr> لدينا أيضاً انتصار مستقبلي  لأن خطة الله لن يتم إحباطها</vt:lpstr>
      <vt:lpstr>الآية المفتاحية</vt:lpstr>
      <vt:lpstr>لا يمكنك أن تحبط خطة الله السيادية لكن يمكنك أن تكون جزء منها </vt:lpstr>
      <vt:lpstr>تناغم الكتاب المقدَّس</vt:lpstr>
      <vt:lpstr>رسم بياني رؤيا يوحنَّا 20: 4-6</vt:lpstr>
      <vt:lpstr>لماذا يجب علينا ان  نكون ملتزمين  نحو الله؟ </vt:lpstr>
      <vt:lpstr>عمل الله يواجه التهديدات (أستير 1-4)</vt:lpstr>
      <vt:lpstr>ما العمل؟</vt:lpstr>
      <vt:lpstr>قبر أستير في إيران اليوم</vt:lpstr>
      <vt:lpstr>Black</vt:lpstr>
      <vt:lpstr>مسح العهد القديم   •  BibleStudyDownloads.org</vt:lpstr>
      <vt:lpstr>الأزمة الحالية [1844] ، جيمس راسل لويل</vt:lpstr>
      <vt:lpstr>يتحرك الله بطريقة غامضة</vt:lpstr>
      <vt:lpstr>يتحرك الله بطريقة غامضة</vt:lpstr>
      <vt:lpstr>يتحرك الله بطريقة غامضة</vt:lpstr>
      <vt:lpstr>يتحرك الله بطريقة غامضة</vt:lpstr>
      <vt:lpstr>يتحرك الله بطريقة غامضة</vt:lpstr>
      <vt:lpstr>يتحرك الله بطريقة غامضة</vt:lpstr>
      <vt:lpstr>2 تيموثاوس 3: 15</vt:lpstr>
      <vt:lpstr>رومية 15: 4</vt:lpstr>
      <vt:lpstr>1 كو 10: 11</vt:lpstr>
      <vt:lpstr>يوم الدفاع</vt:lpstr>
      <vt:lpstr>التسلسل الزمني للفترة الفارسية</vt:lpstr>
      <vt:lpstr>التسلسل الزمني للفترة الفارسية</vt:lpstr>
      <vt:lpstr>تواريخ رئيسية مرتبطة بسفر أستير</vt:lpstr>
      <vt:lpstr>تواريخ رئيسية مرتبطة بسفر أستير</vt:lpstr>
      <vt:lpstr>الولائم الوافرة</vt:lpstr>
      <vt:lpstr>الولائم في سفر أستير</vt:lpstr>
      <vt:lpstr>الولائم في سفر أستير</vt:lpstr>
      <vt:lpstr>تقسيمات النصوص المقدسة</vt:lpstr>
      <vt:lpstr>هوموليغومينا</vt:lpstr>
      <vt:lpstr>الأسفار المتنازع عليها ( الآنتيليغومينا )</vt:lpstr>
      <vt:lpstr>مجمع جامنيا</vt:lpstr>
      <vt:lpstr>خريطة لوضع أستير القانوني Carey A. Moore, Esther, Anchor Bible, xxvi-xxvii</vt:lpstr>
      <vt:lpstr>يييييمثل أحشويرش سعي الرجال الكوني وراء النساء والسلطة</vt:lpstr>
      <vt:lpstr>أحشويرش والنساء</vt:lpstr>
      <vt:lpstr>يذكّرنا هامان بهجومات ابليس المتكررة على اليهود عبر التاريخ</vt:lpstr>
      <vt:lpstr>كيف عاملت الأمم إسرائيل؟</vt:lpstr>
      <vt:lpstr>ما هي معاداة السامية؟</vt:lpstr>
      <vt:lpstr>قائمة الأمم</vt:lpstr>
      <vt:lpstr>كيف تعامل العالم مع اليهود؟</vt:lpstr>
      <vt:lpstr>كيف تعامل العالم مع اليهود؟</vt:lpstr>
      <vt:lpstr>البابليون</vt:lpstr>
      <vt:lpstr>مقدمة</vt:lpstr>
      <vt:lpstr>اليونانيون</vt:lpstr>
      <vt:lpstr>هلينة            أورشليم (دانيال 11: 31-35)</vt:lpstr>
      <vt:lpstr>الرومان</vt:lpstr>
      <vt:lpstr>دمر الرومان  الهيكل اليهودي  في 70م  وجعلوا أورشليم وثنية في 132م</vt:lpstr>
      <vt:lpstr>الكاثوليك</vt:lpstr>
      <vt:lpstr>لاهوت وممارسة الكاثوليك</vt:lpstr>
      <vt:lpstr>المسلمون</vt:lpstr>
      <vt:lpstr>thereligionofpeace.com</vt:lpstr>
      <vt:lpstr>الصليبيون</vt:lpstr>
      <vt:lpstr>تم إحضار اليهود من فرنسا ليقرضوا الأموال بهدف بناء قلاع إنجلترا</vt:lpstr>
      <vt:lpstr>تم إحراق اليهود في  برج كليفورد، إنجلترا </vt:lpstr>
      <vt:lpstr>الإسبان</vt:lpstr>
      <vt:lpstr>طردت إسبانيا كل اليهود</vt:lpstr>
      <vt:lpstr>اللوثريون</vt:lpstr>
      <vt:lpstr>لوثر لأتباعه</vt:lpstr>
      <vt:lpstr>بعد أن رفض اليهود الإنجيل</vt:lpstr>
      <vt:lpstr>الألمان</vt:lpstr>
      <vt:lpstr>السجناء اليهود المحررون في معسكر الإعتقال النازي  في إيبينسي، النمسا</vt:lpstr>
      <vt:lpstr> شجع هتلر اليهود  للعودة إلى ديارهم</vt:lpstr>
      <vt:lpstr> شجع هتلر اليهود  للعودة إلى ديارهم</vt:lpstr>
      <vt:lpstr>ؤيع الألمان يقولون  أن اليهود يعتقدون أنهم أفضل من غيرهم (2019)</vt:lpstr>
      <vt:lpstr>الأوروبيون</vt:lpstr>
      <vt:lpstr>طرد اليهود من أوروبا (1100-1600)</vt:lpstr>
      <vt:lpstr>منطقة الشرق الأوسط</vt:lpstr>
      <vt:lpstr>اللاجئون اليهود من الدول الإسلامية (1948-2019)</vt:lpstr>
      <vt:lpstr>طرد اليهود من الأراضي العربية وإيران (1948-2021)</vt:lpstr>
      <vt:lpstr>اليسار الأمريكي</vt:lpstr>
      <vt:lpstr>جرائم الكراهية في الولايات المتحدة لكل 100000 شخص تجاه مجموعات عرقية أو دينية في 2019</vt:lpstr>
      <vt:lpstr>معاداة السامية في الولايات المتحدة الأمريكية (7-25 تشرين أول 2023)</vt:lpstr>
      <vt:lpstr>لماذا كان  اليهود مكروهين  عبر التاريخ؟</vt:lpstr>
      <vt:lpstr>The Battle</vt:lpstr>
      <vt:lpstr>عدونا الحقيقي</vt:lpstr>
      <vt:lpstr>الشيطان: •  يكره ما يحبه الله  • يحب ما يكرهه الله</vt:lpstr>
      <vt:lpstr>تذكّرنا أستير كيف أن الله حمى اليهود عبر التاريخ</vt:lpstr>
      <vt:lpstr>في أي جانب تقف أنت؟ هل تقاوم أم تحمي اسرائيل؟</vt:lpstr>
      <vt:lpstr>قف مع كلمة الله</vt:lpstr>
      <vt:lpstr>هناك جنس واحد فقط</vt:lpstr>
      <vt:lpstr>يقبل الله كل الأعراق علينا أن نفعل مثله</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أستيرَ</dc:title>
  <dc:creator>user</dc:creator>
  <cp:lastModifiedBy>Rick Griffith</cp:lastModifiedBy>
  <cp:revision>112</cp:revision>
  <cp:lastPrinted>2025-12-01T01:15:59Z</cp:lastPrinted>
  <dcterms:modified xsi:type="dcterms:W3CDTF">2025-12-01T01:27:18Z</dcterms:modified>
</cp:coreProperties>
</file>