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5.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6.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7.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8.xml" ContentType="application/vnd.openxmlformats-officedocument.theme+xml"/>
  <Override PartName="/ppt/slideLayouts/slideLayout239.xml" ContentType="application/vnd.openxmlformats-officedocument.presentationml.slideLayout+xml"/>
  <Override PartName="/ppt/theme/theme9.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0.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1.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2.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3.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4.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15.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16.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17.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8.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19.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20.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21.xml" ContentType="application/vnd.openxmlformats-officedocument.theme+xml"/>
  <Override PartName="/ppt/theme/themeOverride1.xml" ContentType="application/vnd.openxmlformats-officedocument.themeOverrid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22.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23.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4.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5.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6.xml" ContentType="application/vnd.openxmlformats-officedocument.themeOverride+xml"/>
  <Override PartName="/ppt/notesSlides/notesSlide83.xml" ContentType="application/vnd.openxmlformats-officedocument.presentationml.notesSlide+xml"/>
  <Override PartName="/ppt/theme/themeOverride7.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8.xml" ContentType="application/vnd.openxmlformats-officedocument.themeOverride+xml"/>
  <Override PartName="/ppt/notesSlides/notesSlide87.xml" ContentType="application/vnd.openxmlformats-officedocument.presentationml.notesSlide+xml"/>
  <Override PartName="/ppt/theme/themeOverride9.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10.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11.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839" r:id="rId2"/>
    <p:sldMasterId id="2147483841" r:id="rId3"/>
    <p:sldMasterId id="2147483852" r:id="rId4"/>
    <p:sldMasterId id="2147483864" r:id="rId5"/>
    <p:sldMasterId id="2147483877" r:id="rId6"/>
    <p:sldMasterId id="2147483893" r:id="rId7"/>
    <p:sldMasterId id="2147483905" r:id="rId8"/>
    <p:sldMasterId id="2147483918" r:id="rId9"/>
    <p:sldMasterId id="2147483920" r:id="rId10"/>
    <p:sldMasterId id="2147483932" r:id="rId11"/>
    <p:sldMasterId id="2147483944" r:id="rId12"/>
    <p:sldMasterId id="2147483956" r:id="rId13"/>
    <p:sldMasterId id="2147483968" r:id="rId14"/>
    <p:sldMasterId id="2147483982" r:id="rId15"/>
    <p:sldMasterId id="2147483994" r:id="rId16"/>
    <p:sldMasterId id="2147484006" r:id="rId17"/>
    <p:sldMasterId id="2147484020" r:id="rId18"/>
    <p:sldMasterId id="2147484111" r:id="rId19"/>
    <p:sldMasterId id="2147484136" r:id="rId20"/>
    <p:sldMasterId id="2147484148" r:id="rId21"/>
    <p:sldMasterId id="2147484160" r:id="rId22"/>
    <p:sldMasterId id="2147484172" r:id="rId23"/>
    <p:sldMasterId id="2147484184" r:id="rId24"/>
  </p:sldMasterIdLst>
  <p:notesMasterIdLst>
    <p:notesMasterId r:id="rId212"/>
  </p:notesMasterIdLst>
  <p:sldIdLst>
    <p:sldId id="256" r:id="rId25"/>
    <p:sldId id="257" r:id="rId26"/>
    <p:sldId id="258" r:id="rId27"/>
    <p:sldId id="259" r:id="rId28"/>
    <p:sldId id="260" r:id="rId29"/>
    <p:sldId id="261" r:id="rId30"/>
    <p:sldId id="262" r:id="rId31"/>
    <p:sldId id="263" r:id="rId32"/>
    <p:sldId id="264" r:id="rId33"/>
    <p:sldId id="4159" r:id="rId34"/>
    <p:sldId id="4884" r:id="rId35"/>
    <p:sldId id="4885" r:id="rId36"/>
    <p:sldId id="268" r:id="rId37"/>
    <p:sldId id="269" r:id="rId38"/>
    <p:sldId id="270" r:id="rId39"/>
    <p:sldId id="4895" r:id="rId40"/>
    <p:sldId id="4882" r:id="rId41"/>
    <p:sldId id="5462" r:id="rId42"/>
    <p:sldId id="274" r:id="rId43"/>
    <p:sldId id="275" r:id="rId44"/>
    <p:sldId id="276" r:id="rId45"/>
    <p:sldId id="4887" r:id="rId46"/>
    <p:sldId id="4888" r:id="rId47"/>
    <p:sldId id="4889" r:id="rId48"/>
    <p:sldId id="280" r:id="rId49"/>
    <p:sldId id="281" r:id="rId50"/>
    <p:sldId id="282" r:id="rId51"/>
    <p:sldId id="283" r:id="rId52"/>
    <p:sldId id="4890" r:id="rId53"/>
    <p:sldId id="285" r:id="rId54"/>
    <p:sldId id="286" r:id="rId55"/>
    <p:sldId id="470" r:id="rId56"/>
    <p:sldId id="1859" r:id="rId57"/>
    <p:sldId id="395" r:id="rId58"/>
    <p:sldId id="289" r:id="rId59"/>
    <p:sldId id="290" r:id="rId60"/>
    <p:sldId id="291" r:id="rId61"/>
    <p:sldId id="292" r:id="rId62"/>
    <p:sldId id="293" r:id="rId63"/>
    <p:sldId id="294" r:id="rId64"/>
    <p:sldId id="295" r:id="rId65"/>
    <p:sldId id="296" r:id="rId66"/>
    <p:sldId id="297" r:id="rId67"/>
    <p:sldId id="298" r:id="rId68"/>
    <p:sldId id="299" r:id="rId69"/>
    <p:sldId id="396" r:id="rId70"/>
    <p:sldId id="301" r:id="rId71"/>
    <p:sldId id="302" r:id="rId72"/>
    <p:sldId id="303" r:id="rId73"/>
    <p:sldId id="304" r:id="rId74"/>
    <p:sldId id="305" r:id="rId75"/>
    <p:sldId id="4891" r:id="rId76"/>
    <p:sldId id="844" r:id="rId77"/>
    <p:sldId id="308" r:id="rId78"/>
    <p:sldId id="2422" r:id="rId79"/>
    <p:sldId id="2423" r:id="rId80"/>
    <p:sldId id="397" r:id="rId81"/>
    <p:sldId id="360" r:id="rId82"/>
    <p:sldId id="361" r:id="rId83"/>
    <p:sldId id="363" r:id="rId84"/>
    <p:sldId id="4221" r:id="rId85"/>
    <p:sldId id="4222" r:id="rId86"/>
    <p:sldId id="561" r:id="rId87"/>
    <p:sldId id="365" r:id="rId88"/>
    <p:sldId id="4223" r:id="rId89"/>
    <p:sldId id="4224" r:id="rId90"/>
    <p:sldId id="4225" r:id="rId91"/>
    <p:sldId id="4226" r:id="rId92"/>
    <p:sldId id="340" r:id="rId93"/>
    <p:sldId id="4227" r:id="rId94"/>
    <p:sldId id="4228" r:id="rId95"/>
    <p:sldId id="4229" r:id="rId96"/>
    <p:sldId id="4705" r:id="rId97"/>
    <p:sldId id="4706" r:id="rId98"/>
    <p:sldId id="4883" r:id="rId99"/>
    <p:sldId id="4709" r:id="rId100"/>
    <p:sldId id="4707" r:id="rId101"/>
    <p:sldId id="4886" r:id="rId102"/>
    <p:sldId id="4161" r:id="rId103"/>
    <p:sldId id="4162" r:id="rId104"/>
    <p:sldId id="4163" r:id="rId105"/>
    <p:sldId id="4164" r:id="rId106"/>
    <p:sldId id="367" r:id="rId107"/>
    <p:sldId id="4166" r:id="rId108"/>
    <p:sldId id="4167" r:id="rId109"/>
    <p:sldId id="4168" r:id="rId110"/>
    <p:sldId id="4169" r:id="rId111"/>
    <p:sldId id="4170" r:id="rId112"/>
    <p:sldId id="4171" r:id="rId113"/>
    <p:sldId id="4172" r:id="rId114"/>
    <p:sldId id="4173" r:id="rId115"/>
    <p:sldId id="4174" r:id="rId116"/>
    <p:sldId id="4175" r:id="rId117"/>
    <p:sldId id="4176" r:id="rId118"/>
    <p:sldId id="4177" r:id="rId119"/>
    <p:sldId id="5463" r:id="rId120"/>
    <p:sldId id="4179" r:id="rId121"/>
    <p:sldId id="4180" r:id="rId122"/>
    <p:sldId id="329" r:id="rId123"/>
    <p:sldId id="327" r:id="rId124"/>
    <p:sldId id="4181" r:id="rId125"/>
    <p:sldId id="4182" r:id="rId126"/>
    <p:sldId id="4183" r:id="rId127"/>
    <p:sldId id="4184" r:id="rId128"/>
    <p:sldId id="4185" r:id="rId129"/>
    <p:sldId id="328" r:id="rId130"/>
    <p:sldId id="325" r:id="rId131"/>
    <p:sldId id="4186" r:id="rId132"/>
    <p:sldId id="4187" r:id="rId133"/>
    <p:sldId id="326" r:id="rId134"/>
    <p:sldId id="4188" r:id="rId135"/>
    <p:sldId id="4189" r:id="rId136"/>
    <p:sldId id="4190" r:id="rId137"/>
    <p:sldId id="4191" r:id="rId138"/>
    <p:sldId id="4192" r:id="rId139"/>
    <p:sldId id="343" r:id="rId140"/>
    <p:sldId id="4193" r:id="rId141"/>
    <p:sldId id="5460" r:id="rId142"/>
    <p:sldId id="331" r:id="rId143"/>
    <p:sldId id="332" r:id="rId144"/>
    <p:sldId id="333" r:id="rId145"/>
    <p:sldId id="4195" r:id="rId146"/>
    <p:sldId id="341" r:id="rId147"/>
    <p:sldId id="4196" r:id="rId148"/>
    <p:sldId id="4197" r:id="rId149"/>
    <p:sldId id="4198" r:id="rId150"/>
    <p:sldId id="4199" r:id="rId151"/>
    <p:sldId id="342" r:id="rId152"/>
    <p:sldId id="4200" r:id="rId153"/>
    <p:sldId id="346" r:id="rId154"/>
    <p:sldId id="4201" r:id="rId155"/>
    <p:sldId id="4202" r:id="rId156"/>
    <p:sldId id="348" r:id="rId157"/>
    <p:sldId id="4203" r:id="rId158"/>
    <p:sldId id="4204" r:id="rId159"/>
    <p:sldId id="4205" r:id="rId160"/>
    <p:sldId id="4206" r:id="rId161"/>
    <p:sldId id="4207" r:id="rId162"/>
    <p:sldId id="350" r:id="rId163"/>
    <p:sldId id="4208" r:id="rId164"/>
    <p:sldId id="4209" r:id="rId165"/>
    <p:sldId id="4210" r:id="rId166"/>
    <p:sldId id="351" r:id="rId167"/>
    <p:sldId id="4211" r:id="rId168"/>
    <p:sldId id="4212" r:id="rId169"/>
    <p:sldId id="4213" r:id="rId170"/>
    <p:sldId id="4214" r:id="rId171"/>
    <p:sldId id="4215" r:id="rId172"/>
    <p:sldId id="335" r:id="rId173"/>
    <p:sldId id="336" r:id="rId174"/>
    <p:sldId id="334" r:id="rId175"/>
    <p:sldId id="337" r:id="rId176"/>
    <p:sldId id="5458" r:id="rId177"/>
    <p:sldId id="5459" r:id="rId178"/>
    <p:sldId id="4216" r:id="rId179"/>
    <p:sldId id="5461" r:id="rId180"/>
    <p:sldId id="4217" r:id="rId181"/>
    <p:sldId id="4218" r:id="rId182"/>
    <p:sldId id="406" r:id="rId183"/>
    <p:sldId id="4030" r:id="rId184"/>
    <p:sldId id="408" r:id="rId185"/>
    <p:sldId id="409" r:id="rId186"/>
    <p:sldId id="410" r:id="rId187"/>
    <p:sldId id="411" r:id="rId188"/>
    <p:sldId id="412" r:id="rId189"/>
    <p:sldId id="413" r:id="rId190"/>
    <p:sldId id="414" r:id="rId191"/>
    <p:sldId id="415" r:id="rId192"/>
    <p:sldId id="416" r:id="rId193"/>
    <p:sldId id="417" r:id="rId194"/>
    <p:sldId id="4219" r:id="rId195"/>
    <p:sldId id="4892" r:id="rId196"/>
    <p:sldId id="4893" r:id="rId197"/>
    <p:sldId id="4894" r:id="rId198"/>
    <p:sldId id="4253" r:id="rId199"/>
    <p:sldId id="4254" r:id="rId200"/>
    <p:sldId id="4255" r:id="rId201"/>
    <p:sldId id="4256" r:id="rId202"/>
    <p:sldId id="370" r:id="rId203"/>
    <p:sldId id="4715" r:id="rId204"/>
    <p:sldId id="4714" r:id="rId205"/>
    <p:sldId id="4712" r:id="rId206"/>
    <p:sldId id="4713" r:id="rId207"/>
    <p:sldId id="4716" r:id="rId208"/>
    <p:sldId id="4711" r:id="rId209"/>
    <p:sldId id="427" r:id="rId210"/>
    <p:sldId id="4031" r:id="rId21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lvl9pPr>
  </p:defaultTextStyle>
  <p:extLst>
    <p:ext uri="{521415D9-36F7-43E2-AB2F-B90AF26B5E84}">
      <p14:sectionLst xmlns:p14="http://schemas.microsoft.com/office/powerpoint/2010/main">
        <p14:section name="Overview" id="{4B374E3B-BCB3-EB4C-BB0E-1953D14AF9DA}">
          <p14:sldIdLst>
            <p14:sldId id="256"/>
            <p14:sldId id="257"/>
            <p14:sldId id="258"/>
            <p14:sldId id="259"/>
            <p14:sldId id="260"/>
            <p14:sldId id="261"/>
            <p14:sldId id="262"/>
            <p14:sldId id="263"/>
            <p14:sldId id="264"/>
            <p14:sldId id="4159"/>
            <p14:sldId id="4884"/>
            <p14:sldId id="4885"/>
            <p14:sldId id="268"/>
            <p14:sldId id="269"/>
            <p14:sldId id="270"/>
            <p14:sldId id="4895"/>
            <p14:sldId id="4882"/>
            <p14:sldId id="5462"/>
            <p14:sldId id="274"/>
            <p14:sldId id="275"/>
          </p14:sldIdLst>
        </p14:section>
        <p14:section name="Introduction" id="{84FB1F1A-8876-444A-9BB9-8B1104C9FE88}">
          <p14:sldIdLst>
            <p14:sldId id="276"/>
            <p14:sldId id="4887"/>
            <p14:sldId id="4888"/>
            <p14:sldId id="4889"/>
            <p14:sldId id="280"/>
            <p14:sldId id="281"/>
            <p14:sldId id="282"/>
            <p14:sldId id="283"/>
            <p14:sldId id="4890"/>
            <p14:sldId id="285"/>
            <p14:sldId id="286"/>
            <p14:sldId id="470"/>
            <p14:sldId id="1859"/>
            <p14:sldId id="395"/>
            <p14:sldId id="289"/>
            <p14:sldId id="290"/>
            <p14:sldId id="291"/>
            <p14:sldId id="292"/>
            <p14:sldId id="293"/>
            <p14:sldId id="294"/>
            <p14:sldId id="295"/>
            <p14:sldId id="296"/>
            <p14:sldId id="297"/>
            <p14:sldId id="298"/>
            <p14:sldId id="299"/>
            <p14:sldId id="396"/>
            <p14:sldId id="301"/>
            <p14:sldId id="302"/>
            <p14:sldId id="303"/>
            <p14:sldId id="304"/>
            <p14:sldId id="305"/>
            <p14:sldId id="4891"/>
            <p14:sldId id="844"/>
            <p14:sldId id="308"/>
            <p14:sldId id="2422"/>
            <p14:sldId id="2423"/>
            <p14:sldId id="397"/>
            <p14:sldId id="360"/>
            <p14:sldId id="361"/>
            <p14:sldId id="363"/>
            <p14:sldId id="4221"/>
            <p14:sldId id="4222"/>
            <p14:sldId id="561"/>
            <p14:sldId id="365"/>
            <p14:sldId id="4223"/>
            <p14:sldId id="4224"/>
            <p14:sldId id="4225"/>
            <p14:sldId id="4226"/>
            <p14:sldId id="340"/>
            <p14:sldId id="4227"/>
            <p14:sldId id="4228"/>
            <p14:sldId id="4229"/>
            <p14:sldId id="4705"/>
            <p14:sldId id="4706"/>
            <p14:sldId id="4883"/>
            <p14:sldId id="4709"/>
            <p14:sldId id="4707"/>
          </p14:sldIdLst>
        </p14:section>
        <p14:section name="Sermon" id="{0A1D1F6A-4443-0747-B268-C7A49DDE2A13}">
          <p14:sldIdLst>
            <p14:sldId id="4886"/>
            <p14:sldId id="4161"/>
            <p14:sldId id="4162"/>
            <p14:sldId id="4163"/>
            <p14:sldId id="4164"/>
            <p14:sldId id="367"/>
            <p14:sldId id="4166"/>
            <p14:sldId id="4167"/>
            <p14:sldId id="4168"/>
            <p14:sldId id="4169"/>
            <p14:sldId id="4170"/>
            <p14:sldId id="4171"/>
            <p14:sldId id="4172"/>
            <p14:sldId id="4173"/>
            <p14:sldId id="4174"/>
            <p14:sldId id="4175"/>
            <p14:sldId id="4176"/>
            <p14:sldId id="4177"/>
            <p14:sldId id="5463"/>
          </p14:sldIdLst>
        </p14:section>
        <p14:section name="Chapters" id="{8A837C35-2E69-CE44-9CEE-6435DE5CA6F2}">
          <p14:sldIdLst>
            <p14:sldId id="4179"/>
            <p14:sldId id="4180"/>
            <p14:sldId id="329"/>
            <p14:sldId id="327"/>
            <p14:sldId id="4181"/>
            <p14:sldId id="4182"/>
            <p14:sldId id="4183"/>
            <p14:sldId id="4184"/>
            <p14:sldId id="4185"/>
            <p14:sldId id="328"/>
            <p14:sldId id="325"/>
            <p14:sldId id="4186"/>
            <p14:sldId id="4187"/>
            <p14:sldId id="326"/>
            <p14:sldId id="4188"/>
            <p14:sldId id="4189"/>
            <p14:sldId id="4190"/>
            <p14:sldId id="4191"/>
            <p14:sldId id="4192"/>
            <p14:sldId id="343"/>
            <p14:sldId id="4193"/>
            <p14:sldId id="5460"/>
            <p14:sldId id="331"/>
            <p14:sldId id="332"/>
            <p14:sldId id="333"/>
            <p14:sldId id="4195"/>
            <p14:sldId id="341"/>
            <p14:sldId id="4196"/>
            <p14:sldId id="4197"/>
            <p14:sldId id="4198"/>
            <p14:sldId id="4199"/>
            <p14:sldId id="342"/>
            <p14:sldId id="4200"/>
            <p14:sldId id="346"/>
            <p14:sldId id="4201"/>
            <p14:sldId id="4202"/>
            <p14:sldId id="348"/>
            <p14:sldId id="4203"/>
            <p14:sldId id="4204"/>
            <p14:sldId id="4205"/>
            <p14:sldId id="4206"/>
            <p14:sldId id="4207"/>
            <p14:sldId id="350"/>
            <p14:sldId id="4208"/>
            <p14:sldId id="4209"/>
            <p14:sldId id="4210"/>
            <p14:sldId id="351"/>
            <p14:sldId id="4211"/>
            <p14:sldId id="4212"/>
            <p14:sldId id="4213"/>
            <p14:sldId id="4214"/>
            <p14:sldId id="4215"/>
            <p14:sldId id="335"/>
            <p14:sldId id="336"/>
            <p14:sldId id="334"/>
            <p14:sldId id="337"/>
            <p14:sldId id="5458"/>
            <p14:sldId id="5459"/>
          </p14:sldIdLst>
        </p14:section>
        <p14:section name="Conclusion" id="{A9E4788E-BAD5-104E-BFB7-BF1E232EEF89}">
          <p14:sldIdLst>
            <p14:sldId id="4216"/>
            <p14:sldId id="5461"/>
            <p14:sldId id="4217"/>
            <p14:sldId id="4218"/>
            <p14:sldId id="406"/>
            <p14:sldId id="4030"/>
          </p14:sldIdLst>
        </p14:section>
        <p14:section name="Supplements" id="{0D0A21BE-5B94-EF4F-8B8F-E3CB06084303}">
          <p14:sldIdLst>
            <p14:sldId id="408"/>
            <p14:sldId id="409"/>
            <p14:sldId id="410"/>
            <p14:sldId id="411"/>
            <p14:sldId id="412"/>
            <p14:sldId id="413"/>
            <p14:sldId id="414"/>
            <p14:sldId id="415"/>
            <p14:sldId id="416"/>
            <p14:sldId id="417"/>
            <p14:sldId id="4219"/>
            <p14:sldId id="4892"/>
            <p14:sldId id="4893"/>
            <p14:sldId id="4894"/>
            <p14:sldId id="4253"/>
            <p14:sldId id="4254"/>
            <p14:sldId id="4255"/>
            <p14:sldId id="4256"/>
            <p14:sldId id="370"/>
            <p14:sldId id="4715"/>
            <p14:sldId id="4714"/>
            <p14:sldId id="4712"/>
            <p14:sldId id="4713"/>
            <p14:sldId id="4716"/>
            <p14:sldId id="4711"/>
            <p14:sldId id="427"/>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3300"/>
        </a:fontRef>
        <a:srgbClr val="003300"/>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DAE3D3"/>
          </a:solidFill>
        </a:fill>
      </a:tcStyle>
    </a:wholeTbl>
    <a:band2H>
      <a:tcTxStyle/>
      <a:tcStyle>
        <a:tcBdr/>
        <a:fill>
          <a:solidFill>
            <a:srgbClr val="EDF1EA"/>
          </a:solidFill>
        </a:fill>
      </a:tcStyle>
    </a:band2H>
    <a:firstCol>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1"/>
          </a:solidFill>
        </a:fill>
      </a:tcStyle>
    </a:firstCol>
    <a:la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381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1"/>
          </a:solidFill>
        </a:fill>
      </a:tcStyle>
    </a:lastRow>
    <a:fir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381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1"/>
          </a:solidFill>
        </a:fill>
      </a:tcStyle>
    </a:firstRow>
  </a:tblStyle>
  <a:tblStyle styleId="{C7B018BB-80A7-4F77-B60F-C8B233D01FF8}" styleName="">
    <a:tblBg/>
    <a:wholeTbl>
      <a:tcTxStyle b="off" i="off">
        <a:fontRef idx="major">
          <a:srgbClr val="003300"/>
        </a:fontRef>
        <a:srgbClr val="003300"/>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FCFDFA"/>
          </a:solidFill>
        </a:fill>
      </a:tcStyle>
    </a:wholeTbl>
    <a:band2H>
      <a:tcTxStyle/>
      <a:tcStyle>
        <a:tcBdr/>
        <a:fill>
          <a:solidFill>
            <a:srgbClr val="FDFEFC"/>
          </a:solidFill>
        </a:fill>
      </a:tcStyle>
    </a:band2H>
    <a:firstCol>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3"/>
          </a:solidFill>
        </a:fill>
      </a:tcStyle>
    </a:firstCol>
    <a:la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381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3"/>
          </a:solidFill>
        </a:fill>
      </a:tcStyle>
    </a:lastRow>
    <a:fir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381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3"/>
          </a:solidFill>
        </a:fill>
      </a:tcStyle>
    </a:firstRow>
  </a:tblStyle>
  <a:tblStyle styleId="{EEE7283C-3CF3-47DC-8721-378D4A62B228}" styleName="">
    <a:tblBg/>
    <a:wholeTbl>
      <a:tcTxStyle b="off" i="off">
        <a:fontRef idx="major">
          <a:srgbClr val="003300"/>
        </a:fontRef>
        <a:srgbClr val="003300"/>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F6D1F6"/>
          </a:solidFill>
        </a:fill>
      </a:tcStyle>
    </a:wholeTbl>
    <a:band2H>
      <a:tcTxStyle/>
      <a:tcStyle>
        <a:tcBdr/>
        <a:fill>
          <a:solidFill>
            <a:srgbClr val="FAE9FA"/>
          </a:solidFill>
        </a:fill>
      </a:tcStyle>
    </a:band2H>
    <a:firstCol>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6"/>
          </a:solidFill>
        </a:fill>
      </a:tcStyle>
    </a:firstCol>
    <a:la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381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6"/>
          </a:solidFill>
        </a:fill>
      </a:tcStyle>
    </a:lastRow>
    <a:fir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381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chemeClr val="accent6"/>
          </a:solidFill>
        </a:fill>
      </a:tcStyle>
    </a:firstRow>
  </a:tblStyle>
  <a:tblStyle styleId="{CF821DB8-F4EB-4A41-A1BA-3FCAFE7338EE}" styleName="">
    <a:tblBg/>
    <a:wholeTbl>
      <a:tcTxStyle b="off" i="off">
        <a:fontRef idx="major">
          <a:srgbClr val="003300"/>
        </a:fontRef>
        <a:srgbClr val="0033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6"/>
          </a:solidFill>
        </a:fill>
      </a:tcStyle>
    </a:wholeTbl>
    <a:band2H>
      <a:tcTxStyle/>
      <a:tcStyle>
        <a:tcBdr/>
        <a:fill>
          <a:solidFill>
            <a:srgbClr val="F1F7E9"/>
          </a:solidFill>
        </a:fill>
      </a:tcStyle>
    </a:band2H>
    <a:firstCol>
      <a:tcTxStyle b="on" i="off">
        <a:fontRef idx="major">
          <a:srgbClr val="F1F7E9"/>
        </a:fontRef>
        <a:srgbClr val="F1F7E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3300"/>
        </a:fontRef>
        <a:srgbClr val="003300"/>
      </a:tcTxStyle>
      <a:tcStyle>
        <a:tcBdr>
          <a:left>
            <a:ln w="12700" cap="flat">
              <a:noFill/>
              <a:miter lim="400000"/>
            </a:ln>
          </a:left>
          <a:right>
            <a:ln w="12700" cap="flat">
              <a:noFill/>
              <a:miter lim="400000"/>
            </a:ln>
          </a:right>
          <a:top>
            <a:ln w="50800" cap="flat">
              <a:solidFill>
                <a:srgbClr val="003300"/>
              </a:solidFill>
              <a:prstDash val="solid"/>
              <a:round/>
            </a:ln>
          </a:top>
          <a:bottom>
            <a:ln w="25400" cap="flat">
              <a:solidFill>
                <a:srgbClr val="003300"/>
              </a:solidFill>
              <a:prstDash val="solid"/>
              <a:round/>
            </a:ln>
          </a:bottom>
          <a:insideH>
            <a:ln w="12700" cap="flat">
              <a:noFill/>
              <a:miter lim="400000"/>
            </a:ln>
          </a:insideH>
          <a:insideV>
            <a:ln w="12700" cap="flat">
              <a:noFill/>
              <a:miter lim="400000"/>
            </a:ln>
          </a:insideV>
        </a:tcBdr>
        <a:fill>
          <a:solidFill>
            <a:srgbClr val="F1F7E9"/>
          </a:solidFill>
        </a:fill>
      </a:tcStyle>
    </a:lastRow>
    <a:firstRow>
      <a:tcTxStyle b="on" i="off">
        <a:fontRef idx="major">
          <a:srgbClr val="F1F7E9"/>
        </a:fontRef>
        <a:srgbClr val="F1F7E9"/>
      </a:tcTxStyle>
      <a:tcStyle>
        <a:tcBdr>
          <a:left>
            <a:ln w="12700" cap="flat">
              <a:noFill/>
              <a:miter lim="400000"/>
            </a:ln>
          </a:left>
          <a:right>
            <a:ln w="12700" cap="flat">
              <a:noFill/>
              <a:miter lim="400000"/>
            </a:ln>
          </a:right>
          <a:top>
            <a:ln w="25400" cap="flat">
              <a:solidFill>
                <a:srgbClr val="003300"/>
              </a:solidFill>
              <a:prstDash val="solid"/>
              <a:round/>
            </a:ln>
          </a:top>
          <a:bottom>
            <a:ln w="25400" cap="flat">
              <a:solidFill>
                <a:srgbClr val="0033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3300"/>
        </a:fontRef>
        <a:srgbClr val="003300"/>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CACCCA"/>
          </a:solidFill>
        </a:fill>
      </a:tcStyle>
    </a:wholeTbl>
    <a:band2H>
      <a:tcTxStyle/>
      <a:tcStyle>
        <a:tcBdr/>
        <a:fill>
          <a:solidFill>
            <a:srgbClr val="E6E7E6"/>
          </a:solidFill>
        </a:fill>
      </a:tcStyle>
    </a:band2H>
    <a:firstCol>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003300"/>
          </a:solidFill>
        </a:fill>
      </a:tcStyle>
    </a:firstCol>
    <a:la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38100" cap="flat">
              <a:solidFill>
                <a:srgbClr val="F1F7E9"/>
              </a:solidFill>
              <a:prstDash val="solid"/>
              <a:round/>
            </a:ln>
          </a:top>
          <a:bottom>
            <a:ln w="127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003300"/>
          </a:solidFill>
        </a:fill>
      </a:tcStyle>
    </a:lastRow>
    <a:firstRow>
      <a:tcTxStyle b="on" i="off">
        <a:fontRef idx="major">
          <a:srgbClr val="F1F7E9"/>
        </a:fontRef>
        <a:srgbClr val="F1F7E9"/>
      </a:tcTxStyle>
      <a:tcStyle>
        <a:tcBdr>
          <a:left>
            <a:ln w="12700" cap="flat">
              <a:solidFill>
                <a:srgbClr val="F1F7E9"/>
              </a:solidFill>
              <a:prstDash val="solid"/>
              <a:round/>
            </a:ln>
          </a:left>
          <a:right>
            <a:ln w="12700" cap="flat">
              <a:solidFill>
                <a:srgbClr val="F1F7E9"/>
              </a:solidFill>
              <a:prstDash val="solid"/>
              <a:round/>
            </a:ln>
          </a:right>
          <a:top>
            <a:ln w="12700" cap="flat">
              <a:solidFill>
                <a:srgbClr val="F1F7E9"/>
              </a:solidFill>
              <a:prstDash val="solid"/>
              <a:round/>
            </a:ln>
          </a:top>
          <a:bottom>
            <a:ln w="38100" cap="flat">
              <a:solidFill>
                <a:srgbClr val="F1F7E9"/>
              </a:solidFill>
              <a:prstDash val="solid"/>
              <a:round/>
            </a:ln>
          </a:bottom>
          <a:insideH>
            <a:ln w="12700" cap="flat">
              <a:solidFill>
                <a:srgbClr val="F1F7E9"/>
              </a:solidFill>
              <a:prstDash val="solid"/>
              <a:round/>
            </a:ln>
          </a:insideH>
          <a:insideV>
            <a:ln w="12700" cap="flat">
              <a:solidFill>
                <a:srgbClr val="F1F7E9"/>
              </a:solidFill>
              <a:prstDash val="solid"/>
              <a:round/>
            </a:ln>
          </a:insideV>
        </a:tcBdr>
        <a:fill>
          <a:solidFill>
            <a:srgbClr val="003300"/>
          </a:solidFill>
        </a:fill>
      </a:tcStyle>
    </a:firstRow>
  </a:tblStyle>
  <a:tblStyle styleId="{2708684C-4D16-4618-839F-0558EEFCDFE6}" styleName="">
    <a:tblBg/>
    <a:wholeTbl>
      <a:tcTxStyle b="off" i="off">
        <a:fontRef idx="major">
          <a:srgbClr val="003300"/>
        </a:fontRef>
        <a:srgbClr val="003300"/>
      </a:tcTxStyle>
      <a:tcStyle>
        <a:tcBdr>
          <a:left>
            <a:ln w="12700" cap="flat">
              <a:solidFill>
                <a:srgbClr val="003300"/>
              </a:solidFill>
              <a:prstDash val="solid"/>
              <a:round/>
            </a:ln>
          </a:left>
          <a:right>
            <a:ln w="12700" cap="flat">
              <a:solidFill>
                <a:srgbClr val="003300"/>
              </a:solidFill>
              <a:prstDash val="solid"/>
              <a:round/>
            </a:ln>
          </a:right>
          <a:top>
            <a:ln w="12700" cap="flat">
              <a:solidFill>
                <a:srgbClr val="003300"/>
              </a:solidFill>
              <a:prstDash val="solid"/>
              <a:round/>
            </a:ln>
          </a:top>
          <a:bottom>
            <a:ln w="12700" cap="flat">
              <a:solidFill>
                <a:srgbClr val="003300"/>
              </a:solidFill>
              <a:prstDash val="solid"/>
              <a:round/>
            </a:ln>
          </a:bottom>
          <a:insideH>
            <a:ln w="12700" cap="flat">
              <a:solidFill>
                <a:srgbClr val="003300"/>
              </a:solidFill>
              <a:prstDash val="solid"/>
              <a:round/>
            </a:ln>
          </a:insideH>
          <a:insideV>
            <a:ln w="12700" cap="flat">
              <a:solidFill>
                <a:srgbClr val="003300"/>
              </a:solidFill>
              <a:prstDash val="solid"/>
              <a:round/>
            </a:ln>
          </a:insideV>
        </a:tcBdr>
        <a:fill>
          <a:solidFill>
            <a:srgbClr val="003300">
              <a:alpha val="20000"/>
            </a:srgbClr>
          </a:solidFill>
        </a:fill>
      </a:tcStyle>
    </a:wholeTbl>
    <a:band2H>
      <a:tcTxStyle/>
      <a:tcStyle>
        <a:tcBdr/>
        <a:fill>
          <a:solidFill>
            <a:srgbClr val="FFFFFF"/>
          </a:solidFill>
        </a:fill>
      </a:tcStyle>
    </a:band2H>
    <a:firstCol>
      <a:tcTxStyle b="on" i="off">
        <a:fontRef idx="major">
          <a:srgbClr val="003300"/>
        </a:fontRef>
        <a:srgbClr val="003300"/>
      </a:tcTxStyle>
      <a:tcStyle>
        <a:tcBdr>
          <a:left>
            <a:ln w="12700" cap="flat">
              <a:solidFill>
                <a:srgbClr val="003300"/>
              </a:solidFill>
              <a:prstDash val="solid"/>
              <a:round/>
            </a:ln>
          </a:left>
          <a:right>
            <a:ln w="12700" cap="flat">
              <a:solidFill>
                <a:srgbClr val="003300"/>
              </a:solidFill>
              <a:prstDash val="solid"/>
              <a:round/>
            </a:ln>
          </a:right>
          <a:top>
            <a:ln w="12700" cap="flat">
              <a:solidFill>
                <a:srgbClr val="003300"/>
              </a:solidFill>
              <a:prstDash val="solid"/>
              <a:round/>
            </a:ln>
          </a:top>
          <a:bottom>
            <a:ln w="12700" cap="flat">
              <a:solidFill>
                <a:srgbClr val="003300"/>
              </a:solidFill>
              <a:prstDash val="solid"/>
              <a:round/>
            </a:ln>
          </a:bottom>
          <a:insideH>
            <a:ln w="12700" cap="flat">
              <a:solidFill>
                <a:srgbClr val="003300"/>
              </a:solidFill>
              <a:prstDash val="solid"/>
              <a:round/>
            </a:ln>
          </a:insideH>
          <a:insideV>
            <a:ln w="12700" cap="flat">
              <a:solidFill>
                <a:srgbClr val="003300"/>
              </a:solidFill>
              <a:prstDash val="solid"/>
              <a:round/>
            </a:ln>
          </a:insideV>
        </a:tcBdr>
        <a:fill>
          <a:solidFill>
            <a:srgbClr val="003300">
              <a:alpha val="20000"/>
            </a:srgbClr>
          </a:solidFill>
        </a:fill>
      </a:tcStyle>
    </a:firstCol>
    <a:lastRow>
      <a:tcTxStyle b="on" i="off">
        <a:fontRef idx="major">
          <a:srgbClr val="003300"/>
        </a:fontRef>
        <a:srgbClr val="003300"/>
      </a:tcTxStyle>
      <a:tcStyle>
        <a:tcBdr>
          <a:left>
            <a:ln w="12700" cap="flat">
              <a:solidFill>
                <a:srgbClr val="003300"/>
              </a:solidFill>
              <a:prstDash val="solid"/>
              <a:round/>
            </a:ln>
          </a:left>
          <a:right>
            <a:ln w="12700" cap="flat">
              <a:solidFill>
                <a:srgbClr val="003300"/>
              </a:solidFill>
              <a:prstDash val="solid"/>
              <a:round/>
            </a:ln>
          </a:right>
          <a:top>
            <a:ln w="50800" cap="flat">
              <a:solidFill>
                <a:srgbClr val="003300"/>
              </a:solidFill>
              <a:prstDash val="solid"/>
              <a:round/>
            </a:ln>
          </a:top>
          <a:bottom>
            <a:ln w="12700" cap="flat">
              <a:solidFill>
                <a:srgbClr val="003300"/>
              </a:solidFill>
              <a:prstDash val="solid"/>
              <a:round/>
            </a:ln>
          </a:bottom>
          <a:insideH>
            <a:ln w="12700" cap="flat">
              <a:solidFill>
                <a:srgbClr val="003300"/>
              </a:solidFill>
              <a:prstDash val="solid"/>
              <a:round/>
            </a:ln>
          </a:insideH>
          <a:insideV>
            <a:ln w="12700" cap="flat">
              <a:solidFill>
                <a:srgbClr val="003300"/>
              </a:solidFill>
              <a:prstDash val="solid"/>
              <a:round/>
            </a:ln>
          </a:insideV>
        </a:tcBdr>
        <a:fill>
          <a:noFill/>
        </a:fill>
      </a:tcStyle>
    </a:lastRow>
    <a:firstRow>
      <a:tcTxStyle b="on" i="off">
        <a:fontRef idx="major">
          <a:srgbClr val="003300"/>
        </a:fontRef>
        <a:srgbClr val="003300"/>
      </a:tcTxStyle>
      <a:tcStyle>
        <a:tcBdr>
          <a:left>
            <a:ln w="12700" cap="flat">
              <a:solidFill>
                <a:srgbClr val="003300"/>
              </a:solidFill>
              <a:prstDash val="solid"/>
              <a:round/>
            </a:ln>
          </a:left>
          <a:right>
            <a:ln w="12700" cap="flat">
              <a:solidFill>
                <a:srgbClr val="003300"/>
              </a:solidFill>
              <a:prstDash val="solid"/>
              <a:round/>
            </a:ln>
          </a:right>
          <a:top>
            <a:ln w="12700" cap="flat">
              <a:solidFill>
                <a:srgbClr val="003300"/>
              </a:solidFill>
              <a:prstDash val="solid"/>
              <a:round/>
            </a:ln>
          </a:top>
          <a:bottom>
            <a:ln w="25400" cap="flat">
              <a:solidFill>
                <a:srgbClr val="003300"/>
              </a:solidFill>
              <a:prstDash val="solid"/>
              <a:round/>
            </a:ln>
          </a:bottom>
          <a:insideH>
            <a:ln w="12700" cap="flat">
              <a:solidFill>
                <a:srgbClr val="003300"/>
              </a:solidFill>
              <a:prstDash val="solid"/>
              <a:round/>
            </a:ln>
          </a:insideH>
          <a:insideV>
            <a:ln w="12700" cap="flat">
              <a:solidFill>
                <a:srgbClr val="0033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10" autoAdjust="0"/>
    <p:restoredTop sz="71718" autoAdjust="0"/>
  </p:normalViewPr>
  <p:slideViewPr>
    <p:cSldViewPr>
      <p:cViewPr>
        <p:scale>
          <a:sx n="75" d="100"/>
          <a:sy n="75" d="100"/>
        </p:scale>
        <p:origin x="712" y="904"/>
      </p:cViewPr>
      <p:guideLst>
        <p:guide orient="horz" pos="2160"/>
        <p:guide pos="2880"/>
      </p:guideLst>
    </p:cSldViewPr>
  </p:slid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59" Type="http://schemas.openxmlformats.org/officeDocument/2006/relationships/slide" Target="slides/slide135.xml"/><Relationship Id="rId170" Type="http://schemas.openxmlformats.org/officeDocument/2006/relationships/slide" Target="slides/slide146.xml"/><Relationship Id="rId191" Type="http://schemas.openxmlformats.org/officeDocument/2006/relationships/slide" Target="slides/slide167.xml"/><Relationship Id="rId205" Type="http://schemas.openxmlformats.org/officeDocument/2006/relationships/slide" Target="slides/slide181.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53" Type="http://schemas.openxmlformats.org/officeDocument/2006/relationships/slide" Target="slides/slide29.xml"/><Relationship Id="rId74" Type="http://schemas.openxmlformats.org/officeDocument/2006/relationships/slide" Target="slides/slide50.xml"/><Relationship Id="rId128" Type="http://schemas.openxmlformats.org/officeDocument/2006/relationships/slide" Target="slides/slide104.xml"/><Relationship Id="rId149" Type="http://schemas.openxmlformats.org/officeDocument/2006/relationships/slide" Target="slides/slide125.xml"/><Relationship Id="rId5" Type="http://schemas.openxmlformats.org/officeDocument/2006/relationships/slideMaster" Target="slideMasters/slideMaster5.xml"/><Relationship Id="rId95" Type="http://schemas.openxmlformats.org/officeDocument/2006/relationships/slide" Target="slides/slide71.xml"/><Relationship Id="rId160" Type="http://schemas.openxmlformats.org/officeDocument/2006/relationships/slide" Target="slides/slide136.xml"/><Relationship Id="rId181" Type="http://schemas.openxmlformats.org/officeDocument/2006/relationships/slide" Target="slides/slide157.xml"/><Relationship Id="rId216"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19.xml"/><Relationship Id="rId64" Type="http://schemas.openxmlformats.org/officeDocument/2006/relationships/slide" Target="slides/slide40.xml"/><Relationship Id="rId118" Type="http://schemas.openxmlformats.org/officeDocument/2006/relationships/slide" Target="slides/slide94.xml"/><Relationship Id="rId139" Type="http://schemas.openxmlformats.org/officeDocument/2006/relationships/slide" Target="slides/slide115.xml"/><Relationship Id="rId85" Type="http://schemas.openxmlformats.org/officeDocument/2006/relationships/slide" Target="slides/slide61.xml"/><Relationship Id="rId150" Type="http://schemas.openxmlformats.org/officeDocument/2006/relationships/slide" Target="slides/slide126.xml"/><Relationship Id="rId171" Type="http://schemas.openxmlformats.org/officeDocument/2006/relationships/slide" Target="slides/slide147.xml"/><Relationship Id="rId192" Type="http://schemas.openxmlformats.org/officeDocument/2006/relationships/slide" Target="slides/slide168.xml"/><Relationship Id="rId206" Type="http://schemas.openxmlformats.org/officeDocument/2006/relationships/slide" Target="slides/slide182.xml"/><Relationship Id="rId12" Type="http://schemas.openxmlformats.org/officeDocument/2006/relationships/slideMaster" Target="slideMasters/slideMaster12.xml"/><Relationship Id="rId33" Type="http://schemas.openxmlformats.org/officeDocument/2006/relationships/slide" Target="slides/slide9.xml"/><Relationship Id="rId108" Type="http://schemas.openxmlformats.org/officeDocument/2006/relationships/slide" Target="slides/slide84.xml"/><Relationship Id="rId129" Type="http://schemas.openxmlformats.org/officeDocument/2006/relationships/slide" Target="slides/slide105.xml"/><Relationship Id="rId54" Type="http://schemas.openxmlformats.org/officeDocument/2006/relationships/slide" Target="slides/slide30.xml"/><Relationship Id="rId75" Type="http://schemas.openxmlformats.org/officeDocument/2006/relationships/slide" Target="slides/slide51.xml"/><Relationship Id="rId96" Type="http://schemas.openxmlformats.org/officeDocument/2006/relationships/slide" Target="slides/slide72.xml"/><Relationship Id="rId140" Type="http://schemas.openxmlformats.org/officeDocument/2006/relationships/slide" Target="slides/slide116.xml"/><Relationship Id="rId161" Type="http://schemas.openxmlformats.org/officeDocument/2006/relationships/slide" Target="slides/slide137.xml"/><Relationship Id="rId182" Type="http://schemas.openxmlformats.org/officeDocument/2006/relationships/slide" Target="slides/slide15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5.xml"/><Relationship Id="rId44" Type="http://schemas.openxmlformats.org/officeDocument/2006/relationships/slide" Target="slides/slide20.xml"/><Relationship Id="rId65" Type="http://schemas.openxmlformats.org/officeDocument/2006/relationships/slide" Target="slides/slide41.xml"/><Relationship Id="rId86" Type="http://schemas.openxmlformats.org/officeDocument/2006/relationships/slide" Target="slides/slide62.xml"/><Relationship Id="rId130" Type="http://schemas.openxmlformats.org/officeDocument/2006/relationships/slide" Target="slides/slide106.xml"/><Relationship Id="rId151" Type="http://schemas.openxmlformats.org/officeDocument/2006/relationships/slide" Target="slides/slide127.xml"/><Relationship Id="rId172" Type="http://schemas.openxmlformats.org/officeDocument/2006/relationships/slide" Target="slides/slide148.xml"/><Relationship Id="rId193" Type="http://schemas.openxmlformats.org/officeDocument/2006/relationships/slide" Target="slides/slide169.xml"/><Relationship Id="rId207"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85.xml"/><Relationship Id="rId34" Type="http://schemas.openxmlformats.org/officeDocument/2006/relationships/slide" Target="slides/slide10.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20" Type="http://schemas.openxmlformats.org/officeDocument/2006/relationships/slide" Target="slides/slide96.xml"/><Relationship Id="rId141" Type="http://schemas.openxmlformats.org/officeDocument/2006/relationships/slide" Target="slides/slide117.xml"/><Relationship Id="rId7" Type="http://schemas.openxmlformats.org/officeDocument/2006/relationships/slideMaster" Target="slideMasters/slideMaster7.xml"/><Relationship Id="rId162" Type="http://schemas.openxmlformats.org/officeDocument/2006/relationships/slide" Target="slides/slide138.xml"/><Relationship Id="rId183" Type="http://schemas.openxmlformats.org/officeDocument/2006/relationships/slide" Target="slides/slide159.xml"/><Relationship Id="rId24" Type="http://schemas.openxmlformats.org/officeDocument/2006/relationships/slideMaster" Target="slideMasters/slideMaster24.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31" Type="http://schemas.openxmlformats.org/officeDocument/2006/relationships/slide" Target="slides/slide107.xml"/><Relationship Id="rId152" Type="http://schemas.openxmlformats.org/officeDocument/2006/relationships/slide" Target="slides/slide128.xml"/><Relationship Id="rId173" Type="http://schemas.openxmlformats.org/officeDocument/2006/relationships/slide" Target="slides/slide149.xml"/><Relationship Id="rId194" Type="http://schemas.openxmlformats.org/officeDocument/2006/relationships/slide" Target="slides/slide170.xml"/><Relationship Id="rId208" Type="http://schemas.openxmlformats.org/officeDocument/2006/relationships/slide" Target="slides/slide18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slide" Target="slides/slide139.xml"/><Relationship Id="rId184" Type="http://schemas.openxmlformats.org/officeDocument/2006/relationships/slide" Target="slides/slide160.xml"/><Relationship Id="rId189" Type="http://schemas.openxmlformats.org/officeDocument/2006/relationships/slide" Target="slides/slide165.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 Id="rId174" Type="http://schemas.openxmlformats.org/officeDocument/2006/relationships/slide" Target="slides/slide150.xml"/><Relationship Id="rId179" Type="http://schemas.openxmlformats.org/officeDocument/2006/relationships/slide" Target="slides/slide155.xml"/><Relationship Id="rId195" Type="http://schemas.openxmlformats.org/officeDocument/2006/relationships/slide" Target="slides/slide171.xml"/><Relationship Id="rId209" Type="http://schemas.openxmlformats.org/officeDocument/2006/relationships/slide" Target="slides/slide185.xml"/><Relationship Id="rId190" Type="http://schemas.openxmlformats.org/officeDocument/2006/relationships/slide" Target="slides/slide166.xml"/><Relationship Id="rId204" Type="http://schemas.openxmlformats.org/officeDocument/2006/relationships/slide" Target="slides/slide180.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48" Type="http://schemas.openxmlformats.org/officeDocument/2006/relationships/slide" Target="slides/slide124.xml"/><Relationship Id="rId164" Type="http://schemas.openxmlformats.org/officeDocument/2006/relationships/slide" Target="slides/slide140.xml"/><Relationship Id="rId169" Type="http://schemas.openxmlformats.org/officeDocument/2006/relationships/slide" Target="slides/slide145.xml"/><Relationship Id="rId185" Type="http://schemas.openxmlformats.org/officeDocument/2006/relationships/slide" Target="slides/slide1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6.xml"/><Relationship Id="rId210" Type="http://schemas.openxmlformats.org/officeDocument/2006/relationships/slide" Target="slides/slide186.xml"/><Relationship Id="rId215" Type="http://schemas.openxmlformats.org/officeDocument/2006/relationships/theme" Target="theme/theme1.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slide" Target="slides/slide130.xml"/><Relationship Id="rId175" Type="http://schemas.openxmlformats.org/officeDocument/2006/relationships/slide" Target="slides/slide151.xml"/><Relationship Id="rId196" Type="http://schemas.openxmlformats.org/officeDocument/2006/relationships/slide" Target="slides/slide172.xml"/><Relationship Id="rId200" Type="http://schemas.openxmlformats.org/officeDocument/2006/relationships/slide" Target="slides/slide176.xml"/><Relationship Id="rId16" Type="http://schemas.openxmlformats.org/officeDocument/2006/relationships/slideMaster" Target="slideMasters/slideMaster16.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slide" Target="slides/slide120.xml"/><Relationship Id="rId90" Type="http://schemas.openxmlformats.org/officeDocument/2006/relationships/slide" Target="slides/slide66.xml"/><Relationship Id="rId165" Type="http://schemas.openxmlformats.org/officeDocument/2006/relationships/slide" Target="slides/slide141.xml"/><Relationship Id="rId186" Type="http://schemas.openxmlformats.org/officeDocument/2006/relationships/slide" Target="slides/slide162.xml"/><Relationship Id="rId211" Type="http://schemas.openxmlformats.org/officeDocument/2006/relationships/slide" Target="slides/slide187.xml"/><Relationship Id="rId27" Type="http://schemas.openxmlformats.org/officeDocument/2006/relationships/slide" Target="slides/slide3.xml"/><Relationship Id="rId48" Type="http://schemas.openxmlformats.org/officeDocument/2006/relationships/slide" Target="slides/slide24.xml"/><Relationship Id="rId69" Type="http://schemas.openxmlformats.org/officeDocument/2006/relationships/slide" Target="slides/slide45.xml"/><Relationship Id="rId113" Type="http://schemas.openxmlformats.org/officeDocument/2006/relationships/slide" Target="slides/slide89.xml"/><Relationship Id="rId134" Type="http://schemas.openxmlformats.org/officeDocument/2006/relationships/slide" Target="slides/slide110.xml"/><Relationship Id="rId80" Type="http://schemas.openxmlformats.org/officeDocument/2006/relationships/slide" Target="slides/slide56.xml"/><Relationship Id="rId155" Type="http://schemas.openxmlformats.org/officeDocument/2006/relationships/slide" Target="slides/slide131.xml"/><Relationship Id="rId176" Type="http://schemas.openxmlformats.org/officeDocument/2006/relationships/slide" Target="slides/slide152.xml"/><Relationship Id="rId197" Type="http://schemas.openxmlformats.org/officeDocument/2006/relationships/slide" Target="slides/slide173.xml"/><Relationship Id="rId201" Type="http://schemas.openxmlformats.org/officeDocument/2006/relationships/slide" Target="slides/slide177.xml"/><Relationship Id="rId17" Type="http://schemas.openxmlformats.org/officeDocument/2006/relationships/slideMaster" Target="slideMasters/slideMaster17.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24" Type="http://schemas.openxmlformats.org/officeDocument/2006/relationships/slide" Target="slides/slide100.xml"/><Relationship Id="rId70" Type="http://schemas.openxmlformats.org/officeDocument/2006/relationships/slide" Target="slides/slide46.xml"/><Relationship Id="rId91" Type="http://schemas.openxmlformats.org/officeDocument/2006/relationships/slide" Target="slides/slide67.xml"/><Relationship Id="rId145" Type="http://schemas.openxmlformats.org/officeDocument/2006/relationships/slide" Target="slides/slide121.xml"/><Relationship Id="rId166" Type="http://schemas.openxmlformats.org/officeDocument/2006/relationships/slide" Target="slides/slide142.xml"/><Relationship Id="rId187" Type="http://schemas.openxmlformats.org/officeDocument/2006/relationships/slide" Target="slides/slide163.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60" Type="http://schemas.openxmlformats.org/officeDocument/2006/relationships/slide" Target="slides/slide36.xml"/><Relationship Id="rId81" Type="http://schemas.openxmlformats.org/officeDocument/2006/relationships/slide" Target="slides/slide57.xml"/><Relationship Id="rId135" Type="http://schemas.openxmlformats.org/officeDocument/2006/relationships/slide" Target="slides/slide111.xml"/><Relationship Id="rId156" Type="http://schemas.openxmlformats.org/officeDocument/2006/relationships/slide" Target="slides/slide132.xml"/><Relationship Id="rId177" Type="http://schemas.openxmlformats.org/officeDocument/2006/relationships/slide" Target="slides/slide153.xml"/><Relationship Id="rId198" Type="http://schemas.openxmlformats.org/officeDocument/2006/relationships/slide" Target="slides/slide174.xml"/><Relationship Id="rId202"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 Target="slides/slide15.xml"/><Relationship Id="rId50" Type="http://schemas.openxmlformats.org/officeDocument/2006/relationships/slide" Target="slides/slide26.xml"/><Relationship Id="rId104" Type="http://schemas.openxmlformats.org/officeDocument/2006/relationships/slide" Target="slides/slide80.xml"/><Relationship Id="rId125" Type="http://schemas.openxmlformats.org/officeDocument/2006/relationships/slide" Target="slides/slide101.xml"/><Relationship Id="rId146" Type="http://schemas.openxmlformats.org/officeDocument/2006/relationships/slide" Target="slides/slide122.xml"/><Relationship Id="rId167" Type="http://schemas.openxmlformats.org/officeDocument/2006/relationships/slide" Target="slides/slide143.xml"/><Relationship Id="rId188" Type="http://schemas.openxmlformats.org/officeDocument/2006/relationships/slide" Target="slides/slide164.xml"/><Relationship Id="rId71" Type="http://schemas.openxmlformats.org/officeDocument/2006/relationships/slide" Target="slides/slide47.xml"/><Relationship Id="rId92" Type="http://schemas.openxmlformats.org/officeDocument/2006/relationships/slide" Target="slides/slide68.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5.xml"/><Relationship Id="rId40" Type="http://schemas.openxmlformats.org/officeDocument/2006/relationships/slide" Target="slides/slide16.xml"/><Relationship Id="rId115" Type="http://schemas.openxmlformats.org/officeDocument/2006/relationships/slide" Target="slides/slide91.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slide" Target="slides/slide154.xml"/><Relationship Id="rId61" Type="http://schemas.openxmlformats.org/officeDocument/2006/relationships/slide" Target="slides/slide37.xml"/><Relationship Id="rId82" Type="http://schemas.openxmlformats.org/officeDocument/2006/relationships/slide" Target="slides/slide58.xml"/><Relationship Id="rId199" Type="http://schemas.openxmlformats.org/officeDocument/2006/relationships/slide" Target="slides/slide175.xml"/><Relationship Id="rId203"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72" name="Shape 2372"/>
          <p:cNvSpPr>
            <a:spLocks noGrp="1" noRot="1" noChangeAspect="1"/>
          </p:cNvSpPr>
          <p:nvPr>
            <p:ph type="sldImg"/>
          </p:nvPr>
        </p:nvSpPr>
        <p:spPr>
          <a:xfrm>
            <a:off x="1143000" y="685800"/>
            <a:ext cx="4572000" cy="3429000"/>
          </a:xfrm>
          <a:prstGeom prst="rect">
            <a:avLst/>
          </a:prstGeom>
        </p:spPr>
        <p:txBody>
          <a:bodyPr/>
          <a:lstStyle/>
          <a:p>
            <a:endParaRPr/>
          </a:p>
        </p:txBody>
      </p:sp>
      <p:sp>
        <p:nvSpPr>
          <p:cNvPr id="2373" name="Shape 237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Times New Roman"/>
      </a:defRPr>
    </a:lvl1pPr>
    <a:lvl2pPr indent="228600" latinLnBrk="0">
      <a:spcBef>
        <a:spcPts val="400"/>
      </a:spcBef>
      <a:defRPr sz="1200">
        <a:latin typeface="+mj-lt"/>
        <a:ea typeface="+mj-ea"/>
        <a:cs typeface="+mj-cs"/>
        <a:sym typeface="Times New Roman"/>
      </a:defRPr>
    </a:lvl2pPr>
    <a:lvl3pPr indent="457200" latinLnBrk="0">
      <a:spcBef>
        <a:spcPts val="400"/>
      </a:spcBef>
      <a:defRPr sz="1200">
        <a:latin typeface="+mj-lt"/>
        <a:ea typeface="+mj-ea"/>
        <a:cs typeface="+mj-cs"/>
        <a:sym typeface="Times New Roman"/>
      </a:defRPr>
    </a:lvl3pPr>
    <a:lvl4pPr indent="685800" latinLnBrk="0">
      <a:spcBef>
        <a:spcPts val="400"/>
      </a:spcBef>
      <a:defRPr sz="1200">
        <a:latin typeface="+mj-lt"/>
        <a:ea typeface="+mj-ea"/>
        <a:cs typeface="+mj-cs"/>
        <a:sym typeface="Times New Roman"/>
      </a:defRPr>
    </a:lvl4pPr>
    <a:lvl5pPr indent="914400" latinLnBrk="0">
      <a:spcBef>
        <a:spcPts val="400"/>
      </a:spcBef>
      <a:defRPr sz="1200">
        <a:latin typeface="+mj-lt"/>
        <a:ea typeface="+mj-ea"/>
        <a:cs typeface="+mj-cs"/>
        <a:sym typeface="Times New Roman"/>
      </a:defRPr>
    </a:lvl5pPr>
    <a:lvl6pPr indent="1143000" latinLnBrk="0">
      <a:spcBef>
        <a:spcPts val="400"/>
      </a:spcBef>
      <a:defRPr sz="1200">
        <a:latin typeface="+mj-lt"/>
        <a:ea typeface="+mj-ea"/>
        <a:cs typeface="+mj-cs"/>
        <a:sym typeface="Times New Roman"/>
      </a:defRPr>
    </a:lvl6pPr>
    <a:lvl7pPr indent="1371600" latinLnBrk="0">
      <a:spcBef>
        <a:spcPts val="400"/>
      </a:spcBef>
      <a:defRPr sz="1200">
        <a:latin typeface="+mj-lt"/>
        <a:ea typeface="+mj-ea"/>
        <a:cs typeface="+mj-cs"/>
        <a:sym typeface="Times New Roman"/>
      </a:defRPr>
    </a:lvl7pPr>
    <a:lvl8pPr indent="1600200" latinLnBrk="0">
      <a:spcBef>
        <a:spcPts val="400"/>
      </a:spcBef>
      <a:defRPr sz="1200">
        <a:latin typeface="+mj-lt"/>
        <a:ea typeface="+mj-ea"/>
        <a:cs typeface="+mj-cs"/>
        <a:sym typeface="Times New Roman"/>
      </a:defRPr>
    </a:lvl8pPr>
    <a:lvl9pPr indent="1828800" latinLnBrk="0">
      <a:spcBef>
        <a:spcPts val="400"/>
      </a:spcBef>
      <a:defRPr sz="1200">
        <a:latin typeface="+mj-lt"/>
        <a:ea typeface="+mj-ea"/>
        <a:cs typeface="+mj-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en.wikipedia.org/wiki/Datis" TargetMode="External"/><Relationship Id="rId13" Type="http://schemas.openxmlformats.org/officeDocument/2006/relationships/hyperlink" Target="https://en.wikipedia.org/wiki/Ionian_Revolt" TargetMode="External"/><Relationship Id="rId18" Type="http://schemas.openxmlformats.org/officeDocument/2006/relationships/hyperlink" Target="https://en.wikipedia.org/wiki/Battle_of_Marathon#cite_note-3" TargetMode="External"/><Relationship Id="rId3" Type="http://schemas.openxmlformats.org/officeDocument/2006/relationships/hyperlink" Target="https://en.wikipedia.org/wiki/Greek_language" TargetMode="External"/><Relationship Id="rId21" Type="http://schemas.openxmlformats.org/officeDocument/2006/relationships/hyperlink" Target="https://en.wikipedia.org/wiki/Cyclades" TargetMode="External"/><Relationship Id="rId7" Type="http://schemas.openxmlformats.org/officeDocument/2006/relationships/hyperlink" Target="https://en.wikipedia.org/wiki/Achaemenid_Empire" TargetMode="External"/><Relationship Id="rId12" Type="http://schemas.openxmlformats.org/officeDocument/2006/relationships/hyperlink" Target="https://en.wikipedia.org/wiki/Greco-Persian_Wars" TargetMode="External"/><Relationship Id="rId17" Type="http://schemas.openxmlformats.org/officeDocument/2006/relationships/hyperlink" Target="https://en.wikipedia.org/wiki/Herodotus" TargetMode="External"/><Relationship Id="rId2" Type="http://schemas.openxmlformats.org/officeDocument/2006/relationships/slide" Target="../slides/slide41.xml"/><Relationship Id="rId16" Type="http://schemas.openxmlformats.org/officeDocument/2006/relationships/hyperlink" Target="https://en.wikipedia.org/wiki/Sardis" TargetMode="External"/><Relationship Id="rId20" Type="http://schemas.openxmlformats.org/officeDocument/2006/relationships/hyperlink" Target="https://en.wikipedia.org/wiki/Aegean_Sea" TargetMode="External"/><Relationship Id="rId1" Type="http://schemas.openxmlformats.org/officeDocument/2006/relationships/notesMaster" Target="../notesMasters/notesMaster1.xml"/><Relationship Id="rId6" Type="http://schemas.openxmlformats.org/officeDocument/2006/relationships/hyperlink" Target="https://en.wikipedia.org/wiki/Plataea" TargetMode="External"/><Relationship Id="rId11" Type="http://schemas.openxmlformats.org/officeDocument/2006/relationships/hyperlink" Target="https://en.wikipedia.org/wiki/Ancient_Greece" TargetMode="External"/><Relationship Id="rId5" Type="http://schemas.openxmlformats.org/officeDocument/2006/relationships/hyperlink" Target="https://en.wikipedia.org/wiki/History_of_Athens" TargetMode="External"/><Relationship Id="rId15" Type="http://schemas.openxmlformats.org/officeDocument/2006/relationships/hyperlink" Target="https://en.wikipedia.org/wiki/Ionia" TargetMode="External"/><Relationship Id="rId23" Type="http://schemas.openxmlformats.org/officeDocument/2006/relationships/hyperlink" Target="https://en.wikipedia.org/wiki/Marathon,_Greece" TargetMode="External"/><Relationship Id="rId10" Type="http://schemas.openxmlformats.org/officeDocument/2006/relationships/hyperlink" Target="https://en.wikipedia.org/wiki/Darius_I_of_Persia" TargetMode="External"/><Relationship Id="rId19" Type="http://schemas.openxmlformats.org/officeDocument/2006/relationships/hyperlink" Target="https://en.wikipedia.org/wiki/Battle_of_Lade" TargetMode="External"/><Relationship Id="rId4" Type="http://schemas.openxmlformats.org/officeDocument/2006/relationships/hyperlink" Target="https://en.wikipedia.org/wiki/First_Persian_invasion_of_Greece" TargetMode="External"/><Relationship Id="rId9" Type="http://schemas.openxmlformats.org/officeDocument/2006/relationships/hyperlink" Target="https://en.wikipedia.org/wiki/Artaphernes_(son_of_Artaphernes)" TargetMode="External"/><Relationship Id="rId14" Type="http://schemas.openxmlformats.org/officeDocument/2006/relationships/hyperlink" Target="https://en.wikipedia.org/wiki/Eretria" TargetMode="External"/><Relationship Id="rId22" Type="http://schemas.openxmlformats.org/officeDocument/2006/relationships/hyperlink" Target="https://en.wikipedia.org/wiki/Euboea"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n.wikipedia.org/wiki/Ancient_Egypt"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en.wikipedia.org/wiki/Second_Persian_invasion_of_Greece" TargetMode="External"/><Relationship Id="rId4" Type="http://schemas.openxmlformats.org/officeDocument/2006/relationships/hyperlink" Target="https://en.wikipedia.org/wiki/Xerxes_I"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wikipedia.org/wiki/Classical_Greece"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en.wikipedia.org/wiki/Pheidippides" TargetMode="External"/><Relationship Id="rId4" Type="http://schemas.openxmlformats.org/officeDocument/2006/relationships/hyperlink" Target="https://en.wikipedia.org/wiki/Marathon"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en.wikipedia.org/wiki/Leonidas_I" TargetMode="External"/><Relationship Id="rId13" Type="http://schemas.openxmlformats.org/officeDocument/2006/relationships/hyperlink" Target="https://en.wikipedia.org/wiki/Battle_of_Artemisium" TargetMode="External"/><Relationship Id="rId18" Type="http://schemas.openxmlformats.org/officeDocument/2006/relationships/hyperlink" Target="https://en.wikipedia.org/wiki/Themistocles" TargetMode="External"/><Relationship Id="rId26" Type="http://schemas.openxmlformats.org/officeDocument/2006/relationships/hyperlink" Target="https://en.wikipedia.org/wiki/Salamis_Island" TargetMode="External"/><Relationship Id="rId3" Type="http://schemas.openxmlformats.org/officeDocument/2006/relationships/hyperlink" Target="https://en.wikipedia.org/wiki/Help:IPA_for_English" TargetMode="External"/><Relationship Id="rId21" Type="http://schemas.openxmlformats.org/officeDocument/2006/relationships/hyperlink" Target="https://en.wikipedia.org/wiki/Last_stand" TargetMode="External"/><Relationship Id="rId7" Type="http://schemas.openxmlformats.org/officeDocument/2006/relationships/hyperlink" Target="https://en.wikipedia.org/wiki/City-state" TargetMode="External"/><Relationship Id="rId12" Type="http://schemas.openxmlformats.org/officeDocument/2006/relationships/hyperlink" Target="https://en.wikipedia.org/wiki/Second_Persian_invasion_of_Greece" TargetMode="External"/><Relationship Id="rId17" Type="http://schemas.openxmlformats.org/officeDocument/2006/relationships/hyperlink" Target="https://en.wikipedia.org/wiki/Battle_of_Marathon" TargetMode="External"/><Relationship Id="rId25" Type="http://schemas.openxmlformats.org/officeDocument/2006/relationships/hyperlink" Target="https://en.wikipedia.org/wiki/Thebes,_Greece" TargetMode="External"/><Relationship Id="rId2" Type="http://schemas.openxmlformats.org/officeDocument/2006/relationships/slide" Target="../slides/slide47.xml"/><Relationship Id="rId16" Type="http://schemas.openxmlformats.org/officeDocument/2006/relationships/hyperlink" Target="https://en.wikipedia.org/wiki/Classical_Athens" TargetMode="External"/><Relationship Id="rId20" Type="http://schemas.openxmlformats.org/officeDocument/2006/relationships/hyperlink" Target="https://en.wikipedia.org/wiki/Battle_of_Thermopylae#cite_note-9" TargetMode="External"/><Relationship Id="rId29" Type="http://schemas.openxmlformats.org/officeDocument/2006/relationships/hyperlink" Target="https://en.wikipedia.org/wiki/Mardonius" TargetMode="External"/><Relationship Id="rId1" Type="http://schemas.openxmlformats.org/officeDocument/2006/relationships/notesMaster" Target="../notesMasters/notesMaster1.xml"/><Relationship Id="rId6" Type="http://schemas.openxmlformats.org/officeDocument/2006/relationships/hyperlink" Target="https://en.wikipedia.org/wiki/Ancient_Greece" TargetMode="External"/><Relationship Id="rId11" Type="http://schemas.openxmlformats.org/officeDocument/2006/relationships/hyperlink" Target="https://en.wikipedia.org/wiki/Xerxes_I" TargetMode="External"/><Relationship Id="rId24" Type="http://schemas.openxmlformats.org/officeDocument/2006/relationships/hyperlink" Target="https://en.wikipedia.org/wiki/Thespiae" TargetMode="External"/><Relationship Id="rId5" Type="http://schemas.openxmlformats.org/officeDocument/2006/relationships/hyperlink" Target="https://en.wikipedia.org/wiki/Greek_language" TargetMode="External"/><Relationship Id="rId15" Type="http://schemas.openxmlformats.org/officeDocument/2006/relationships/hyperlink" Target="https://en.wikipedia.org/wiki/First_Persian_invasion_of_Greece" TargetMode="External"/><Relationship Id="rId23" Type="http://schemas.openxmlformats.org/officeDocument/2006/relationships/hyperlink" Target="https://en.wikipedia.org/wiki/Spartan_hoplite" TargetMode="External"/><Relationship Id="rId28" Type="http://schemas.openxmlformats.org/officeDocument/2006/relationships/hyperlink" Target="https://en.wikipedia.org/wiki/Battle_of_Salamis" TargetMode="External"/><Relationship Id="rId10" Type="http://schemas.openxmlformats.org/officeDocument/2006/relationships/hyperlink" Target="https://en.wikipedia.org/wiki/Achaemenid_Empire" TargetMode="External"/><Relationship Id="rId19" Type="http://schemas.openxmlformats.org/officeDocument/2006/relationships/hyperlink" Target="https://en.wikipedia.org/wiki/Battle_of_Thermopylae#cite_note-8" TargetMode="External"/><Relationship Id="rId31" Type="http://schemas.openxmlformats.org/officeDocument/2006/relationships/hyperlink" Target="https://en.wikipedia.org/wiki/Force_multiplier" TargetMode="External"/><Relationship Id="rId4" Type="http://schemas.openxmlformats.org/officeDocument/2006/relationships/hyperlink" Target="https://en.wikipedia.org/wiki/Help:Pronunciation_respelling_key" TargetMode="External"/><Relationship Id="rId9" Type="http://schemas.openxmlformats.org/officeDocument/2006/relationships/hyperlink" Target="https://en.wikipedia.org/wiki/Sparta" TargetMode="External"/><Relationship Id="rId14" Type="http://schemas.openxmlformats.org/officeDocument/2006/relationships/hyperlink" Target="https://en.wikipedia.org/wiki/Thermopylae" TargetMode="External"/><Relationship Id="rId22" Type="http://schemas.openxmlformats.org/officeDocument/2006/relationships/hyperlink" Target="https://en.wikipedia.org/wiki/Ephialtes_of_Trachis" TargetMode="External"/><Relationship Id="rId27" Type="http://schemas.openxmlformats.org/officeDocument/2006/relationships/hyperlink" Target="https://en.wikipedia.org/wiki/Boeotia" TargetMode="External"/><Relationship Id="rId30" Type="http://schemas.openxmlformats.org/officeDocument/2006/relationships/hyperlink" Target="https://en.wikipedia.org/wiki/Battle_of_Plataea"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To exterminate means to annihilate or destroy completely.</a:t>
            </a:r>
          </a:p>
          <a:p>
            <a:pPr eaLnBrk="1" hangingPunct="1"/>
            <a:r>
              <a:rPr lang="en-US" dirty="0">
                <a:latin typeface="Times New Roman" charset="0"/>
                <a:ea typeface="ＭＳ Ｐゴシック" charset="0"/>
                <a:cs typeface="ＭＳ Ｐゴシック" charset="0"/>
              </a:rPr>
              <a:t>In Esther we see a plan to wipe out the Jews ended up being stopped.</a:t>
            </a:r>
          </a:p>
        </p:txBody>
      </p:sp>
    </p:spTree>
    <p:extLst>
      <p:ext uri="{BB962C8B-B14F-4D97-AF65-F5344CB8AC3E}">
        <p14:creationId xmlns:p14="http://schemas.microsoft.com/office/powerpoint/2010/main" val="3639926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C3C217-F7A4-824E-943D-F1B474ACEE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turning point in the book is chapter 5. Before then, the situation keeps getting worse for the Jews, but the reversal begins in chapter 5 when the king responds favorably to Esther, leading to Haman’s downfall. </a:t>
            </a:r>
          </a:p>
        </p:txBody>
      </p:sp>
    </p:spTree>
    <p:extLst>
      <p:ext uri="{BB962C8B-B14F-4D97-AF65-F5344CB8AC3E}">
        <p14:creationId xmlns:p14="http://schemas.microsoft.com/office/powerpoint/2010/main" val="21914503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964FF3-8045-1946-BCAB-EE86919BEBB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sz="1200" kern="1200" dirty="0">
                <a:solidFill>
                  <a:schemeClr val="tx1"/>
                </a:solidFill>
                <a:effectLst/>
                <a:latin typeface="Arial"/>
                <a:ea typeface="+mn-ea"/>
                <a:cs typeface="Arial"/>
              </a:rPr>
              <a:t>God commands our wholehearted devotion as we face many obstacles while God fulfills his plan</a:t>
            </a:r>
            <a:r>
              <a:rPr lang="en-SG" sz="1200" kern="1200" dirty="0">
                <a:solidFill>
                  <a:schemeClr val="tx1"/>
                </a:solidFill>
                <a:effectLst/>
                <a:latin typeface="Arial"/>
                <a:ea typeface="+mn-ea"/>
                <a:cs typeface="Arial"/>
              </a:rPr>
              <a:t>.</a:t>
            </a:r>
          </a:p>
          <a:p>
            <a:r>
              <a:rPr lang="en-SG" dirty="0">
                <a:effectLst/>
                <a:latin typeface="Arial"/>
                <a:cs typeface="Arial"/>
              </a:rPr>
              <a:t>____________</a:t>
            </a:r>
          </a:p>
          <a:p>
            <a:r>
              <a:rPr lang="en-SG" dirty="0">
                <a:effectLst/>
                <a:latin typeface="Arial"/>
                <a:cs typeface="Arial"/>
              </a:rPr>
              <a:t>OS-17-Esther-18, 117, 121, 155</a:t>
            </a:r>
            <a:endParaRPr lang="en-US" dirty="0">
              <a:latin typeface="Arial"/>
              <a:cs typeface="Arial"/>
            </a:endParaRPr>
          </a:p>
        </p:txBody>
      </p:sp>
    </p:spTree>
    <p:extLst>
      <p:ext uri="{BB962C8B-B14F-4D97-AF65-F5344CB8AC3E}">
        <p14:creationId xmlns:p14="http://schemas.microsoft.com/office/powerpoint/2010/main" val="34709398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We are at war. The sad reality is that many of us do not realize it—so we are not committed to God as a result.</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Each of us is at a crossroads—thus our church is Crossroads International Church.</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Like the Jews in the story of Esther, right now we are attacked at home, at work, and a number of other arenas.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We are challenges whether we will take God’s road at the crossroads. Too often our problem is not that we don’t know which road is God’s road. Our issue is having the courage and commitment to do it.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Why should we be committed to God? </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mn-ea"/>
                <a:cs typeface="Arial"/>
              </a:rPr>
              <a:t>It’s easier to be committed to God’s plan when we know that it will ultimately succeed.</a:t>
            </a:r>
            <a:r>
              <a:rPr lang="en-SG" dirty="0">
                <a:effectLst/>
                <a:latin typeface="Arial"/>
                <a:cs typeface="Arial"/>
              </a:rPr>
              <a:t> </a:t>
            </a:r>
          </a:p>
          <a:p>
            <a:r>
              <a:rPr lang="en-SG" dirty="0">
                <a:effectLst/>
                <a:latin typeface="Arial"/>
                <a:cs typeface="Arial"/>
              </a:rPr>
              <a:t>____________</a:t>
            </a:r>
          </a:p>
          <a:p>
            <a:r>
              <a:rPr lang="en-SG" dirty="0">
                <a:effectLst/>
                <a:latin typeface="Arial"/>
                <a:cs typeface="Arial"/>
              </a:rPr>
              <a:t>OS-17-Esther-18, 117, 121, 155</a:t>
            </a:r>
            <a:endParaRPr lang="en-US" dirty="0">
              <a:latin typeface="Arial"/>
              <a:cs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54B08B-3E43-FF4A-AEBD-C677823B565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u="sng" kern="1200">
                <a:solidFill>
                  <a:schemeClr val="tx1"/>
                </a:solidFill>
                <a:effectLst/>
                <a:latin typeface="Arial"/>
                <a:ea typeface="+mn-ea"/>
                <a:cs typeface="Arial"/>
              </a:rPr>
              <a:t>Triumph</a:t>
            </a:r>
            <a:r>
              <a:rPr lang="en-US" sz="1200" kern="1200">
                <a:solidFill>
                  <a:schemeClr val="tx1"/>
                </a:solidFill>
                <a:effectLst/>
                <a:latin typeface="Arial"/>
                <a:ea typeface="+mn-ea"/>
                <a:cs typeface="Arial"/>
              </a:rPr>
              <a:t>: God reverted Haman's massacre plot on his own head via Mordecai and Esther to fulfill the Abrahamic Covenant (Esther 5–10).</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Mordecai overcame Haman as proof of God's faithfulness when we fear him (5:1–8:2).</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24821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BF8A9C-52A3-4C40-97A6-A0FEB9E086A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True, God is for us—but that doesn't mean it doesn't take courage on our part!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actually has 10 feasts in 10 chapters! Even today, eating food with someone is deemed a clear testimony of fellowship. Ironically, Esther has two meals with her adversary Haman, who thought he was being honored by the queen but was in reality walking into her trap to kill him. </a:t>
            </a:r>
          </a:p>
        </p:txBody>
      </p:sp>
    </p:spTree>
    <p:extLst>
      <p:ext uri="{BB962C8B-B14F-4D97-AF65-F5344CB8AC3E}">
        <p14:creationId xmlns:p14="http://schemas.microsoft.com/office/powerpoint/2010/main" val="14973052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Esther had not been summonded by the king for</a:t>
            </a:r>
            <a:r>
              <a:rPr lang="en-US" baseline="0">
                <a:latin typeface="Arial"/>
                <a:cs typeface="Arial"/>
              </a:rPr>
              <a:t> over a month, and to come into his presence without an invitation was actually risking her very life.</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925175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6028F5B-962F-F64A-B5D2-FD66F8EC7E2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I think it is telling here that a woman is set as an example of courage. Too</a:t>
            </a:r>
            <a:r>
              <a:rPr lang="en-US" baseline="0">
                <a:latin typeface="Arial"/>
                <a:ea typeface="ＭＳ Ｐゴシック" charset="0"/>
                <a:cs typeface="Arial"/>
              </a:rPr>
              <a:t> often it is the ladies who model courage before us men, even though God's plan is for the men to be the spiritual leaders.</a:t>
            </a:r>
            <a:endParaRPr lang="en-US">
              <a:latin typeface="Arial"/>
              <a:ea typeface="ＭＳ Ｐゴシック" charset="0"/>
              <a:cs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The king enthusiastically and curiously accepted Esther's boldness, yet Esther only invited him to a banquet to put him in the proper mood to grant her request (5:1-8).</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98270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DFB6CE-43F3-F147-97DA-D610D6CA01B5}"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Yet, when Haman leaves after the meal, Mordecai</a:t>
            </a:r>
            <a:r>
              <a:rPr lang="en-US" baseline="0">
                <a:latin typeface="Arial"/>
                <a:ea typeface="ＭＳ Ｐゴシック" charset="0"/>
                <a:cs typeface="Arial"/>
              </a:rPr>
              <a:t> refused to stand for Haman which motivated Haman to impale Mordecai.</a:t>
            </a:r>
          </a:p>
          <a:p>
            <a:pPr eaLnBrk="1" hangingPunct="1"/>
            <a:r>
              <a:rPr lang="en-US" sz="1200" kern="1200">
                <a:solidFill>
                  <a:schemeClr val="tx1"/>
                </a:solidFill>
                <a:effectLst/>
                <a:latin typeface="Arial"/>
                <a:ea typeface="+mn-ea"/>
                <a:cs typeface="Arial"/>
              </a:rPr>
              <a:t>So Haman arrogantly plotted to murder Mordecai on a 75-foot gallows as God's provision for his own death to protect the Jews (5:9-14).</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r>
              <a:rPr lang="en-US">
                <a:latin typeface="Arial"/>
                <a:ea typeface="ＭＳ Ｐゴシック" charset="0"/>
                <a:cs typeface="Arial"/>
              </a:rPr>
              <a:t>"</a:t>
            </a:r>
            <a:r>
              <a:rPr lang="en-SG" sz="1200" b="0" i="0" u="none" strike="noStrike" kern="1200" baseline="0">
                <a:solidFill>
                  <a:schemeClr val="tx1"/>
                </a:solidFill>
                <a:latin typeface="Arial"/>
                <a:ea typeface="+mn-ea"/>
                <a:cs typeface="Arial"/>
              </a:rPr>
              <a:t>Haman’s </a:t>
            </a:r>
            <a:r>
              <a:rPr lang="en-SG" sz="1200" b="1" i="0" u="none" strike="noStrike" kern="1200" baseline="0">
                <a:solidFill>
                  <a:schemeClr val="tx1"/>
                </a:solidFill>
                <a:latin typeface="Arial"/>
                <a:ea typeface="+mn-ea"/>
                <a:cs typeface="Arial"/>
              </a:rPr>
              <a:t>wife, Zeresh, and all his friends</a:t>
            </a:r>
            <a:r>
              <a:rPr lang="en-SG" sz="1200" b="0" i="0" u="none" strike="noStrike" kern="1200" baseline="0">
                <a:solidFill>
                  <a:schemeClr val="tx1"/>
                </a:solidFill>
                <a:latin typeface="Arial"/>
                <a:ea typeface="+mn-ea"/>
                <a:cs typeface="Arial"/>
              </a:rPr>
              <a:t> were no better than he was. They suggested that Haman </a:t>
            </a:r>
            <a:r>
              <a:rPr lang="en-SG" sz="1200" b="1" i="0" u="none" strike="noStrike" kern="1200" baseline="0">
                <a:solidFill>
                  <a:schemeClr val="tx1"/>
                </a:solidFill>
                <a:latin typeface="Arial"/>
                <a:ea typeface="+mn-ea"/>
                <a:cs typeface="Arial"/>
              </a:rPr>
              <a:t>have a gallows built</a:t>
            </a:r>
            <a:r>
              <a:rPr lang="en-SG" sz="1200" b="0" i="0" u="none" strike="noStrike" kern="1200" baseline="0">
                <a:solidFill>
                  <a:schemeClr val="tx1"/>
                </a:solidFill>
                <a:latin typeface="Arial"/>
                <a:ea typeface="+mn-ea"/>
                <a:cs typeface="Arial"/>
              </a:rPr>
              <a:t> that would be </a:t>
            </a:r>
            <a:r>
              <a:rPr lang="en-SG" sz="1200" b="1" i="0" u="none" strike="noStrike" kern="1200" baseline="0">
                <a:solidFill>
                  <a:schemeClr val="tx1"/>
                </a:solidFill>
                <a:latin typeface="Arial"/>
                <a:ea typeface="+mn-ea"/>
                <a:cs typeface="Arial"/>
              </a:rPr>
              <a:t>75</a:t>
            </a:r>
            <a:r>
              <a:rPr lang="en-SG" sz="1200" b="0" i="0" u="none" strike="noStrike" kern="1200" baseline="0">
                <a:solidFill>
                  <a:schemeClr val="tx1"/>
                </a:solidFill>
                <a:latin typeface="Arial"/>
                <a:ea typeface="+mn-ea"/>
                <a:cs typeface="Arial"/>
              </a:rPr>
              <a:t> </a:t>
            </a:r>
            <a:r>
              <a:rPr lang="en-SG" sz="1200" b="1" i="0" u="none" strike="noStrike" kern="1200" baseline="0">
                <a:solidFill>
                  <a:schemeClr val="tx1"/>
                </a:solidFill>
                <a:latin typeface="Arial"/>
                <a:ea typeface="+mn-ea"/>
                <a:cs typeface="Arial"/>
              </a:rPr>
              <a:t>feet high</a:t>
            </a:r>
            <a:r>
              <a:rPr lang="en-SG" sz="1200" b="0" i="0" u="none" strike="noStrike" kern="1200" baseline="0">
                <a:solidFill>
                  <a:schemeClr val="tx1"/>
                </a:solidFill>
                <a:latin typeface="Arial"/>
                <a:ea typeface="+mn-ea"/>
                <a:cs typeface="Arial"/>
              </a:rPr>
              <a:t> and that he </a:t>
            </a:r>
            <a:r>
              <a:rPr lang="en-SG" sz="1200" b="1" i="0" u="none" strike="noStrike" kern="1200" baseline="0">
                <a:solidFill>
                  <a:schemeClr val="tx1"/>
                </a:solidFill>
                <a:latin typeface="Arial"/>
                <a:ea typeface="+mn-ea"/>
                <a:cs typeface="Arial"/>
              </a:rPr>
              <a:t>have Mordecai hanged on it</a:t>
            </a:r>
            <a:r>
              <a:rPr lang="en-SG" sz="1200" b="0" i="0" u="none" strike="noStrike" kern="1200" baseline="0">
                <a:solidFill>
                  <a:schemeClr val="tx1"/>
                </a:solidFill>
                <a:latin typeface="Arial"/>
                <a:ea typeface="+mn-ea"/>
                <a:cs typeface="Arial"/>
              </a:rPr>
              <a:t> before the banquet so he would have nothing bothering him when he went to the feast. </a:t>
            </a:r>
            <a:r>
              <a:rPr lang="en-SG" sz="1200" b="1" i="0" u="none" strike="noStrike" kern="1200" baseline="0">
                <a:solidFill>
                  <a:schemeClr val="tx1"/>
                </a:solidFill>
                <a:latin typeface="Arial"/>
                <a:ea typeface="+mn-ea"/>
                <a:cs typeface="Arial"/>
              </a:rPr>
              <a:t>The gallows</a:t>
            </a:r>
            <a:r>
              <a:rPr lang="en-SG" sz="1200" b="0" i="0" u="none" strike="noStrike" kern="1200" baseline="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a:solidFill>
                  <a:schemeClr val="tx1"/>
                </a:solidFill>
                <a:latin typeface="Arial"/>
                <a:ea typeface="+mn-ea"/>
                <a:cs typeface="Arial"/>
              </a:rPr>
              <a:t>	</a:t>
            </a:r>
            <a:r>
              <a:rPr lang="en-SG" sz="1200" b="1" i="0" u="none" strike="noStrike" kern="1200" baseline="0">
                <a:solidFill>
                  <a:schemeClr val="tx1"/>
                </a:solidFill>
                <a:latin typeface="Arial"/>
                <a:ea typeface="+mn-ea"/>
                <a:cs typeface="Arial"/>
              </a:rPr>
              <a:t>Haman</a:t>
            </a:r>
            <a:r>
              <a:rPr lang="en-SG" sz="1200" b="0" i="0" u="none" strike="noStrike" kern="1200" baseline="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skillful narrator had previously mentioned but had not highlighted. God was sovereignly at work behind even such a hateful act as building a gallows (cf. Acts 2:23; 4:27-28)" (John A. Martin, "Esther," </a:t>
            </a:r>
            <a:r>
              <a:rPr lang="en-SG" sz="1200" b="0" i="1" u="none" strike="noStrike" kern="1200" baseline="0">
                <a:solidFill>
                  <a:schemeClr val="tx1"/>
                </a:solidFill>
                <a:latin typeface="Arial"/>
                <a:ea typeface="+mn-ea"/>
                <a:cs typeface="Arial"/>
              </a:rPr>
              <a:t>Bible Knowledge Commentary</a:t>
            </a:r>
            <a:r>
              <a:rPr lang="en-SG" sz="1200" b="0" i="0" u="none" strike="noStrike" kern="1200" baseline="0">
                <a:solidFill>
                  <a:schemeClr val="tx1"/>
                </a:solidFill>
                <a:latin typeface="Arial"/>
                <a:ea typeface="+mn-ea"/>
                <a:cs typeface="Arial"/>
              </a:rPr>
              <a:t>, 1:708).</a:t>
            </a:r>
            <a:endParaRPr lang="en-US">
              <a:latin typeface="Arial"/>
              <a:ea typeface="ＭＳ Ｐゴシック" charset="0"/>
              <a:cs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Haman honored Mordecai and returned home humiliated (Esther 6).</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7927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971EE3-B464-6046-863A-53B2A9A42777}"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I can just hear</a:t>
            </a:r>
            <a:r>
              <a:rPr lang="en-US" baseline="0">
                <a:latin typeface="Arial"/>
                <a:ea typeface="ＭＳ Ｐゴシック" charset="0"/>
                <a:cs typeface="Arial"/>
              </a:rPr>
              <a:t> Haman pronounce under his voice, "This is what the king does for the one he wants to honor" and then Morcedai says, "Hey, say it a little louder!"</a:t>
            </a:r>
            <a:endParaRPr lang="en-US">
              <a:latin typeface="Arial"/>
              <a:ea typeface="ＭＳ Ｐゴシック" charset="0"/>
              <a:cs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Haman died on the gallows prepared for Mordecai as evidence that God protects those who fear him and punishes those who oppose him and his people (Esther 7).</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3478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a:cs typeface="ＭＳ Ｐゴシック" charset="0"/>
              </a:rPr>
              <a:t>Many examples of those committed to the Lord are in this book—Esther, Mordecai, the Jews, etc.</a:t>
            </a:r>
          </a:p>
          <a:p>
            <a:pPr algn="l" rtl="0" latinLnBrk="0">
              <a:spcBef>
                <a:spcPts val="400"/>
              </a:spcBef>
            </a:pPr>
            <a:endParaRPr lang="en-US">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E2DE2A-F1EE-604E-89FC-ED427A661DB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a:t>
            </a:r>
            <a:r>
              <a:rPr lang="en-SG" sz="1200" b="0" i="0" u="none" strike="noStrike" kern="1200" baseline="0">
                <a:solidFill>
                  <a:schemeClr val="tx1"/>
                </a:solidFill>
                <a:latin typeface="Arial"/>
                <a:ea typeface="+mn-ea"/>
                <a:cs typeface="Arial"/>
              </a:rPr>
              <a:t>In despair he fell on the couch where Queen Esther was reclining, just as the king was returning from the palace garden. The king exclaimed, “Will he even assault the queen right here in the palace, before my very eyes?” And as soon as the king spoke, his attendants covered Haman’s face, signaling his doom" (7:8 NLT).</a:t>
            </a:r>
            <a:endParaRPr lang="en-US">
              <a:latin typeface="Arial"/>
              <a:ea typeface="ＭＳ Ｐゴシック" charset="0"/>
              <a:cs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F9AA70-3C72-8840-A92C-F79B129E11FD}"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r>
              <a:rPr lang="en-US">
                <a:latin typeface="Arial"/>
                <a:ea typeface="ＭＳ Ｐゴシック" charset="0"/>
                <a:cs typeface="Arial"/>
              </a:rPr>
              <a:t>"</a:t>
            </a:r>
            <a:r>
              <a:rPr lang="en-SG" sz="1200" b="0" i="0" u="none" strike="noStrike" kern="1200" baseline="0">
                <a:solidFill>
                  <a:schemeClr val="tx1"/>
                </a:solidFill>
                <a:latin typeface="Arial"/>
                <a:ea typeface="+mn-ea"/>
                <a:cs typeface="Arial"/>
              </a:rPr>
              <a:t>Haman’s </a:t>
            </a:r>
            <a:r>
              <a:rPr lang="en-SG" sz="1200" b="1" i="0" u="none" strike="noStrike" kern="1200" baseline="0">
                <a:solidFill>
                  <a:schemeClr val="tx1"/>
                </a:solidFill>
                <a:latin typeface="Arial"/>
                <a:ea typeface="+mn-ea"/>
                <a:cs typeface="Arial"/>
              </a:rPr>
              <a:t>wife, Zeresh, and all his friends</a:t>
            </a:r>
            <a:r>
              <a:rPr lang="en-SG" sz="1200" b="0" i="0" u="none" strike="noStrike" kern="1200" baseline="0">
                <a:solidFill>
                  <a:schemeClr val="tx1"/>
                </a:solidFill>
                <a:latin typeface="Arial"/>
                <a:ea typeface="+mn-ea"/>
                <a:cs typeface="Arial"/>
              </a:rPr>
              <a:t> were no better than he was. They suggested that Haman </a:t>
            </a:r>
            <a:r>
              <a:rPr lang="en-SG" sz="1200" b="1" i="0" u="none" strike="noStrike" kern="1200" baseline="0">
                <a:solidFill>
                  <a:schemeClr val="tx1"/>
                </a:solidFill>
                <a:latin typeface="Arial"/>
                <a:ea typeface="+mn-ea"/>
                <a:cs typeface="Arial"/>
              </a:rPr>
              <a:t>have a gallows built</a:t>
            </a:r>
            <a:r>
              <a:rPr lang="en-SG" sz="1200" b="0" i="0" u="none" strike="noStrike" kern="1200" baseline="0">
                <a:solidFill>
                  <a:schemeClr val="tx1"/>
                </a:solidFill>
                <a:latin typeface="Arial"/>
                <a:ea typeface="+mn-ea"/>
                <a:cs typeface="Arial"/>
              </a:rPr>
              <a:t> that would be </a:t>
            </a:r>
            <a:r>
              <a:rPr lang="en-SG" sz="1200" b="1" i="0" u="none" strike="noStrike" kern="1200" baseline="0">
                <a:solidFill>
                  <a:schemeClr val="tx1"/>
                </a:solidFill>
                <a:latin typeface="Arial"/>
                <a:ea typeface="+mn-ea"/>
                <a:cs typeface="Arial"/>
              </a:rPr>
              <a:t>75</a:t>
            </a:r>
            <a:r>
              <a:rPr lang="en-SG" sz="1200" b="0" i="0" u="none" strike="noStrike" kern="1200" baseline="0">
                <a:solidFill>
                  <a:schemeClr val="tx1"/>
                </a:solidFill>
                <a:latin typeface="Arial"/>
                <a:ea typeface="+mn-ea"/>
                <a:cs typeface="Arial"/>
              </a:rPr>
              <a:t> </a:t>
            </a:r>
            <a:r>
              <a:rPr lang="en-SG" sz="1200" b="1" i="0" u="none" strike="noStrike" kern="1200" baseline="0">
                <a:solidFill>
                  <a:schemeClr val="tx1"/>
                </a:solidFill>
                <a:latin typeface="Arial"/>
                <a:ea typeface="+mn-ea"/>
                <a:cs typeface="Arial"/>
              </a:rPr>
              <a:t>feet high</a:t>
            </a:r>
            <a:r>
              <a:rPr lang="en-SG" sz="1200" b="0" i="0" u="none" strike="noStrike" kern="1200" baseline="0">
                <a:solidFill>
                  <a:schemeClr val="tx1"/>
                </a:solidFill>
                <a:latin typeface="Arial"/>
                <a:ea typeface="+mn-ea"/>
                <a:cs typeface="Arial"/>
              </a:rPr>
              <a:t> and that he </a:t>
            </a:r>
            <a:r>
              <a:rPr lang="en-SG" sz="1200" b="1" i="0" u="none" strike="noStrike" kern="1200" baseline="0">
                <a:solidFill>
                  <a:schemeClr val="tx1"/>
                </a:solidFill>
                <a:latin typeface="Arial"/>
                <a:ea typeface="+mn-ea"/>
                <a:cs typeface="Arial"/>
              </a:rPr>
              <a:t>have Mordecai hanged on it</a:t>
            </a:r>
            <a:r>
              <a:rPr lang="en-SG" sz="1200" b="0" i="0" u="none" strike="noStrike" kern="1200" baseline="0">
                <a:solidFill>
                  <a:schemeClr val="tx1"/>
                </a:solidFill>
                <a:latin typeface="Arial"/>
                <a:ea typeface="+mn-ea"/>
                <a:cs typeface="Arial"/>
              </a:rPr>
              <a:t> before the banquet so he would have nothing bothering him when he went to the feast. </a:t>
            </a:r>
            <a:r>
              <a:rPr lang="en-SG" sz="1200" b="1" i="0" u="none" strike="noStrike" kern="1200" baseline="0">
                <a:solidFill>
                  <a:schemeClr val="tx1"/>
                </a:solidFill>
                <a:latin typeface="Arial"/>
                <a:ea typeface="+mn-ea"/>
                <a:cs typeface="Arial"/>
              </a:rPr>
              <a:t>The gallows</a:t>
            </a:r>
            <a:r>
              <a:rPr lang="en-SG" sz="1200" b="0" i="0" u="none" strike="noStrike" kern="1200" baseline="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a:solidFill>
                  <a:schemeClr val="tx1"/>
                </a:solidFill>
                <a:latin typeface="Arial"/>
                <a:ea typeface="+mn-ea"/>
                <a:cs typeface="Arial"/>
              </a:rPr>
              <a:t>	</a:t>
            </a:r>
            <a:r>
              <a:rPr lang="en-SG" sz="1200" b="1" i="0" u="none" strike="noStrike" kern="1200" baseline="0">
                <a:solidFill>
                  <a:schemeClr val="tx1"/>
                </a:solidFill>
                <a:latin typeface="Arial"/>
                <a:ea typeface="+mn-ea"/>
                <a:cs typeface="Arial"/>
              </a:rPr>
              <a:t>Haman</a:t>
            </a:r>
            <a:r>
              <a:rPr lang="en-SG" sz="1200" b="0" i="0" u="none" strike="noStrike" kern="1200" baseline="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skillful narrator had previously mentioned but had not highlighted. God was sovereignly at work behind even such a hateful act as building a gallows (cf. Acts 2:23; 4:27-28)" (John A. Martin, "Esther," </a:t>
            </a:r>
            <a:r>
              <a:rPr lang="en-SG" sz="1200" b="0" i="1" u="none" strike="noStrike" kern="1200" baseline="0">
                <a:solidFill>
                  <a:schemeClr val="tx1"/>
                </a:solidFill>
                <a:latin typeface="Arial"/>
                <a:ea typeface="+mn-ea"/>
                <a:cs typeface="Arial"/>
              </a:rPr>
              <a:t>Bible Knowledge Commentary</a:t>
            </a:r>
            <a:r>
              <a:rPr lang="en-SG" sz="1200" b="0" i="0" u="none" strike="noStrike" kern="1200" baseline="0">
                <a:solidFill>
                  <a:schemeClr val="tx1"/>
                </a:solidFill>
                <a:latin typeface="Arial"/>
                <a:ea typeface="+mn-ea"/>
                <a:cs typeface="Arial"/>
              </a:rPr>
              <a:t>, 1:708).</a:t>
            </a:r>
            <a:endParaRPr lang="en-US">
              <a:latin typeface="Arial"/>
              <a:ea typeface="ＭＳ Ｐゴシック" charset="0"/>
              <a:cs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Mordecai was elevated to Haman's position and appointed over Haman's estate to show that those who plot evil will only prosper the righteous (8:1-2).</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36010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FD709F-1186-714C-97BE-BE44FBEAFEA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Israel triumphed over its enemies and began to annually celebrate the Feast of Purim as evidence of God's faithfulness to the Abrahamic Covenant (8:3–9:32).</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13556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FD709F-1186-714C-97BE-BE44FBEAFEA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28C0D04-A133-5F4E-8335-BE81803F99A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Xerxes allowed Esther and Mordecai’s counter-decree for Jews to defend themselves and God caused many Gentiles to become proselytes (8:3-17).</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FFD864-B9A8-1243-AF5A-36702055DC19}"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The Jews slaughtered at least 75,810 enemies in two days with help from royal officials to show God's faithfulness to the Abrahamic Covenant (9:1-16; Feb-Mar 473 BC).</a:t>
            </a:r>
            <a:r>
              <a:rPr lang="en-SG">
                <a:effectLst/>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a:ea typeface="+mn-ea"/>
                <a:cs typeface="Arial"/>
              </a:rPr>
              <a:t>Mordecai and Esther authorized the Feast of Purim (plural for </a:t>
            </a:r>
            <a:r>
              <a:rPr lang="en-US" sz="1200" i="1" kern="1200">
                <a:solidFill>
                  <a:schemeClr val="tx1"/>
                </a:solidFill>
                <a:effectLst/>
                <a:latin typeface="Arial"/>
                <a:ea typeface="+mn-ea"/>
                <a:cs typeface="Arial"/>
              </a:rPr>
              <a:t>pur</a:t>
            </a:r>
            <a:r>
              <a:rPr lang="en-US" sz="1200" kern="1200">
                <a:solidFill>
                  <a:schemeClr val="tx1"/>
                </a:solidFill>
                <a:effectLst/>
                <a:latin typeface="Arial"/>
                <a:ea typeface="+mn-ea"/>
                <a:cs typeface="Arial"/>
              </a:rPr>
              <a:t>, the lot thrown by Haman) to annually celebrate God’s victory over the enemies of the Jews (9:17-32).</a:t>
            </a:r>
            <a:r>
              <a:rPr lang="en-SG">
                <a:effectLst/>
                <a:latin typeface="Arial"/>
                <a:cs typeface="Arial"/>
              </a:rPr>
              <a:t> </a:t>
            </a:r>
            <a:endParaRPr lang="en-US">
              <a:latin typeface="Arial"/>
              <a:cs typeface="Arial"/>
            </a:endParaRPr>
          </a:p>
          <a:p>
            <a:pPr eaLnBrk="1" hangingPunct="1"/>
            <a:endParaRPr lang="en-US">
              <a:latin typeface="Arial"/>
              <a:ea typeface="ＭＳ Ｐゴシック" charset="0"/>
              <a:cs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Purim is celebrated annually by Jews where boys play  the part of Mordecai and girls</a:t>
            </a:r>
            <a:r>
              <a:rPr lang="en-US" sz="1200" kern="1200" baseline="0">
                <a:solidFill>
                  <a:schemeClr val="tx1"/>
                </a:solidFill>
                <a:effectLst/>
                <a:latin typeface="Arial"/>
                <a:ea typeface="+mn-ea"/>
                <a:cs typeface="Arial"/>
              </a:rPr>
              <a:t> Esther.</a:t>
            </a:r>
            <a:endParaRPr lang="en-US" sz="1200" kern="1200">
              <a:solidFill>
                <a:schemeClr val="tx1"/>
              </a:solidFill>
              <a:effectLst/>
              <a:latin typeface="Arial"/>
              <a:ea typeface="+mn-ea"/>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8902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E2912C-9D13-DB43-920A-87F0D4B2033D}"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It</a:t>
            </a:r>
            <a:r>
              <a:rPr lang="en-US" baseline="0">
                <a:latin typeface="Arial"/>
                <a:ea typeface="ＭＳ Ｐゴシック" charset="0"/>
                <a:cs typeface="Arial"/>
              </a:rPr>
              <a:t> is a festive time!</a:t>
            </a:r>
            <a:endParaRPr lang="en-US">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6" name="Shape 2526"/>
          <p:cNvSpPr>
            <a:spLocks noGrp="1" noRot="1" noChangeAspect="1"/>
          </p:cNvSpPr>
          <p:nvPr>
            <p:ph type="sldImg"/>
          </p:nvPr>
        </p:nvSpPr>
        <p:spPr>
          <a:prstGeom prst="rect">
            <a:avLst/>
          </a:prstGeom>
        </p:spPr>
        <p:txBody>
          <a:bodyPr/>
          <a:lstStyle/>
          <a:p>
            <a:endParaRPr/>
          </a:p>
        </p:txBody>
      </p:sp>
      <p:sp>
        <p:nvSpPr>
          <p:cNvPr id="2527" name="Shape 2527"/>
          <p:cNvSpPr>
            <a:spLocks noGrp="1"/>
          </p:cNvSpPr>
          <p:nvPr>
            <p:ph type="body" sz="quarter" idx="1"/>
          </p:nvPr>
        </p:nvSpPr>
        <p:spPr>
          <a:prstGeom prst="rect">
            <a:avLst/>
          </a:prstGeom>
        </p:spPr>
        <p:txBody>
          <a:bodyPr/>
          <a:lstStyle/>
          <a:p>
            <a:r>
              <a:rPr lang="en-US" dirty="0">
                <a:latin typeface="Arial"/>
                <a:cs typeface="Arial"/>
              </a:rPr>
              <a:t>Do you think most congregations lack a zealousness for the Lord?</a:t>
            </a:r>
          </a:p>
          <a:p>
            <a:r>
              <a:rPr lang="en-US" dirty="0">
                <a:latin typeface="Arial"/>
                <a:cs typeface="Arial"/>
              </a:rPr>
              <a:t>Why do you think?</a:t>
            </a:r>
            <a:r>
              <a:rPr lang="en-US" baseline="0" dirty="0">
                <a:latin typeface="Arial"/>
                <a:cs typeface="Arial"/>
              </a:rPr>
              <a:t> Tell your neighbor next to you.</a:t>
            </a:r>
            <a:endParaRPr lang="en-US" dirty="0">
              <a:latin typeface="Arial"/>
              <a:cs typeface="Aria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LORD exalted Mordecai to second only to Xerxes due to his selfless concern for the Jews, which shows God's blessing on those who seek the welfare of others (Esther 10).</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153903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964FF3-8045-1946-BCAB-EE86919BEBB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The key verse reminds us that, even if we have poor judgment and are not committed to God’s plan, “relief for the Jews will arise from another place” (Esther 4:14).</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It is the same with us! You cannot thwart God’s sovereign plan! He is the king and will accomplish it with or without you. The real question is whether you will have that blessing to be reigning with him</a:t>
            </a:r>
            <a:r>
              <a:rPr lang="en-SG" sz="1200" kern="1200">
                <a:solidFill>
                  <a:schemeClr val="tx1"/>
                </a:solidFill>
                <a:effectLst/>
                <a:latin typeface="Arial"/>
                <a:ea typeface="+mn-ea"/>
                <a:cs typeface="Arial"/>
              </a:rPr>
              <a:t>.</a:t>
            </a:r>
            <a:endParaRPr lang="en-US">
              <a:latin typeface="Arial"/>
              <a:ea typeface="ＭＳ Ｐゴシック" charset="0"/>
              <a:cs typeface="Aria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xfrm>
            <a:off x="1150938" y="692150"/>
            <a:ext cx="4556125" cy="3416300"/>
          </a:xfrm>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Common-482</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OS-17-Esther-17, 152</a:t>
            </a:r>
          </a:p>
          <a:p>
            <a:r>
              <a:rPr lang="en-US" dirty="0">
                <a:latin typeface="Arial"/>
                <a:ea typeface="ＭＳ Ｐゴシック" charset="0"/>
                <a:cs typeface="Arial"/>
              </a:rPr>
              <a:t>NS-27-Rev20-22-slide 209</a:t>
            </a:r>
          </a:p>
          <a:p>
            <a:endParaRPr lang="en-US" dirty="0">
              <a:latin typeface="Arial"/>
              <a:ea typeface="ＭＳ Ｐゴシック" charset="0"/>
              <a:cs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EG" dirty="0">
                <a:latin typeface="Arial" pitchFamily="34" charset="0"/>
                <a:cs typeface="+mn-cs"/>
              </a:rPr>
              <a:t>هذا هو المكان الوحيد في الكتاب المقدس حيث نجد الطول الفعلي لعصر الملكوت بألف عام - ويذكره ست مرات في ست آيات.</a:t>
            </a:r>
          </a:p>
          <a:p>
            <a:pPr algn="r" rtl="1"/>
            <a:r>
              <a:rPr lang="ar-EG" dirty="0">
                <a:latin typeface="Arial" pitchFamily="34" charset="0"/>
                <a:cs typeface="+mn-cs"/>
              </a:rPr>
              <a:t>سيحكم المؤمنون مع المسيح 1000 سنة!</a:t>
            </a:r>
            <a:endParaRPr lang="en-US" dirty="0">
              <a:latin typeface="Arial" pitchFamily="34" charset="0"/>
              <a:cs typeface="+mn-cs"/>
            </a:endParaRPr>
          </a:p>
          <a:p>
            <a:endParaRPr lang="en-US" dirty="0">
              <a:latin typeface="Arial" pitchFamily="34" charset="0"/>
              <a:cs typeface="Arial" pitchFamily="34" charset="0"/>
            </a:endParaRPr>
          </a:p>
          <a:p>
            <a:r>
              <a:rPr lang="en-US" dirty="0">
                <a:latin typeface="Arial" pitchFamily="34" charset="0"/>
                <a:cs typeface="Arial" pitchFamily="34" charset="0"/>
              </a:rPr>
              <a:t>The 1000 years are bracketed with two resurrections, contrary to the popular belief that there will exist one, general resurrection of everyone at the same time.</a:t>
            </a:r>
            <a:endParaRPr lang="en-US" baseline="0" dirty="0">
              <a:latin typeface="Arial"/>
              <a:ea typeface="ＭＳ Ｐゴシック" charset="0"/>
              <a:cs typeface="Arial"/>
            </a:endParaRPr>
          </a:p>
          <a:p>
            <a:endParaRPr lang="en-US" baseline="0" dirty="0">
              <a:latin typeface="Arial"/>
              <a:ea typeface="ＭＳ Ｐゴシック" charset="0"/>
              <a:cs typeface="Arial"/>
            </a:endParaRPr>
          </a:p>
          <a:p>
            <a:r>
              <a:rPr lang="en-US" baseline="0" dirty="0">
                <a:latin typeface="Arial"/>
                <a:ea typeface="ＭＳ Ｐゴシック" charset="0"/>
                <a:cs typeface="Arial"/>
              </a:rPr>
              <a:t>Sadly, many destroy this wonderful truth of the reign of the saints by seeing the first resurrection as "spiritual" (variously defined!) in verse 4 but the second resurrection as physical in the very next verse. But the word "resurrection" in the Bible always refers to the body, not the spirit.</a:t>
            </a:r>
          </a:p>
          <a:p>
            <a:endParaRPr lang="en-US" baseline="0" dirty="0">
              <a:latin typeface="Arial"/>
              <a:ea typeface="ＭＳ Ｐゴシック" charset="0"/>
              <a:cs typeface="Arial"/>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a:latin typeface="Arial"/>
                <a:ea typeface="ＭＳ Ｐゴシック" charset="0"/>
                <a:cs typeface="Arial"/>
              </a:rPr>
              <a:t>In fact, Paul warns against such spiritualizing of the resurrection in </a:t>
            </a:r>
            <a:r>
              <a:rPr lang="en-US" b="1" dirty="0">
                <a:solidFill>
                  <a:srgbClr val="006699"/>
                </a:solidFill>
                <a:effectLst/>
                <a:latin typeface="Helvetica Neue" panose="02000503000000020004" pitchFamily="2" charset="0"/>
              </a:rPr>
              <a:t>2Tim. 2:15-18</a:t>
            </a:r>
            <a:r>
              <a:rPr lang="en-US" dirty="0">
                <a:effectLst/>
                <a:latin typeface="Lucida Grande" panose="020B0600040502020204" pitchFamily="34" charset="0"/>
              </a:rPr>
              <a:t> ——  "Work hard so you can present yourself to God and receive his approval. Be a good worker, one who does not need to be ashamed and who correctly explains the word of truth.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Avoid worthless, foolish talk that only leads to more godless behavior.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This kind of talk spreads like cancer, as in the case of Hymenaeus and </a:t>
            </a:r>
            <a:r>
              <a:rPr lang="en-US" dirty="0" err="1">
                <a:effectLst/>
                <a:latin typeface="Lucida Grande" panose="020B0600040502020204" pitchFamily="34" charset="0"/>
              </a:rPr>
              <a:t>Philetus</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They have left the path of truth, claiming that the resurrection of the dead has already occurred; in this way, they have turned some people away from the faith."</a:t>
            </a:r>
            <a:endParaRPr lang="en-US" baseline="0" dirty="0">
              <a:latin typeface="Arial"/>
              <a:ea typeface="ＭＳ Ｐゴシック" charset="0"/>
              <a:cs typeface="Arial"/>
            </a:endParaRPr>
          </a:p>
          <a:p>
            <a:r>
              <a:rPr lang="en-US" baseline="0" dirty="0">
                <a:latin typeface="Arial"/>
                <a:ea typeface="ＭＳ Ｐゴシック" charset="0"/>
                <a:cs typeface="Arial"/>
              </a:rPr>
              <a:t>___________</a:t>
            </a:r>
          </a:p>
          <a:p>
            <a:r>
              <a:rPr lang="en-US" dirty="0">
                <a:latin typeface="Arial"/>
                <a:ea typeface="ＭＳ Ｐゴシック" charset="0"/>
                <a:cs typeface="Arial"/>
              </a:rPr>
              <a:t>Common-476</a:t>
            </a:r>
          </a:p>
          <a:p>
            <a:r>
              <a:rPr lang="en-US" dirty="0">
                <a:latin typeface="Arial"/>
                <a:ea typeface="ＭＳ Ｐゴシック" charset="0"/>
                <a:cs typeface="Arial"/>
              </a:rPr>
              <a:t>ES-20-Resurrections&amp;Judgements-20</a:t>
            </a:r>
          </a:p>
          <a:p>
            <a:r>
              <a:rPr lang="en-US" dirty="0">
                <a:latin typeface="Arial"/>
                <a:ea typeface="ＭＳ Ｐゴシック" charset="0"/>
                <a:cs typeface="Arial"/>
              </a:rPr>
              <a:t>OS-17-Esther-153</a:t>
            </a:r>
          </a:p>
          <a:p>
            <a:r>
              <a:rPr lang="en-US" dirty="0">
                <a:latin typeface="Arial"/>
                <a:ea typeface="ＭＳ Ｐゴシック" charset="0"/>
                <a:cs typeface="Arial"/>
              </a:rPr>
              <a:t>NS-27-Rev20-22-slide 27</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mn-ea"/>
                <a:cs typeface="Arial"/>
              </a:rPr>
              <a:t>It’s easier to be committed to God’s plan when we know that it will ultimately succeed.</a:t>
            </a:r>
            <a:r>
              <a:rPr lang="en-SG" dirty="0">
                <a:effectLst/>
                <a:latin typeface="Arial"/>
                <a:cs typeface="Arial"/>
              </a:rPr>
              <a:t> </a:t>
            </a:r>
          </a:p>
          <a:p>
            <a:r>
              <a:rPr lang="en-SG" dirty="0">
                <a:effectLst/>
                <a:latin typeface="Arial"/>
                <a:cs typeface="Arial"/>
              </a:rPr>
              <a:t>____________</a:t>
            </a:r>
          </a:p>
          <a:p>
            <a:r>
              <a:rPr lang="en-SG" dirty="0">
                <a:effectLst/>
                <a:latin typeface="Arial"/>
                <a:cs typeface="Arial"/>
              </a:rPr>
              <a:t>OS-17-Esther-18, 117, 121, 155</a:t>
            </a:r>
            <a:endParaRPr lang="en-US" dirty="0">
              <a:latin typeface="Arial"/>
              <a:cs typeface="Arial"/>
            </a:endParaRPr>
          </a:p>
        </p:txBody>
      </p:sp>
    </p:spTree>
    <p:extLst>
      <p:ext uri="{BB962C8B-B14F-4D97-AF65-F5344CB8AC3E}">
        <p14:creationId xmlns:p14="http://schemas.microsoft.com/office/powerpoint/2010/main" val="234308799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F944C3-4698-C748-AB1D-B9BAF732048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Where are you feeling crushed as if on the losing team? Plans at work, home, your future, your whatever…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You are not on the losing team! Be committed to God because you are actually on the winning side!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 Use your providentially placed position to help God's people. How? </a:t>
            </a:r>
            <a:r>
              <a:rPr lang="en-US" sz="1200" kern="1200">
                <a:solidFill>
                  <a:schemeClr val="tx1"/>
                </a:solidFill>
                <a:effectLst/>
                <a:latin typeface="Arial"/>
                <a:ea typeface="+mn-ea"/>
                <a:cs typeface="Arial"/>
              </a:rPr>
              <a:t>What advantages do you have that others do not? Language? Relationships? Money? </a:t>
            </a:r>
            <a:endParaRPr lang="en-US">
              <a:latin typeface="Arial"/>
              <a:ea typeface="ＭＳ Ｐゴシック" charset="0"/>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God zap us when we do not jump to serve him? </a:t>
            </a:r>
          </a:p>
          <a:p>
            <a:r>
              <a:rPr lang="en-US" dirty="0"/>
              <a:t>Of course not. </a:t>
            </a:r>
          </a:p>
          <a:p>
            <a:r>
              <a:rPr lang="en-US" dirty="0"/>
              <a:t>But does he work on even the apathetic?</a:t>
            </a:r>
          </a:p>
          <a:p>
            <a:pPr algn="l" rtl="0" latinLnBrk="0">
              <a:spcBef>
                <a:spcPts val="400"/>
              </a:spcBef>
            </a:pPr>
            <a:endParaRPr lang="en-US" dirty="0"/>
          </a:p>
        </p:txBody>
      </p:sp>
    </p:spTree>
    <p:extLst>
      <p:ext uri="{BB962C8B-B14F-4D97-AF65-F5344CB8AC3E}">
        <p14:creationId xmlns:p14="http://schemas.microsoft.com/office/powerpoint/2010/main" val="184871177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Just as one can visit Esther’s tomb in Iran today, who knows but that your courage could long be remembered in God’s service.</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9768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FD709F-1186-714C-97BE-BE44FBEAFEA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374228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F2916-8AE6-FC49-9126-D39558D868C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75720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F2916-8AE6-FC49-9126-D39558D868C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197089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3CB7E8-C6C4-594B-AC43-89342CFED0D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334138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BFFE2C-DD9A-F34B-9FBD-E8269AF65747}"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EAFA88-1E47-094E-8455-8C7099B52D0D}"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3A17D-A05D-2C49-9A27-8AC0D3F3A303}"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F0850-0F9C-6C45-9BEA-DD12C5642E9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7" name="Shape 2537"/>
          <p:cNvSpPr>
            <a:spLocks noGrp="1" noRot="1" noChangeAspect="1"/>
          </p:cNvSpPr>
          <p:nvPr>
            <p:ph type="sldImg"/>
          </p:nvPr>
        </p:nvSpPr>
        <p:spPr>
          <a:prstGeom prst="rect">
            <a:avLst/>
          </a:prstGeom>
        </p:spPr>
        <p:txBody>
          <a:bodyPr/>
          <a:lstStyle/>
          <a:p>
            <a:endParaRPr/>
          </a:p>
        </p:txBody>
      </p:sp>
      <p:sp>
        <p:nvSpPr>
          <p:cNvPr id="2538" name="Shape 2538"/>
          <p:cNvSpPr>
            <a:spLocks noGrp="1"/>
          </p:cNvSpPr>
          <p:nvPr>
            <p:ph type="body" sz="quarter" idx="1"/>
          </p:nvPr>
        </p:nvSpPr>
        <p:spPr>
          <a:prstGeom prst="rect">
            <a:avLst/>
          </a:prstGeom>
        </p:spPr>
        <p:txBody>
          <a:bodyPr/>
          <a:lstStyle/>
          <a:p>
            <a:pPr>
              <a:defRPr>
                <a:latin typeface="Arial"/>
                <a:ea typeface="Arial"/>
                <a:cs typeface="Arial"/>
                <a:sym typeface="Arial"/>
              </a:defRPr>
            </a:pPr>
            <a:r>
              <a:rPr dirty="0"/>
              <a:t>What reasons can you give to be dedicated, loyal and devoted to the Lord?</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9BAB3-90C9-6F48-8B3C-998295CA0A5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TE19819E8t00"/>
              </a:rPr>
              <a:t>Edwin Yamauchi, "The Archaeological Background of Esther," </a:t>
            </a:r>
            <a:r>
              <a:rPr lang="en-US" sz="1800" dirty="0">
                <a:effectLst/>
                <a:latin typeface="TTE1982798t00"/>
              </a:rPr>
              <a:t>BibSac </a:t>
            </a:r>
            <a:r>
              <a:rPr lang="en-US" sz="1800" dirty="0">
                <a:effectLst/>
                <a:latin typeface="TTE19819E8t00"/>
              </a:rPr>
              <a:t>137:546 (1980): 104; cited by J. Paul Tanner, "Esther" notes, </a:t>
            </a:r>
            <a:r>
              <a:rPr lang="en-US" sz="1800" dirty="0" err="1">
                <a:effectLst/>
                <a:latin typeface="TTE19819E8t00"/>
              </a:rPr>
              <a:t>paultanner.com</a:t>
            </a:r>
            <a:r>
              <a:rPr lang="en-US" sz="1800" dirty="0">
                <a:effectLst/>
                <a:latin typeface="TTE19819E8t00"/>
              </a:rPr>
              <a:t>, page 31.2.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5014878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God has protected his people despite themselves. One noted postexilic scholar writes of Esther…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TTE19819E8t0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"She does not display the 'Judaism at any cost' spirit that distinguishes Daniel and even the apocryphal Judith. . . . She kept her secret for at least five years (cf. 2:16; 3;7). For the masquerade to last that long, she must have done more than eat, dress and live like a Persian. She must have worshipped like one!"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TTE19819E8t0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—Edwin Yamauchi, "The Archaeological Background of Esther," </a:t>
            </a:r>
            <a:r>
              <a:rPr lang="en-US" sz="1200" dirty="0">
                <a:effectLst/>
                <a:latin typeface="TTE1982798t00"/>
              </a:rPr>
              <a:t>BibSac </a:t>
            </a:r>
            <a:r>
              <a:rPr lang="en-US" sz="1200" dirty="0">
                <a:effectLst/>
                <a:latin typeface="TTE19819E8t00"/>
              </a:rPr>
              <a:t>137:546 (1980): 107; cited by J. Paul Tanner, "Esther" notes, </a:t>
            </a:r>
            <a:r>
              <a:rPr lang="en-US" sz="1200" dirty="0" err="1">
                <a:effectLst/>
                <a:latin typeface="TTE19819E8t00"/>
              </a:rPr>
              <a:t>paultanner.com</a:t>
            </a:r>
            <a:r>
              <a:rPr lang="en-US" sz="1200" dirty="0">
                <a:effectLst/>
                <a:latin typeface="TTE19819E8t00"/>
              </a:rPr>
              <a:t>, 31.2-31.3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4804970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had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mn-ea"/>
                <a:cs typeface="Arial"/>
              </a:rPr>
              <a:t>It’s easier to be committed to God’s plan when we know that it will ultimately succeed.</a:t>
            </a:r>
            <a:r>
              <a:rPr lang="en-SG" dirty="0">
                <a:effectLst/>
                <a:latin typeface="Arial"/>
                <a:cs typeface="Arial"/>
              </a:rPr>
              <a:t> </a:t>
            </a:r>
          </a:p>
          <a:p>
            <a:r>
              <a:rPr lang="en-SG" dirty="0">
                <a:effectLst/>
                <a:latin typeface="Arial"/>
                <a:cs typeface="Arial"/>
              </a:rPr>
              <a:t>____________</a:t>
            </a:r>
          </a:p>
          <a:p>
            <a:r>
              <a:rPr lang="en-SG" dirty="0">
                <a:effectLst/>
                <a:latin typeface="Arial"/>
                <a:cs typeface="Arial"/>
              </a:rPr>
              <a:t>OS-17-Esther-18, 117, 121, 155</a:t>
            </a:r>
            <a:endParaRPr lang="en-US" dirty="0">
              <a:latin typeface="Arial"/>
              <a:cs typeface="Arial"/>
            </a:endParaRPr>
          </a:p>
        </p:txBody>
      </p:sp>
    </p:spTree>
    <p:extLst>
      <p:ext uri="{BB962C8B-B14F-4D97-AF65-F5344CB8AC3E}">
        <p14:creationId xmlns:p14="http://schemas.microsoft.com/office/powerpoint/2010/main" val="312431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Every believer has a strategic place to serve Christ—a different home, workplace, geographic location, gifting, passion, and background.</a:t>
            </a:r>
          </a:p>
          <a:p>
            <a:pPr eaLnBrk="1" hangingPunct="1"/>
            <a:r>
              <a:rPr lang="en-US" dirty="0">
                <a:latin typeface="Times New Roman" charset="0"/>
                <a:ea typeface="ＭＳ Ｐゴシック" charset="0"/>
                <a:cs typeface="ＭＳ Ｐゴシック" charset="0"/>
              </a:rPr>
              <a:t>No one can serve Jesus in the same way you can! Fulfill God’s purposes for you!</a:t>
            </a:r>
          </a:p>
          <a:p>
            <a:pPr algn="l" rtl="0" latinLnBrk="0">
              <a:spcBef>
                <a:spcPts val="400"/>
              </a:spcBef>
            </a:pPr>
            <a:endParaRPr lang="en-US" dirty="0"/>
          </a:p>
        </p:txBody>
      </p:sp>
    </p:spTree>
    <p:extLst>
      <p:ext uri="{BB962C8B-B14F-4D97-AF65-F5344CB8AC3E}">
        <p14:creationId xmlns:p14="http://schemas.microsoft.com/office/powerpoint/2010/main" val="3644780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400"/>
              </a:spcBef>
              <a:spcAft>
                <a:spcPts val="0"/>
              </a:spcAft>
              <a:buClrTx/>
              <a:buSzTx/>
              <a:buFontTx/>
              <a:buNone/>
              <a:tabLst/>
              <a:defRPr/>
            </a:pPr>
            <a:r>
              <a:rPr lang="en-US" dirty="0"/>
              <a:t>The word </a:t>
            </a:r>
            <a:r>
              <a:rPr lang="en-US" i="1" dirty="0"/>
              <a:t>providence</a:t>
            </a:r>
            <a:r>
              <a:rPr lang="en-US" i="0" dirty="0"/>
              <a:t> never appears in the book itself but the reader must come to the conclusion that the events are so unlikely that God must be behind them.</a:t>
            </a:r>
            <a:endParaRPr lang="en-US" dirty="0"/>
          </a:p>
          <a:p>
            <a:pPr algn="l" rtl="1" latinLnBrk="0">
              <a:spcBef>
                <a:spcPts val="400"/>
              </a:spcBef>
            </a:pPr>
            <a:endParaRPr lang="en-US" dirty="0"/>
          </a:p>
        </p:txBody>
      </p:sp>
    </p:spTree>
    <p:extLst>
      <p:ext uri="{BB962C8B-B14F-4D97-AF65-F5344CB8AC3E}">
        <p14:creationId xmlns:p14="http://schemas.microsoft.com/office/powerpoint/2010/main" val="712993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200" dirty="0">
                <a:solidFill>
                  <a:schemeClr val="bg1"/>
                </a:solidFill>
                <a:latin typeface="Arial"/>
                <a:ea typeface="Times New Roman" pitchFamily="-111" charset="0"/>
                <a:cs typeface="Arial"/>
              </a:rPr>
              <a:t>The book of Ezra focuses on rebuilding the </a:t>
            </a:r>
            <a:r>
              <a:rPr lang="en-US" sz="1200" u="sng" dirty="0">
                <a:solidFill>
                  <a:schemeClr val="bg1"/>
                </a:solidFill>
                <a:latin typeface="Arial"/>
                <a:ea typeface="Times New Roman" pitchFamily="-111" charset="0"/>
                <a:cs typeface="Arial"/>
              </a:rPr>
              <a:t>Temple</a:t>
            </a:r>
            <a:r>
              <a:rPr lang="en-US" sz="1200" dirty="0">
                <a:solidFill>
                  <a:schemeClr val="bg1"/>
                </a:solidFill>
                <a:latin typeface="Arial"/>
                <a:ea typeface="Times New Roman" pitchFamily="-111" charset="0"/>
                <a:cs typeface="Arial"/>
              </a:rPr>
              <a:t>, Nehemiah focuses on rebuilding the </a:t>
            </a:r>
            <a:r>
              <a:rPr lang="en-US" sz="1200" u="sng" dirty="0">
                <a:solidFill>
                  <a:schemeClr val="bg1"/>
                </a:solidFill>
                <a:latin typeface="Arial"/>
                <a:ea typeface="Times New Roman" pitchFamily="-111" charset="0"/>
                <a:cs typeface="Arial"/>
              </a:rPr>
              <a:t>walls</a:t>
            </a:r>
            <a:r>
              <a:rPr lang="en-US" sz="1200" dirty="0">
                <a:solidFill>
                  <a:schemeClr val="bg1"/>
                </a:solidFill>
                <a:latin typeface="Arial"/>
                <a:ea typeface="Times New Roman" pitchFamily="-111" charset="0"/>
                <a:cs typeface="Arial"/>
              </a:rPr>
              <a:t>.  Both deal with reforming the </a:t>
            </a:r>
            <a:r>
              <a:rPr lang="en-US" sz="1200" u="sng" dirty="0">
                <a:solidFill>
                  <a:schemeClr val="bg1"/>
                </a:solidFill>
                <a:latin typeface="Arial"/>
                <a:ea typeface="Times New Roman" pitchFamily="-111" charset="0"/>
                <a:cs typeface="Arial"/>
              </a:rPr>
              <a:t>people</a:t>
            </a:r>
            <a:r>
              <a:rPr lang="en-US" sz="1200" dirty="0">
                <a:solidFill>
                  <a:schemeClr val="bg1"/>
                </a:solidFill>
                <a:latin typeface="Arial"/>
                <a:ea typeface="Times New Roman" pitchFamily="-111" charset="0"/>
                <a:cs typeface="Arial"/>
              </a:rPr>
              <a:t>.</a:t>
            </a:r>
          </a:p>
          <a:p>
            <a:pPr algn="l" rtl="0" latinLnBrk="0">
              <a:spcBef>
                <a:spcPts val="400"/>
              </a:spcBef>
            </a:pPr>
            <a:endParaRPr lang="en-US" dirty="0"/>
          </a:p>
        </p:txBody>
      </p:sp>
    </p:spTree>
    <p:extLst>
      <p:ext uri="{BB962C8B-B14F-4D97-AF65-F5344CB8AC3E}">
        <p14:creationId xmlns:p14="http://schemas.microsoft.com/office/powerpoint/2010/main" val="687107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cs typeface="ＭＳ Ｐゴシック" charset="0"/>
              </a:rPr>
              <a:t>This slide shows the Nebuchadnezzar</a:t>
            </a:r>
            <a:r>
              <a:rPr lang="uk-UA" altLang="ja-JP">
                <a:latin typeface="Calibri" charset="0"/>
                <a:cs typeface="ＭＳ Ｐゴシック" charset="0"/>
              </a:rPr>
              <a:t>'</a:t>
            </a:r>
            <a:r>
              <a:rPr lang="en-US">
                <a:latin typeface="Calibri" charset="0"/>
                <a:cs typeface="ＭＳ Ｐゴシック" charset="0"/>
              </a:rPr>
              <a:t>s 6 deportations to Babylon. The 597 BC deportation was the third of the six and the first of 2 major deportations, with 10,000 people deported.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Overviews-295,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OS-17-Esther-33</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DF2916-8AE6-FC49-9126-D39558D868C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 name="Shape 2970"/>
          <p:cNvSpPr>
            <a:spLocks noGrp="1" noRot="1" noChangeAspect="1"/>
          </p:cNvSpPr>
          <p:nvPr>
            <p:ph type="sldImg"/>
          </p:nvPr>
        </p:nvSpPr>
        <p:spPr>
          <a:prstGeom prst="rect">
            <a:avLst/>
          </a:prstGeom>
        </p:spPr>
        <p:txBody>
          <a:bodyPr/>
          <a:lstStyle/>
          <a:p>
            <a:endParaRPr/>
          </a:p>
        </p:txBody>
      </p:sp>
      <p:sp>
        <p:nvSpPr>
          <p:cNvPr id="2971" name="Shape 2971"/>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a:p>
            <a:pPr>
              <a:defRPr>
                <a:latin typeface="Arial"/>
                <a:ea typeface="Arial"/>
                <a:cs typeface="Arial"/>
                <a:sym typeface="Arial"/>
              </a:defRPr>
            </a:pPr>
            <a:r>
              <a:rPr dirty="0"/>
              <a:t>The background to </a:t>
            </a:r>
            <a:r>
              <a:rPr lang="ar-SA" dirty="0" err="1"/>
              <a:t>أستير</a:t>
            </a:r>
            <a:endParaRPr lang="ar-SA" dirty="0"/>
          </a:p>
          <a:p>
            <a:pPr>
              <a:defRPr>
                <a:latin typeface="Arial"/>
                <a:ea typeface="Arial"/>
                <a:cs typeface="Arial"/>
                <a:sym typeface="Arial"/>
              </a:defRPr>
            </a:pPr>
            <a:r>
              <a:rPr lang="ar-SA" dirty="0"/>
              <a:t>
</a:t>
            </a:r>
            <a:r>
              <a:rPr dirty="0"/>
              <a:t> is the rise of democracy in Greece in the preceding century. It was based on the natural hill in Athens.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5" name="Shape 2975"/>
          <p:cNvSpPr>
            <a:spLocks noGrp="1" noRot="1" noChangeAspect="1"/>
          </p:cNvSpPr>
          <p:nvPr>
            <p:ph type="sldImg"/>
          </p:nvPr>
        </p:nvSpPr>
        <p:spPr>
          <a:prstGeom prst="rect">
            <a:avLst/>
          </a:prstGeom>
        </p:spPr>
        <p:txBody>
          <a:bodyPr/>
          <a:lstStyle/>
          <a:p>
            <a:endParaRPr/>
          </a:p>
        </p:txBody>
      </p:sp>
      <p:sp>
        <p:nvSpPr>
          <p:cNvPr id="2976" name="Shape 2976"/>
          <p:cNvSpPr>
            <a:spLocks noGrp="1"/>
          </p:cNvSpPr>
          <p:nvPr>
            <p:ph type="body" sz="quarter" idx="1"/>
          </p:nvPr>
        </p:nvSpPr>
        <p:spPr>
          <a:prstGeom prst="rect">
            <a:avLst/>
          </a:prstGeom>
        </p:spPr>
        <p:txBody>
          <a:bodyPr/>
          <a:lstStyle/>
          <a:p>
            <a:pPr>
              <a:defRPr>
                <a:latin typeface="Arial"/>
                <a:ea typeface="Arial"/>
                <a:cs typeface="Arial"/>
                <a:sym typeface="Arial"/>
              </a:defRPr>
            </a:pPr>
            <a:r>
              <a:rPr dirty="0"/>
              <a:t>On this outcrop called the Acropolis was the center of Greek pagan religion that focused on the </a:t>
            </a:r>
            <a:r>
              <a:rPr dirty="0" err="1"/>
              <a:t>goddes</a:t>
            </a:r>
            <a:r>
              <a:rPr dirty="0"/>
              <a:t> Athena.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1" name="Shape 2981"/>
          <p:cNvSpPr>
            <a:spLocks noGrp="1" noRot="1" noChangeAspect="1"/>
          </p:cNvSpPr>
          <p:nvPr>
            <p:ph type="sldImg"/>
          </p:nvPr>
        </p:nvSpPr>
        <p:spPr>
          <a:prstGeom prst="rect">
            <a:avLst/>
          </a:prstGeom>
        </p:spPr>
        <p:txBody>
          <a:bodyPr/>
          <a:lstStyle/>
          <a:p>
            <a:endParaRPr/>
          </a:p>
        </p:txBody>
      </p:sp>
      <p:sp>
        <p:nvSpPr>
          <p:cNvPr id="2982" name="Shape 2982"/>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The Parthenon was considered the pinnacle of all buildings with so-called perfect proportions.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6" name="Shape 2986"/>
          <p:cNvSpPr>
            <a:spLocks noGrp="1" noRot="1" noChangeAspect="1"/>
          </p:cNvSpPr>
          <p:nvPr>
            <p:ph type="sldImg"/>
          </p:nvPr>
        </p:nvSpPr>
        <p:spPr>
          <a:prstGeom prst="rect">
            <a:avLst/>
          </a:prstGeom>
        </p:spPr>
        <p:txBody>
          <a:bodyPr/>
          <a:lstStyle/>
          <a:p>
            <a:endParaRPr/>
          </a:p>
        </p:txBody>
      </p:sp>
      <p:sp>
        <p:nvSpPr>
          <p:cNvPr id="2987" name="Shape 2987"/>
          <p:cNvSpPr>
            <a:spLocks noGrp="1"/>
          </p:cNvSpPr>
          <p:nvPr>
            <p:ph type="body" sz="quarter" idx="1"/>
          </p:nvPr>
        </p:nvSpPr>
        <p:spPr>
          <a:prstGeom prst="rect">
            <a:avLst/>
          </a:prstGeom>
        </p:spPr>
        <p:txBody>
          <a:bodyPr/>
          <a:lstStyle/>
          <a:p>
            <a:pPr>
              <a:defRPr>
                <a:latin typeface="Arial"/>
                <a:ea typeface="Arial"/>
                <a:cs typeface="Arial"/>
                <a:sym typeface="Arial"/>
              </a:defRPr>
            </a:pPr>
            <a:r>
              <a:rPr dirty="0"/>
              <a:t>Although it doesn’t look like much today…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2" name="Shape 2992"/>
          <p:cNvSpPr>
            <a:spLocks noGrp="1" noRot="1" noChangeAspect="1"/>
          </p:cNvSpPr>
          <p:nvPr>
            <p:ph type="sldImg"/>
          </p:nvPr>
        </p:nvSpPr>
        <p:spPr>
          <a:prstGeom prst="rect">
            <a:avLst/>
          </a:prstGeom>
        </p:spPr>
        <p:txBody>
          <a:bodyPr/>
          <a:lstStyle/>
          <a:p>
            <a:endParaRPr/>
          </a:p>
        </p:txBody>
      </p:sp>
      <p:sp>
        <p:nvSpPr>
          <p:cNvPr id="2993" name="Shape 2993"/>
          <p:cNvSpPr>
            <a:spLocks noGrp="1"/>
          </p:cNvSpPr>
          <p:nvPr>
            <p:ph type="body" sz="quarter" idx="1"/>
          </p:nvPr>
        </p:nvSpPr>
        <p:spPr>
          <a:prstGeom prst="rect">
            <a:avLst/>
          </a:prstGeom>
        </p:spPr>
        <p:txBody>
          <a:bodyPr/>
          <a:lstStyle/>
          <a:p>
            <a:pPr>
              <a:defRPr>
                <a:latin typeface="Arial"/>
                <a:ea typeface="Arial"/>
                <a:cs typeface="Arial"/>
                <a:sym typeface="Arial"/>
              </a:defRPr>
            </a:pPr>
            <a:r>
              <a:rPr dirty="0"/>
              <a:t>Inside the Parthenon was a gold-plated statue of the goddess of wisdom, Athena.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8" name="Shape 2998"/>
          <p:cNvSpPr>
            <a:spLocks noGrp="1" noRot="1" noChangeAspect="1"/>
          </p:cNvSpPr>
          <p:nvPr>
            <p:ph type="sldImg"/>
          </p:nvPr>
        </p:nvSpPr>
        <p:spPr>
          <a:prstGeom prst="rect">
            <a:avLst/>
          </a:prstGeom>
        </p:spPr>
        <p:txBody>
          <a:bodyPr/>
          <a:lstStyle/>
          <a:p>
            <a:endParaRPr/>
          </a:p>
        </p:txBody>
      </p:sp>
      <p:sp>
        <p:nvSpPr>
          <p:cNvPr id="2999" name="Shape 2999"/>
          <p:cNvSpPr>
            <a:spLocks noGrp="1"/>
          </p:cNvSpPr>
          <p:nvPr>
            <p:ph type="body" sz="quarter" idx="1"/>
          </p:nvPr>
        </p:nvSpPr>
        <p:spPr>
          <a:prstGeom prst="rect">
            <a:avLst/>
          </a:prstGeom>
        </p:spPr>
        <p:txBody>
          <a:bodyPr/>
          <a:lstStyle/>
          <a:p>
            <a:pPr>
              <a:defRPr>
                <a:latin typeface="Arial"/>
                <a:ea typeface="Arial"/>
                <a:cs typeface="Arial"/>
                <a:sym typeface="Arial"/>
              </a:defRPr>
            </a:pPr>
            <a:r>
              <a:rPr dirty="0"/>
              <a:t>How ironic that the builders who sought wisdom from Athena lacked the wisdom to avoid idolatry!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never mentioned in the book, so who is it that stops this plan to wipe the Jews from the face of the earth?</a:t>
            </a:r>
          </a:p>
          <a:p>
            <a:r>
              <a:rPr lang="en-US" dirty="0"/>
              <a:t>The fact that God is never noted only heightens the irony—surely no one else could devise such “circumstantial” events where Mordecai is in the exact place he was, or when the king could not sleep on a particular night, or when he asks that King Ahasuerus be put back to sleep with a boring reading of his reign, or the text of his life being saved in is the passage read to him, or the timing of Haman being outside his room when the king devises his plan to exalt Mordecai, or many other “it-just-so-happened” types of events that no one could plan except God. All these lead to the Jews triumphing over the threats to their very existence.</a:t>
            </a:r>
          </a:p>
          <a:p>
            <a:pPr algn="r" rtl="1" latinLnBrk="0">
              <a:spcBef>
                <a:spcPts val="400"/>
              </a:spcBef>
            </a:pPr>
            <a:endParaRPr lang="en-US" dirty="0"/>
          </a:p>
        </p:txBody>
      </p:sp>
    </p:spTree>
    <p:extLst>
      <p:ext uri="{BB962C8B-B14F-4D97-AF65-F5344CB8AC3E}">
        <p14:creationId xmlns:p14="http://schemas.microsoft.com/office/powerpoint/2010/main" val="4156839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3" name="Shape 3003"/>
          <p:cNvSpPr>
            <a:spLocks noGrp="1" noRot="1" noChangeAspect="1"/>
          </p:cNvSpPr>
          <p:nvPr>
            <p:ph type="sldImg"/>
          </p:nvPr>
        </p:nvSpPr>
        <p:spPr>
          <a:prstGeom prst="rect">
            <a:avLst/>
          </a:prstGeom>
        </p:spPr>
        <p:txBody>
          <a:bodyPr/>
          <a:lstStyle/>
          <a:p>
            <a:endParaRPr/>
          </a:p>
        </p:txBody>
      </p:sp>
      <p:sp>
        <p:nvSpPr>
          <p:cNvPr id="3004" name="Shape 3004"/>
          <p:cNvSpPr>
            <a:spLocks noGrp="1"/>
          </p:cNvSpPr>
          <p:nvPr>
            <p:ph type="body" sz="quarter" idx="1"/>
          </p:nvPr>
        </p:nvSpPr>
        <p:spPr>
          <a:prstGeom prst="rect">
            <a:avLst/>
          </a:prstGeom>
        </p:spPr>
        <p:txBody>
          <a:bodyPr/>
          <a:lstStyle/>
          <a:p>
            <a:pPr>
              <a:defRPr>
                <a:latin typeface="Arial"/>
                <a:ea typeface="Arial"/>
                <a:cs typeface="Arial"/>
                <a:sym typeface="Arial"/>
              </a:defRPr>
            </a:pPr>
            <a:r>
              <a:rPr dirty="0"/>
              <a:t>Xerxes followed the lead of his predecessor and father, Darius I, who a decade earlier had invaded Greece and was defeated at Marathon (490 BC).</a:t>
            </a:r>
          </a:p>
          <a:p>
            <a:pPr>
              <a:defRPr>
                <a:latin typeface="Arial"/>
                <a:ea typeface="Arial"/>
                <a:cs typeface="Arial"/>
                <a:sym typeface="Arial"/>
              </a:defRPr>
            </a:pPr>
            <a:endParaRPr dirty="0"/>
          </a:p>
          <a:p>
            <a:pPr>
              <a:defRPr>
                <a:latin typeface="Arial"/>
                <a:ea typeface="Arial"/>
                <a:cs typeface="Arial"/>
                <a:sym typeface="Arial"/>
              </a:defRPr>
            </a:pPr>
            <a:r>
              <a:rPr dirty="0"/>
              <a:t>“The </a:t>
            </a:r>
            <a:r>
              <a:rPr b="1" dirty="0"/>
              <a:t>Battle of Marathon</a:t>
            </a:r>
            <a:r>
              <a:rPr dirty="0"/>
              <a:t> (</a:t>
            </a:r>
            <a:r>
              <a:rPr u="sng" dirty="0">
                <a:solidFill>
                  <a:srgbClr val="808000"/>
                </a:solidFill>
                <a:uFill>
                  <a:solidFill>
                    <a:srgbClr val="808000"/>
                  </a:solidFill>
                </a:uFill>
                <a:hlinkClick r:id="rId3"/>
              </a:rPr>
              <a:t>Greek</a:t>
            </a:r>
            <a:r>
              <a:rPr dirty="0"/>
              <a:t>: </a:t>
            </a:r>
            <a:r>
              <a:rPr dirty="0" err="1"/>
              <a:t>Μάχη</a:t>
            </a:r>
            <a:r>
              <a:rPr dirty="0"/>
              <a:t> </a:t>
            </a:r>
            <a:r>
              <a:rPr dirty="0" err="1"/>
              <a:t>τοῦ</a:t>
            </a:r>
            <a:r>
              <a:rPr dirty="0"/>
              <a:t> </a:t>
            </a:r>
            <a:r>
              <a:rPr dirty="0" err="1"/>
              <a:t>Μ</a:t>
            </a:r>
            <a:r>
              <a:rPr dirty="0"/>
              <a:t>α</a:t>
            </a:r>
            <a:r>
              <a:rPr dirty="0" err="1"/>
              <a:t>ρ</a:t>
            </a:r>
            <a:r>
              <a:rPr dirty="0"/>
              <a:t>α</a:t>
            </a:r>
            <a:r>
              <a:rPr dirty="0" err="1"/>
              <a:t>θῶνος</a:t>
            </a:r>
            <a:r>
              <a:rPr dirty="0"/>
              <a:t>, </a:t>
            </a:r>
            <a:r>
              <a:rPr i="1" dirty="0" err="1"/>
              <a:t>Machē</a:t>
            </a:r>
            <a:r>
              <a:rPr i="1" dirty="0"/>
              <a:t> tou </a:t>
            </a:r>
            <a:r>
              <a:rPr i="1" dirty="0" err="1"/>
              <a:t>Marathōnos</a:t>
            </a:r>
            <a:r>
              <a:rPr dirty="0"/>
              <a:t>) took place in 490 BC, during the </a:t>
            </a:r>
            <a:r>
              <a:rPr u="sng" dirty="0">
                <a:solidFill>
                  <a:srgbClr val="808000"/>
                </a:solidFill>
                <a:uFill>
                  <a:solidFill>
                    <a:srgbClr val="808000"/>
                  </a:solidFill>
                </a:uFill>
                <a:hlinkClick r:id="rId4"/>
              </a:rPr>
              <a:t>first Persian invasion of Greece</a:t>
            </a:r>
            <a:r>
              <a:rPr dirty="0"/>
              <a:t>. It was fought between the citizens of </a:t>
            </a:r>
            <a:r>
              <a:rPr u="sng" dirty="0">
                <a:solidFill>
                  <a:srgbClr val="808000"/>
                </a:solidFill>
                <a:uFill>
                  <a:solidFill>
                    <a:srgbClr val="808000"/>
                  </a:solidFill>
                </a:uFill>
                <a:hlinkClick r:id="rId5"/>
              </a:rPr>
              <a:t>Athens</a:t>
            </a:r>
            <a:r>
              <a:rPr dirty="0"/>
              <a:t>, aided by </a:t>
            </a:r>
            <a:r>
              <a:rPr u="sng" dirty="0">
                <a:solidFill>
                  <a:srgbClr val="808000"/>
                </a:solidFill>
                <a:uFill>
                  <a:solidFill>
                    <a:srgbClr val="808000"/>
                  </a:solidFill>
                </a:uFill>
                <a:hlinkClick r:id="rId6"/>
              </a:rPr>
              <a:t>Plataea</a:t>
            </a:r>
            <a:r>
              <a:rPr dirty="0"/>
              <a:t>, and a </a:t>
            </a:r>
            <a:r>
              <a:rPr u="sng" dirty="0">
                <a:solidFill>
                  <a:srgbClr val="808000"/>
                </a:solidFill>
                <a:uFill>
                  <a:solidFill>
                    <a:srgbClr val="808000"/>
                  </a:solidFill>
                </a:uFill>
                <a:hlinkClick r:id="rId7"/>
              </a:rPr>
              <a:t>Persian</a:t>
            </a:r>
            <a:r>
              <a:rPr dirty="0"/>
              <a:t> force commanded by </a:t>
            </a:r>
            <a:r>
              <a:rPr u="sng" dirty="0">
                <a:solidFill>
                  <a:srgbClr val="808000"/>
                </a:solidFill>
                <a:uFill>
                  <a:solidFill>
                    <a:srgbClr val="808000"/>
                  </a:solidFill>
                </a:uFill>
                <a:hlinkClick r:id="rId8"/>
              </a:rPr>
              <a:t>Datis</a:t>
            </a:r>
            <a:r>
              <a:rPr dirty="0"/>
              <a:t> and </a:t>
            </a:r>
            <a:r>
              <a:rPr u="sng" dirty="0">
                <a:solidFill>
                  <a:srgbClr val="808000"/>
                </a:solidFill>
                <a:uFill>
                  <a:solidFill>
                    <a:srgbClr val="808000"/>
                  </a:solidFill>
                </a:uFill>
                <a:hlinkClick r:id="rId9"/>
              </a:rPr>
              <a:t>Artaphernes</a:t>
            </a:r>
            <a:r>
              <a:rPr dirty="0"/>
              <a:t>. The battle was the culmination of the first attempt by Persia, under King </a:t>
            </a:r>
            <a:r>
              <a:rPr u="sng" dirty="0">
                <a:solidFill>
                  <a:srgbClr val="808000"/>
                </a:solidFill>
                <a:uFill>
                  <a:solidFill>
                    <a:srgbClr val="808000"/>
                  </a:solidFill>
                </a:uFill>
                <a:hlinkClick r:id="rId10"/>
              </a:rPr>
              <a:t>Darius I</a:t>
            </a:r>
            <a:r>
              <a:rPr dirty="0"/>
              <a:t>, to subjugate </a:t>
            </a:r>
            <a:r>
              <a:rPr u="sng" dirty="0">
                <a:solidFill>
                  <a:srgbClr val="808000"/>
                </a:solidFill>
                <a:uFill>
                  <a:solidFill>
                    <a:srgbClr val="808000"/>
                  </a:solidFill>
                </a:uFill>
                <a:hlinkClick r:id="rId11"/>
              </a:rPr>
              <a:t>Greece</a:t>
            </a:r>
            <a:r>
              <a:rPr dirty="0"/>
              <a:t>. The Greek army decisively defeated the more numerous Persians, marking a turning point in the </a:t>
            </a:r>
            <a:r>
              <a:rPr u="sng" dirty="0">
                <a:solidFill>
                  <a:srgbClr val="808000"/>
                </a:solidFill>
                <a:uFill>
                  <a:solidFill>
                    <a:srgbClr val="808000"/>
                  </a:solidFill>
                </a:uFill>
                <a:hlinkClick r:id="rId12"/>
              </a:rPr>
              <a:t>Greco-Persian Wars</a:t>
            </a:r>
            <a:r>
              <a:rPr dirty="0"/>
              <a:t>.</a:t>
            </a:r>
          </a:p>
          <a:p>
            <a:pPr>
              <a:defRPr>
                <a:latin typeface="Arial"/>
                <a:ea typeface="Arial"/>
                <a:cs typeface="Arial"/>
                <a:sym typeface="Arial"/>
              </a:defRPr>
            </a:pPr>
            <a:r>
              <a:rPr dirty="0"/>
              <a:t>The first Persian invasion was a response to Greek involvement in the </a:t>
            </a:r>
            <a:r>
              <a:rPr u="sng" dirty="0">
                <a:solidFill>
                  <a:srgbClr val="808000"/>
                </a:solidFill>
                <a:uFill>
                  <a:solidFill>
                    <a:srgbClr val="808000"/>
                  </a:solidFill>
                </a:uFill>
                <a:hlinkClick r:id="rId13"/>
              </a:rPr>
              <a:t>Ionian Revolt</a:t>
            </a:r>
            <a:r>
              <a:rPr dirty="0"/>
              <a:t>, when Athens and </a:t>
            </a:r>
            <a:r>
              <a:rPr u="sng" dirty="0">
                <a:solidFill>
                  <a:srgbClr val="808000"/>
                </a:solidFill>
                <a:uFill>
                  <a:solidFill>
                    <a:srgbClr val="808000"/>
                  </a:solidFill>
                </a:uFill>
                <a:hlinkClick r:id="rId14"/>
              </a:rPr>
              <a:t>Eretria</a:t>
            </a:r>
            <a:r>
              <a:rPr dirty="0"/>
              <a:t> had sent a force to support the cities of </a:t>
            </a:r>
            <a:r>
              <a:rPr u="sng" dirty="0">
                <a:solidFill>
                  <a:srgbClr val="808000"/>
                </a:solidFill>
                <a:uFill>
                  <a:solidFill>
                    <a:srgbClr val="808000"/>
                  </a:solidFill>
                </a:uFill>
                <a:hlinkClick r:id="rId15"/>
              </a:rPr>
              <a:t>Ionia</a:t>
            </a:r>
            <a:r>
              <a:rPr dirty="0"/>
              <a:t> in their attempt to overthrow Persian rule. The Athenians and </a:t>
            </a:r>
            <a:r>
              <a:rPr dirty="0" err="1"/>
              <a:t>Eretrians</a:t>
            </a:r>
            <a:r>
              <a:rPr dirty="0"/>
              <a:t> had succeeded in capturing and burning </a:t>
            </a:r>
            <a:r>
              <a:rPr u="sng" dirty="0">
                <a:solidFill>
                  <a:srgbClr val="808000"/>
                </a:solidFill>
                <a:uFill>
                  <a:solidFill>
                    <a:srgbClr val="808000"/>
                  </a:solidFill>
                </a:uFill>
                <a:hlinkClick r:id="rId16"/>
              </a:rPr>
              <a:t>Sardis</a:t>
            </a:r>
            <a:r>
              <a:rPr dirty="0"/>
              <a:t>, but they were then forced to retreat with heavy losses. In response to this raid, Darius swore to burn down Athens and Eretria. According to </a:t>
            </a:r>
            <a:r>
              <a:rPr u="sng" dirty="0">
                <a:solidFill>
                  <a:srgbClr val="808000"/>
                </a:solidFill>
                <a:uFill>
                  <a:solidFill>
                    <a:srgbClr val="808000"/>
                  </a:solidFill>
                </a:uFill>
                <a:hlinkClick r:id="rId17"/>
              </a:rPr>
              <a:t>Herodotus</a:t>
            </a:r>
            <a:r>
              <a:rPr dirty="0"/>
              <a:t>, Darius asked for his bow, he placed an arrow upon the string and he discharged it upwards towards heaven, and as he shot into the air he said: "Zeus, grant me to take vengeance upon the Athenians!". Also he charged one of his servants, to say to him, every day before dinner, three times: "Master, remember the Athenians."</a:t>
            </a:r>
            <a:r>
              <a:rPr u="sng" baseline="30000" dirty="0">
                <a:solidFill>
                  <a:srgbClr val="808000"/>
                </a:solidFill>
                <a:uFill>
                  <a:solidFill>
                    <a:srgbClr val="808000"/>
                  </a:solidFill>
                </a:uFill>
                <a:hlinkClick r:id="rId18"/>
              </a:rPr>
              <a:t>[3]</a:t>
            </a:r>
            <a:endParaRPr baseline="30000" dirty="0"/>
          </a:p>
          <a:p>
            <a:pPr>
              <a:defRPr baseline="30000">
                <a:latin typeface="Arial"/>
                <a:ea typeface="Arial"/>
                <a:cs typeface="Arial"/>
                <a:sym typeface="Arial"/>
              </a:defRPr>
            </a:pPr>
            <a:endParaRPr dirty="0"/>
          </a:p>
          <a:p>
            <a:pPr>
              <a:defRPr>
                <a:latin typeface="Arial"/>
                <a:ea typeface="Arial"/>
                <a:cs typeface="Arial"/>
                <a:sym typeface="Arial"/>
              </a:defRPr>
            </a:pPr>
            <a:r>
              <a:rPr dirty="0"/>
              <a:t>At the time of the battle, Sparta and Athens were the two largest city states. Once the Ionian revolt was finally crushed by the Persian victory at the </a:t>
            </a:r>
            <a:r>
              <a:rPr u="sng" dirty="0">
                <a:solidFill>
                  <a:srgbClr val="808000"/>
                </a:solidFill>
                <a:uFill>
                  <a:solidFill>
                    <a:srgbClr val="808000"/>
                  </a:solidFill>
                </a:uFill>
                <a:hlinkClick r:id="rId19"/>
              </a:rPr>
              <a:t>Battle of Lade</a:t>
            </a:r>
            <a:r>
              <a:rPr dirty="0"/>
              <a:t> in 494 BC, Darius began plans to subjugate Greece. In 490 BC, he sent a naval task force under </a:t>
            </a:r>
            <a:r>
              <a:rPr dirty="0" err="1"/>
              <a:t>Datis</a:t>
            </a:r>
            <a:r>
              <a:rPr dirty="0"/>
              <a:t> and </a:t>
            </a:r>
            <a:r>
              <a:rPr dirty="0" err="1"/>
              <a:t>Artaphernes</a:t>
            </a:r>
            <a:r>
              <a:rPr dirty="0"/>
              <a:t> across the </a:t>
            </a:r>
            <a:r>
              <a:rPr u="sng" dirty="0">
                <a:solidFill>
                  <a:srgbClr val="808000"/>
                </a:solidFill>
                <a:uFill>
                  <a:solidFill>
                    <a:srgbClr val="808000"/>
                  </a:solidFill>
                </a:uFill>
                <a:hlinkClick r:id="rId20"/>
              </a:rPr>
              <a:t>Aegean</a:t>
            </a:r>
            <a:r>
              <a:rPr dirty="0"/>
              <a:t>, to subjugate the </a:t>
            </a:r>
            <a:r>
              <a:rPr u="sng" dirty="0">
                <a:solidFill>
                  <a:srgbClr val="808000"/>
                </a:solidFill>
                <a:uFill>
                  <a:solidFill>
                    <a:srgbClr val="808000"/>
                  </a:solidFill>
                </a:uFill>
                <a:hlinkClick r:id="rId21"/>
              </a:rPr>
              <a:t>Cyclades</a:t>
            </a:r>
            <a:r>
              <a:rPr dirty="0"/>
              <a:t>, and then to make punitive attacks on Athens and Eretria. Reaching </a:t>
            </a:r>
            <a:r>
              <a:rPr u="sng" dirty="0">
                <a:solidFill>
                  <a:srgbClr val="808000"/>
                </a:solidFill>
                <a:uFill>
                  <a:solidFill>
                    <a:srgbClr val="808000"/>
                  </a:solidFill>
                </a:uFill>
                <a:hlinkClick r:id="rId22"/>
              </a:rPr>
              <a:t>Euboea</a:t>
            </a:r>
            <a:r>
              <a:rPr dirty="0"/>
              <a:t> in mid-summer after a successful campaign in the Aegean, the Persians proceeded to besiege and capture Eretria. The Persian force then sailed for Attica, landing in the bay near the town of </a:t>
            </a:r>
            <a:r>
              <a:rPr u="sng" dirty="0">
                <a:solidFill>
                  <a:srgbClr val="808000"/>
                </a:solidFill>
                <a:uFill>
                  <a:solidFill>
                    <a:srgbClr val="808000"/>
                  </a:solidFill>
                </a:uFill>
                <a:hlinkClick r:id="rId23"/>
              </a:rPr>
              <a:t>Marathon</a:t>
            </a:r>
            <a:r>
              <a:rPr dirty="0"/>
              <a:t>. The Athenians, joined by a small force from </a:t>
            </a:r>
            <a:r>
              <a:rPr u="sng" dirty="0">
                <a:solidFill>
                  <a:srgbClr val="808000"/>
                </a:solidFill>
                <a:uFill>
                  <a:solidFill>
                    <a:srgbClr val="808000"/>
                  </a:solidFill>
                </a:uFill>
                <a:hlinkClick r:id="rId6"/>
              </a:rPr>
              <a:t>Plataea</a:t>
            </a:r>
            <a:r>
              <a:rPr dirty="0"/>
              <a:t>, marched to Marathon, and succeeded in blocking the two exits from the plain of Marathon. The Athenians also sent a message asking for support to the Spartans. However, at the time the Spartans were involved in a religious festival and gave this as a reason for refusing to aid the Athenians.</a:t>
            </a:r>
          </a:p>
          <a:p>
            <a:pPr>
              <a:defRPr>
                <a:latin typeface="Arial"/>
                <a:ea typeface="Arial"/>
                <a:cs typeface="Arial"/>
                <a:sym typeface="Arial"/>
              </a:defRPr>
            </a:pPr>
            <a:endParaRPr dirty="0"/>
          </a:p>
          <a:p>
            <a:pPr>
              <a:defRPr>
                <a:latin typeface="Arial"/>
                <a:ea typeface="Arial"/>
                <a:cs typeface="Arial"/>
                <a:sym typeface="Arial"/>
              </a:defRPr>
            </a:pPr>
            <a:r>
              <a:rPr dirty="0"/>
              <a:t>https://</a:t>
            </a:r>
            <a:r>
              <a:rPr dirty="0" err="1"/>
              <a:t>en.wikipedia.org</a:t>
            </a:r>
            <a:r>
              <a:rPr dirty="0"/>
              <a:t>/wiki/</a:t>
            </a:r>
            <a:r>
              <a:rPr dirty="0" err="1"/>
              <a:t>Battle_of_Marathon</a:t>
            </a:r>
            <a:endParaRPr dirty="0"/>
          </a:p>
          <a:p>
            <a:pPr>
              <a:defRPr>
                <a:latin typeface="Arial"/>
                <a:ea typeface="Arial"/>
                <a:cs typeface="Arial"/>
                <a:sym typeface="Arial"/>
              </a:defRPr>
            </a:pPr>
            <a:r>
              <a:rPr dirty="0"/>
              <a:t>Accessed 13 Sep 2016</a:t>
            </a:r>
          </a:p>
          <a:p>
            <a:pPr>
              <a:defRPr>
                <a:latin typeface="Arial"/>
                <a:ea typeface="Arial"/>
                <a:cs typeface="Arial"/>
                <a:sym typeface="Arial"/>
              </a:defRPr>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9" name="Shape 3009"/>
          <p:cNvSpPr>
            <a:spLocks noGrp="1" noRot="1" noChangeAspect="1"/>
          </p:cNvSpPr>
          <p:nvPr>
            <p:ph type="sldImg"/>
          </p:nvPr>
        </p:nvSpPr>
        <p:spPr>
          <a:prstGeom prst="rect">
            <a:avLst/>
          </a:prstGeom>
        </p:spPr>
        <p:txBody>
          <a:bodyPr/>
          <a:lstStyle/>
          <a:p>
            <a:endParaRPr/>
          </a:p>
        </p:txBody>
      </p:sp>
      <p:sp>
        <p:nvSpPr>
          <p:cNvPr id="3010" name="Shape 3010"/>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“The </a:t>
            </a:r>
            <a:r>
              <a:rPr b="1" dirty="0"/>
              <a:t>Battle of Marathon…</a:t>
            </a:r>
          </a:p>
          <a:p>
            <a:pPr>
              <a:defRPr>
                <a:latin typeface="Arial"/>
                <a:ea typeface="Arial"/>
                <a:cs typeface="Arial"/>
                <a:sym typeface="Arial"/>
              </a:defRPr>
            </a:pPr>
            <a:r>
              <a:rPr dirty="0"/>
              <a:t>The Greeks could not hope to face the superior Persian cavalry; however, the location chosen was surrounded by marshes and mountains and so the cavalry was unable to join the main Persian army. Miltiades, the Greek general, ordered a general attack against the Persians. He reinforced his flanks, luring the Persians' best fighters into his centre.”</a:t>
            </a:r>
          </a:p>
          <a:p>
            <a:pPr>
              <a:defRPr>
                <a:latin typeface="Arial"/>
                <a:ea typeface="Arial"/>
                <a:cs typeface="Arial"/>
                <a:sym typeface="Arial"/>
              </a:defRPr>
            </a:pPr>
            <a:endParaRPr dirty="0"/>
          </a:p>
          <a:p>
            <a:pPr>
              <a:defRPr>
                <a:latin typeface="Arial"/>
                <a:ea typeface="Arial"/>
                <a:cs typeface="Arial"/>
                <a:sym typeface="Arial"/>
              </a:defRPr>
            </a:pPr>
            <a:r>
              <a:rPr dirty="0"/>
              <a:t>https://</a:t>
            </a:r>
            <a:r>
              <a:rPr dirty="0" err="1"/>
              <a:t>en.wikipedia.org</a:t>
            </a:r>
            <a:r>
              <a:rPr dirty="0"/>
              <a:t>/wiki/</a:t>
            </a:r>
            <a:r>
              <a:rPr dirty="0" err="1"/>
              <a:t>Battle_of_Marathon</a:t>
            </a:r>
            <a:endParaRPr dirty="0"/>
          </a:p>
          <a:p>
            <a:pPr>
              <a:defRPr>
                <a:latin typeface="Arial"/>
                <a:ea typeface="Arial"/>
                <a:cs typeface="Arial"/>
                <a:sym typeface="Arial"/>
              </a:defRPr>
            </a:pPr>
            <a:r>
              <a:rPr dirty="0"/>
              <a:t>Accessed 13 Sep 2016</a:t>
            </a:r>
          </a:p>
          <a:p>
            <a:pPr>
              <a:defRPr>
                <a:latin typeface="Arial"/>
                <a:ea typeface="Arial"/>
                <a:cs typeface="Arial"/>
                <a:sym typeface="Arial"/>
              </a:defRPr>
            </a:pPr>
            <a:endParaRPr dirty="0"/>
          </a:p>
          <a:p>
            <a:pPr>
              <a:defRPr>
                <a:latin typeface="Arial"/>
                <a:ea typeface="Arial"/>
                <a:cs typeface="Arial"/>
                <a:sym typeface="Arial"/>
              </a:defRPr>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7" name="Shape 3017"/>
          <p:cNvSpPr>
            <a:spLocks noGrp="1" noRot="1" noChangeAspect="1"/>
          </p:cNvSpPr>
          <p:nvPr>
            <p:ph type="sldImg"/>
          </p:nvPr>
        </p:nvSpPr>
        <p:spPr>
          <a:prstGeom prst="rect">
            <a:avLst/>
          </a:prstGeom>
        </p:spPr>
        <p:txBody>
          <a:bodyPr/>
          <a:lstStyle/>
          <a:p>
            <a:endParaRPr/>
          </a:p>
        </p:txBody>
      </p:sp>
      <p:sp>
        <p:nvSpPr>
          <p:cNvPr id="3018" name="Shape 3018"/>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“The </a:t>
            </a:r>
            <a:r>
              <a:rPr b="1" dirty="0"/>
              <a:t>Battle of Marathon…</a:t>
            </a:r>
          </a:p>
          <a:p>
            <a:pPr>
              <a:defRPr>
                <a:latin typeface="Arial"/>
                <a:ea typeface="Arial"/>
                <a:cs typeface="Arial"/>
                <a:sym typeface="Arial"/>
              </a:defRPr>
            </a:pPr>
            <a:r>
              <a:rPr dirty="0"/>
              <a:t>The inward wheeling flanks enveloped the Persians, routing them.”</a:t>
            </a:r>
          </a:p>
          <a:p>
            <a:pPr>
              <a:defRPr>
                <a:latin typeface="Arial"/>
                <a:ea typeface="Arial"/>
                <a:cs typeface="Arial"/>
                <a:sym typeface="Arial"/>
              </a:defRPr>
            </a:pPr>
            <a:endParaRPr dirty="0"/>
          </a:p>
          <a:p>
            <a:pPr>
              <a:defRPr>
                <a:latin typeface="Arial"/>
                <a:ea typeface="Arial"/>
                <a:cs typeface="Arial"/>
                <a:sym typeface="Arial"/>
              </a:defRPr>
            </a:pPr>
            <a:r>
              <a:rPr dirty="0"/>
              <a:t>https://</a:t>
            </a:r>
            <a:r>
              <a:rPr dirty="0" err="1"/>
              <a:t>en.wikipedia.org</a:t>
            </a:r>
            <a:r>
              <a:rPr dirty="0"/>
              <a:t>/wiki/</a:t>
            </a:r>
            <a:r>
              <a:rPr dirty="0" err="1"/>
              <a:t>Battle_of_Marathon</a:t>
            </a:r>
            <a:endParaRPr dirty="0"/>
          </a:p>
          <a:p>
            <a:pPr>
              <a:defRPr>
                <a:latin typeface="Arial"/>
                <a:ea typeface="Arial"/>
                <a:cs typeface="Arial"/>
                <a:sym typeface="Arial"/>
              </a:defRPr>
            </a:pPr>
            <a:r>
              <a:rPr dirty="0"/>
              <a:t>Accessed 13 Sep 2016</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3" name="Shape 3023"/>
          <p:cNvSpPr>
            <a:spLocks noGrp="1" noRot="1" noChangeAspect="1"/>
          </p:cNvSpPr>
          <p:nvPr>
            <p:ph type="sldImg"/>
          </p:nvPr>
        </p:nvSpPr>
        <p:spPr>
          <a:prstGeom prst="rect">
            <a:avLst/>
          </a:prstGeom>
        </p:spPr>
        <p:txBody>
          <a:bodyPr/>
          <a:lstStyle/>
          <a:p>
            <a:endParaRPr/>
          </a:p>
        </p:txBody>
      </p:sp>
      <p:sp>
        <p:nvSpPr>
          <p:cNvPr id="3024" name="Shape 3024"/>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“The </a:t>
            </a:r>
            <a:r>
              <a:rPr b="1" dirty="0"/>
              <a:t>Battle of Marathon…</a:t>
            </a:r>
          </a:p>
          <a:p>
            <a:pPr>
              <a:defRPr>
                <a:latin typeface="Arial"/>
                <a:ea typeface="Arial"/>
                <a:cs typeface="Arial"/>
                <a:sym typeface="Arial"/>
              </a:defRPr>
            </a:pPr>
            <a:r>
              <a:rPr dirty="0"/>
              <a:t>The Persian army broke in panic towards their ships, and large numbers were slaughtered. The defeat at Marathon marked the end of the first Persian invasion of Greece, and the Persian force retreated to Asia. Darius then began raising a huge new army with which he meant to completely subjugate Greece; however, in 486 BC, his </a:t>
            </a:r>
            <a:r>
              <a:rPr u="sng" dirty="0">
                <a:solidFill>
                  <a:srgbClr val="808000"/>
                </a:solidFill>
                <a:uFill>
                  <a:solidFill>
                    <a:srgbClr val="808000"/>
                  </a:solidFill>
                </a:uFill>
                <a:hlinkClick r:id="rId3"/>
              </a:rPr>
              <a:t>Egyptian</a:t>
            </a:r>
            <a:r>
              <a:rPr dirty="0"/>
              <a:t> subjects revolted, indefinitely postponing any Greek expedition. After Darius died, his son </a:t>
            </a:r>
            <a:r>
              <a:rPr u="sng" dirty="0">
                <a:solidFill>
                  <a:srgbClr val="808000"/>
                </a:solidFill>
                <a:uFill>
                  <a:solidFill>
                    <a:srgbClr val="808000"/>
                  </a:solidFill>
                </a:uFill>
                <a:hlinkClick r:id="rId4"/>
              </a:rPr>
              <a:t>Xerxes I</a:t>
            </a:r>
            <a:r>
              <a:rPr dirty="0"/>
              <a:t> restarted the preparations for a </a:t>
            </a:r>
            <a:r>
              <a:rPr u="sng" dirty="0">
                <a:solidFill>
                  <a:srgbClr val="808000"/>
                </a:solidFill>
                <a:uFill>
                  <a:solidFill>
                    <a:srgbClr val="808000"/>
                  </a:solidFill>
                </a:uFill>
                <a:hlinkClick r:id="rId5"/>
              </a:rPr>
              <a:t>second invasion of Greece</a:t>
            </a:r>
            <a:r>
              <a:rPr dirty="0"/>
              <a:t>, which finally began in 480 BC.</a:t>
            </a:r>
          </a:p>
          <a:p>
            <a:pPr>
              <a:defRPr>
                <a:latin typeface="Arial"/>
                <a:ea typeface="Arial"/>
                <a:cs typeface="Arial"/>
                <a:sym typeface="Arial"/>
              </a:defRPr>
            </a:pPr>
            <a:endParaRPr dirty="0"/>
          </a:p>
          <a:p>
            <a:pPr>
              <a:defRPr>
                <a:latin typeface="Arial"/>
                <a:ea typeface="Arial"/>
                <a:cs typeface="Arial"/>
                <a:sym typeface="Arial"/>
              </a:defRPr>
            </a:pPr>
            <a:r>
              <a:rPr dirty="0"/>
              <a:t>https://</a:t>
            </a:r>
            <a:r>
              <a:rPr dirty="0" err="1"/>
              <a:t>en.wikipedia.org</a:t>
            </a:r>
            <a:r>
              <a:rPr dirty="0"/>
              <a:t>/wiki/</a:t>
            </a:r>
            <a:r>
              <a:rPr dirty="0" err="1"/>
              <a:t>Battle_of_Marathon</a:t>
            </a:r>
            <a:endParaRPr dirty="0"/>
          </a:p>
          <a:p>
            <a:pPr>
              <a:defRPr>
                <a:latin typeface="Arial"/>
                <a:ea typeface="Arial"/>
                <a:cs typeface="Arial"/>
                <a:sym typeface="Arial"/>
              </a:defRPr>
            </a:pPr>
            <a:r>
              <a:rPr dirty="0"/>
              <a:t>Accessed 13 Sep 2016</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0" name="Shape 3030"/>
          <p:cNvSpPr>
            <a:spLocks noGrp="1" noRot="1" noChangeAspect="1"/>
          </p:cNvSpPr>
          <p:nvPr>
            <p:ph type="sldImg"/>
          </p:nvPr>
        </p:nvSpPr>
        <p:spPr>
          <a:prstGeom prst="rect">
            <a:avLst/>
          </a:prstGeom>
        </p:spPr>
        <p:txBody>
          <a:bodyPr/>
          <a:lstStyle/>
          <a:p>
            <a:endParaRPr/>
          </a:p>
        </p:txBody>
      </p:sp>
      <p:sp>
        <p:nvSpPr>
          <p:cNvPr id="3031" name="Shape 3031"/>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“The Battle of Marathon was a watershed in the Greco-Persian wars, showing the Greeks that the Persians could be beaten; the eventual Greek triumph in these wars can be seen to begin at Marathon. The battle also showed the Greeks that they were able to win battles without the Spartans, as they had heavily relied on Sparta previously. This win was largely due to the Athenians, and Marathon raised Greek esteem of them. Since the following two hundred years saw the rise of the </a:t>
            </a:r>
            <a:r>
              <a:rPr u="sng" dirty="0">
                <a:solidFill>
                  <a:srgbClr val="808000"/>
                </a:solidFill>
                <a:uFill>
                  <a:solidFill>
                    <a:srgbClr val="808000"/>
                  </a:solidFill>
                </a:uFill>
                <a:hlinkClick r:id="rId3"/>
              </a:rPr>
              <a:t>Classical Greek</a:t>
            </a:r>
            <a:r>
              <a:rPr dirty="0"/>
              <a:t> civilization, which has been enduringly influential in western society, the Battle of Marathon is often seen as a pivotal moment in Mediterranean and European history.</a:t>
            </a:r>
          </a:p>
          <a:p>
            <a:pPr>
              <a:defRPr>
                <a:latin typeface="Arial"/>
                <a:ea typeface="Arial"/>
                <a:cs typeface="Arial"/>
                <a:sym typeface="Arial"/>
              </a:defRPr>
            </a:pPr>
            <a:r>
              <a:rPr dirty="0"/>
              <a:t>The battle is perhaps now more famous as the inspiration for the </a:t>
            </a:r>
            <a:r>
              <a:rPr u="sng" dirty="0">
                <a:solidFill>
                  <a:srgbClr val="808000"/>
                </a:solidFill>
                <a:uFill>
                  <a:solidFill>
                    <a:srgbClr val="808000"/>
                  </a:solidFill>
                </a:uFill>
                <a:hlinkClick r:id="rId4"/>
              </a:rPr>
              <a:t>marathon</a:t>
            </a:r>
            <a:r>
              <a:rPr dirty="0"/>
              <a:t> race. Although thought to be historically inaccurate, the legend of the Greek messenger </a:t>
            </a:r>
            <a:r>
              <a:rPr u="sng" dirty="0">
                <a:solidFill>
                  <a:srgbClr val="808000"/>
                </a:solidFill>
                <a:uFill>
                  <a:solidFill>
                    <a:srgbClr val="808000"/>
                  </a:solidFill>
                </a:uFill>
                <a:hlinkClick r:id="rId5"/>
              </a:rPr>
              <a:t>Pheidippides</a:t>
            </a:r>
            <a:r>
              <a:rPr dirty="0"/>
              <a:t> running to Athens with news of the victory became the inspiration for this athletic event, introduced at the 1896 Athens Olympics, and originally run between Marathon and Athens.”</a:t>
            </a:r>
          </a:p>
          <a:p>
            <a:pPr>
              <a:defRPr>
                <a:latin typeface="Arial"/>
                <a:ea typeface="Arial"/>
                <a:cs typeface="Arial"/>
                <a:sym typeface="Arial"/>
              </a:defRPr>
            </a:pPr>
            <a:endParaRPr dirty="0"/>
          </a:p>
          <a:p>
            <a:pPr>
              <a:defRPr>
                <a:latin typeface="Arial"/>
                <a:ea typeface="Arial"/>
                <a:cs typeface="Arial"/>
                <a:sym typeface="Arial"/>
              </a:defRPr>
            </a:pPr>
            <a:r>
              <a:rPr dirty="0"/>
              <a:t>https://</a:t>
            </a:r>
            <a:r>
              <a:rPr dirty="0" err="1"/>
              <a:t>en.wikipedia.org</a:t>
            </a:r>
            <a:r>
              <a:rPr dirty="0"/>
              <a:t>/wiki/</a:t>
            </a:r>
            <a:r>
              <a:rPr dirty="0" err="1"/>
              <a:t>Battle_of_Marathon</a:t>
            </a:r>
            <a:endParaRPr dirty="0"/>
          </a:p>
          <a:p>
            <a:pPr>
              <a:defRPr>
                <a:latin typeface="Arial"/>
                <a:ea typeface="Arial"/>
                <a:cs typeface="Arial"/>
                <a:sym typeface="Arial"/>
              </a:defRPr>
            </a:pPr>
            <a:r>
              <a:rPr dirty="0"/>
              <a:t>Accessed 13 Sep 2016</a:t>
            </a:r>
          </a:p>
          <a:p>
            <a:pPr>
              <a:defRPr>
                <a:latin typeface="Arial"/>
                <a:ea typeface="Arial"/>
                <a:cs typeface="Arial"/>
                <a:sym typeface="Arial"/>
              </a:defRPr>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hape 3074"/>
          <p:cNvSpPr>
            <a:spLocks noGrp="1" noRot="1" noChangeAspect="1"/>
          </p:cNvSpPr>
          <p:nvPr>
            <p:ph type="sldImg"/>
          </p:nvPr>
        </p:nvSpPr>
        <p:spPr>
          <a:prstGeom prst="rect">
            <a:avLst/>
          </a:prstGeom>
        </p:spPr>
        <p:txBody>
          <a:bodyPr/>
          <a:lstStyle/>
          <a:p>
            <a:endParaRPr/>
          </a:p>
        </p:txBody>
      </p:sp>
      <p:sp>
        <p:nvSpPr>
          <p:cNvPr id="3075" name="Shape 3075"/>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defRPr>
                <a:latin typeface="Arial"/>
                <a:ea typeface="Arial"/>
                <a:cs typeface="Arial"/>
                <a:sym typeface="Arial"/>
              </a:defRPr>
            </a:pPr>
            <a:r>
              <a:t>“The </a:t>
            </a:r>
            <a:r>
              <a:rPr b="1"/>
              <a:t>Battle of Thermopylae</a:t>
            </a:r>
            <a:r>
              <a:t> (</a:t>
            </a:r>
            <a:r>
              <a:rPr u="sng">
                <a:solidFill>
                  <a:srgbClr val="808000"/>
                </a:solidFill>
                <a:uFill>
                  <a:solidFill>
                    <a:srgbClr val="808000"/>
                  </a:solidFill>
                </a:uFill>
                <a:hlinkClick r:id="rId3"/>
              </a:rPr>
              <a:t>/θərˈmɒpᵻliː/</a:t>
            </a:r>
            <a:r>
              <a:t> </a:t>
            </a:r>
            <a:r>
              <a:rPr i="1" u="sng">
                <a:solidFill>
                  <a:srgbClr val="808000"/>
                </a:solidFill>
                <a:uFill>
                  <a:solidFill>
                    <a:srgbClr val="808000"/>
                  </a:solidFill>
                </a:uFill>
                <a:hlinkClick r:id="rId4"/>
              </a:rPr>
              <a:t>thər-</a:t>
            </a:r>
            <a:r>
              <a:rPr b="1" i="1" u="sng" cap="small">
                <a:solidFill>
                  <a:srgbClr val="808000"/>
                </a:solidFill>
                <a:uFill>
                  <a:solidFill>
                    <a:srgbClr val="808000"/>
                  </a:solidFill>
                </a:uFill>
                <a:hlinkClick r:id="rId4"/>
              </a:rPr>
              <a:t>MOP</a:t>
            </a:r>
            <a:r>
              <a:rPr i="1" u="sng">
                <a:solidFill>
                  <a:srgbClr val="808000"/>
                </a:solidFill>
                <a:uFill>
                  <a:solidFill>
                    <a:srgbClr val="808000"/>
                  </a:solidFill>
                </a:uFill>
                <a:hlinkClick r:id="rId4"/>
              </a:rPr>
              <a:t>-i-lee</a:t>
            </a:r>
            <a:r>
              <a:t>; </a:t>
            </a:r>
            <a:r>
              <a:rPr u="sng">
                <a:solidFill>
                  <a:srgbClr val="808000"/>
                </a:solidFill>
                <a:uFill>
                  <a:solidFill>
                    <a:srgbClr val="808000"/>
                  </a:solidFill>
                </a:uFill>
                <a:hlinkClick r:id="rId5"/>
              </a:rPr>
              <a:t>Greek</a:t>
            </a:r>
            <a:r>
              <a:t>: Μάχη τῶν Θερμοπυλῶν, </a:t>
            </a:r>
            <a:r>
              <a:rPr i="1"/>
              <a:t>Machē tōn Thermopylōn</a:t>
            </a:r>
            <a:r>
              <a:t>) was fought between an alliance of </a:t>
            </a:r>
            <a:r>
              <a:rPr u="sng">
                <a:solidFill>
                  <a:srgbClr val="808000"/>
                </a:solidFill>
                <a:uFill>
                  <a:solidFill>
                    <a:srgbClr val="808000"/>
                  </a:solidFill>
                </a:uFill>
                <a:hlinkClick r:id="rId6"/>
              </a:rPr>
              <a:t>Greek</a:t>
            </a:r>
            <a:r>
              <a:t> </a:t>
            </a:r>
            <a:r>
              <a:rPr u="sng">
                <a:solidFill>
                  <a:srgbClr val="808000"/>
                </a:solidFill>
                <a:uFill>
                  <a:solidFill>
                    <a:srgbClr val="808000"/>
                  </a:solidFill>
                </a:uFill>
                <a:hlinkClick r:id="rId7"/>
              </a:rPr>
              <a:t>city-states</a:t>
            </a:r>
            <a:r>
              <a:t>, led by </a:t>
            </a:r>
            <a:r>
              <a:rPr u="sng">
                <a:solidFill>
                  <a:srgbClr val="808000"/>
                </a:solidFill>
                <a:uFill>
                  <a:solidFill>
                    <a:srgbClr val="808000"/>
                  </a:solidFill>
                </a:uFill>
                <a:hlinkClick r:id="rId8"/>
              </a:rPr>
              <a:t>King Leonidas</a:t>
            </a:r>
            <a:r>
              <a:t> of </a:t>
            </a:r>
            <a:r>
              <a:rPr u="sng">
                <a:solidFill>
                  <a:srgbClr val="808000"/>
                </a:solidFill>
                <a:uFill>
                  <a:solidFill>
                    <a:srgbClr val="808000"/>
                  </a:solidFill>
                </a:uFill>
                <a:hlinkClick r:id="rId9"/>
              </a:rPr>
              <a:t>Sparta</a:t>
            </a:r>
            <a:r>
              <a:t>, and the </a:t>
            </a:r>
            <a:r>
              <a:rPr u="sng">
                <a:solidFill>
                  <a:srgbClr val="808000"/>
                </a:solidFill>
                <a:uFill>
                  <a:solidFill>
                    <a:srgbClr val="808000"/>
                  </a:solidFill>
                </a:uFill>
                <a:hlinkClick r:id="rId10"/>
              </a:rPr>
              <a:t>Persian Empire</a:t>
            </a:r>
            <a:r>
              <a:t> of </a:t>
            </a:r>
            <a:r>
              <a:rPr u="sng">
                <a:solidFill>
                  <a:srgbClr val="808000"/>
                </a:solidFill>
                <a:uFill>
                  <a:solidFill>
                    <a:srgbClr val="808000"/>
                  </a:solidFill>
                </a:uFill>
                <a:hlinkClick r:id="rId11"/>
              </a:rPr>
              <a:t>Xerxes I</a:t>
            </a:r>
            <a:r>
              <a:t> over the course of three days, during the </a:t>
            </a:r>
            <a:r>
              <a:rPr u="sng">
                <a:solidFill>
                  <a:srgbClr val="808000"/>
                </a:solidFill>
                <a:uFill>
                  <a:solidFill>
                    <a:srgbClr val="808000"/>
                  </a:solidFill>
                </a:uFill>
                <a:hlinkClick r:id="rId12"/>
              </a:rPr>
              <a:t>second Persian invasion of Greece</a:t>
            </a:r>
            <a:r>
              <a:t>. It took place simultaneously with the naval </a:t>
            </a:r>
            <a:r>
              <a:rPr u="sng">
                <a:solidFill>
                  <a:srgbClr val="808000"/>
                </a:solidFill>
                <a:uFill>
                  <a:solidFill>
                    <a:srgbClr val="808000"/>
                  </a:solidFill>
                </a:uFill>
                <a:hlinkClick r:id="rId13"/>
              </a:rPr>
              <a:t>battle at Artemisium</a:t>
            </a:r>
            <a:r>
              <a:t>, in August or September 480 BC, at the narrow coastal pass of </a:t>
            </a:r>
            <a:r>
              <a:rPr u="sng">
                <a:solidFill>
                  <a:srgbClr val="808000"/>
                </a:solidFill>
                <a:uFill>
                  <a:solidFill>
                    <a:srgbClr val="808000"/>
                  </a:solidFill>
                </a:uFill>
                <a:hlinkClick r:id="rId14"/>
              </a:rPr>
              <a:t>Thermopylae</a:t>
            </a:r>
            <a:r>
              <a:t> ("The Hot Gates"). The Persian invasion was a delayed response to the defeat of the </a:t>
            </a:r>
            <a:r>
              <a:rPr u="sng">
                <a:solidFill>
                  <a:srgbClr val="808000"/>
                </a:solidFill>
                <a:uFill>
                  <a:solidFill>
                    <a:srgbClr val="808000"/>
                  </a:solidFill>
                </a:uFill>
                <a:hlinkClick r:id="rId15"/>
              </a:rPr>
              <a:t>first Persian invasion of Greece</a:t>
            </a:r>
            <a:r>
              <a:t>, which had been ended by the </a:t>
            </a:r>
            <a:r>
              <a:rPr u="sng">
                <a:solidFill>
                  <a:srgbClr val="808000"/>
                </a:solidFill>
                <a:uFill>
                  <a:solidFill>
                    <a:srgbClr val="808000"/>
                  </a:solidFill>
                </a:uFill>
                <a:hlinkClick r:id="rId16"/>
              </a:rPr>
              <a:t>Athenian</a:t>
            </a:r>
            <a:r>
              <a:t> victory at the </a:t>
            </a:r>
            <a:r>
              <a:rPr u="sng">
                <a:solidFill>
                  <a:srgbClr val="808000"/>
                </a:solidFill>
                <a:uFill>
                  <a:solidFill>
                    <a:srgbClr val="808000"/>
                  </a:solidFill>
                </a:uFill>
                <a:hlinkClick r:id="rId17"/>
              </a:rPr>
              <a:t>Battle of Marathon</a:t>
            </a:r>
            <a:r>
              <a:t> in 490 BC. Xerxes had amassed a huge army and navy, and set out to conquer all of Greece. The Athenian general </a:t>
            </a:r>
            <a:r>
              <a:rPr u="sng">
                <a:solidFill>
                  <a:srgbClr val="808000"/>
                </a:solidFill>
                <a:uFill>
                  <a:solidFill>
                    <a:srgbClr val="808000"/>
                  </a:solidFill>
                </a:uFill>
                <a:hlinkClick r:id="rId18"/>
              </a:rPr>
              <a:t>Themistocles</a:t>
            </a:r>
            <a:r>
              <a:t> had proposed that the allied Greeks block the advance of the Persian army at the pass of Thermopylae, and simultaneously block the Persian navy at the Straits of </a:t>
            </a:r>
            <a:r>
              <a:rPr u="sng">
                <a:solidFill>
                  <a:srgbClr val="808000"/>
                </a:solidFill>
                <a:uFill>
                  <a:solidFill>
                    <a:srgbClr val="808000"/>
                  </a:solidFill>
                </a:uFill>
                <a:hlinkClick r:id="rId13"/>
              </a:rPr>
              <a:t>Artemisium</a:t>
            </a:r>
            <a:r>
              <a:t>.</a:t>
            </a:r>
          </a:p>
          <a:p>
            <a:pPr>
              <a:defRPr>
                <a:latin typeface="Arial"/>
                <a:ea typeface="Arial"/>
                <a:cs typeface="Arial"/>
                <a:sym typeface="Arial"/>
              </a:defRPr>
            </a:pPr>
            <a:r>
              <a:t>A Greek force of approximately 7,000 men marched north to block the pass in the middle of 480 BC. The Persian army, alleged by the ancient sources to have numbered over one million, but today considered to have been much smaller (various figures are given by scholars, ranging between about 100,000 and 150,000),</a:t>
            </a:r>
            <a:r>
              <a:rPr u="sng" baseline="30000">
                <a:solidFill>
                  <a:srgbClr val="808000"/>
                </a:solidFill>
                <a:uFill>
                  <a:solidFill>
                    <a:srgbClr val="808000"/>
                  </a:solidFill>
                </a:uFill>
                <a:hlinkClick r:id="rId19"/>
              </a:rPr>
              <a:t>[8]</a:t>
            </a:r>
            <a:r>
              <a:rPr u="sng" baseline="30000">
                <a:solidFill>
                  <a:srgbClr val="808000"/>
                </a:solidFill>
                <a:uFill>
                  <a:solidFill>
                    <a:srgbClr val="808000"/>
                  </a:solidFill>
                </a:uFill>
                <a:hlinkClick r:id="rId20"/>
              </a:rPr>
              <a:t>[9]</a:t>
            </a:r>
            <a:r>
              <a:t> arrived at the pass in late August or early September. The vastly outnumbered Greeks held off the Persians for seven days (including three of battle) before the rear-guard was annihilated in one of history's most famous </a:t>
            </a:r>
            <a:r>
              <a:rPr u="sng">
                <a:solidFill>
                  <a:srgbClr val="808000"/>
                </a:solidFill>
                <a:uFill>
                  <a:solidFill>
                    <a:srgbClr val="808000"/>
                  </a:solidFill>
                </a:uFill>
                <a:hlinkClick r:id="rId21"/>
              </a:rPr>
              <a:t>last stands</a:t>
            </a:r>
            <a:r>
              <a:t>. During two full days of battle, the small force led by Leonidas blocked the only road by which the massive Persian army could pass. After the second day, a local resident named </a:t>
            </a:r>
            <a:r>
              <a:rPr u="sng">
                <a:solidFill>
                  <a:srgbClr val="808000"/>
                </a:solidFill>
                <a:uFill>
                  <a:solidFill>
                    <a:srgbClr val="808000"/>
                  </a:solidFill>
                </a:uFill>
                <a:hlinkClick r:id="rId22"/>
              </a:rPr>
              <a:t>Ephialtes</a:t>
            </a:r>
            <a:r>
              <a:t> betrayed the Greeks by revealing that a small path led behind the Greek lines. Leonidas, aware that his force was being outflanked, dismissed the bulk of the Greek army and remained to guard their retreat with 300 </a:t>
            </a:r>
            <a:r>
              <a:rPr u="sng">
                <a:solidFill>
                  <a:srgbClr val="808000"/>
                </a:solidFill>
                <a:uFill>
                  <a:solidFill>
                    <a:srgbClr val="808000"/>
                  </a:solidFill>
                </a:uFill>
                <a:hlinkClick r:id="rId23"/>
              </a:rPr>
              <a:t>Spartans</a:t>
            </a:r>
            <a:r>
              <a:t>, 700 </a:t>
            </a:r>
            <a:r>
              <a:rPr u="sng">
                <a:solidFill>
                  <a:srgbClr val="808000"/>
                </a:solidFill>
                <a:uFill>
                  <a:solidFill>
                    <a:srgbClr val="808000"/>
                  </a:solidFill>
                </a:uFill>
                <a:hlinkClick r:id="rId24"/>
              </a:rPr>
              <a:t>Thespians</a:t>
            </a:r>
            <a:r>
              <a:t>, 400 </a:t>
            </a:r>
            <a:r>
              <a:rPr u="sng">
                <a:solidFill>
                  <a:srgbClr val="808000"/>
                </a:solidFill>
                <a:uFill>
                  <a:solidFill>
                    <a:srgbClr val="808000"/>
                  </a:solidFill>
                </a:uFill>
                <a:hlinkClick r:id="rId25"/>
              </a:rPr>
              <a:t>Thebans</a:t>
            </a:r>
            <a:r>
              <a:t>, and perhaps a few hundred others, most of whom were killed.</a:t>
            </a:r>
          </a:p>
          <a:p>
            <a:pPr>
              <a:defRPr>
                <a:latin typeface="Arial"/>
                <a:ea typeface="Arial"/>
                <a:cs typeface="Arial"/>
                <a:sym typeface="Arial"/>
              </a:defRPr>
            </a:pPr>
            <a:r>
              <a:t>At Artemisium, the Greek navy, under the command of the Athenian politician Themistocles, received news of the defeat. Since the Greek strategy required both Thermopylae and Artemisium to be held, and given their losses, it was decided to withdraw to </a:t>
            </a:r>
            <a:r>
              <a:rPr u="sng">
                <a:solidFill>
                  <a:srgbClr val="808000"/>
                </a:solidFill>
                <a:uFill>
                  <a:solidFill>
                    <a:srgbClr val="808000"/>
                  </a:solidFill>
                </a:uFill>
                <a:hlinkClick r:id="rId26"/>
              </a:rPr>
              <a:t>Salamis</a:t>
            </a:r>
            <a:r>
              <a:t>. The Persians overran </a:t>
            </a:r>
            <a:r>
              <a:rPr u="sng">
                <a:solidFill>
                  <a:srgbClr val="808000"/>
                </a:solidFill>
                <a:uFill>
                  <a:solidFill>
                    <a:srgbClr val="808000"/>
                  </a:solidFill>
                </a:uFill>
                <a:hlinkClick r:id="rId27"/>
              </a:rPr>
              <a:t>Boeotia</a:t>
            </a:r>
            <a:r>
              <a:t> and then captured the evacuated Athens. The Greek fleet—seeking a decisive victory over the Persian armada—attacked and defeated the invaders at the </a:t>
            </a:r>
            <a:r>
              <a:rPr u="sng">
                <a:solidFill>
                  <a:srgbClr val="808000"/>
                </a:solidFill>
                <a:uFill>
                  <a:solidFill>
                    <a:srgbClr val="808000"/>
                  </a:solidFill>
                </a:uFill>
                <a:hlinkClick r:id="rId28"/>
              </a:rPr>
              <a:t>Battle of Salamis</a:t>
            </a:r>
            <a:r>
              <a:t> in late 480 BC. Fearful of being trapped in Europe, Xerxes withdrew with much of his army to Asia (losing most to starvation and disease), leaving </a:t>
            </a:r>
            <a:r>
              <a:rPr u="sng">
                <a:solidFill>
                  <a:srgbClr val="808000"/>
                </a:solidFill>
                <a:uFill>
                  <a:solidFill>
                    <a:srgbClr val="808000"/>
                  </a:solidFill>
                </a:uFill>
                <a:hlinkClick r:id="rId29"/>
              </a:rPr>
              <a:t>Mardonius</a:t>
            </a:r>
            <a:r>
              <a:t> to attempt to complete the conquest of Greece. However, the following year saw a Greek army decisively defeat the Persians at the </a:t>
            </a:r>
            <a:r>
              <a:rPr u="sng">
                <a:solidFill>
                  <a:srgbClr val="808000"/>
                </a:solidFill>
                <a:uFill>
                  <a:solidFill>
                    <a:srgbClr val="808000"/>
                  </a:solidFill>
                </a:uFill>
                <a:hlinkClick r:id="rId30"/>
              </a:rPr>
              <a:t>Battle of Plataea</a:t>
            </a:r>
            <a:r>
              <a:t>, thereby ending the Persian invasion.</a:t>
            </a:r>
          </a:p>
          <a:p>
            <a:pPr>
              <a:defRPr>
                <a:latin typeface="Arial"/>
                <a:ea typeface="Arial"/>
                <a:cs typeface="Arial"/>
                <a:sym typeface="Arial"/>
              </a:defRPr>
            </a:pPr>
            <a:r>
              <a:t>Both ancient and modern writers have used the Battle of Thermopylae as an example of the power of a patriotic army defending its native soil. The performance of the defenders is also used as an example of the advantages of training, equipment, and good use of terrain as </a:t>
            </a:r>
            <a:r>
              <a:rPr u="sng">
                <a:solidFill>
                  <a:srgbClr val="808000"/>
                </a:solidFill>
                <a:uFill>
                  <a:solidFill>
                    <a:srgbClr val="808000"/>
                  </a:solidFill>
                </a:uFill>
                <a:hlinkClick r:id="rId31"/>
              </a:rPr>
              <a:t>force multipliers</a:t>
            </a:r>
            <a:r>
              <a:t> and has become a symbol of courage against overwhelming odds.”</a:t>
            </a:r>
          </a:p>
          <a:p>
            <a:pPr>
              <a:defRPr>
                <a:latin typeface="Arial"/>
                <a:ea typeface="Arial"/>
                <a:cs typeface="Arial"/>
                <a:sym typeface="Arial"/>
              </a:defRPr>
            </a:pPr>
            <a:endParaRPr/>
          </a:p>
          <a:p>
            <a:pPr>
              <a:defRPr>
                <a:latin typeface="Arial"/>
                <a:ea typeface="Arial"/>
                <a:cs typeface="Arial"/>
                <a:sym typeface="Arial"/>
              </a:defRPr>
            </a:pPr>
            <a:r>
              <a:t>https://en.wikipedia.org/wiki/Battle_of_Thermopylae</a:t>
            </a:r>
          </a:p>
          <a:p>
            <a:pPr>
              <a:defRPr>
                <a:latin typeface="Arial"/>
                <a:ea typeface="Arial"/>
                <a:cs typeface="Arial"/>
                <a:sym typeface="Arial"/>
              </a:defRPr>
            </a:pPr>
            <a:r>
              <a:t>Accessed 12 Sep 2016</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81C5C-F233-7240-A213-793152A9AE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736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E36B662-FB93-4A0E-8D9A-96B8DD6F8336}" type="slidenum">
              <a:rPr kumimoji="0" 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53</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941660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English-168</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perfect balance between divine sovereignty (“deliverance from another place”) and human responsibility (“for such a time as this”).</a:t>
            </a:r>
          </a:p>
          <a:p>
            <a:r>
              <a:rPr lang="en-US" dirty="0"/>
              <a:t>Mordechai knew that God would keep his promise to bless the world through Israel—but he also knew that God uses people in his fulfilling his plan. </a:t>
            </a:r>
          </a:p>
          <a:p>
            <a:r>
              <a:rPr lang="en-US" dirty="0"/>
              <a:t>Like Esther, we can either choose to rebel against God’s plan or cooperate with him. Rebellion leads to personal ruin, but obedience privileges us to actually be part of what God had designed all along!</a:t>
            </a:r>
          </a:p>
        </p:txBody>
      </p:sp>
    </p:spTree>
    <p:extLst>
      <p:ext uri="{BB962C8B-B14F-4D97-AF65-F5344CB8AC3E}">
        <p14:creationId xmlns:p14="http://schemas.microsoft.com/office/powerpoint/2010/main" val="2662740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 English-169</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3CB7E8-C6C4-594B-AC43-89342CFED0D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3BD204-EC55-F74F-920C-DB32439682A5}"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A65FE2-B9CD-0F4E-934B-B91204E0CCD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32337A-1A37-2948-9E58-3DDC872EA1C7}"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60B531-9546-6C43-8F99-041DED322292}"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230A6-B72F-6641-A642-09935CF1304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230A6-B72F-6641-A642-09935CF1304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6056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862C89-F5FE-0A4C-BEB3-0CD16B26D9C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05959-6422-994A-9DAA-5D042632AE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Persia’s king Xerxes thinks he is sovereign to do as he wills, but he is actually easily manipulated by his advisers over what to do with Vashti, over Haman’s cunning to enrich the treasury and take vengeance on the Jews, over Esther’s beauty and ability to get him to do her will, etc. The king is not as powerful as he thought, for the King of kings was above every decision.</a:t>
            </a:r>
          </a:p>
        </p:txBody>
      </p:sp>
    </p:spTree>
    <p:extLst>
      <p:ext uri="{BB962C8B-B14F-4D97-AF65-F5344CB8AC3E}">
        <p14:creationId xmlns:p14="http://schemas.microsoft.com/office/powerpoint/2010/main" val="9558852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433AC1-A12B-8A42-A9A0-545EA1FCCD74}"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070DD3-27A6-3549-96F4-A210A2CCBE2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A24A21-96A3-AA40-9C89-875242A7F943}"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CF96FD-A896-1948-A540-81EAC629DB0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080B3E-1BE5-7945-848A-F44A1F2C6195}"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83681E-20DE-FF42-9562-21CA5AD37A9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2EBDD9-4F2E-7C4E-A9AB-33278B35499F}"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26006084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Luther felt that Esther should not be part of the Bible due to the lack of spiritual elements in it. How do you respond to this view that was also held by many rabbis?</a:t>
            </a:r>
          </a:p>
        </p:txBody>
      </p:sp>
    </p:spTree>
    <p:extLst>
      <p:ext uri="{BB962C8B-B14F-4D97-AF65-F5344CB8AC3E}">
        <p14:creationId xmlns:p14="http://schemas.microsoft.com/office/powerpoint/2010/main" val="1864581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0" cap="none" spc="0" normalizeH="0" baseline="0" noProof="0">
                <a:ln>
                  <a:noFill/>
                </a:ln>
                <a:solidFill>
                  <a:srgbClr val="000000"/>
                </a:solidFill>
                <a:effectLst/>
                <a:uLnTx/>
                <a:uFillTx/>
                <a:latin typeface="Arial Narrow" charset="0"/>
                <a:ea typeface="ＭＳ Ｐゴシック" charset="0"/>
                <a:sym typeface="Times New Roman"/>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1200" b="1" i="0" u="none" strike="noStrike" kern="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3436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400"/>
              </a:spcBef>
              <a:spcAft>
                <a:spcPts val="0"/>
              </a:spcAft>
              <a:buClrTx/>
              <a:buSzTx/>
              <a:buFontTx/>
              <a:buNone/>
              <a:tabLst/>
              <a:defRPr/>
            </a:pPr>
            <a:r>
              <a:rPr lang="en-US" dirty="0"/>
              <a:t>Province is evidence in </a:t>
            </a:r>
            <a:r>
              <a:rPr lang="en-US" i="1" dirty="0"/>
              <a:t>nothing</a:t>
            </a:r>
            <a:r>
              <a:rPr lang="en-US" i="0" dirty="0"/>
              <a:t> spiritual noted in the book—not God’s name(s), nor the law, nor prayer, nor priests or sacrifices or </a:t>
            </a:r>
            <a:r>
              <a:rPr lang="en-US" i="1" dirty="0"/>
              <a:t>anything</a:t>
            </a:r>
            <a:r>
              <a:rPr lang="en-US" i="0" dirty="0"/>
              <a:t> of a religious nature. And yet, above it all God shows clearly his unrelenting passion to fulfil the promises of land, seed, and blessing promised to Abraham (Gen 12:1-3). </a:t>
            </a:r>
            <a:endParaRPr lang="en-US" dirty="0"/>
          </a:p>
          <a:p>
            <a:pPr algn="l" rtl="1" latinLnBrk="0">
              <a:spcBef>
                <a:spcPts val="400"/>
              </a:spcBef>
            </a:pPr>
            <a:endParaRPr lang="en-US" dirty="0"/>
          </a:p>
        </p:txBody>
      </p:sp>
    </p:spTree>
    <p:extLst>
      <p:ext uri="{BB962C8B-B14F-4D97-AF65-F5344CB8AC3E}">
        <p14:creationId xmlns:p14="http://schemas.microsoft.com/office/powerpoint/2010/main" val="13533379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The king loved Esther more than all the women, and she found favor and kindness with him more than all the virgins, so that </a:t>
            </a:r>
            <a:r>
              <a:rPr lang="en-US" sz="1200" i="1" kern="1200" baseline="30000" dirty="0" err="1">
                <a:solidFill>
                  <a:schemeClr val="tx1"/>
                </a:solidFill>
                <a:effectLst/>
                <a:latin typeface="Times New Roman" pitchFamily="-112" charset="0"/>
                <a:ea typeface="ＭＳ Ｐゴシック" pitchFamily="-111" charset="-128"/>
                <a:cs typeface="ＭＳ Ｐゴシック" pitchFamily="-111" charset="-128"/>
              </a:rPr>
              <a:t>a</a:t>
            </a:r>
            <a:r>
              <a:rPr lang="en-US" sz="1200" kern="1200" dirty="0" err="1">
                <a:solidFill>
                  <a:schemeClr val="tx1"/>
                </a:solidFill>
                <a:effectLst/>
                <a:latin typeface="Times New Roman" pitchFamily="-112" charset="0"/>
                <a:ea typeface="ＭＳ Ｐゴシック" pitchFamily="-111" charset="-128"/>
                <a:cs typeface="ＭＳ Ｐゴシック" pitchFamily="-111" charset="-128"/>
              </a:rPr>
              <a:t>he</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 set the royal crown on her head and made her queen instead of Vashti</a:t>
            </a:r>
            <a:r>
              <a:rPr lang="en-US" sz="1200" kern="1200" dirty="0">
                <a:solidFill>
                  <a:schemeClr val="tx1"/>
                </a:solidFill>
                <a:effectLst/>
                <a:latin typeface="Arial"/>
                <a:ea typeface="ＭＳ Ｐゴシック" pitchFamily="-111" charset="-128"/>
                <a:cs typeface="Arial"/>
              </a:rPr>
              <a:t>” (2:17 NLT).</a:t>
            </a:r>
            <a:endParaRPr lang="en-US" sz="1200" kern="1200" dirty="0">
              <a:solidFill>
                <a:schemeClr val="tx1"/>
              </a:solidFill>
              <a:effectLst/>
              <a:latin typeface="Times New Roman" pitchFamily="-112" charset="0"/>
              <a:ea typeface="ＭＳ Ｐゴシック" pitchFamily="-111" charset="-128"/>
              <a:cs typeface="ＭＳ Ｐゴシック" pitchFamily="-111"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1" i="0" u="none" strike="noStrike" kern="1200" cap="none" spc="0" normalizeH="0" baseline="0" noProof="0" smtClean="0">
                <a:ln>
                  <a:noFill/>
                </a:ln>
                <a:solidFill>
                  <a:prstClr val="black"/>
                </a:solidFill>
                <a:effectLst/>
                <a:uLnTx/>
                <a:uFillTx/>
                <a:latin typeface="Calibri"/>
                <a:ea typeface="ＭＳ Ｐゴシック" charset="0"/>
                <a:cs typeface="Times New Roman"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prstClr val="black"/>
              </a:solidFill>
              <a:effectLst/>
              <a:uLnTx/>
              <a:uFillTx/>
              <a:latin typeface="Calibri"/>
              <a:ea typeface="ＭＳ Ｐゴシック" charset="0"/>
              <a:cs typeface="Times New Roman" charset="0"/>
              <a:sym typeface="Times New Roman"/>
            </a:endParaRPr>
          </a:p>
        </p:txBody>
      </p:sp>
    </p:spTree>
    <p:extLst>
      <p:ext uri="{BB962C8B-B14F-4D97-AF65-F5344CB8AC3E}">
        <p14:creationId xmlns:p14="http://schemas.microsoft.com/office/powerpoint/2010/main" val="3037832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33485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Why do you think?</a:t>
            </a:r>
            <a:r>
              <a:rPr lang="en-US" baseline="0">
                <a:latin typeface="Arial"/>
                <a:cs typeface="Arial"/>
              </a:rPr>
              <a:t> Tell your neighbor next to you.</a:t>
            </a:r>
            <a:endParaRPr lang="en-US">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5C0B21-BD5C-D249-9BD0-F9DEBCE65238}"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If you were accused of being devoted to Jesus, would there be enough evidence to convict you in a court of law?</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Today in the book of Esther we will</a:t>
            </a:r>
            <a:r>
              <a:rPr lang="en-US" baseline="0">
                <a:latin typeface="Arial"/>
                <a:cs typeface="Arial"/>
              </a:rPr>
              <a:t> see that apathy can be cured.</a:t>
            </a:r>
            <a:endParaRPr lang="en-US">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Why didn’t they return? What would happen to them? How would God shake them out of their lethargy?</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5561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dirty="0">
              <a:effectLst/>
              <a:latin typeface="Arial"/>
              <a:ea typeface="ＭＳ Ｐゴシック" charset="0"/>
              <a:cs typeface="Arial"/>
            </a:endParaRPr>
          </a:p>
          <a:p>
            <a:r>
              <a:rPr lang="en-US" dirty="0">
                <a:latin typeface="Arial"/>
                <a:ea typeface="ＭＳ Ｐゴシック" charset="0"/>
                <a:cs typeface="Arial"/>
              </a:rPr>
              <a:t>Cyrus</a:t>
            </a:r>
            <a:r>
              <a:rPr lang="en-US" baseline="0" dirty="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aseline="0" dirty="0">
                <a:latin typeface="Arial"/>
                <a:ea typeface="ＭＳ Ｐゴシック" charset="0"/>
                <a:cs typeface="Arial"/>
              </a:rPr>
              <a:t>________</a:t>
            </a:r>
          </a:p>
          <a:p>
            <a:r>
              <a:rPr lang="en-US" baseline="0" dirty="0">
                <a:latin typeface="Arial"/>
                <a:ea typeface="ＭＳ Ｐゴシック" charset="0"/>
                <a:cs typeface="Arial"/>
              </a:rPr>
              <a:t>OS-17-Esther-82</a:t>
            </a:r>
          </a:p>
          <a:p>
            <a:r>
              <a:rPr lang="en-US" baseline="0">
                <a:latin typeface="Arial"/>
                <a:ea typeface="ＭＳ Ｐゴシック" charset="0"/>
                <a:cs typeface="Arial"/>
              </a:rPr>
              <a:t>OS-27-Daniel-341</a:t>
            </a:r>
            <a:endParaRPr lang="en-US" dirty="0">
              <a:latin typeface="Arial"/>
              <a:ea typeface="ＭＳ Ｐゴシック" charset="0"/>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400"/>
              </a:spcBef>
              <a:spcAft>
                <a:spcPts val="0"/>
              </a:spcAft>
              <a:buClrTx/>
              <a:buSzTx/>
              <a:buFontTx/>
              <a:buNone/>
              <a:tabLst/>
              <a:defRPr/>
            </a:pPr>
            <a:r>
              <a:rPr lang="en-US" dirty="0"/>
              <a:t>Had Haman’s plan succeeded, the Jews would have been destroyed. There would have been no return to the land of Israel, no fulfillment of Messiah’s birth in Bethlehem (Micah 5:2), and no new covenant promised by Jeremiah 31 and Ezekiel 36.</a:t>
            </a:r>
          </a:p>
          <a:p>
            <a:pPr algn="l" rtl="1" latinLnBrk="0">
              <a:spcBef>
                <a:spcPts val="400"/>
              </a:spcBef>
            </a:pPr>
            <a:endParaRPr lang="en-US" dirty="0"/>
          </a:p>
        </p:txBody>
      </p:sp>
    </p:spTree>
    <p:extLst>
      <p:ext uri="{BB962C8B-B14F-4D97-AF65-F5344CB8AC3E}">
        <p14:creationId xmlns:p14="http://schemas.microsoft.com/office/powerpoint/2010/main" val="20140115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0DD94F-776E-3842-B443-EFD0FCDC1000}"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DE667A-7EB0-EC48-8289-059E97F95C4C}"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C3C217-F7A4-824E-943D-F1B474ACEE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sym typeface="Times New Roman"/>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sym typeface="Times New Roman"/>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turning point in the book is chapter 5. Before then, the situation keeps getting worse for the Jews, but the reversal begins in chapter 5 when the king responds favorably to Esther, leading to Haman’s downfall. </a:t>
            </a:r>
          </a:p>
        </p:txBody>
      </p:sp>
    </p:spTree>
    <p:extLst>
      <p:ext uri="{BB962C8B-B14F-4D97-AF65-F5344CB8AC3E}">
        <p14:creationId xmlns:p14="http://schemas.microsoft.com/office/powerpoint/2010/main" val="21914503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17670F-8CD0-DA4D-BF0F-521B6607F8C6}"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964FF3-8045-1946-BCAB-EE86919BEBB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5C0B21-BD5C-D249-9BD0-F9DEBCE65238}"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B770BF-54AF-3E41-954C-102848790DDF}"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34939B-DAC0-EC4C-83C4-289F2E74525C}"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has shown since the time of Esther that God is committed to save sinful humanity. The Romans tried to stamp out the Jews and Christians, but both remain today while Italy is a faint picture of the Roman Empire. Hitler sought to destroy the Jews but was himself destroyed. Even today, nations that bless Israel are themselves blessed—USA, Singapore, Jordan, etc. Likewise, countries seeking to destroy Israel are poorer, weaker, and more instable.</a:t>
            </a:r>
          </a:p>
        </p:txBody>
      </p:sp>
    </p:spTree>
    <p:extLst>
      <p:ext uri="{BB962C8B-B14F-4D97-AF65-F5344CB8AC3E}">
        <p14:creationId xmlns:p14="http://schemas.microsoft.com/office/powerpoint/2010/main" val="2555658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sz="1200" kern="1200" dirty="0">
                <a:solidFill>
                  <a:schemeClr val="tx1"/>
                </a:solidFill>
                <a:effectLst/>
                <a:latin typeface="Arial"/>
                <a:ea typeface="+mn-ea"/>
                <a:cs typeface="Arial"/>
              </a:rPr>
              <a:t>God commands our wholehearted devotion as we face many obstacles while God fulfills his plan</a:t>
            </a:r>
            <a:r>
              <a:rPr lang="en-SG" sz="1200" kern="1200" dirty="0">
                <a:solidFill>
                  <a:schemeClr val="tx1"/>
                </a:solidFill>
                <a:effectLst/>
                <a:latin typeface="Arial"/>
                <a:ea typeface="+mn-ea"/>
                <a:cs typeface="Arial"/>
              </a:rPr>
              <a:t>.</a:t>
            </a:r>
          </a:p>
          <a:p>
            <a:r>
              <a:rPr lang="en-SG" dirty="0">
                <a:effectLst/>
                <a:latin typeface="Arial"/>
                <a:cs typeface="Arial"/>
              </a:rPr>
              <a:t>____________</a:t>
            </a:r>
          </a:p>
          <a:p>
            <a:r>
              <a:rPr lang="en-SG" dirty="0">
                <a:effectLst/>
                <a:latin typeface="Arial"/>
                <a:cs typeface="Arial"/>
              </a:rPr>
              <a:t>OS-17-Esther-18, 117, 121, 155</a:t>
            </a:r>
            <a:endParaRPr lang="en-US" dirty="0">
              <a:latin typeface="Arial"/>
              <a:cs typeface="Arial"/>
            </a:endParaRPr>
          </a:p>
        </p:txBody>
      </p:sp>
    </p:spTree>
    <p:extLst>
      <p:ext uri="{BB962C8B-B14F-4D97-AF65-F5344CB8AC3E}">
        <p14:creationId xmlns:p14="http://schemas.microsoft.com/office/powerpoint/2010/main" val="4070465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Threat</a:t>
            </a:r>
            <a:r>
              <a:rPr lang="en-US" sz="1200" kern="1200">
                <a:solidFill>
                  <a:schemeClr val="tx1"/>
                </a:solidFill>
                <a:effectLst/>
                <a:latin typeface="+mn-lt"/>
                <a:ea typeface="+mn-ea"/>
                <a:cs typeface="+mn-cs"/>
              </a:rPr>
              <a:t>: God strategically placed Mordecai and Esther to thwart Haman's plot to exterminate the Jews to fulfill the Abrahamic Covenant (Esther 1–4).</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20212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sz="1200" kern="120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a:effectLst/>
              </a:rPr>
              <a:t> </a:t>
            </a:r>
          </a:p>
          <a:p>
            <a:endParaRPr lang="en-SG">
              <a:effectLst/>
              <a:latin typeface="Arial"/>
              <a:ea typeface="ＭＳ Ｐゴシック" charset="0"/>
              <a:cs typeface="Arial"/>
            </a:endParaRPr>
          </a:p>
          <a:p>
            <a:r>
              <a:rPr lang="en-US">
                <a:latin typeface="Arial"/>
                <a:ea typeface="ＭＳ Ｐゴシック" charset="0"/>
                <a:cs typeface="Arial"/>
              </a:rPr>
              <a:t>Cyrus</a:t>
            </a:r>
            <a:r>
              <a:rPr lang="en-US" baseline="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endParaRPr lang="en-US">
              <a:latin typeface="Arial"/>
              <a:ea typeface="ＭＳ Ｐゴシック" charset="0"/>
              <a:cs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The account begins with a very frustrated King Xerxes,</a:t>
            </a:r>
            <a:r>
              <a:rPr lang="en-US" baseline="0">
                <a:latin typeface="Arial"/>
                <a:ea typeface="ＭＳ Ｐゴシック" charset="0"/>
                <a:cs typeface="Arial"/>
              </a:rPr>
              <a:t> or Ahasuerus.</a:t>
            </a:r>
            <a:endParaRPr lang="en-US">
              <a:latin typeface="Arial"/>
              <a:ea typeface="ＭＳ Ｐゴシック" charset="0"/>
              <a:cs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Xerxes (Heb. </a:t>
            </a:r>
            <a:r>
              <a:rPr lang="en-US" sz="1200" i="1" kern="1200">
                <a:solidFill>
                  <a:schemeClr val="tx1"/>
                </a:solidFill>
                <a:effectLst/>
                <a:latin typeface="+mn-lt"/>
                <a:ea typeface="+mn-ea"/>
                <a:cs typeface="+mn-cs"/>
              </a:rPr>
              <a:t>Ahasuerus</a:t>
            </a:r>
            <a:r>
              <a:rPr lang="en-US" sz="1200" kern="1200">
                <a:solidFill>
                  <a:schemeClr val="tx1"/>
                </a:solidFill>
                <a:effectLst/>
                <a:latin typeface="+mn-lt"/>
                <a:ea typeface="+mn-ea"/>
                <a:cs typeface="+mn-cs"/>
              </a:rPr>
              <a:t> in the book) divorced his disobedient Queen Vashti, unaware of God’s plan for Esther to replace Vashti to preserve the Jews (Esther 1; 483 BC; 1:3).</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64729C-DB76-4641-879B-B1B317487D49}"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God actually uses the confusion of the first two chapters</a:t>
            </a:r>
            <a:r>
              <a:rPr lang="en-US" baseline="0">
                <a:latin typeface="Arial"/>
                <a:ea typeface="ＭＳ Ｐゴシック" charset="0"/>
                <a:cs typeface="Arial"/>
              </a:rPr>
              <a:t> to bring about his plan. Sound familiar?</a:t>
            </a:r>
            <a:endParaRPr lang="en-US">
              <a:latin typeface="Arial"/>
              <a:ea typeface="ＭＳ Ｐゴシック" charset="0"/>
              <a:cs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54B08B-3E43-FF4A-AEBD-C677823B565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Haman’s plot to kill the Jews came just after Mordecai foiled a plot to murder the king to show God protecting Jews via Esther to uphold the Abrahamic Covenant (2:19–4:17).</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Xerxes married Esther to replace Vashti after a divinely designed beauty contest where God controlled Xerxes' taste in women to avert a disaster for the Jews (2:1-18; 479 BC).</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5334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Actually God uses a beauty contest for his plan.</a:t>
            </a:r>
          </a:p>
          <a:p>
            <a:pPr eaLnBrk="1" hangingPunct="1"/>
            <a:r>
              <a:rPr lang="en-US">
                <a:latin typeface="Arial"/>
                <a:ea typeface="ＭＳ Ｐゴシック" charset="0"/>
                <a:cs typeface="Arial"/>
              </a:rPr>
              <a:t>• So all the beauties are gathered.</a:t>
            </a:r>
          </a:p>
          <a:p>
            <a:pPr eaLnBrk="1" hangingPunct="1"/>
            <a:r>
              <a:rPr lang="en-US">
                <a:latin typeface="Arial"/>
                <a:ea typeface="ＭＳ Ｐゴシック" charset="0"/>
                <a:cs typeface="Arial"/>
              </a:rPr>
              <a:t>• And they were happy about that!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OK, maybe they looked better than that</a:t>
            </a:r>
            <a:r>
              <a:rPr lang="mr-IN">
                <a:latin typeface="Arial"/>
                <a:ea typeface="ＭＳ Ｐゴシック" charset="0"/>
                <a:cs typeface="Arial"/>
              </a:rPr>
              <a:t>…</a:t>
            </a:r>
            <a:endParaRPr lang="en-US">
              <a:latin typeface="Arial"/>
              <a:ea typeface="ＭＳ Ｐゴシック" charset="0"/>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400"/>
              </a:spcBef>
              <a:spcAft>
                <a:spcPts val="0"/>
              </a:spcAft>
              <a:buClrTx/>
              <a:buSzTx/>
              <a:buFontTx/>
              <a:buNone/>
              <a:tabLst/>
              <a:defRPr/>
            </a:pPr>
            <a:r>
              <a:rPr lang="en-US" dirty="0"/>
              <a:t>The whole book also shows how opposition against the Jews actually strengthened them so that the Messiah would eventually be born in Israel.</a:t>
            </a:r>
          </a:p>
          <a:p>
            <a:pPr algn="l" rtl="1" latinLnBrk="0">
              <a:spcBef>
                <a:spcPts val="400"/>
              </a:spcBef>
            </a:pPr>
            <a:endParaRPr lang="en-US" dirty="0"/>
          </a:p>
        </p:txBody>
      </p:sp>
    </p:spTree>
    <p:extLst>
      <p:ext uri="{BB962C8B-B14F-4D97-AF65-F5344CB8AC3E}">
        <p14:creationId xmlns:p14="http://schemas.microsoft.com/office/powerpoint/2010/main" val="23024084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SG" sz="1200" b="0" i="0" u="none" strike="noStrike" kern="1200" baseline="0">
                <a:solidFill>
                  <a:schemeClr val="tx1"/>
                </a:solidFill>
                <a:latin typeface="Arial"/>
                <a:ea typeface="+mn-ea"/>
                <a:cs typeface="Arial"/>
              </a:rPr>
              <a:t>"At that time there was a Jewish man in the fortress of Susa whose name was Mordecai son of Jair. He was from the tribe of Benjamin and was a descendant of Kish and Shimei.  </a:t>
            </a:r>
            <a:r>
              <a:rPr lang="en-SG" sz="1200" b="1" i="0" u="none" strike="noStrike" kern="1200" baseline="30000">
                <a:solidFill>
                  <a:schemeClr val="tx1"/>
                </a:solidFill>
                <a:latin typeface="Arial"/>
                <a:ea typeface="+mn-ea"/>
                <a:cs typeface="Arial"/>
              </a:rPr>
              <a:t>6</a:t>
            </a:r>
            <a:r>
              <a:rPr lang="en-SG" sz="1200" b="0" i="0" u="none" strike="noStrike" kern="1200" baseline="0">
                <a:solidFill>
                  <a:schemeClr val="tx1"/>
                </a:solidFill>
                <a:latin typeface="Arial"/>
                <a:ea typeface="+mn-ea"/>
                <a:cs typeface="Arial"/>
              </a:rPr>
              <a:t> His family had been among those who, with King Jehoiachin of Judah, had been exiled from Jerusalem to Babylon by King Nebuchadnezzar" (2:5-6 NLT).</a:t>
            </a:r>
            <a:endParaRPr lang="en-US">
              <a:latin typeface="Arial"/>
              <a:ea typeface="ＭＳ Ｐゴシック" charset="0"/>
              <a:cs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This man had a very beautiful and lovely young cousin, Hadassah, who was also called Esther. When her father and mother died, Mordecai adopted her into his family and raised her as his own daughter" (2:7 NLT).</a:t>
            </a:r>
            <a:endParaRPr lang="en-US" dirty="0">
              <a:latin typeface="Arial"/>
              <a:ea typeface="ＭＳ Ｐゴシック" charset="0"/>
              <a:cs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a:t>
            </a:r>
            <a:r>
              <a:rPr lang="en-SG" sz="1200" b="0" i="0" u="none" strike="noStrike" kern="1200" baseline="0">
                <a:solidFill>
                  <a:schemeClr val="tx1"/>
                </a:solidFill>
                <a:latin typeface="Arial"/>
                <a:ea typeface="+mn-ea"/>
                <a:cs typeface="Arial"/>
              </a:rPr>
              <a:t>Esther had not told anyone of her nationality and family background, because Mordecai had directed her not to do so" (2:10 NLT).</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0848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a:t>
            </a:r>
            <a:r>
              <a:rPr lang="en-SG" sz="1200" b="1" i="0" u="none" strike="noStrike" kern="1200" baseline="0">
                <a:solidFill>
                  <a:schemeClr val="tx1"/>
                </a:solidFill>
                <a:latin typeface="Arial"/>
                <a:ea typeface="+mn-ea"/>
                <a:cs typeface="Arial"/>
              </a:rPr>
              <a:t>Esther</a:t>
            </a:r>
            <a:r>
              <a:rPr lang="en-SG" sz="1200" b="0" i="0" u="none" strike="noStrike" kern="1200" baseline="0">
                <a:solidFill>
                  <a:schemeClr val="tx1"/>
                </a:solidFill>
                <a:latin typeface="Arial"/>
                <a:ea typeface="+mn-ea"/>
                <a:cs typeface="Arial"/>
              </a:rPr>
              <a:t> kept her Jewish nationality a secret (cf. v. 20), not telling Hegai, her maids, or anyone else </a:t>
            </a:r>
            <a:r>
              <a:rPr lang="en-SG" sz="1200" b="1" i="0" u="none" strike="noStrike" kern="1200" baseline="0">
                <a:solidFill>
                  <a:schemeClr val="tx1"/>
                </a:solidFill>
                <a:latin typeface="Arial"/>
                <a:ea typeface="+mn-ea"/>
                <a:cs typeface="Arial"/>
              </a:rPr>
              <a:t>because Mordecai had</a:t>
            </a:r>
            <a:r>
              <a:rPr lang="en-SG" sz="1200" b="0" i="0" u="none" strike="noStrike" kern="1200" baseline="0">
                <a:solidFill>
                  <a:schemeClr val="tx1"/>
                </a:solidFill>
                <a:latin typeface="Arial"/>
                <a:ea typeface="+mn-ea"/>
                <a:cs typeface="Arial"/>
              </a:rPr>
              <a:t> told </a:t>
            </a:r>
            <a:r>
              <a:rPr lang="en-SG" sz="1200" b="1" i="0" u="none" strike="noStrike" kern="1200" baseline="0">
                <a:solidFill>
                  <a:schemeClr val="tx1"/>
                </a:solidFill>
                <a:latin typeface="Arial"/>
                <a:ea typeface="+mn-ea"/>
                <a:cs typeface="Arial"/>
              </a:rPr>
              <a:t>her</a:t>
            </a:r>
            <a:r>
              <a:rPr lang="en-SG" sz="1200" b="0" i="0" u="none" strike="noStrike" kern="1200" baseline="0">
                <a:solidFill>
                  <a:schemeClr val="tx1"/>
                </a:solidFill>
                <a:latin typeface="Arial"/>
                <a:ea typeface="+mn-ea"/>
                <a:cs typeface="Arial"/>
              </a:rPr>
              <a:t> not to. From this and other statements in the book it is clear the author was making the point that God protected and used Esther and Mordecai </a:t>
            </a:r>
            <a:r>
              <a:rPr lang="en-SG" sz="1200" b="0" i="1" u="none" strike="noStrike" kern="1200" baseline="0">
                <a:solidFill>
                  <a:schemeClr val="tx1"/>
                </a:solidFill>
                <a:latin typeface="Arial"/>
                <a:ea typeface="+mn-ea"/>
                <a:cs typeface="Arial"/>
              </a:rPr>
              <a:t>in spite of</a:t>
            </a:r>
            <a:r>
              <a:rPr lang="en-SG" sz="1200" b="0" i="0" u="none" strike="noStrike" kern="1200" baseline="0">
                <a:solidFill>
                  <a:schemeClr val="tx1"/>
                </a:solidFill>
                <a:latin typeface="Arial"/>
                <a:ea typeface="+mn-ea"/>
                <a:cs typeface="Arial"/>
              </a:rPr>
              <a:t> the fact that they were not living according to the Law commanded by God to the people of Israel. By Law Esther was not to marry a pagan (Deut. 7:1-4) or have sexual relations with a man who was not her husband (Ex. 20:14), and yet this was the purpose of her being included in the harem. </a:t>
            </a:r>
            <a:r>
              <a:rPr lang="en-SG" sz="1200" b="1" i="0" u="none" strike="noStrike" kern="1200" baseline="0">
                <a:solidFill>
                  <a:schemeClr val="tx1"/>
                </a:solidFill>
                <a:latin typeface="Arial"/>
                <a:ea typeface="+mn-ea"/>
                <a:cs typeface="Arial"/>
              </a:rPr>
              <a:t>Esther</a:t>
            </a:r>
            <a:r>
              <a:rPr lang="en-SG" sz="1200" b="0" i="0" u="none" strike="noStrike" kern="1200" baseline="0">
                <a:solidFill>
                  <a:schemeClr val="tx1"/>
                </a:solidFill>
                <a:latin typeface="Arial"/>
                <a:ea typeface="+mn-ea"/>
                <a:cs typeface="Arial"/>
              </a:rPr>
              <a:t> could be contrasted with Daniel who refused to eat the things from the king’s table (Dan. 1:5) because the food would include items considered unclean by the Jewish Law. Apparently Esther had no qualms about the food she ate (Es. 2:9). She certainly did not set herself apart as Daniel had done" (John A. Martin, "Esther," in </a:t>
            </a:r>
            <a:r>
              <a:rPr lang="en-SG" sz="1200" b="0" i="1" u="none" strike="noStrike" kern="1200" baseline="0">
                <a:solidFill>
                  <a:schemeClr val="tx1"/>
                </a:solidFill>
                <a:latin typeface="Arial"/>
                <a:ea typeface="+mn-ea"/>
                <a:cs typeface="Arial"/>
              </a:rPr>
              <a:t>The Bible Knowledge Commentary</a:t>
            </a:r>
            <a:r>
              <a:rPr lang="en-SG" sz="1200" b="0" i="0" u="none" strike="noStrike" kern="1200" baseline="0">
                <a:solidFill>
                  <a:schemeClr val="tx1"/>
                </a:solidFill>
                <a:latin typeface="Arial"/>
                <a:ea typeface="+mn-ea"/>
                <a:cs typeface="Arial"/>
              </a:rPr>
              <a:t>, 1:704).</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4202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Haman’s plot to kill the Jews came just after Mordecai foiled a plot to murder the king to show God protecting Jews via Esther to uphold the Abrahamic Covenant (2:19–4:17).</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E22D9E-FA12-9C4E-BFBD-6A469F7F0C7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God informed Mordecai of a secret assassination plot that saved Xerxes' life as God’s design to later exalt Mordecai to benefit his people (2:19-23).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Haman’s anger at Mordecai refusing to honor him convinced Xerxes to kill all Jews from Egypt to India eleven months later for God protect them instead (Esther 3).</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3877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r>
              <a:rPr lang="en-SG" sz="1200" b="0" i="0" u="none" strike="noStrike" kern="1200" baseline="0">
                <a:solidFill>
                  <a:schemeClr val="tx1"/>
                </a:solidFill>
                <a:latin typeface="Arial"/>
                <a:ea typeface="+mn-ea"/>
                <a:cs typeface="Arial"/>
              </a:rPr>
              <a:t>"Some time later King Xerxes promoted </a:t>
            </a:r>
            <a:r>
              <a:rPr lang="en-SG" sz="1200" b="1" i="0" u="none" strike="noStrike" kern="1200" baseline="0">
                <a:solidFill>
                  <a:schemeClr val="tx1"/>
                </a:solidFill>
                <a:latin typeface="Arial"/>
                <a:ea typeface="+mn-ea"/>
                <a:cs typeface="Arial"/>
              </a:rPr>
              <a:t>Haman </a:t>
            </a:r>
            <a:r>
              <a:rPr lang="en-SG" sz="1200" b="0" i="0" u="none" strike="noStrike" kern="1200" baseline="0">
                <a:solidFill>
                  <a:schemeClr val="tx1"/>
                </a:solidFill>
                <a:latin typeface="Arial"/>
                <a:ea typeface="+mn-ea"/>
                <a:cs typeface="Arial"/>
              </a:rPr>
              <a:t>son of Hammedatha the Agagite over all the other nobles, making him the most powerful official in the empire.  </a:t>
            </a:r>
            <a:r>
              <a:rPr lang="en-SG" sz="1200" b="1" i="0" u="none" strike="noStrike" kern="1200" baseline="30000">
                <a:solidFill>
                  <a:schemeClr val="tx1"/>
                </a:solidFill>
                <a:latin typeface="Arial"/>
                <a:ea typeface="+mn-ea"/>
                <a:cs typeface="Arial"/>
              </a:rPr>
              <a:t>2</a:t>
            </a:r>
            <a:r>
              <a:rPr lang="en-SG" sz="1200" b="0" i="0" u="none" strike="noStrike" kern="1200" baseline="0">
                <a:solidFill>
                  <a:schemeClr val="tx1"/>
                </a:solidFill>
                <a:latin typeface="Arial"/>
                <a:ea typeface="+mn-ea"/>
                <a:cs typeface="Arial"/>
              </a:rPr>
              <a:t> All the king’s officials would bow down before </a:t>
            </a:r>
            <a:r>
              <a:rPr lang="en-SG" sz="1200" b="1" i="0" u="none" strike="noStrike" kern="1200" baseline="0">
                <a:solidFill>
                  <a:schemeClr val="tx1"/>
                </a:solidFill>
                <a:latin typeface="Arial"/>
                <a:ea typeface="+mn-ea"/>
                <a:cs typeface="Arial"/>
              </a:rPr>
              <a:t>Haman </a:t>
            </a:r>
            <a:r>
              <a:rPr lang="en-SG" sz="1200" b="0" i="0" u="none" strike="noStrike" kern="1200" baseline="0">
                <a:solidFill>
                  <a:schemeClr val="tx1"/>
                </a:solidFill>
                <a:latin typeface="Arial"/>
                <a:ea typeface="+mn-ea"/>
                <a:cs typeface="Arial"/>
              </a:rPr>
              <a:t>to show him respect whenever he passed by, for so the king had commanded. But Mordecai refused to bow down or show him respect" (3:1-2 NLT).</a:t>
            </a:r>
          </a:p>
          <a:p>
            <a:endParaRPr lang="en-SG" sz="1200" b="0" i="0" u="none" strike="noStrike" kern="1200" baseline="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0" i="0" u="none" strike="noStrike" kern="1200" baseline="0">
                <a:solidFill>
                  <a:schemeClr val="tx1"/>
                </a:solidFill>
                <a:latin typeface="Arial"/>
                <a:ea typeface="+mn-ea"/>
                <a:cs typeface="Arial"/>
              </a:rPr>
              <a:t>"</a:t>
            </a:r>
            <a:r>
              <a:rPr lang="en-SG" sz="1200" b="0" i="0" u="none" strike="noStrike" kern="1200" baseline="0">
                <a:solidFill>
                  <a:schemeClr val="tx1"/>
                </a:solidFill>
                <a:latin typeface="+mn-lt"/>
                <a:ea typeface="+mn-ea"/>
                <a:cs typeface="+mn-cs"/>
              </a:rPr>
              <a:t>Because Haman was an </a:t>
            </a:r>
            <a:r>
              <a:rPr lang="en-SG" sz="1200" b="1" i="0" u="none" strike="noStrike" kern="1200" baseline="0">
                <a:solidFill>
                  <a:schemeClr val="tx1"/>
                </a:solidFill>
                <a:latin typeface="+mn-lt"/>
                <a:ea typeface="+mn-ea"/>
                <a:cs typeface="+mn-cs"/>
              </a:rPr>
              <a:t>Agagite,</a:t>
            </a:r>
            <a:r>
              <a:rPr lang="en-SG" sz="1200" b="0" i="0" u="none" strike="noStrike" kern="1200" baseline="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Archeologists have uncovered an inscription which indicates that Agag was also the name of a province in the Persian Empire. This probably explains why Haman was called an Agagite" </a:t>
            </a:r>
            <a:r>
              <a:rPr lang="en-SG" sz="1200" b="0" i="0" u="none" strike="noStrike" kern="1200" baseline="0">
                <a:solidFill>
                  <a:schemeClr val="tx1"/>
                </a:solidFill>
                <a:latin typeface="Arial"/>
                <a:ea typeface="+mn-ea"/>
                <a:cs typeface="Arial"/>
              </a:rPr>
              <a:t>(John A. Martin, "Esther," </a:t>
            </a:r>
            <a:r>
              <a:rPr lang="en-SG" sz="1200" b="0" i="1" u="none" strike="noStrike" kern="1200" baseline="0">
                <a:solidFill>
                  <a:schemeClr val="tx1"/>
                </a:solidFill>
                <a:latin typeface="Arial"/>
                <a:ea typeface="+mn-ea"/>
                <a:cs typeface="Arial"/>
              </a:rPr>
              <a:t>Bible Knowledge Commentary</a:t>
            </a:r>
            <a:r>
              <a:rPr lang="en-SG" sz="1200" b="0" i="0" u="none" strike="noStrike" kern="1200" baseline="0">
                <a:solidFill>
                  <a:schemeClr val="tx1"/>
                </a:solidFill>
                <a:latin typeface="Arial"/>
                <a:ea typeface="+mn-ea"/>
                <a:cs typeface="Arial"/>
              </a:rPr>
              <a:t>, 1:705).</a:t>
            </a:r>
          </a:p>
          <a:p>
            <a:pPr eaLnBrk="1" hangingPunct="1"/>
            <a:endParaRPr lang="en-US">
              <a:latin typeface="Arial"/>
              <a:ea typeface="ＭＳ Ｐゴシック" charset="0"/>
              <a:cs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37348A-0CC1-5049-8277-C98B845C7DFB}"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Haman was so stuck on himself that when Mordecai</a:t>
            </a:r>
            <a:r>
              <a:rPr lang="en-US" baseline="0">
                <a:latin typeface="Arial"/>
                <a:ea typeface="ＭＳ Ｐゴシック" charset="0"/>
                <a:cs typeface="Arial"/>
              </a:rPr>
              <a:t> refused to stand in his presence, Haman decided to kill not only him, but ALL Jews throughout the 127 provinces of the empire! Talk a chip on his shoulder!</a:t>
            </a:r>
            <a:endParaRPr lang="en-US">
              <a:latin typeface="Arial"/>
              <a:ea typeface="ＭＳ Ｐゴシック" charset="0"/>
              <a:cs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Mordecai convinced Esther to risk her life for the Jews by showing that God crowned her for this role even if she failed since he would still uphold the Abrahamic Covenant (Esther 4).</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608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hemeOverride" Target="../theme/themeOverride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23" name="Group 2"/>
          <p:cNvGrpSpPr/>
          <p:nvPr/>
        </p:nvGrpSpPr>
        <p:grpSpPr>
          <a:xfrm>
            <a:off x="-1" y="0"/>
            <a:ext cx="9144001" cy="6858000"/>
            <a:chOff x="0" y="0"/>
            <a:chExt cx="9144000" cy="6858000"/>
          </a:xfrm>
        </p:grpSpPr>
        <p:sp>
          <p:nvSpPr>
            <p:cNvPr id="17" name="Rectangle 3"/>
            <p:cNvSpPr/>
            <p:nvPr/>
          </p:nvSpPr>
          <p:spPr>
            <a:xfrm>
              <a:off x="0" y="6400800"/>
              <a:ext cx="9144000" cy="152400"/>
            </a:xfrm>
            <a:prstGeom prst="rect">
              <a:avLst/>
            </a:prstGeom>
            <a:gradFill flip="none" rotWithShape="1">
              <a:gsLst>
                <a:gs pos="0">
                  <a:srgbClr val="F1F7E9"/>
                </a:gs>
                <a:gs pos="100000">
                  <a:srgbClr val="8DBA76"/>
                </a:gs>
              </a:gsLst>
              <a:lin ang="5400000" scaled="0"/>
            </a:gra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18" name="Rectangle 4"/>
            <p:cNvSpPr/>
            <p:nvPr/>
          </p:nvSpPr>
          <p:spPr>
            <a:xfrm>
              <a:off x="0" y="0"/>
              <a:ext cx="9144000" cy="36576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19" name="Line 5"/>
            <p:cNvSpPr/>
            <p:nvPr/>
          </p:nvSpPr>
          <p:spPr>
            <a:xfrm>
              <a:off x="0" y="36575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20" name="Rectangle 6"/>
            <p:cNvSpPr/>
            <p:nvPr/>
          </p:nvSpPr>
          <p:spPr>
            <a:xfrm>
              <a:off x="0" y="6553200"/>
              <a:ext cx="9144000" cy="3048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21" name="Line 7"/>
            <p:cNvSpPr/>
            <p:nvPr/>
          </p:nvSpPr>
          <p:spPr>
            <a:xfrm>
              <a:off x="0" y="65531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22" name="Rectangle 8"/>
            <p:cNvSpPr/>
            <p:nvPr/>
          </p:nvSpPr>
          <p:spPr>
            <a:xfrm>
              <a:off x="609600" y="2514600"/>
              <a:ext cx="8534400" cy="685800"/>
            </a:xfrm>
            <a:prstGeom prst="rect">
              <a:avLst/>
            </a:prstGeom>
            <a:solidFill>
              <a:srgbClr val="808000">
                <a:alpha val="50195"/>
              </a:srgbClr>
            </a:soli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grpSp>
      <p:sp>
        <p:nvSpPr>
          <p:cNvPr id="24"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25" name="Body Level One…"/>
          <p:cNvSpPr txBox="1">
            <a:spLocks noGrp="1"/>
          </p:cNvSpPr>
          <p:nvPr>
            <p:ph type="body" sz="quarter" idx="1"/>
          </p:nvPr>
        </p:nvSpPr>
        <p:spPr>
          <a:xfrm>
            <a:off x="1371600" y="4191000"/>
            <a:ext cx="6400800" cy="1752600"/>
          </a:xfrm>
          <a:prstGeom prst="rect">
            <a:avLst/>
          </a:prstGeom>
        </p:spPr>
        <p:txBody>
          <a:bodyPr>
            <a:normAutofit/>
          </a:bodyPr>
          <a:lstStyle>
            <a:lvl1pPr marL="0" indent="0" algn="ctr">
              <a:buClrTx/>
              <a:buSzTx/>
              <a:buNone/>
            </a:lvl1pPr>
            <a:lvl2pPr algn="ctr">
              <a:buClrTx/>
            </a:lvl2pPr>
            <a:lvl3pPr algn="ctr">
              <a:buClrTx/>
            </a:lvl3pPr>
            <a:lvl4pPr algn="ctr">
              <a:buClrTx/>
            </a:lvl4pPr>
            <a:lvl5pPr algn="ctr">
              <a:buClrTx/>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8176259" y="6248400"/>
            <a:ext cx="281941" cy="28708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5F5F5F"/>
        </a:solidFill>
        <a:effectLst/>
      </p:bgPr>
    </p:bg>
    <p:spTree>
      <p:nvGrpSpPr>
        <p:cNvPr id="1" name=""/>
        <p:cNvGrpSpPr/>
        <p:nvPr/>
      </p:nvGrpSpPr>
      <p:grpSpPr>
        <a:xfrm>
          <a:off x="0" y="0"/>
          <a:ext cx="0" cy="0"/>
          <a:chOff x="0" y="0"/>
          <a:chExt cx="0" cy="0"/>
        </a:xfrm>
      </p:grpSpPr>
      <p:grpSp>
        <p:nvGrpSpPr>
          <p:cNvPr id="156" name="Group 2"/>
          <p:cNvGrpSpPr/>
          <p:nvPr/>
        </p:nvGrpSpPr>
        <p:grpSpPr>
          <a:xfrm>
            <a:off x="0" y="0"/>
            <a:ext cx="9144000" cy="6858000"/>
            <a:chOff x="0" y="0"/>
            <a:chExt cx="9144000" cy="6858000"/>
          </a:xfrm>
        </p:grpSpPr>
        <p:sp>
          <p:nvSpPr>
            <p:cNvPr id="153"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54"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55"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157" name="Title Text"/>
          <p:cNvSpPr txBox="1">
            <a:spLocks noGrp="1"/>
          </p:cNvSpPr>
          <p:nvPr>
            <p:ph type="title"/>
          </p:nvPr>
        </p:nvSpPr>
        <p:spPr>
          <a:xfrm>
            <a:off x="685800" y="533400"/>
            <a:ext cx="7772400" cy="1143000"/>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158"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A7C1CB"/>
              </a:buClr>
              <a:buSzPct val="80000"/>
              <a:buChar char="➲"/>
              <a:defRPr b="0">
                <a:solidFill>
                  <a:srgbClr val="EAE8E2"/>
                </a:solidFill>
                <a:latin typeface="Arial Narrow"/>
                <a:ea typeface="Arial Narrow"/>
                <a:cs typeface="Arial Narrow"/>
                <a:sym typeface="Arial Narrow"/>
              </a:defRPr>
            </a:lvl1pPr>
            <a:lvl2pPr>
              <a:buClr>
                <a:srgbClr val="A7C1CB"/>
              </a:buClr>
              <a:buSzPct val="130000"/>
              <a:buFont typeface="Wingdings"/>
              <a:buBlip>
                <a:blip r:embed="rId3"/>
              </a:buBlip>
              <a:defRPr b="0">
                <a:solidFill>
                  <a:srgbClr val="EAE8E2"/>
                </a:solidFill>
                <a:latin typeface="Arial Narrow"/>
                <a:ea typeface="Arial Narrow"/>
                <a:cs typeface="Arial Narrow"/>
                <a:sym typeface="Arial Narrow"/>
              </a:defRPr>
            </a:lvl2pPr>
            <a:lvl3pPr>
              <a:buClr>
                <a:srgbClr val="A7C1CB"/>
              </a:buClr>
              <a:buChar char="–"/>
              <a:defRPr b="0">
                <a:solidFill>
                  <a:srgbClr val="EAE8E2"/>
                </a:solidFill>
                <a:latin typeface="Arial Narrow"/>
                <a:ea typeface="Arial Narrow"/>
                <a:cs typeface="Arial Narrow"/>
                <a:sym typeface="Arial Narrow"/>
              </a:defRPr>
            </a:lvl3pPr>
            <a:lvl4pPr>
              <a:buClr>
                <a:srgbClr val="A7C1CB"/>
              </a:buClr>
              <a:buChar char="⬥"/>
              <a:defRPr b="0">
                <a:solidFill>
                  <a:srgbClr val="EAE8E2"/>
                </a:solidFill>
                <a:latin typeface="Arial Narrow"/>
                <a:ea typeface="Arial Narrow"/>
                <a:cs typeface="Arial Narrow"/>
                <a:sym typeface="Arial Narrow"/>
              </a:defRPr>
            </a:lvl4pPr>
            <a:lvl5pPr>
              <a:buClr>
                <a:srgbClr val="A7C1CB"/>
              </a:buClr>
              <a:buSzPct val="115000"/>
              <a:buFont typeface="Wingdings"/>
              <a:buBlip>
                <a:blip r:embed="rId3"/>
              </a:buBlip>
              <a:defRPr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9"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539" name="Rectangle 6"/>
          <p:cNvSpPr/>
          <p:nvPr/>
        </p:nvSpPr>
        <p:spPr>
          <a:xfrm>
            <a:off x="0" y="1235075"/>
            <a:ext cx="9144000" cy="319089"/>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40" name="Rectangle 7"/>
          <p:cNvSpPr/>
          <p:nvPr/>
        </p:nvSpPr>
        <p:spPr>
          <a:xfrm>
            <a:off x="0" y="1279525"/>
            <a:ext cx="533400" cy="228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41" name="Rectangle 8"/>
          <p:cNvSpPr/>
          <p:nvPr/>
        </p:nvSpPr>
        <p:spPr>
          <a:xfrm>
            <a:off x="590550" y="1279525"/>
            <a:ext cx="8553450" cy="228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42" name="Title Text"/>
          <p:cNvSpPr txBox="1">
            <a:spLocks noGrp="1"/>
          </p:cNvSpPr>
          <p:nvPr>
            <p:ph type="title"/>
          </p:nvPr>
        </p:nvSpPr>
        <p:spPr>
          <a:xfrm>
            <a:off x="612648" y="228600"/>
            <a:ext cx="8153401" cy="990600"/>
          </a:xfrm>
          <a:prstGeom prst="rect">
            <a:avLst/>
          </a:prstGeom>
        </p:spPr>
        <p:txBody>
          <a:bodyPr/>
          <a:lstStyle>
            <a:lvl1pPr>
              <a:defRPr sz="4400" b="0" i="0">
                <a:solidFill>
                  <a:srgbClr val="775F55"/>
                </a:solidFill>
                <a:latin typeface="Tw Cen MT"/>
                <a:ea typeface="Tw Cen MT"/>
                <a:cs typeface="Tw Cen MT"/>
                <a:sym typeface="Tw Cen MT"/>
              </a:defRPr>
            </a:lvl1pPr>
          </a:lstStyle>
          <a:p>
            <a:pPr>
              <a:defRPr>
                <a:effectLst/>
              </a:defRPr>
            </a:pPr>
            <a:r>
              <a:t>Title Text</a:t>
            </a:r>
          </a:p>
        </p:txBody>
      </p:sp>
      <p:sp>
        <p:nvSpPr>
          <p:cNvPr id="1543" name="Body Level One…"/>
          <p:cNvSpPr txBox="1">
            <a:spLocks noGrp="1"/>
          </p:cNvSpPr>
          <p:nvPr>
            <p:ph type="body" idx="1"/>
          </p:nvPr>
        </p:nvSpPr>
        <p:spPr>
          <a:xfrm>
            <a:off x="612648" y="1600200"/>
            <a:ext cx="8153401" cy="4495800"/>
          </a:xfrm>
          <a:prstGeom prst="rect">
            <a:avLst/>
          </a:prstGeom>
        </p:spPr>
        <p:txBody>
          <a:bodyPr>
            <a:normAutofit/>
          </a:bodyPr>
          <a:lstStyle>
            <a:lvl1pPr marL="319088" indent="-319088">
              <a:buClr>
                <a:srgbClr val="DD8047"/>
              </a:buClr>
              <a:buSzPct val="60000"/>
              <a:buChar char="◻"/>
              <a:defRPr sz="2900" b="0">
                <a:solidFill>
                  <a:srgbClr val="000000"/>
                </a:solidFill>
                <a:latin typeface="Tw Cen MT"/>
                <a:ea typeface="Tw Cen MT"/>
                <a:cs typeface="Tw Cen MT"/>
                <a:sym typeface="Tw Cen MT"/>
              </a:defRPr>
            </a:lvl1pPr>
            <a:lvl2pPr marL="671268" indent="-304555">
              <a:buClr>
                <a:srgbClr val="DD8047"/>
              </a:buClr>
              <a:buSzPct val="70000"/>
              <a:buChar char=""/>
              <a:defRPr sz="2900" b="0">
                <a:solidFill>
                  <a:srgbClr val="000000"/>
                </a:solidFill>
                <a:latin typeface="Tw Cen MT"/>
                <a:ea typeface="Tw Cen MT"/>
                <a:cs typeface="Tw Cen MT"/>
                <a:sym typeface="Tw Cen MT"/>
              </a:defRPr>
            </a:lvl2pPr>
            <a:lvl3pPr marL="974034" indent="-288234">
              <a:buClr>
                <a:srgbClr val="DD8047"/>
              </a:buClr>
              <a:buSzPct val="75000"/>
              <a:buChar char="■"/>
              <a:defRPr sz="2900" b="0">
                <a:solidFill>
                  <a:srgbClr val="000000"/>
                </a:solidFill>
                <a:latin typeface="Tw Cen MT"/>
                <a:ea typeface="Tw Cen MT"/>
                <a:cs typeface="Tw Cen MT"/>
                <a:sym typeface="Tw Cen MT"/>
              </a:defRPr>
            </a:lvl3pPr>
            <a:lvl4pPr marL="1474469" indent="-331469">
              <a:buClr>
                <a:srgbClr val="DD8047"/>
              </a:buClr>
              <a:buSzPct val="75000"/>
              <a:buChar char="■"/>
              <a:defRPr sz="2900" b="0">
                <a:solidFill>
                  <a:srgbClr val="000000"/>
                </a:solidFill>
                <a:latin typeface="Tw Cen MT"/>
                <a:ea typeface="Tw Cen MT"/>
                <a:cs typeface="Tw Cen MT"/>
                <a:sym typeface="Tw Cen MT"/>
              </a:defRPr>
            </a:lvl4pPr>
            <a:lvl5pPr marL="1931670" indent="-331470">
              <a:buClr>
                <a:srgbClr val="DD8047"/>
              </a:buClr>
              <a:buSzPct val="65000"/>
              <a:buChar char="■"/>
              <a:defRPr sz="2900" b="0">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4" name="Slide Number"/>
          <p:cNvSpPr txBox="1">
            <a:spLocks noGrp="1"/>
          </p:cNvSpPr>
          <p:nvPr>
            <p:ph type="sldNum" sz="quarter" idx="2"/>
          </p:nvPr>
        </p:nvSpPr>
        <p:spPr>
          <a:xfrm>
            <a:off x="120260" y="1252855"/>
            <a:ext cx="292880" cy="281941"/>
          </a:xfrm>
          <a:prstGeom prst="rect">
            <a:avLst/>
          </a:prstGeom>
        </p:spPr>
        <p:txBody>
          <a:bodyPr anchor="ctr">
            <a:normAutofit/>
          </a:bodyPr>
          <a:lstStyle>
            <a:lvl1pPr algn="ctr">
              <a:spcBef>
                <a:spcPts val="0"/>
              </a:spcBef>
              <a:defRPr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551" name="Rectangle 3"/>
          <p:cNvSpPr/>
          <p:nvPr/>
        </p:nvSpPr>
        <p:spPr>
          <a:xfrm>
            <a:off x="0" y="1524000"/>
            <a:ext cx="9144000" cy="1143000"/>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52" name="Rectangle 4"/>
          <p:cNvSpPr/>
          <p:nvPr/>
        </p:nvSpPr>
        <p:spPr>
          <a:xfrm>
            <a:off x="0" y="1600200"/>
            <a:ext cx="1295400" cy="990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53" name="Rectangle 5"/>
          <p:cNvSpPr/>
          <p:nvPr/>
        </p:nvSpPr>
        <p:spPr>
          <a:xfrm>
            <a:off x="1371600" y="1600200"/>
            <a:ext cx="7772400" cy="990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54" name="Body Level One…"/>
          <p:cNvSpPr txBox="1">
            <a:spLocks noGrp="1"/>
          </p:cNvSpPr>
          <p:nvPr>
            <p:ph type="body" sz="quarter" idx="1"/>
          </p:nvPr>
        </p:nvSpPr>
        <p:spPr>
          <a:xfrm>
            <a:off x="1371600" y="2743200"/>
            <a:ext cx="7123114" cy="1673225"/>
          </a:xfrm>
          <a:prstGeom prst="rect">
            <a:avLst/>
          </a:prstGeom>
        </p:spPr>
        <p:txBody>
          <a:bodyPr>
            <a:normAutofit/>
          </a:bodyPr>
          <a:lstStyle>
            <a:lvl1pPr marL="0" indent="0">
              <a:buClrTx/>
              <a:buSzTx/>
              <a:buNone/>
              <a:defRPr sz="2800" b="0">
                <a:solidFill>
                  <a:srgbClr val="775F55"/>
                </a:solidFill>
                <a:latin typeface="Tw Cen MT"/>
                <a:ea typeface="Tw Cen MT"/>
                <a:cs typeface="Tw Cen MT"/>
                <a:sym typeface="Tw Cen MT"/>
              </a:defRPr>
            </a:lvl1pPr>
            <a:lvl2pPr marL="0" indent="366712">
              <a:buClrTx/>
              <a:buSzTx/>
              <a:buNone/>
              <a:defRPr sz="2800" b="0">
                <a:solidFill>
                  <a:srgbClr val="775F55"/>
                </a:solidFill>
                <a:latin typeface="Tw Cen MT"/>
                <a:ea typeface="Tw Cen MT"/>
                <a:cs typeface="Tw Cen MT"/>
                <a:sym typeface="Tw Cen MT"/>
              </a:defRPr>
            </a:lvl2pPr>
            <a:lvl3pPr marL="0" indent="685800">
              <a:buClrTx/>
              <a:buSzTx/>
              <a:buNone/>
              <a:defRPr sz="2800" b="0">
                <a:solidFill>
                  <a:srgbClr val="775F55"/>
                </a:solidFill>
                <a:latin typeface="Tw Cen MT"/>
                <a:ea typeface="Tw Cen MT"/>
                <a:cs typeface="Tw Cen MT"/>
                <a:sym typeface="Tw Cen MT"/>
              </a:defRPr>
            </a:lvl3pPr>
            <a:lvl4pPr marL="0" indent="1143000">
              <a:buClrTx/>
              <a:buSzTx/>
              <a:buNone/>
              <a:defRPr sz="2800" b="0">
                <a:solidFill>
                  <a:srgbClr val="775F55"/>
                </a:solidFill>
                <a:latin typeface="Tw Cen MT"/>
                <a:ea typeface="Tw Cen MT"/>
                <a:cs typeface="Tw Cen MT"/>
                <a:sym typeface="Tw Cen MT"/>
              </a:defRPr>
            </a:lvl4pPr>
            <a:lvl5pPr marL="0" indent="1600200">
              <a:buClrTx/>
              <a:buSzTx/>
              <a:buNone/>
              <a:defRPr sz="2800" b="0">
                <a:solidFill>
                  <a:srgbClr val="775F55"/>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55" name="Title Text"/>
          <p:cNvSpPr txBox="1">
            <a:spLocks noGrp="1"/>
          </p:cNvSpPr>
          <p:nvPr>
            <p:ph type="title"/>
          </p:nvPr>
        </p:nvSpPr>
        <p:spPr>
          <a:xfrm>
            <a:off x="1371600" y="1600200"/>
            <a:ext cx="7620000" cy="990600"/>
          </a:xfrm>
          <a:prstGeom prst="rect">
            <a:avLst/>
          </a:prstGeom>
        </p:spPr>
        <p:txBody>
          <a:bodyPr/>
          <a:lstStyle>
            <a:lvl1pPr>
              <a:defRPr sz="4400" b="0" i="0">
                <a:latin typeface="Tw Cen MT"/>
                <a:ea typeface="Tw Cen MT"/>
                <a:cs typeface="Tw Cen MT"/>
                <a:sym typeface="Tw Cen MT"/>
              </a:defRPr>
            </a:lvl1pPr>
          </a:lstStyle>
          <a:p>
            <a:pPr>
              <a:defRPr>
                <a:effectLst/>
              </a:defRPr>
            </a:pPr>
            <a:r>
              <a:t>Title Text</a:t>
            </a:r>
          </a:p>
        </p:txBody>
      </p:sp>
      <p:sp>
        <p:nvSpPr>
          <p:cNvPr id="1556" name="Slide Number"/>
          <p:cNvSpPr txBox="1">
            <a:spLocks noGrp="1"/>
          </p:cNvSpPr>
          <p:nvPr>
            <p:ph type="sldNum" sz="quarter" idx="2"/>
          </p:nvPr>
        </p:nvSpPr>
        <p:spPr>
          <a:xfrm>
            <a:off x="433853" y="1886267"/>
            <a:ext cx="427694" cy="434341"/>
          </a:xfrm>
          <a:prstGeom prst="rect">
            <a:avLst/>
          </a:prstGeom>
        </p:spPr>
        <p:txBody>
          <a:bodyPr anchor="ctr"/>
          <a:lstStyle>
            <a:lvl1pPr algn="ctr">
              <a:spcBef>
                <a:spcPts val="0"/>
              </a:spcBef>
              <a:defRPr sz="2400"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563" name="Rectangle 6"/>
          <p:cNvSpPr/>
          <p:nvPr/>
        </p:nvSpPr>
        <p:spPr>
          <a:xfrm>
            <a:off x="0" y="1235075"/>
            <a:ext cx="9144000" cy="319089"/>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64" name="Rectangle 7"/>
          <p:cNvSpPr/>
          <p:nvPr/>
        </p:nvSpPr>
        <p:spPr>
          <a:xfrm>
            <a:off x="0" y="1279525"/>
            <a:ext cx="533400" cy="228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65" name="Rectangle 8"/>
          <p:cNvSpPr/>
          <p:nvPr/>
        </p:nvSpPr>
        <p:spPr>
          <a:xfrm>
            <a:off x="590550" y="1279525"/>
            <a:ext cx="8553450" cy="228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66" name="Title Text"/>
          <p:cNvSpPr txBox="1">
            <a:spLocks noGrp="1"/>
          </p:cNvSpPr>
          <p:nvPr>
            <p:ph type="title"/>
          </p:nvPr>
        </p:nvSpPr>
        <p:spPr>
          <a:xfrm>
            <a:off x="609600" y="228600"/>
            <a:ext cx="8153400" cy="990600"/>
          </a:xfrm>
          <a:prstGeom prst="rect">
            <a:avLst/>
          </a:prstGeom>
        </p:spPr>
        <p:txBody>
          <a:bodyPr/>
          <a:lstStyle>
            <a:lvl1pPr>
              <a:defRPr sz="4400" b="0" i="0">
                <a:solidFill>
                  <a:srgbClr val="775F55"/>
                </a:solidFill>
                <a:latin typeface="Tw Cen MT"/>
                <a:ea typeface="Tw Cen MT"/>
                <a:cs typeface="Tw Cen MT"/>
                <a:sym typeface="Tw Cen MT"/>
              </a:defRPr>
            </a:lvl1pPr>
          </a:lstStyle>
          <a:p>
            <a:pPr>
              <a:defRPr>
                <a:effectLst/>
              </a:defRPr>
            </a:pPr>
            <a:r>
              <a:t>Title Text</a:t>
            </a:r>
          </a:p>
        </p:txBody>
      </p:sp>
      <p:sp>
        <p:nvSpPr>
          <p:cNvPr id="1567" name="Body Level One…"/>
          <p:cNvSpPr txBox="1">
            <a:spLocks noGrp="1"/>
          </p:cNvSpPr>
          <p:nvPr>
            <p:ph type="body" sz="half" idx="1"/>
          </p:nvPr>
        </p:nvSpPr>
        <p:spPr>
          <a:xfrm>
            <a:off x="609600" y="1589567"/>
            <a:ext cx="3886200" cy="4572001"/>
          </a:xfrm>
          <a:prstGeom prst="rect">
            <a:avLst/>
          </a:prstGeom>
        </p:spPr>
        <p:txBody>
          <a:bodyPr>
            <a:normAutofit/>
          </a:bodyPr>
          <a:lstStyle>
            <a:lvl1pPr marL="319088" indent="-319088">
              <a:buClr>
                <a:srgbClr val="DD8047"/>
              </a:buClr>
              <a:buSzPct val="60000"/>
              <a:buChar char="◻"/>
              <a:defRPr sz="2900" b="0">
                <a:solidFill>
                  <a:srgbClr val="000000"/>
                </a:solidFill>
                <a:latin typeface="Tw Cen MT"/>
                <a:ea typeface="Tw Cen MT"/>
                <a:cs typeface="Tw Cen MT"/>
                <a:sym typeface="Tw Cen MT"/>
              </a:defRPr>
            </a:lvl1pPr>
            <a:lvl2pPr marL="671268" indent="-304555">
              <a:buClr>
                <a:srgbClr val="DD8047"/>
              </a:buClr>
              <a:buSzPct val="70000"/>
              <a:buChar char=""/>
              <a:defRPr sz="2900" b="0">
                <a:solidFill>
                  <a:srgbClr val="000000"/>
                </a:solidFill>
                <a:latin typeface="Tw Cen MT"/>
                <a:ea typeface="Tw Cen MT"/>
                <a:cs typeface="Tw Cen MT"/>
                <a:sym typeface="Tw Cen MT"/>
              </a:defRPr>
            </a:lvl2pPr>
            <a:lvl3pPr marL="974034" indent="-288234">
              <a:buClr>
                <a:srgbClr val="DD8047"/>
              </a:buClr>
              <a:buSzPct val="75000"/>
              <a:buChar char="■"/>
              <a:defRPr sz="2900" b="0">
                <a:solidFill>
                  <a:srgbClr val="000000"/>
                </a:solidFill>
                <a:latin typeface="Tw Cen MT"/>
                <a:ea typeface="Tw Cen MT"/>
                <a:cs typeface="Tw Cen MT"/>
                <a:sym typeface="Tw Cen MT"/>
              </a:defRPr>
            </a:lvl3pPr>
            <a:lvl4pPr marL="1474469" indent="-331469">
              <a:buClr>
                <a:srgbClr val="DD8047"/>
              </a:buClr>
              <a:buSzPct val="75000"/>
              <a:buChar char="■"/>
              <a:defRPr sz="2900" b="0">
                <a:solidFill>
                  <a:srgbClr val="000000"/>
                </a:solidFill>
                <a:latin typeface="Tw Cen MT"/>
                <a:ea typeface="Tw Cen MT"/>
                <a:cs typeface="Tw Cen MT"/>
                <a:sym typeface="Tw Cen MT"/>
              </a:defRPr>
            </a:lvl4pPr>
            <a:lvl5pPr marL="1931670" indent="-331470">
              <a:buClr>
                <a:srgbClr val="DD8047"/>
              </a:buClr>
              <a:buSzPct val="65000"/>
              <a:buChar char="■"/>
              <a:defRPr sz="2900" b="0">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68" name="Slide Number"/>
          <p:cNvSpPr txBox="1">
            <a:spLocks noGrp="1"/>
          </p:cNvSpPr>
          <p:nvPr>
            <p:ph type="sldNum" sz="quarter" idx="2"/>
          </p:nvPr>
        </p:nvSpPr>
        <p:spPr>
          <a:xfrm>
            <a:off x="120260" y="1252855"/>
            <a:ext cx="292880" cy="281941"/>
          </a:xfrm>
          <a:prstGeom prst="rect">
            <a:avLst/>
          </a:prstGeom>
        </p:spPr>
        <p:txBody>
          <a:bodyPr anchor="ctr">
            <a:normAutofit/>
          </a:bodyPr>
          <a:lstStyle>
            <a:lvl1pPr algn="ctr">
              <a:spcBef>
                <a:spcPts val="0"/>
              </a:spcBef>
              <a:defRPr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575" name="Rectangle 6"/>
          <p:cNvSpPr/>
          <p:nvPr/>
        </p:nvSpPr>
        <p:spPr>
          <a:xfrm>
            <a:off x="0" y="1235075"/>
            <a:ext cx="9144000" cy="319089"/>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76" name="Rectangle 7"/>
          <p:cNvSpPr/>
          <p:nvPr/>
        </p:nvSpPr>
        <p:spPr>
          <a:xfrm>
            <a:off x="0" y="1279525"/>
            <a:ext cx="533400" cy="228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77" name="Rectangle 8"/>
          <p:cNvSpPr/>
          <p:nvPr/>
        </p:nvSpPr>
        <p:spPr>
          <a:xfrm>
            <a:off x="590550" y="1279525"/>
            <a:ext cx="8553450" cy="228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78" name="Title Text"/>
          <p:cNvSpPr txBox="1">
            <a:spLocks noGrp="1"/>
          </p:cNvSpPr>
          <p:nvPr>
            <p:ph type="title"/>
          </p:nvPr>
        </p:nvSpPr>
        <p:spPr>
          <a:xfrm>
            <a:off x="533400" y="273050"/>
            <a:ext cx="8153400" cy="869950"/>
          </a:xfrm>
          <a:prstGeom prst="rect">
            <a:avLst/>
          </a:prstGeom>
        </p:spPr>
        <p:txBody>
          <a:bodyPr/>
          <a:lstStyle>
            <a:lvl1pPr>
              <a:defRPr sz="4400" b="0" i="0">
                <a:solidFill>
                  <a:srgbClr val="775F55"/>
                </a:solidFill>
                <a:latin typeface="Tw Cen MT"/>
                <a:ea typeface="Tw Cen MT"/>
                <a:cs typeface="Tw Cen MT"/>
                <a:sym typeface="Tw Cen MT"/>
              </a:defRPr>
            </a:lvl1pPr>
          </a:lstStyle>
          <a:p>
            <a:pPr>
              <a:defRPr>
                <a:effectLst/>
              </a:defRPr>
            </a:pPr>
            <a:r>
              <a:t>Title Text</a:t>
            </a:r>
          </a:p>
        </p:txBody>
      </p:sp>
      <p:sp>
        <p:nvSpPr>
          <p:cNvPr id="1579" name="Body Level One…"/>
          <p:cNvSpPr txBox="1">
            <a:spLocks noGrp="1"/>
          </p:cNvSpPr>
          <p:nvPr>
            <p:ph type="body" sz="half" idx="1"/>
          </p:nvPr>
        </p:nvSpPr>
        <p:spPr>
          <a:xfrm>
            <a:off x="609600" y="2438400"/>
            <a:ext cx="3886200" cy="3581400"/>
          </a:xfrm>
          <a:prstGeom prst="rect">
            <a:avLst/>
          </a:prstGeom>
        </p:spPr>
        <p:txBody>
          <a:bodyPr>
            <a:normAutofit/>
          </a:bodyPr>
          <a:lstStyle>
            <a:lvl1pPr marL="319088" indent="-319088">
              <a:buClr>
                <a:srgbClr val="DD8047"/>
              </a:buClr>
              <a:buSzPct val="60000"/>
              <a:buChar char="◻"/>
              <a:defRPr sz="2900" b="0">
                <a:solidFill>
                  <a:srgbClr val="000000"/>
                </a:solidFill>
                <a:latin typeface="Tw Cen MT"/>
                <a:ea typeface="Tw Cen MT"/>
                <a:cs typeface="Tw Cen MT"/>
                <a:sym typeface="Tw Cen MT"/>
              </a:defRPr>
            </a:lvl1pPr>
            <a:lvl2pPr marL="671268" indent="-304555">
              <a:buClr>
                <a:srgbClr val="DD8047"/>
              </a:buClr>
              <a:buSzPct val="70000"/>
              <a:buChar char=""/>
              <a:defRPr sz="2900" b="0">
                <a:solidFill>
                  <a:srgbClr val="000000"/>
                </a:solidFill>
                <a:latin typeface="Tw Cen MT"/>
                <a:ea typeface="Tw Cen MT"/>
                <a:cs typeface="Tw Cen MT"/>
                <a:sym typeface="Tw Cen MT"/>
              </a:defRPr>
            </a:lvl2pPr>
            <a:lvl3pPr marL="974034" indent="-288234">
              <a:buClr>
                <a:srgbClr val="DD8047"/>
              </a:buClr>
              <a:buSzPct val="75000"/>
              <a:buChar char="■"/>
              <a:defRPr sz="2900" b="0">
                <a:solidFill>
                  <a:srgbClr val="000000"/>
                </a:solidFill>
                <a:latin typeface="Tw Cen MT"/>
                <a:ea typeface="Tw Cen MT"/>
                <a:cs typeface="Tw Cen MT"/>
                <a:sym typeface="Tw Cen MT"/>
              </a:defRPr>
            </a:lvl3pPr>
            <a:lvl4pPr marL="1474469" indent="-331469">
              <a:buClr>
                <a:srgbClr val="DD8047"/>
              </a:buClr>
              <a:buSzPct val="75000"/>
              <a:buChar char="■"/>
              <a:defRPr sz="2900" b="0">
                <a:solidFill>
                  <a:srgbClr val="000000"/>
                </a:solidFill>
                <a:latin typeface="Tw Cen MT"/>
                <a:ea typeface="Tw Cen MT"/>
                <a:cs typeface="Tw Cen MT"/>
                <a:sym typeface="Tw Cen MT"/>
              </a:defRPr>
            </a:lvl4pPr>
            <a:lvl5pPr marL="1931670" indent="-331470">
              <a:buClr>
                <a:srgbClr val="DD8047"/>
              </a:buClr>
              <a:buSzPct val="65000"/>
              <a:buChar char="■"/>
              <a:defRPr sz="2900" b="0">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80" name="Text Placeholder 15"/>
          <p:cNvSpPr>
            <a:spLocks noGrp="1"/>
          </p:cNvSpPr>
          <p:nvPr>
            <p:ph type="body" sz="quarter" idx="21"/>
          </p:nvPr>
        </p:nvSpPr>
        <p:spPr>
          <a:xfrm>
            <a:off x="609600" y="1752600"/>
            <a:ext cx="3886200" cy="640081"/>
          </a:xfrm>
          <a:prstGeom prst="rect">
            <a:avLst/>
          </a:prstGeom>
          <a:solidFill>
            <a:srgbClr val="DD8047"/>
          </a:solidFill>
        </p:spPr>
        <p:txBody>
          <a:bodyPr anchor="ctr">
            <a:normAutofit/>
          </a:bodyPr>
          <a:lstStyle/>
          <a:p>
            <a:pPr marL="0" indent="0">
              <a:buClrTx/>
              <a:buSzTx/>
              <a:buNone/>
              <a:defRPr sz="2000">
                <a:solidFill>
                  <a:srgbClr val="FFFFFF"/>
                </a:solidFill>
                <a:effectLst/>
                <a:latin typeface="Tw Cen MT"/>
                <a:ea typeface="Tw Cen MT"/>
                <a:cs typeface="Tw Cen MT"/>
                <a:sym typeface="Tw Cen MT"/>
              </a:defRPr>
            </a:pPr>
            <a:endParaRPr/>
          </a:p>
        </p:txBody>
      </p:sp>
      <p:sp>
        <p:nvSpPr>
          <p:cNvPr id="1581" name="Text Placeholder 14"/>
          <p:cNvSpPr>
            <a:spLocks noGrp="1"/>
          </p:cNvSpPr>
          <p:nvPr>
            <p:ph type="body" sz="quarter" idx="22"/>
          </p:nvPr>
        </p:nvSpPr>
        <p:spPr>
          <a:xfrm>
            <a:off x="4800600" y="1752600"/>
            <a:ext cx="3886200" cy="640081"/>
          </a:xfrm>
          <a:prstGeom prst="rect">
            <a:avLst/>
          </a:prstGeom>
          <a:solidFill>
            <a:srgbClr val="D8B25C"/>
          </a:solidFill>
        </p:spPr>
        <p:txBody>
          <a:bodyPr anchor="ctr">
            <a:normAutofit/>
          </a:bodyPr>
          <a:lstStyle/>
          <a:p>
            <a:pPr marL="0" indent="0">
              <a:buClrTx/>
              <a:buSzTx/>
              <a:buNone/>
              <a:defRPr sz="2000">
                <a:solidFill>
                  <a:srgbClr val="FFFFFF"/>
                </a:solidFill>
                <a:effectLst/>
                <a:latin typeface="Tw Cen MT"/>
                <a:ea typeface="Tw Cen MT"/>
                <a:cs typeface="Tw Cen MT"/>
                <a:sym typeface="Tw Cen MT"/>
              </a:defRPr>
            </a:pPr>
            <a:endParaRPr/>
          </a:p>
        </p:txBody>
      </p:sp>
      <p:sp>
        <p:nvSpPr>
          <p:cNvPr id="1582" name="Slide Number"/>
          <p:cNvSpPr txBox="1">
            <a:spLocks noGrp="1"/>
          </p:cNvSpPr>
          <p:nvPr>
            <p:ph type="sldNum" sz="quarter" idx="2"/>
          </p:nvPr>
        </p:nvSpPr>
        <p:spPr>
          <a:xfrm>
            <a:off x="120260" y="1252855"/>
            <a:ext cx="292880" cy="281941"/>
          </a:xfrm>
          <a:prstGeom prst="rect">
            <a:avLst/>
          </a:prstGeom>
        </p:spPr>
        <p:txBody>
          <a:bodyPr anchor="ctr">
            <a:normAutofit/>
          </a:bodyPr>
          <a:lstStyle>
            <a:lvl1pPr algn="ctr">
              <a:spcBef>
                <a:spcPts val="0"/>
              </a:spcBef>
              <a:defRPr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589" name="Rectangle 6"/>
          <p:cNvSpPr/>
          <p:nvPr/>
        </p:nvSpPr>
        <p:spPr>
          <a:xfrm>
            <a:off x="0" y="1235075"/>
            <a:ext cx="9144000" cy="319089"/>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90" name="Rectangle 7"/>
          <p:cNvSpPr/>
          <p:nvPr/>
        </p:nvSpPr>
        <p:spPr>
          <a:xfrm>
            <a:off x="0" y="1279525"/>
            <a:ext cx="533400" cy="228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91" name="Rectangle 8"/>
          <p:cNvSpPr/>
          <p:nvPr/>
        </p:nvSpPr>
        <p:spPr>
          <a:xfrm>
            <a:off x="590550" y="1279525"/>
            <a:ext cx="8553450" cy="228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92" name="Title Text"/>
          <p:cNvSpPr txBox="1">
            <a:spLocks noGrp="1"/>
          </p:cNvSpPr>
          <p:nvPr>
            <p:ph type="title"/>
          </p:nvPr>
        </p:nvSpPr>
        <p:spPr>
          <a:xfrm>
            <a:off x="609600" y="228600"/>
            <a:ext cx="8153400" cy="990600"/>
          </a:xfrm>
          <a:prstGeom prst="rect">
            <a:avLst/>
          </a:prstGeom>
        </p:spPr>
        <p:txBody>
          <a:bodyPr/>
          <a:lstStyle>
            <a:lvl1pPr>
              <a:defRPr sz="4400" b="0" i="0">
                <a:solidFill>
                  <a:srgbClr val="775F55"/>
                </a:solidFill>
                <a:latin typeface="Tw Cen MT"/>
                <a:ea typeface="Tw Cen MT"/>
                <a:cs typeface="Tw Cen MT"/>
                <a:sym typeface="Tw Cen MT"/>
              </a:defRPr>
            </a:lvl1pPr>
          </a:lstStyle>
          <a:p>
            <a:pPr>
              <a:defRPr>
                <a:effectLst/>
              </a:defRPr>
            </a:pPr>
            <a:r>
              <a:t>Title Text</a:t>
            </a:r>
          </a:p>
        </p:txBody>
      </p:sp>
      <p:sp>
        <p:nvSpPr>
          <p:cNvPr id="1593" name="Slide Number"/>
          <p:cNvSpPr txBox="1">
            <a:spLocks noGrp="1"/>
          </p:cNvSpPr>
          <p:nvPr>
            <p:ph type="sldNum" sz="quarter" idx="2"/>
          </p:nvPr>
        </p:nvSpPr>
        <p:spPr>
          <a:xfrm>
            <a:off x="120260" y="1252855"/>
            <a:ext cx="292880" cy="281941"/>
          </a:xfrm>
          <a:prstGeom prst="rect">
            <a:avLst/>
          </a:prstGeom>
        </p:spPr>
        <p:txBody>
          <a:bodyPr anchor="ctr">
            <a:normAutofit/>
          </a:bodyPr>
          <a:lstStyle>
            <a:lvl1pPr algn="ctr">
              <a:spcBef>
                <a:spcPts val="0"/>
              </a:spcBef>
              <a:defRPr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607" name="Rectangle 6"/>
          <p:cNvSpPr/>
          <p:nvPr/>
        </p:nvSpPr>
        <p:spPr>
          <a:xfrm>
            <a:off x="0" y="1235075"/>
            <a:ext cx="9144000" cy="319089"/>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08" name="Rectangle 7"/>
          <p:cNvSpPr/>
          <p:nvPr/>
        </p:nvSpPr>
        <p:spPr>
          <a:xfrm>
            <a:off x="0" y="1279525"/>
            <a:ext cx="533400" cy="228600"/>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09" name="Rectangle 8"/>
          <p:cNvSpPr/>
          <p:nvPr/>
        </p:nvSpPr>
        <p:spPr>
          <a:xfrm>
            <a:off x="590550" y="1279525"/>
            <a:ext cx="8553450" cy="228600"/>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10" name="Title Text"/>
          <p:cNvSpPr txBox="1">
            <a:spLocks noGrp="1"/>
          </p:cNvSpPr>
          <p:nvPr>
            <p:ph type="title"/>
          </p:nvPr>
        </p:nvSpPr>
        <p:spPr>
          <a:xfrm>
            <a:off x="609600" y="273050"/>
            <a:ext cx="8077200" cy="869950"/>
          </a:xfrm>
          <a:prstGeom prst="rect">
            <a:avLst/>
          </a:prstGeom>
        </p:spPr>
        <p:txBody>
          <a:bodyPr/>
          <a:lstStyle>
            <a:lvl1pPr>
              <a:defRPr sz="4400" b="0" i="0">
                <a:solidFill>
                  <a:srgbClr val="775F55"/>
                </a:solidFill>
                <a:latin typeface="Tw Cen MT"/>
                <a:ea typeface="Tw Cen MT"/>
                <a:cs typeface="Tw Cen MT"/>
                <a:sym typeface="Tw Cen MT"/>
              </a:defRPr>
            </a:lvl1pPr>
          </a:lstStyle>
          <a:p>
            <a:pPr>
              <a:defRPr>
                <a:effectLst/>
              </a:defRPr>
            </a:pPr>
            <a:r>
              <a:t>Title Text</a:t>
            </a:r>
          </a:p>
        </p:txBody>
      </p:sp>
      <p:sp>
        <p:nvSpPr>
          <p:cNvPr id="1611" name="Body Level One…"/>
          <p:cNvSpPr txBox="1">
            <a:spLocks noGrp="1"/>
          </p:cNvSpPr>
          <p:nvPr>
            <p:ph type="body" sz="quarter" idx="1"/>
          </p:nvPr>
        </p:nvSpPr>
        <p:spPr>
          <a:xfrm>
            <a:off x="609600" y="1752600"/>
            <a:ext cx="1600200" cy="4343400"/>
          </a:xfrm>
          <a:prstGeom prst="rect">
            <a:avLst/>
          </a:prstGeom>
          <a:solidFill>
            <a:srgbClr val="DD8047"/>
          </a:solidFill>
          <a:ln w="50800" cap="sq">
            <a:solidFill>
              <a:srgbClr val="DD8047"/>
            </a:solidFill>
            <a:miter lim="800000"/>
          </a:ln>
        </p:spPr>
        <p:txBody>
          <a:bodyPr lIns="91439" tIns="91439" rIns="91439" bIns="91439">
            <a:normAutofit/>
          </a:bodyPr>
          <a:lstStyle>
            <a:lvl1pPr marL="0" indent="0">
              <a:spcBef>
                <a:spcPts val="1000"/>
              </a:spcBef>
              <a:buClrTx/>
              <a:buSzTx/>
              <a:buNone/>
              <a:defRPr sz="1800" b="0">
                <a:solidFill>
                  <a:srgbClr val="FFFFFF"/>
                </a:solidFill>
                <a:latin typeface="Tw Cen MT"/>
                <a:ea typeface="Tw Cen MT"/>
                <a:cs typeface="Tw Cen MT"/>
                <a:sym typeface="Tw Cen MT"/>
              </a:defRPr>
            </a:lvl1pPr>
            <a:lvl2pPr marL="0" indent="366712">
              <a:spcBef>
                <a:spcPts val="1000"/>
              </a:spcBef>
              <a:buClrTx/>
              <a:buSzTx/>
              <a:buNone/>
              <a:defRPr sz="1800" b="0">
                <a:solidFill>
                  <a:srgbClr val="FFFFFF"/>
                </a:solidFill>
                <a:latin typeface="Tw Cen MT"/>
                <a:ea typeface="Tw Cen MT"/>
                <a:cs typeface="Tw Cen MT"/>
                <a:sym typeface="Tw Cen MT"/>
              </a:defRPr>
            </a:lvl2pPr>
            <a:lvl3pPr marL="0" indent="685800">
              <a:spcBef>
                <a:spcPts val="1000"/>
              </a:spcBef>
              <a:buClrTx/>
              <a:buSzTx/>
              <a:buNone/>
              <a:defRPr sz="1800" b="0">
                <a:solidFill>
                  <a:srgbClr val="FFFFFF"/>
                </a:solidFill>
                <a:latin typeface="Tw Cen MT"/>
                <a:ea typeface="Tw Cen MT"/>
                <a:cs typeface="Tw Cen MT"/>
                <a:sym typeface="Tw Cen MT"/>
              </a:defRPr>
            </a:lvl3pPr>
            <a:lvl4pPr marL="0" indent="1143000">
              <a:spcBef>
                <a:spcPts val="1000"/>
              </a:spcBef>
              <a:buClrTx/>
              <a:buSzTx/>
              <a:buNone/>
              <a:defRPr sz="1800" b="0">
                <a:solidFill>
                  <a:srgbClr val="FFFFFF"/>
                </a:solidFill>
                <a:latin typeface="Tw Cen MT"/>
                <a:ea typeface="Tw Cen MT"/>
                <a:cs typeface="Tw Cen MT"/>
                <a:sym typeface="Tw Cen MT"/>
              </a:defRPr>
            </a:lvl4pPr>
            <a:lvl5pPr marL="0" indent="1600200">
              <a:spcBef>
                <a:spcPts val="1000"/>
              </a:spcBef>
              <a:buClrTx/>
              <a:buSzTx/>
              <a:buNone/>
              <a:defRPr sz="1800" b="0">
                <a:solidFill>
                  <a:srgbClr val="FFFFFF"/>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12" name="Slide Number"/>
          <p:cNvSpPr txBox="1">
            <a:spLocks noGrp="1"/>
          </p:cNvSpPr>
          <p:nvPr>
            <p:ph type="sldNum" sz="quarter" idx="2"/>
          </p:nvPr>
        </p:nvSpPr>
        <p:spPr>
          <a:xfrm>
            <a:off x="120260" y="1252855"/>
            <a:ext cx="292880" cy="281941"/>
          </a:xfrm>
          <a:prstGeom prst="rect">
            <a:avLst/>
          </a:prstGeom>
        </p:spPr>
        <p:txBody>
          <a:bodyPr anchor="ctr">
            <a:normAutofit/>
          </a:bodyPr>
          <a:lstStyle>
            <a:lvl1pPr algn="ctr">
              <a:spcBef>
                <a:spcPts val="0"/>
              </a:spcBef>
              <a:defRPr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619" name="Rectangle 4"/>
          <p:cNvSpPr/>
          <p:nvPr/>
        </p:nvSpPr>
        <p:spPr>
          <a:xfrm>
            <a:off x="-9525" y="4572000"/>
            <a:ext cx="9144000" cy="887413"/>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20" name="Rectangle 5"/>
          <p:cNvSpPr/>
          <p:nvPr/>
        </p:nvSpPr>
        <p:spPr>
          <a:xfrm>
            <a:off x="-9525" y="4664075"/>
            <a:ext cx="1463675" cy="712789"/>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21" name="Rectangle 6"/>
          <p:cNvSpPr/>
          <p:nvPr/>
        </p:nvSpPr>
        <p:spPr>
          <a:xfrm>
            <a:off x="1544637" y="4654550"/>
            <a:ext cx="7599362" cy="712789"/>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22" name="Rectangle 7"/>
          <p:cNvSpPr/>
          <p:nvPr/>
        </p:nvSpPr>
        <p:spPr>
          <a:xfrm>
            <a:off x="1447800" y="0"/>
            <a:ext cx="100014" cy="6867525"/>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623" name="Body Level One…"/>
          <p:cNvSpPr txBox="1">
            <a:spLocks noGrp="1"/>
          </p:cNvSpPr>
          <p:nvPr>
            <p:ph type="body" sz="quarter" idx="1"/>
          </p:nvPr>
        </p:nvSpPr>
        <p:spPr>
          <a:xfrm>
            <a:off x="1600200" y="5486400"/>
            <a:ext cx="7315200" cy="685800"/>
          </a:xfrm>
          <a:prstGeom prst="rect">
            <a:avLst/>
          </a:prstGeom>
        </p:spPr>
        <p:txBody>
          <a:bodyPr>
            <a:normAutofit/>
          </a:bodyPr>
          <a:lstStyle>
            <a:lvl1pPr marL="0" indent="0">
              <a:buClrTx/>
              <a:buSzTx/>
              <a:buNone/>
              <a:defRPr sz="1700" b="0">
                <a:solidFill>
                  <a:srgbClr val="000000"/>
                </a:solidFill>
                <a:latin typeface="Tw Cen MT"/>
                <a:ea typeface="Tw Cen MT"/>
                <a:cs typeface="Tw Cen MT"/>
                <a:sym typeface="Tw Cen MT"/>
              </a:defRPr>
            </a:lvl1pPr>
            <a:lvl2pPr marL="0" indent="366712">
              <a:buClrTx/>
              <a:buSzTx/>
              <a:buNone/>
              <a:defRPr sz="1700" b="0">
                <a:solidFill>
                  <a:srgbClr val="000000"/>
                </a:solidFill>
                <a:latin typeface="Tw Cen MT"/>
                <a:ea typeface="Tw Cen MT"/>
                <a:cs typeface="Tw Cen MT"/>
                <a:sym typeface="Tw Cen MT"/>
              </a:defRPr>
            </a:lvl2pPr>
            <a:lvl3pPr marL="0" indent="685800">
              <a:buClrTx/>
              <a:buSzTx/>
              <a:buNone/>
              <a:defRPr sz="1700" b="0">
                <a:solidFill>
                  <a:srgbClr val="000000"/>
                </a:solidFill>
                <a:latin typeface="Tw Cen MT"/>
                <a:ea typeface="Tw Cen MT"/>
                <a:cs typeface="Tw Cen MT"/>
                <a:sym typeface="Tw Cen MT"/>
              </a:defRPr>
            </a:lvl3pPr>
            <a:lvl4pPr marL="0" indent="1143000">
              <a:buClrTx/>
              <a:buSzTx/>
              <a:buNone/>
              <a:defRPr sz="1700" b="0">
                <a:solidFill>
                  <a:srgbClr val="000000"/>
                </a:solidFill>
                <a:latin typeface="Tw Cen MT"/>
                <a:ea typeface="Tw Cen MT"/>
                <a:cs typeface="Tw Cen MT"/>
                <a:sym typeface="Tw Cen MT"/>
              </a:defRPr>
            </a:lvl4pPr>
            <a:lvl5pPr marL="0" indent="1600200">
              <a:buClrTx/>
              <a:buSzTx/>
              <a:buNone/>
              <a:defRPr sz="1700" b="0">
                <a:solidFill>
                  <a:srgbClr val="000000"/>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24" name="Title Text"/>
          <p:cNvSpPr txBox="1">
            <a:spLocks noGrp="1"/>
          </p:cNvSpPr>
          <p:nvPr>
            <p:ph type="title"/>
          </p:nvPr>
        </p:nvSpPr>
        <p:spPr>
          <a:xfrm>
            <a:off x="1600200" y="4648200"/>
            <a:ext cx="7315200" cy="685800"/>
          </a:xfrm>
          <a:prstGeom prst="rect">
            <a:avLst/>
          </a:prstGeom>
        </p:spPr>
        <p:txBody>
          <a:bodyPr/>
          <a:lstStyle>
            <a:lvl1pPr>
              <a:defRPr sz="2800" b="0" i="0">
                <a:latin typeface="Tw Cen MT"/>
                <a:ea typeface="Tw Cen MT"/>
                <a:cs typeface="Tw Cen MT"/>
                <a:sym typeface="Tw Cen MT"/>
              </a:defRPr>
            </a:lvl1pPr>
          </a:lstStyle>
          <a:p>
            <a:pPr>
              <a:defRPr>
                <a:effectLst/>
              </a:defRPr>
            </a:pPr>
            <a:r>
              <a:t>Title Text</a:t>
            </a:r>
          </a:p>
        </p:txBody>
      </p:sp>
      <p:sp>
        <p:nvSpPr>
          <p:cNvPr id="1625" name="Picture Placeholder 2"/>
          <p:cNvSpPr>
            <a:spLocks noGrp="1"/>
          </p:cNvSpPr>
          <p:nvPr>
            <p:ph type="pic" idx="21"/>
          </p:nvPr>
        </p:nvSpPr>
        <p:spPr>
          <a:xfrm>
            <a:off x="1560575" y="0"/>
            <a:ext cx="7583425" cy="4568953"/>
          </a:xfrm>
          <a:prstGeom prst="rect">
            <a:avLst/>
          </a:prstGeom>
        </p:spPr>
        <p:txBody>
          <a:bodyPr lIns="91439" rIns="91439"/>
          <a:lstStyle/>
          <a:p>
            <a:endParaRPr/>
          </a:p>
        </p:txBody>
      </p:sp>
      <p:sp>
        <p:nvSpPr>
          <p:cNvPr id="1626" name="Slide Number"/>
          <p:cNvSpPr txBox="1">
            <a:spLocks noGrp="1"/>
          </p:cNvSpPr>
          <p:nvPr>
            <p:ph type="sldNum" sz="quarter" idx="2"/>
          </p:nvPr>
        </p:nvSpPr>
        <p:spPr>
          <a:xfrm>
            <a:off x="483091" y="4756467"/>
            <a:ext cx="481618" cy="485141"/>
          </a:xfrm>
          <a:prstGeom prst="rect">
            <a:avLst/>
          </a:prstGeom>
        </p:spPr>
        <p:txBody>
          <a:bodyPr anchor="ctr">
            <a:normAutofit/>
          </a:bodyPr>
          <a:lstStyle>
            <a:lvl1pPr algn="ctr">
              <a:spcBef>
                <a:spcPts val="0"/>
              </a:spcBef>
              <a:defRPr sz="2800" b="1">
                <a:solidFill>
                  <a:srgbClr val="FFFFFF"/>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C5D1D7"/>
        </a:solidFill>
        <a:effectLst/>
      </p:bgPr>
    </p:bg>
    <p:spTree>
      <p:nvGrpSpPr>
        <p:cNvPr id="1" name=""/>
        <p:cNvGrpSpPr/>
        <p:nvPr/>
      </p:nvGrpSpPr>
      <p:grpSpPr>
        <a:xfrm>
          <a:off x="0" y="0"/>
          <a:ext cx="0" cy="0"/>
          <a:chOff x="0" y="0"/>
          <a:chExt cx="0" cy="0"/>
        </a:xfrm>
      </p:grpSpPr>
      <p:sp>
        <p:nvSpPr>
          <p:cNvPr id="1633" name="Rectangle 16"/>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4" name="Rectangle 15"/>
          <p:cNvSpPr/>
          <p:nvPr/>
        </p:nvSpPr>
        <p:spPr>
          <a:xfrm>
            <a:off x="0" y="0"/>
            <a:ext cx="9144000" cy="1393825"/>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5" name="Rectangle 17"/>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6" name="Rectangle 18"/>
          <p:cNvSpPr/>
          <p:nvPr/>
        </p:nvSpPr>
        <p:spPr>
          <a:xfrm>
            <a:off x="899160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7" name="Rectangle 8"/>
          <p:cNvSpPr/>
          <p:nvPr/>
        </p:nvSpPr>
        <p:spPr>
          <a:xfrm>
            <a:off x="149225" y="6388100"/>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8" name="Rectangle 7"/>
          <p:cNvSpPr/>
          <p:nvPr/>
        </p:nvSpPr>
        <p:spPr>
          <a:xfrm>
            <a:off x="152400" y="155575"/>
            <a:ext cx="8832850" cy="6546850"/>
          </a:xfrm>
          <a:prstGeom prst="rect">
            <a:avLst/>
          </a:prstGeom>
          <a:ln>
            <a:solidFill>
              <a:srgbClr val="7B9899"/>
            </a:solidFill>
            <a:miter/>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39" name="Straight Connector 9"/>
          <p:cNvSpPr/>
          <p:nvPr/>
        </p:nvSpPr>
        <p:spPr>
          <a:xfrm>
            <a:off x="152400" y="1276350"/>
            <a:ext cx="8832850" cy="0"/>
          </a:xfrm>
          <a:prstGeom prst="line">
            <a:avLst/>
          </a:prstGeom>
          <a:ln>
            <a:solidFill>
              <a:srgbClr val="7B9899"/>
            </a:solidFill>
            <a:prstDash val="sysDash"/>
          </a:ln>
        </p:spPr>
        <p:txBody>
          <a:bodyPr lIns="45719" rIns="45719"/>
          <a:lstStyle/>
          <a:p>
            <a:endParaRPr/>
          </a:p>
        </p:txBody>
      </p:sp>
      <p:sp>
        <p:nvSpPr>
          <p:cNvPr id="1640" name="Oval 11"/>
          <p:cNvSpPr/>
          <p:nvPr/>
        </p:nvSpPr>
        <p:spPr>
          <a:xfrm>
            <a:off x="4267200" y="955675"/>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41" name="Oval 14"/>
          <p:cNvSpPr/>
          <p:nvPr/>
        </p:nvSpPr>
        <p:spPr>
          <a:xfrm>
            <a:off x="4362450" y="1050925"/>
            <a:ext cx="419100" cy="420688"/>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42" name="Title Text"/>
          <p:cNvSpPr txBox="1">
            <a:spLocks noGrp="1"/>
          </p:cNvSpPr>
          <p:nvPr>
            <p:ph type="title"/>
          </p:nvPr>
        </p:nvSpPr>
        <p:spPr>
          <a:xfrm>
            <a:off x="301625" y="228600"/>
            <a:ext cx="8534400" cy="758825"/>
          </a:xfrm>
          <a:prstGeom prst="rect">
            <a:avLst/>
          </a:prstGeom>
        </p:spPr>
        <p:txBody>
          <a:bodyPr anchor="b"/>
          <a:lstStyle>
            <a:lvl1pPr algn="ctr">
              <a:defRPr sz="3300" b="0" i="0">
                <a:solidFill>
                  <a:srgbClr val="7B9899"/>
                </a:solidFill>
                <a:latin typeface="Georgia"/>
                <a:ea typeface="Georgia"/>
                <a:cs typeface="Georgia"/>
                <a:sym typeface="Georgia"/>
              </a:defRPr>
            </a:lvl1pPr>
          </a:lstStyle>
          <a:p>
            <a:pPr>
              <a:defRPr>
                <a:effectLst/>
              </a:defRPr>
            </a:pPr>
            <a:r>
              <a:t>Title Text</a:t>
            </a:r>
          </a:p>
        </p:txBody>
      </p:sp>
      <p:sp>
        <p:nvSpPr>
          <p:cNvPr id="1643" name="Body Level One…"/>
          <p:cNvSpPr txBox="1">
            <a:spLocks noGrp="1"/>
          </p:cNvSpPr>
          <p:nvPr>
            <p:ph type="body" idx="1"/>
          </p:nvPr>
        </p:nvSpPr>
        <p:spPr>
          <a:xfrm>
            <a:off x="301752" y="1527047"/>
            <a:ext cx="8503920" cy="4572001"/>
          </a:xfrm>
          <a:prstGeom prst="rect">
            <a:avLst/>
          </a:prstGeom>
        </p:spPr>
        <p:txBody>
          <a:bodyPr>
            <a:normAutofit/>
          </a:bodyPr>
          <a:lstStyle>
            <a:lvl1pPr marL="273050" indent="-273050">
              <a:spcBef>
                <a:spcPts val="600"/>
              </a:spcBef>
              <a:buClr>
                <a:srgbClr val="D16349"/>
              </a:buClr>
              <a:buSzPct val="85000"/>
              <a:buChar char="●"/>
              <a:defRPr sz="2700" b="0">
                <a:solidFill>
                  <a:srgbClr val="000000"/>
                </a:solidFill>
                <a:latin typeface="Georgia"/>
                <a:ea typeface="Georgia"/>
                <a:cs typeface="Georgia"/>
                <a:sym typeface="Georgia"/>
              </a:defRPr>
            </a:lvl1pPr>
            <a:lvl2pPr marL="609744" indent="-335106">
              <a:spcBef>
                <a:spcPts val="600"/>
              </a:spcBef>
              <a:buClr>
                <a:srgbClr val="D16349"/>
              </a:buClr>
              <a:buSzPct val="70000"/>
              <a:buChar char="○"/>
              <a:defRPr sz="2700" b="0">
                <a:solidFill>
                  <a:srgbClr val="000000"/>
                </a:solidFill>
                <a:latin typeface="Georgia"/>
                <a:ea typeface="Georgia"/>
                <a:cs typeface="Georgia"/>
                <a:sym typeface="Georgia"/>
              </a:defRPr>
            </a:lvl2pPr>
            <a:lvl3pPr marL="902335" indent="-308610">
              <a:spcBef>
                <a:spcPts val="600"/>
              </a:spcBef>
              <a:buClr>
                <a:srgbClr val="D16349"/>
              </a:buClr>
              <a:buSzPct val="75000"/>
              <a:buChar char=""/>
              <a:defRPr sz="2700" b="0">
                <a:solidFill>
                  <a:srgbClr val="000000"/>
                </a:solidFill>
                <a:latin typeface="Georgia"/>
                <a:ea typeface="Georgia"/>
                <a:cs typeface="Georgia"/>
                <a:sym typeface="Georgia"/>
              </a:defRPr>
            </a:lvl3pPr>
            <a:lvl4pPr marL="1176972" indent="-308609">
              <a:spcBef>
                <a:spcPts val="600"/>
              </a:spcBef>
              <a:buClr>
                <a:srgbClr val="D16349"/>
              </a:buClr>
              <a:buSzPct val="70000"/>
              <a:buChar char="○"/>
              <a:defRPr sz="2700" b="0">
                <a:solidFill>
                  <a:srgbClr val="000000"/>
                </a:solidFill>
                <a:latin typeface="Georgia"/>
                <a:ea typeface="Georgia"/>
                <a:cs typeface="Georgia"/>
                <a:sym typeface="Georgia"/>
              </a:defRPr>
            </a:lvl4pPr>
            <a:lvl5pPr marL="1485900" indent="-342900">
              <a:spcBef>
                <a:spcPts val="600"/>
              </a:spcBef>
              <a:buClr>
                <a:srgbClr val="D16349"/>
              </a:buClr>
              <a:buChar char="•"/>
              <a:defRPr sz="2700" b="0">
                <a:solidFill>
                  <a:srgbClr val="000000"/>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44" name="Slide Number"/>
          <p:cNvSpPr txBox="1">
            <a:spLocks noGrp="1"/>
          </p:cNvSpPr>
          <p:nvPr>
            <p:ph type="sldNum" sz="quarter" idx="2"/>
          </p:nvPr>
        </p:nvSpPr>
        <p:spPr>
          <a:xfrm>
            <a:off x="4417982" y="1081405"/>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651" name="Rectangle 16"/>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2" name="Rectangle 14"/>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3" name="Rectangle 15"/>
          <p:cNvSpPr/>
          <p:nvPr/>
        </p:nvSpPr>
        <p:spPr>
          <a:xfrm>
            <a:off x="0" y="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4" name="Rectangle 17"/>
          <p:cNvSpPr/>
          <p:nvPr/>
        </p:nvSpPr>
        <p:spPr>
          <a:xfrm>
            <a:off x="8991600" y="1905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5" name="Rectangle 18"/>
          <p:cNvSpPr/>
          <p:nvPr/>
        </p:nvSpPr>
        <p:spPr>
          <a:xfrm>
            <a:off x="152400" y="2286000"/>
            <a:ext cx="8832850" cy="3048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6" name="Rectangle 11"/>
          <p:cNvSpPr/>
          <p:nvPr/>
        </p:nvSpPr>
        <p:spPr>
          <a:xfrm>
            <a:off x="155575" y="142875"/>
            <a:ext cx="8832850" cy="2139950"/>
          </a:xfrm>
          <a:prstGeom prst="rect">
            <a:avLst/>
          </a:prstGeom>
          <a:solidFill>
            <a:srgbClr val="800000"/>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7" name="Rectangle 12"/>
          <p:cNvSpPr/>
          <p:nvPr/>
        </p:nvSpPr>
        <p:spPr>
          <a:xfrm>
            <a:off x="146050" y="6391275"/>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8" name="Rectangle 13"/>
          <p:cNvSpPr/>
          <p:nvPr/>
        </p:nvSpPr>
        <p:spPr>
          <a:xfrm>
            <a:off x="152400" y="152400"/>
            <a:ext cx="8832850" cy="6546850"/>
          </a:xfrm>
          <a:prstGeom prst="rect">
            <a:avLst/>
          </a:prstGeom>
          <a:ln>
            <a:solidFill>
              <a:srgbClr val="7B9899"/>
            </a:solidFill>
            <a:miter/>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59" name="Straight Connector 7"/>
          <p:cNvSpPr/>
          <p:nvPr/>
        </p:nvSpPr>
        <p:spPr>
          <a:xfrm>
            <a:off x="152400" y="2438400"/>
            <a:ext cx="8832850" cy="0"/>
          </a:xfrm>
          <a:prstGeom prst="line">
            <a:avLst/>
          </a:prstGeom>
          <a:ln w="11430">
            <a:solidFill>
              <a:srgbClr val="7B9899"/>
            </a:solidFill>
            <a:prstDash val="sysDash"/>
          </a:ln>
        </p:spPr>
        <p:txBody>
          <a:bodyPr lIns="45719" rIns="45719"/>
          <a:lstStyle/>
          <a:p>
            <a:endParaRPr/>
          </a:p>
        </p:txBody>
      </p:sp>
      <p:sp>
        <p:nvSpPr>
          <p:cNvPr id="1660" name="Oval 9"/>
          <p:cNvSpPr/>
          <p:nvPr/>
        </p:nvSpPr>
        <p:spPr>
          <a:xfrm>
            <a:off x="4267200" y="2114550"/>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61" name="Oval 10"/>
          <p:cNvSpPr/>
          <p:nvPr/>
        </p:nvSpPr>
        <p:spPr>
          <a:xfrm>
            <a:off x="4362450" y="2209800"/>
            <a:ext cx="419100" cy="420688"/>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62" name="Body Level One…"/>
          <p:cNvSpPr txBox="1">
            <a:spLocks noGrp="1"/>
          </p:cNvSpPr>
          <p:nvPr>
            <p:ph type="body" sz="quarter" idx="1"/>
          </p:nvPr>
        </p:nvSpPr>
        <p:spPr>
          <a:xfrm>
            <a:off x="1368425" y="2743200"/>
            <a:ext cx="6480175" cy="1673225"/>
          </a:xfrm>
          <a:prstGeom prst="rect">
            <a:avLst/>
          </a:prstGeom>
        </p:spPr>
        <p:txBody>
          <a:bodyPr>
            <a:normAutofit/>
          </a:bodyPr>
          <a:lstStyle>
            <a:lvl1pPr marL="0" indent="0" algn="ctr">
              <a:spcBef>
                <a:spcPts val="300"/>
              </a:spcBef>
              <a:buClrTx/>
              <a:buSzTx/>
              <a:buNone/>
              <a:defRPr sz="1600" cap="all" spc="250">
                <a:solidFill>
                  <a:srgbClr val="646B86"/>
                </a:solidFill>
                <a:latin typeface="Georgia"/>
                <a:ea typeface="Georgia"/>
                <a:cs typeface="Georgia"/>
                <a:sym typeface="Georgia"/>
              </a:defRPr>
            </a:lvl1pPr>
            <a:lvl2pPr marL="0" indent="274637" algn="ctr">
              <a:spcBef>
                <a:spcPts val="300"/>
              </a:spcBef>
              <a:buClrTx/>
              <a:buSzTx/>
              <a:buNone/>
              <a:defRPr sz="1600" cap="all" spc="250">
                <a:solidFill>
                  <a:srgbClr val="646B86"/>
                </a:solidFill>
                <a:latin typeface="Georgia"/>
                <a:ea typeface="Georgia"/>
                <a:cs typeface="Georgia"/>
                <a:sym typeface="Georgia"/>
              </a:defRPr>
            </a:lvl2pPr>
            <a:lvl3pPr marL="0" indent="593725" algn="ctr">
              <a:spcBef>
                <a:spcPts val="300"/>
              </a:spcBef>
              <a:buClrTx/>
              <a:buSzTx/>
              <a:buNone/>
              <a:defRPr sz="1600" cap="all" spc="250">
                <a:solidFill>
                  <a:srgbClr val="646B86"/>
                </a:solidFill>
                <a:latin typeface="Georgia"/>
                <a:ea typeface="Georgia"/>
                <a:cs typeface="Georgia"/>
                <a:sym typeface="Georgia"/>
              </a:defRPr>
            </a:lvl3pPr>
            <a:lvl4pPr marL="0" indent="868362" algn="ctr">
              <a:spcBef>
                <a:spcPts val="300"/>
              </a:spcBef>
              <a:buClrTx/>
              <a:buSzTx/>
              <a:buNone/>
              <a:defRPr sz="1600" cap="all" spc="250">
                <a:solidFill>
                  <a:srgbClr val="646B86"/>
                </a:solidFill>
                <a:latin typeface="Georgia"/>
                <a:ea typeface="Georgia"/>
                <a:cs typeface="Georgia"/>
                <a:sym typeface="Georgia"/>
              </a:defRPr>
            </a:lvl4pPr>
            <a:lvl5pPr marL="0" indent="1143000" algn="ctr">
              <a:spcBef>
                <a:spcPts val="300"/>
              </a:spcBef>
              <a:buClrTx/>
              <a:buSzTx/>
              <a:buNone/>
              <a:defRPr sz="1600" cap="all" spc="250">
                <a:solidFill>
                  <a:srgbClr val="646B86"/>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63" name="Title Text"/>
          <p:cNvSpPr txBox="1">
            <a:spLocks noGrp="1"/>
          </p:cNvSpPr>
          <p:nvPr>
            <p:ph type="title"/>
          </p:nvPr>
        </p:nvSpPr>
        <p:spPr>
          <a:xfrm>
            <a:off x="722312" y="533400"/>
            <a:ext cx="7772401" cy="1524000"/>
          </a:xfrm>
          <a:prstGeom prst="rect">
            <a:avLst/>
          </a:prstGeom>
        </p:spPr>
        <p:txBody>
          <a:bodyPr anchor="b"/>
          <a:lstStyle>
            <a:lvl1pPr algn="ctr">
              <a:defRPr sz="4200" b="0" i="0">
                <a:latin typeface="Georgia"/>
                <a:ea typeface="Georgia"/>
                <a:cs typeface="Georgia"/>
                <a:sym typeface="Georgia"/>
              </a:defRPr>
            </a:lvl1pPr>
          </a:lstStyle>
          <a:p>
            <a:pPr>
              <a:defRPr>
                <a:effectLst/>
              </a:defRPr>
            </a:pPr>
            <a:r>
              <a:t>Title Text</a:t>
            </a:r>
          </a:p>
        </p:txBody>
      </p:sp>
      <p:sp>
        <p:nvSpPr>
          <p:cNvPr id="1664" name="Slide Number"/>
          <p:cNvSpPr txBox="1">
            <a:spLocks noGrp="1"/>
          </p:cNvSpPr>
          <p:nvPr>
            <p:ph type="sldNum" sz="quarter" idx="2"/>
          </p:nvPr>
        </p:nvSpPr>
        <p:spPr>
          <a:xfrm>
            <a:off x="4398932" y="225298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C5D1D7"/>
        </a:solidFill>
        <a:effectLst/>
      </p:bgPr>
    </p:bg>
    <p:spTree>
      <p:nvGrpSpPr>
        <p:cNvPr id="1" name=""/>
        <p:cNvGrpSpPr/>
        <p:nvPr/>
      </p:nvGrpSpPr>
      <p:grpSpPr>
        <a:xfrm>
          <a:off x="0" y="0"/>
          <a:ext cx="0" cy="0"/>
          <a:chOff x="0" y="0"/>
          <a:chExt cx="0" cy="0"/>
        </a:xfrm>
      </p:grpSpPr>
      <p:sp>
        <p:nvSpPr>
          <p:cNvPr id="1671" name="Straight Connector 9"/>
          <p:cNvSpPr/>
          <p:nvPr/>
        </p:nvSpPr>
        <p:spPr>
          <a:xfrm flipV="1">
            <a:off x="4572000" y="2200275"/>
            <a:ext cx="0" cy="4187825"/>
          </a:xfrm>
          <a:prstGeom prst="line">
            <a:avLst/>
          </a:prstGeom>
          <a:ln>
            <a:solidFill>
              <a:srgbClr val="646B86"/>
            </a:solidFill>
            <a:prstDash val="sysDash"/>
          </a:ln>
        </p:spPr>
        <p:txBody>
          <a:bodyPr lIns="45719" rIns="45719"/>
          <a:lstStyle/>
          <a:p>
            <a:endParaRPr/>
          </a:p>
        </p:txBody>
      </p:sp>
      <p:sp>
        <p:nvSpPr>
          <p:cNvPr id="1672" name="Rectangle 19"/>
          <p:cNvSpPr/>
          <p:nvPr/>
        </p:nvSpPr>
        <p:spPr>
          <a:xfrm>
            <a:off x="0" y="0"/>
            <a:ext cx="9144000" cy="14478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73" name="Rectangle 18"/>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74" name="Rectangle 20"/>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75" name="Rectangle 21"/>
          <p:cNvSpPr/>
          <p:nvPr/>
        </p:nvSpPr>
        <p:spPr>
          <a:xfrm>
            <a:off x="899160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76" name="Rectangle 10"/>
          <p:cNvSpPr/>
          <p:nvPr/>
        </p:nvSpPr>
        <p:spPr>
          <a:xfrm>
            <a:off x="152400" y="1371600"/>
            <a:ext cx="8832850" cy="914400"/>
          </a:xfrm>
          <a:prstGeom prst="rect">
            <a:avLst/>
          </a:prstGeom>
          <a:solidFill>
            <a:srgbClr val="800000"/>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77" name="Rectangle 12"/>
          <p:cNvSpPr/>
          <p:nvPr/>
        </p:nvSpPr>
        <p:spPr>
          <a:xfrm>
            <a:off x="146050" y="6391275"/>
            <a:ext cx="8832850" cy="311150"/>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78" name="Straight Connector 14"/>
          <p:cNvSpPr/>
          <p:nvPr/>
        </p:nvSpPr>
        <p:spPr>
          <a:xfrm>
            <a:off x="152400" y="1279525"/>
            <a:ext cx="8832850" cy="0"/>
          </a:xfrm>
          <a:prstGeom prst="line">
            <a:avLst/>
          </a:prstGeom>
          <a:ln w="11430">
            <a:solidFill>
              <a:srgbClr val="7B9899"/>
            </a:solidFill>
            <a:prstDash val="sysDash"/>
          </a:ln>
        </p:spPr>
        <p:txBody>
          <a:bodyPr lIns="45719" rIns="45719"/>
          <a:lstStyle/>
          <a:p>
            <a:endParaRPr/>
          </a:p>
        </p:txBody>
      </p:sp>
      <p:sp>
        <p:nvSpPr>
          <p:cNvPr id="1679" name="Rectangle 17"/>
          <p:cNvSpPr/>
          <p:nvPr/>
        </p:nvSpPr>
        <p:spPr>
          <a:xfrm>
            <a:off x="152400" y="155575"/>
            <a:ext cx="8832850" cy="6546850"/>
          </a:xfrm>
          <a:prstGeom prst="rect">
            <a:avLst/>
          </a:prstGeom>
          <a:ln>
            <a:solidFill>
              <a:srgbClr val="7B9899"/>
            </a:solidFill>
            <a:miter/>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80" name="Oval 24"/>
          <p:cNvSpPr/>
          <p:nvPr/>
        </p:nvSpPr>
        <p:spPr>
          <a:xfrm>
            <a:off x="4267200" y="955675"/>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81" name="Oval 16"/>
          <p:cNvSpPr/>
          <p:nvPr/>
        </p:nvSpPr>
        <p:spPr>
          <a:xfrm>
            <a:off x="4362450" y="1050925"/>
            <a:ext cx="419100" cy="420688"/>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682" name="Body Level One…"/>
          <p:cNvSpPr txBox="1">
            <a:spLocks noGrp="1"/>
          </p:cNvSpPr>
          <p:nvPr>
            <p:ph type="body" sz="quarter" idx="1"/>
          </p:nvPr>
        </p:nvSpPr>
        <p:spPr>
          <a:xfrm>
            <a:off x="301752" y="1524000"/>
            <a:ext cx="4040188" cy="732975"/>
          </a:xfrm>
          <a:prstGeom prst="rect">
            <a:avLst/>
          </a:prstGeom>
          <a:effectLst>
            <a:outerShdw blurRad="50800" dist="25400" dir="5400000" rotWithShape="0">
              <a:srgbClr val="000000">
                <a:alpha val="35000"/>
              </a:srgbClr>
            </a:outerShdw>
          </a:effectLst>
        </p:spPr>
        <p:txBody>
          <a:bodyPr anchor="ctr">
            <a:normAutofit/>
          </a:bodyPr>
          <a:lstStyle>
            <a:lvl1pPr marL="0" indent="0">
              <a:spcBef>
                <a:spcPts val="500"/>
              </a:spcBef>
              <a:buClrTx/>
              <a:buSzTx/>
              <a:buNone/>
              <a:defRPr sz="2200">
                <a:solidFill>
                  <a:srgbClr val="FFFFFF"/>
                </a:solidFill>
                <a:latin typeface="Georgia"/>
                <a:ea typeface="Georgia"/>
                <a:cs typeface="Georgia"/>
                <a:sym typeface="Georgia"/>
              </a:defRPr>
            </a:lvl1pPr>
            <a:lvl2pPr marL="0" indent="274637">
              <a:spcBef>
                <a:spcPts val="500"/>
              </a:spcBef>
              <a:buClrTx/>
              <a:buSzTx/>
              <a:buNone/>
              <a:defRPr sz="2200">
                <a:solidFill>
                  <a:srgbClr val="FFFFFF"/>
                </a:solidFill>
                <a:latin typeface="Georgia"/>
                <a:ea typeface="Georgia"/>
                <a:cs typeface="Georgia"/>
                <a:sym typeface="Georgia"/>
              </a:defRPr>
            </a:lvl2pPr>
            <a:lvl3pPr marL="0" indent="593725">
              <a:spcBef>
                <a:spcPts val="500"/>
              </a:spcBef>
              <a:buClrTx/>
              <a:buSzTx/>
              <a:buNone/>
              <a:defRPr sz="2200">
                <a:solidFill>
                  <a:srgbClr val="FFFFFF"/>
                </a:solidFill>
                <a:latin typeface="Georgia"/>
                <a:ea typeface="Georgia"/>
                <a:cs typeface="Georgia"/>
                <a:sym typeface="Georgia"/>
              </a:defRPr>
            </a:lvl3pPr>
            <a:lvl4pPr marL="0" indent="868362">
              <a:spcBef>
                <a:spcPts val="500"/>
              </a:spcBef>
              <a:buClrTx/>
              <a:buSzTx/>
              <a:buNone/>
              <a:defRPr sz="2200">
                <a:solidFill>
                  <a:srgbClr val="FFFFFF"/>
                </a:solidFill>
                <a:latin typeface="Georgia"/>
                <a:ea typeface="Georgia"/>
                <a:cs typeface="Georgia"/>
                <a:sym typeface="Georgia"/>
              </a:defRPr>
            </a:lvl4pPr>
            <a:lvl5pPr marL="0" indent="1143000">
              <a:spcBef>
                <a:spcPts val="500"/>
              </a:spcBef>
              <a:buClrTx/>
              <a:buSzTx/>
              <a:buNone/>
              <a:defRPr sz="2200">
                <a:solidFill>
                  <a:srgbClr val="FFFFFF"/>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83" name="Text Placeholder 3"/>
          <p:cNvSpPr>
            <a:spLocks noGrp="1"/>
          </p:cNvSpPr>
          <p:nvPr>
            <p:ph type="body" sz="quarter" idx="21"/>
          </p:nvPr>
        </p:nvSpPr>
        <p:spPr>
          <a:xfrm>
            <a:off x="4791330" y="1524000"/>
            <a:ext cx="4041776" cy="731521"/>
          </a:xfrm>
          <a:prstGeom prst="rect">
            <a:avLst/>
          </a:prstGeom>
          <a:effectLst>
            <a:outerShdw blurRad="50800" dist="25400" dir="5400000" rotWithShape="0">
              <a:srgbClr val="000000">
                <a:alpha val="35000"/>
              </a:srgbClr>
            </a:outerShdw>
          </a:effectLst>
        </p:spPr>
        <p:txBody>
          <a:bodyPr anchor="ctr">
            <a:normAutofit/>
          </a:bodyPr>
          <a:lstStyle/>
          <a:p>
            <a:pPr marL="0" indent="0">
              <a:spcBef>
                <a:spcPts val="500"/>
              </a:spcBef>
              <a:buClrTx/>
              <a:buSzTx/>
              <a:buNone/>
              <a:defRPr sz="2200">
                <a:solidFill>
                  <a:srgbClr val="FFFFFF"/>
                </a:solidFill>
                <a:effectLst/>
                <a:latin typeface="Georgia"/>
                <a:ea typeface="Georgia"/>
                <a:cs typeface="Georgia"/>
                <a:sym typeface="Georgia"/>
              </a:defRPr>
            </a:pPr>
            <a:endParaRPr/>
          </a:p>
        </p:txBody>
      </p:sp>
      <p:sp>
        <p:nvSpPr>
          <p:cNvPr id="1684" name="Title Text"/>
          <p:cNvSpPr txBox="1">
            <a:spLocks noGrp="1"/>
          </p:cNvSpPr>
          <p:nvPr>
            <p:ph type="title"/>
          </p:nvPr>
        </p:nvSpPr>
        <p:spPr>
          <a:xfrm>
            <a:off x="301625" y="228600"/>
            <a:ext cx="8534400" cy="758825"/>
          </a:xfrm>
          <a:prstGeom prst="rect">
            <a:avLst/>
          </a:prstGeom>
        </p:spPr>
        <p:txBody>
          <a:bodyPr anchor="b"/>
          <a:lstStyle>
            <a:lvl1pPr algn="ctr">
              <a:defRPr sz="3300" b="0" i="0">
                <a:solidFill>
                  <a:srgbClr val="7B9899"/>
                </a:solidFill>
                <a:latin typeface="Georgia"/>
                <a:ea typeface="Georgia"/>
                <a:cs typeface="Georgia"/>
                <a:sym typeface="Georgia"/>
              </a:defRPr>
            </a:lvl1pPr>
          </a:lstStyle>
          <a:p>
            <a:pPr>
              <a:defRPr>
                <a:effectLst/>
              </a:defRPr>
            </a:pPr>
            <a:r>
              <a:t>Title Text</a:t>
            </a:r>
          </a:p>
        </p:txBody>
      </p:sp>
      <p:sp>
        <p:nvSpPr>
          <p:cNvPr id="1685" name="Slide Number"/>
          <p:cNvSpPr txBox="1">
            <a:spLocks noGrp="1"/>
          </p:cNvSpPr>
          <p:nvPr>
            <p:ph type="sldNum" sz="quarter" idx="2"/>
          </p:nvPr>
        </p:nvSpPr>
        <p:spPr>
          <a:xfrm>
            <a:off x="4398932" y="109728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5F5F5F"/>
        </a:solidFill>
        <a:effectLst/>
      </p:bgPr>
    </p:bg>
    <p:spTree>
      <p:nvGrpSpPr>
        <p:cNvPr id="1" name=""/>
        <p:cNvGrpSpPr/>
        <p:nvPr/>
      </p:nvGrpSpPr>
      <p:grpSpPr>
        <a:xfrm>
          <a:off x="0" y="0"/>
          <a:ext cx="0" cy="0"/>
          <a:chOff x="0" y="0"/>
          <a:chExt cx="0" cy="0"/>
        </a:xfrm>
      </p:grpSpPr>
      <p:grpSp>
        <p:nvGrpSpPr>
          <p:cNvPr id="169" name="Group 2"/>
          <p:cNvGrpSpPr/>
          <p:nvPr/>
        </p:nvGrpSpPr>
        <p:grpSpPr>
          <a:xfrm>
            <a:off x="0" y="0"/>
            <a:ext cx="9144000" cy="6858000"/>
            <a:chOff x="0" y="0"/>
            <a:chExt cx="9144000" cy="6858000"/>
          </a:xfrm>
        </p:grpSpPr>
        <p:sp>
          <p:nvSpPr>
            <p:cNvPr id="166"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67"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68"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170" name="Title Text"/>
          <p:cNvSpPr txBox="1">
            <a:spLocks noGrp="1"/>
          </p:cNvSpPr>
          <p:nvPr>
            <p:ph type="title"/>
          </p:nvPr>
        </p:nvSpPr>
        <p:spPr>
          <a:xfrm>
            <a:off x="722312" y="4406900"/>
            <a:ext cx="7772401" cy="1362075"/>
          </a:xfrm>
          <a:prstGeom prst="rect">
            <a:avLst/>
          </a:prstGeom>
          <a:effectLst>
            <a:outerShdw blurRad="63500" dist="38099" dir="2700000" rotWithShape="0">
              <a:srgbClr val="000000">
                <a:alpha val="50000"/>
              </a:srgbClr>
            </a:outerShdw>
          </a:effectLst>
        </p:spPr>
        <p:txBody>
          <a:bodyPr anchor="t"/>
          <a:lstStyle>
            <a:lvl1pPr>
              <a:defRPr b="0" i="0" cap="all">
                <a:solidFill>
                  <a:srgbClr val="FDBC03"/>
                </a:solidFill>
                <a:latin typeface="Impact"/>
                <a:ea typeface="Impact"/>
                <a:cs typeface="Impact"/>
                <a:sym typeface="Impact"/>
              </a:defRPr>
            </a:lvl1pPr>
          </a:lstStyle>
          <a:p>
            <a:pPr>
              <a:defRPr>
                <a:effectLst/>
              </a:defRPr>
            </a:pPr>
            <a:r>
              <a:t>Title Text</a:t>
            </a:r>
          </a:p>
        </p:txBody>
      </p:sp>
      <p:sp>
        <p:nvSpPr>
          <p:cNvPr id="1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EAE8E2"/>
                </a:solidFill>
                <a:latin typeface="Arial Narrow"/>
                <a:ea typeface="Arial Narrow"/>
                <a:cs typeface="Arial Narrow"/>
                <a:sym typeface="Arial Narrow"/>
              </a:defRPr>
            </a:lvl1pPr>
            <a:lvl2pPr marL="0" indent="457200">
              <a:spcBef>
                <a:spcPts val="400"/>
              </a:spcBef>
              <a:buClrTx/>
              <a:buSzTx/>
              <a:buNone/>
              <a:defRPr sz="2000" b="0">
                <a:solidFill>
                  <a:srgbClr val="EAE8E2"/>
                </a:solidFill>
                <a:latin typeface="Arial Narrow"/>
                <a:ea typeface="Arial Narrow"/>
                <a:cs typeface="Arial Narrow"/>
                <a:sym typeface="Arial Narrow"/>
              </a:defRPr>
            </a:lvl2pPr>
            <a:lvl3pPr marL="0" indent="914400">
              <a:spcBef>
                <a:spcPts val="400"/>
              </a:spcBef>
              <a:buClrTx/>
              <a:buSzTx/>
              <a:buNone/>
              <a:defRPr sz="2000" b="0">
                <a:solidFill>
                  <a:srgbClr val="EAE8E2"/>
                </a:solidFill>
                <a:latin typeface="Arial Narrow"/>
                <a:ea typeface="Arial Narrow"/>
                <a:cs typeface="Arial Narrow"/>
                <a:sym typeface="Arial Narrow"/>
              </a:defRPr>
            </a:lvl3pPr>
            <a:lvl4pPr marL="0" indent="1371600">
              <a:spcBef>
                <a:spcPts val="400"/>
              </a:spcBef>
              <a:buClrTx/>
              <a:buSzTx/>
              <a:buNone/>
              <a:defRPr sz="2000" b="0">
                <a:solidFill>
                  <a:srgbClr val="EAE8E2"/>
                </a:solidFill>
                <a:latin typeface="Arial Narrow"/>
                <a:ea typeface="Arial Narrow"/>
                <a:cs typeface="Arial Narrow"/>
                <a:sym typeface="Arial Narrow"/>
              </a:defRPr>
            </a:lvl4pPr>
            <a:lvl5pPr marL="0" indent="1828800">
              <a:spcBef>
                <a:spcPts val="400"/>
              </a:spcBef>
              <a:buClrTx/>
              <a:buSzTx/>
              <a:buNone/>
              <a:defRPr sz="2000"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2"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692" name="Rectangle 16"/>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3" name="Rectangle 15"/>
          <p:cNvSpPr/>
          <p:nvPr/>
        </p:nvSpPr>
        <p:spPr>
          <a:xfrm>
            <a:off x="0" y="0"/>
            <a:ext cx="9144000" cy="1393825"/>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4" name="Rectangle 17"/>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5" name="Rectangle 18"/>
          <p:cNvSpPr/>
          <p:nvPr/>
        </p:nvSpPr>
        <p:spPr>
          <a:xfrm>
            <a:off x="899160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6" name="Rectangle 8"/>
          <p:cNvSpPr/>
          <p:nvPr/>
        </p:nvSpPr>
        <p:spPr>
          <a:xfrm>
            <a:off x="149225" y="6388100"/>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7" name="Rectangle 7"/>
          <p:cNvSpPr/>
          <p:nvPr/>
        </p:nvSpPr>
        <p:spPr>
          <a:xfrm>
            <a:off x="152400" y="155575"/>
            <a:ext cx="8832850" cy="6546850"/>
          </a:xfrm>
          <a:prstGeom prst="rect">
            <a:avLst/>
          </a:prstGeom>
          <a:ln>
            <a:solidFill>
              <a:srgbClr val="7B9899"/>
            </a:solidFill>
            <a:miter/>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698" name="Straight Connector 9"/>
          <p:cNvSpPr/>
          <p:nvPr/>
        </p:nvSpPr>
        <p:spPr>
          <a:xfrm>
            <a:off x="152400" y="1276350"/>
            <a:ext cx="8832850" cy="0"/>
          </a:xfrm>
          <a:prstGeom prst="line">
            <a:avLst/>
          </a:prstGeom>
          <a:ln>
            <a:solidFill>
              <a:srgbClr val="7B9899"/>
            </a:solidFill>
            <a:prstDash val="sysDash"/>
          </a:ln>
        </p:spPr>
        <p:txBody>
          <a:bodyPr lIns="45719" rIns="45719"/>
          <a:lstStyle/>
          <a:p>
            <a:endParaRPr/>
          </a:p>
        </p:txBody>
      </p:sp>
      <p:sp>
        <p:nvSpPr>
          <p:cNvPr id="1699" name="Oval 11"/>
          <p:cNvSpPr/>
          <p:nvPr/>
        </p:nvSpPr>
        <p:spPr>
          <a:xfrm>
            <a:off x="4267200" y="955675"/>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00" name="Oval 14"/>
          <p:cNvSpPr/>
          <p:nvPr/>
        </p:nvSpPr>
        <p:spPr>
          <a:xfrm>
            <a:off x="4362450" y="1050925"/>
            <a:ext cx="419100" cy="420688"/>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01" name="Title Text"/>
          <p:cNvSpPr txBox="1">
            <a:spLocks noGrp="1"/>
          </p:cNvSpPr>
          <p:nvPr>
            <p:ph type="title"/>
          </p:nvPr>
        </p:nvSpPr>
        <p:spPr>
          <a:xfrm>
            <a:off x="301625" y="228600"/>
            <a:ext cx="8534400" cy="758825"/>
          </a:xfrm>
          <a:prstGeom prst="rect">
            <a:avLst/>
          </a:prstGeom>
        </p:spPr>
        <p:txBody>
          <a:bodyPr anchor="b"/>
          <a:lstStyle>
            <a:lvl1pPr algn="ctr">
              <a:defRPr sz="3300" b="0" i="0">
                <a:solidFill>
                  <a:srgbClr val="7B9899"/>
                </a:solidFill>
                <a:latin typeface="Georgia"/>
                <a:ea typeface="Georgia"/>
                <a:cs typeface="Georgia"/>
                <a:sym typeface="Georgia"/>
              </a:defRPr>
            </a:lvl1pPr>
          </a:lstStyle>
          <a:p>
            <a:pPr>
              <a:defRPr>
                <a:effectLst/>
              </a:defRPr>
            </a:pPr>
            <a:r>
              <a:t>Title Text</a:t>
            </a:r>
          </a:p>
        </p:txBody>
      </p:sp>
      <p:sp>
        <p:nvSpPr>
          <p:cNvPr id="1702" name="Slide Number"/>
          <p:cNvSpPr txBox="1">
            <a:spLocks noGrp="1"/>
          </p:cNvSpPr>
          <p:nvPr>
            <p:ph type="sldNum" sz="quarter" idx="2"/>
          </p:nvPr>
        </p:nvSpPr>
        <p:spPr>
          <a:xfrm>
            <a:off x="4398932" y="109093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1722" name="Straight Connector 20"/>
          <p:cNvSpPr/>
          <p:nvPr/>
        </p:nvSpPr>
        <p:spPr>
          <a:xfrm>
            <a:off x="152400" y="533400"/>
            <a:ext cx="8832850" cy="0"/>
          </a:xfrm>
          <a:prstGeom prst="line">
            <a:avLst/>
          </a:prstGeom>
          <a:ln w="11430">
            <a:solidFill>
              <a:srgbClr val="7B9899"/>
            </a:solidFill>
            <a:prstDash val="sysDash"/>
          </a:ln>
        </p:spPr>
        <p:txBody>
          <a:bodyPr lIns="45719" rIns="45719"/>
          <a:lstStyle/>
          <a:p>
            <a:endParaRPr/>
          </a:p>
        </p:txBody>
      </p:sp>
      <p:sp>
        <p:nvSpPr>
          <p:cNvPr id="1723" name="Rectangle 18"/>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24" name="Rectangle 15"/>
          <p:cNvSpPr/>
          <p:nvPr/>
        </p:nvSpPr>
        <p:spPr>
          <a:xfrm>
            <a:off x="899160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25" name="Rectangle 16"/>
          <p:cNvSpPr/>
          <p:nvPr/>
        </p:nvSpPr>
        <p:spPr>
          <a:xfrm>
            <a:off x="0" y="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26" name="Rectangle 17"/>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27" name="Rectangle 19"/>
          <p:cNvSpPr/>
          <p:nvPr/>
        </p:nvSpPr>
        <p:spPr>
          <a:xfrm>
            <a:off x="152400" y="152400"/>
            <a:ext cx="8832850" cy="301625"/>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28" name="Rectangle 7"/>
          <p:cNvSpPr/>
          <p:nvPr/>
        </p:nvSpPr>
        <p:spPr>
          <a:xfrm>
            <a:off x="152400" y="609600"/>
            <a:ext cx="2743200" cy="5867400"/>
          </a:xfrm>
          <a:prstGeom prst="rect">
            <a:avLst/>
          </a:prstGeom>
          <a:solidFill>
            <a:srgbClr val="800000"/>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29" name="Rectangle 14"/>
          <p:cNvSpPr/>
          <p:nvPr/>
        </p:nvSpPr>
        <p:spPr>
          <a:xfrm>
            <a:off x="152400" y="155575"/>
            <a:ext cx="8832850" cy="6546850"/>
          </a:xfrm>
          <a:prstGeom prst="rect">
            <a:avLst/>
          </a:prstGeom>
          <a:ln>
            <a:solidFill>
              <a:srgbClr val="7B9899"/>
            </a:solidFill>
            <a:miter/>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30" name="Oval 11"/>
          <p:cNvSpPr/>
          <p:nvPr/>
        </p:nvSpPr>
        <p:spPr>
          <a:xfrm>
            <a:off x="1295400" y="228600"/>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31" name="Oval 12"/>
          <p:cNvSpPr/>
          <p:nvPr/>
        </p:nvSpPr>
        <p:spPr>
          <a:xfrm>
            <a:off x="1390650" y="323850"/>
            <a:ext cx="419100" cy="419100"/>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32" name="Rectangle 21"/>
          <p:cNvSpPr/>
          <p:nvPr/>
        </p:nvSpPr>
        <p:spPr>
          <a:xfrm>
            <a:off x="149225" y="6388100"/>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Georgia"/>
                <a:ea typeface="Georgia"/>
                <a:cs typeface="Georgia"/>
                <a:sym typeface="Georgia"/>
              </a:defRPr>
            </a:pPr>
            <a:endParaRPr/>
          </a:p>
        </p:txBody>
      </p:sp>
      <p:sp>
        <p:nvSpPr>
          <p:cNvPr id="1733" name="Title Text"/>
          <p:cNvSpPr txBox="1">
            <a:spLocks noGrp="1"/>
          </p:cNvSpPr>
          <p:nvPr>
            <p:ph type="title"/>
          </p:nvPr>
        </p:nvSpPr>
        <p:spPr>
          <a:xfrm>
            <a:off x="3000375" y="5029200"/>
            <a:ext cx="5867400" cy="1219200"/>
          </a:xfrm>
          <a:prstGeom prst="rect">
            <a:avLst/>
          </a:prstGeom>
        </p:spPr>
        <p:txBody>
          <a:bodyPr anchor="t"/>
          <a:lstStyle>
            <a:lvl1pPr>
              <a:defRPr sz="2400" i="0">
                <a:solidFill>
                  <a:srgbClr val="646B86"/>
                </a:solidFill>
              </a:defRPr>
            </a:lvl1pPr>
          </a:lstStyle>
          <a:p>
            <a:pPr>
              <a:defRPr>
                <a:effectLst/>
              </a:defRPr>
            </a:pPr>
            <a:r>
              <a:t>Title Text</a:t>
            </a:r>
          </a:p>
        </p:txBody>
      </p:sp>
      <p:sp>
        <p:nvSpPr>
          <p:cNvPr id="1734" name="Picture Placeholder 2"/>
          <p:cNvSpPr>
            <a:spLocks noGrp="1"/>
          </p:cNvSpPr>
          <p:nvPr>
            <p:ph type="pic" sz="half" idx="21"/>
          </p:nvPr>
        </p:nvSpPr>
        <p:spPr>
          <a:xfrm>
            <a:off x="3000375" y="609600"/>
            <a:ext cx="5867400" cy="4267200"/>
          </a:xfrm>
          <a:prstGeom prst="rect">
            <a:avLst/>
          </a:prstGeom>
        </p:spPr>
        <p:txBody>
          <a:bodyPr lIns="91439" rIns="91439"/>
          <a:lstStyle/>
          <a:p>
            <a:endParaRPr/>
          </a:p>
        </p:txBody>
      </p:sp>
      <p:sp>
        <p:nvSpPr>
          <p:cNvPr id="1735" name="Body Level One…"/>
          <p:cNvSpPr txBox="1">
            <a:spLocks noGrp="1"/>
          </p:cNvSpPr>
          <p:nvPr>
            <p:ph type="body" sz="half" idx="1"/>
          </p:nvPr>
        </p:nvSpPr>
        <p:spPr>
          <a:xfrm>
            <a:off x="304800" y="914400"/>
            <a:ext cx="2438400" cy="5257800"/>
          </a:xfrm>
          <a:prstGeom prst="rect">
            <a:avLst/>
          </a:prstGeom>
        </p:spPr>
        <p:txBody>
          <a:bodyPr>
            <a:normAutofit/>
          </a:bodyPr>
          <a:lstStyle>
            <a:lvl1pPr marL="0" indent="0">
              <a:spcBef>
                <a:spcPts val="1000"/>
              </a:spcBef>
              <a:buClrTx/>
              <a:buSzTx/>
              <a:buNone/>
              <a:defRPr sz="1600" b="0">
                <a:solidFill>
                  <a:srgbClr val="FFFFFF"/>
                </a:solidFill>
              </a:defRPr>
            </a:lvl1pPr>
            <a:lvl2pPr marL="638704" indent="-364066">
              <a:spcBef>
                <a:spcPts val="1000"/>
              </a:spcBef>
              <a:buClrTx/>
              <a:buSzPct val="70000"/>
              <a:buChar char="○"/>
              <a:defRPr sz="1600" b="0">
                <a:solidFill>
                  <a:srgbClr val="FFFFFF"/>
                </a:solidFill>
              </a:defRPr>
            </a:lvl2pPr>
            <a:lvl3pPr marL="959485" indent="-365760">
              <a:spcBef>
                <a:spcPts val="1000"/>
              </a:spcBef>
              <a:buClrTx/>
              <a:buSzPct val="75000"/>
              <a:buChar char=""/>
              <a:defRPr sz="1600" b="0">
                <a:solidFill>
                  <a:srgbClr val="FFFFFF"/>
                </a:solidFill>
              </a:defRPr>
            </a:lvl3pPr>
            <a:lvl4pPr marL="1274762" indent="-406400">
              <a:spcBef>
                <a:spcPts val="1000"/>
              </a:spcBef>
              <a:buClrTx/>
              <a:buSzPct val="70000"/>
              <a:buChar char="○"/>
              <a:defRPr sz="1600" b="0">
                <a:solidFill>
                  <a:srgbClr val="FFFFFF"/>
                </a:solidFill>
              </a:defRPr>
            </a:lvl4pPr>
            <a:lvl5pPr marL="1549400" indent="-406400">
              <a:spcBef>
                <a:spcPts val="1000"/>
              </a:spcBef>
              <a:buClrTx/>
              <a:buChar char="•"/>
              <a:defRPr sz="1600"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36" name="Slide Number"/>
          <p:cNvSpPr txBox="1">
            <a:spLocks noGrp="1"/>
          </p:cNvSpPr>
          <p:nvPr>
            <p:ph type="sldNum" sz="quarter" idx="2"/>
          </p:nvPr>
        </p:nvSpPr>
        <p:spPr>
          <a:xfrm>
            <a:off x="1427132" y="36703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743" name="Rectangle 4"/>
          <p:cNvSpPr/>
          <p:nvPr/>
        </p:nvSpPr>
        <p:spPr>
          <a:xfrm>
            <a:off x="152400" y="152400"/>
            <a:ext cx="8832850" cy="304800"/>
          </a:xfrm>
          <a:prstGeom prst="rect">
            <a:avLst/>
          </a:prstGeom>
          <a:solidFill>
            <a:srgbClr val="8CADAE"/>
          </a:solidFill>
          <a:ln w="12700">
            <a:miter lim="400000"/>
          </a:ln>
        </p:spPr>
        <p:txBody>
          <a:bodyPr lIns="45719" rIns="45719" anchor="ctr"/>
          <a:lstStyle/>
          <a:p>
            <a:pPr>
              <a:defRPr sz="1800" b="0">
                <a:solidFill>
                  <a:srgbClr val="000000"/>
                </a:solidFill>
                <a:latin typeface="Arial"/>
                <a:ea typeface="Arial"/>
                <a:cs typeface="Arial"/>
                <a:sym typeface="Arial"/>
              </a:defRPr>
            </a:pPr>
            <a:endParaRPr/>
          </a:p>
        </p:txBody>
      </p:sp>
      <p:sp>
        <p:nvSpPr>
          <p:cNvPr id="1744" name="Rectangle 20"/>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a:p>
        </p:txBody>
      </p:sp>
      <p:sp>
        <p:nvSpPr>
          <p:cNvPr id="1745" name="Rectangle 21"/>
          <p:cNvSpPr/>
          <p:nvPr/>
        </p:nvSpPr>
        <p:spPr>
          <a:xfrm>
            <a:off x="899160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a:p>
        </p:txBody>
      </p:sp>
      <p:sp>
        <p:nvSpPr>
          <p:cNvPr id="1746" name="Rectangle 23"/>
          <p:cNvSpPr/>
          <p:nvPr/>
        </p:nvSpPr>
        <p:spPr>
          <a:xfrm>
            <a:off x="0" y="0"/>
            <a:ext cx="9144000" cy="119063"/>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a:p>
        </p:txBody>
      </p:sp>
      <p:sp>
        <p:nvSpPr>
          <p:cNvPr id="1747" name="Rectangle 24"/>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a:p>
        </p:txBody>
      </p:sp>
      <p:sp>
        <p:nvSpPr>
          <p:cNvPr id="1748" name="Rectangle 9"/>
          <p:cNvSpPr/>
          <p:nvPr/>
        </p:nvSpPr>
        <p:spPr>
          <a:xfrm>
            <a:off x="152400" y="609600"/>
            <a:ext cx="2743200" cy="5867400"/>
          </a:xfrm>
          <a:prstGeom prst="rect">
            <a:avLst/>
          </a:prstGeom>
          <a:solidFill>
            <a:srgbClr val="800000"/>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49" name="Rectangle 10"/>
          <p:cNvSpPr/>
          <p:nvPr/>
        </p:nvSpPr>
        <p:spPr>
          <a:xfrm>
            <a:off x="152400" y="152400"/>
            <a:ext cx="8832850" cy="6546850"/>
          </a:xfrm>
          <a:prstGeom prst="rect">
            <a:avLst/>
          </a:prstGeom>
          <a:ln>
            <a:solidFill>
              <a:srgbClr val="7B9899"/>
            </a:solidFill>
            <a:miter/>
          </a:ln>
        </p:spPr>
        <p:txBody>
          <a:bodyPr lIns="45719" rIns="45719" anchor="ctr"/>
          <a:lstStyle/>
          <a:p>
            <a:pPr>
              <a:defRPr sz="1800" b="0">
                <a:solidFill>
                  <a:srgbClr val="000000"/>
                </a:solidFill>
                <a:latin typeface="Arial"/>
                <a:ea typeface="Arial"/>
                <a:cs typeface="Arial"/>
                <a:sym typeface="Arial"/>
              </a:defRPr>
            </a:pPr>
            <a:endParaRPr/>
          </a:p>
        </p:txBody>
      </p:sp>
      <p:sp>
        <p:nvSpPr>
          <p:cNvPr id="1750" name="Straight Connector 11"/>
          <p:cNvSpPr/>
          <p:nvPr/>
        </p:nvSpPr>
        <p:spPr>
          <a:xfrm>
            <a:off x="152400" y="533400"/>
            <a:ext cx="8832850" cy="0"/>
          </a:xfrm>
          <a:prstGeom prst="line">
            <a:avLst/>
          </a:prstGeom>
          <a:ln w="11430">
            <a:solidFill>
              <a:srgbClr val="7B9899"/>
            </a:solidFill>
            <a:prstDash val="sysDash"/>
          </a:ln>
        </p:spPr>
        <p:txBody>
          <a:bodyPr lIns="45719" rIns="45719"/>
          <a:lstStyle/>
          <a:p>
            <a:endParaRPr/>
          </a:p>
        </p:txBody>
      </p:sp>
      <p:sp>
        <p:nvSpPr>
          <p:cNvPr id="1751" name="Oval 12"/>
          <p:cNvSpPr/>
          <p:nvPr/>
        </p:nvSpPr>
        <p:spPr>
          <a:xfrm>
            <a:off x="1295400" y="228600"/>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52" name="Oval 13"/>
          <p:cNvSpPr/>
          <p:nvPr/>
        </p:nvSpPr>
        <p:spPr>
          <a:xfrm>
            <a:off x="1390650" y="323850"/>
            <a:ext cx="419100" cy="419100"/>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53" name="Rectangle 14"/>
          <p:cNvSpPr/>
          <p:nvPr/>
        </p:nvSpPr>
        <p:spPr>
          <a:xfrm>
            <a:off x="149225" y="6388100"/>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Arial"/>
                <a:ea typeface="Arial"/>
                <a:cs typeface="Arial"/>
                <a:sym typeface="Arial"/>
              </a:defRPr>
            </a:pPr>
            <a:endParaRPr/>
          </a:p>
        </p:txBody>
      </p:sp>
      <p:sp>
        <p:nvSpPr>
          <p:cNvPr id="1754" name="Title Text"/>
          <p:cNvSpPr txBox="1">
            <a:spLocks noGrp="1"/>
          </p:cNvSpPr>
          <p:nvPr>
            <p:ph type="title"/>
          </p:nvPr>
        </p:nvSpPr>
        <p:spPr>
          <a:xfrm>
            <a:off x="381000" y="914400"/>
            <a:ext cx="2362200" cy="990600"/>
          </a:xfrm>
          <a:prstGeom prst="rect">
            <a:avLst/>
          </a:prstGeom>
        </p:spPr>
        <p:txBody>
          <a:bodyPr anchor="b"/>
          <a:lstStyle>
            <a:lvl1pPr>
              <a:defRPr sz="2200" i="0"/>
            </a:lvl1pPr>
          </a:lstStyle>
          <a:p>
            <a:pPr>
              <a:defRPr>
                <a:effectLst/>
              </a:defRPr>
            </a:pPr>
            <a:r>
              <a:t>Title Text</a:t>
            </a:r>
          </a:p>
        </p:txBody>
      </p:sp>
      <p:sp>
        <p:nvSpPr>
          <p:cNvPr id="1755" name="Body Level One…"/>
          <p:cNvSpPr txBox="1">
            <a:spLocks noGrp="1"/>
          </p:cNvSpPr>
          <p:nvPr>
            <p:ph type="body" sz="quarter" idx="1"/>
          </p:nvPr>
        </p:nvSpPr>
        <p:spPr>
          <a:xfrm>
            <a:off x="381000" y="1981200"/>
            <a:ext cx="2362200" cy="4144963"/>
          </a:xfrm>
          <a:prstGeom prst="rect">
            <a:avLst/>
          </a:prstGeom>
        </p:spPr>
        <p:txBody>
          <a:bodyPr>
            <a:normAutofit/>
          </a:bodyPr>
          <a:lstStyle>
            <a:lvl1pPr marL="0" indent="0">
              <a:spcBef>
                <a:spcPts val="1000"/>
              </a:spcBef>
              <a:buClrTx/>
              <a:buSzTx/>
              <a:buNone/>
              <a:defRPr sz="1600" b="0">
                <a:solidFill>
                  <a:srgbClr val="FFFFFF"/>
                </a:solidFill>
              </a:defRPr>
            </a:lvl1pPr>
            <a:lvl2pPr marL="0" indent="274637">
              <a:spcBef>
                <a:spcPts val="1000"/>
              </a:spcBef>
              <a:buClrTx/>
              <a:buSzTx/>
              <a:buNone/>
              <a:defRPr sz="1600" b="0">
                <a:solidFill>
                  <a:srgbClr val="FFFFFF"/>
                </a:solidFill>
              </a:defRPr>
            </a:lvl2pPr>
            <a:lvl3pPr marL="0" indent="593725">
              <a:spcBef>
                <a:spcPts val="1000"/>
              </a:spcBef>
              <a:buClrTx/>
              <a:buSzTx/>
              <a:buNone/>
              <a:defRPr sz="1600" b="0">
                <a:solidFill>
                  <a:srgbClr val="FFFFFF"/>
                </a:solidFill>
              </a:defRPr>
            </a:lvl3pPr>
            <a:lvl4pPr marL="0" indent="868362">
              <a:spcBef>
                <a:spcPts val="1000"/>
              </a:spcBef>
              <a:buClrTx/>
              <a:buSzTx/>
              <a:buNone/>
              <a:defRPr sz="1600" b="0">
                <a:solidFill>
                  <a:srgbClr val="FFFFFF"/>
                </a:solidFill>
              </a:defRPr>
            </a:lvl4pPr>
            <a:lvl5pPr marL="0" indent="1143000">
              <a:spcBef>
                <a:spcPts val="1000"/>
              </a:spcBef>
              <a:buClrTx/>
              <a:buSzTx/>
              <a:buNone/>
              <a:defRPr sz="1600"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56" name="Slide Number"/>
          <p:cNvSpPr txBox="1">
            <a:spLocks noGrp="1"/>
          </p:cNvSpPr>
          <p:nvPr>
            <p:ph type="sldNum" sz="quarter" idx="2"/>
          </p:nvPr>
        </p:nvSpPr>
        <p:spPr>
          <a:xfrm>
            <a:off x="1427132" y="36703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C5D1D7"/>
        </a:solidFill>
        <a:effectLst/>
      </p:bgPr>
    </p:bg>
    <p:spTree>
      <p:nvGrpSpPr>
        <p:cNvPr id="1" name=""/>
        <p:cNvGrpSpPr/>
        <p:nvPr/>
      </p:nvGrpSpPr>
      <p:grpSpPr>
        <a:xfrm>
          <a:off x="0" y="0"/>
          <a:ext cx="0" cy="0"/>
          <a:chOff x="0" y="0"/>
          <a:chExt cx="0" cy="0"/>
        </a:xfrm>
      </p:grpSpPr>
      <p:sp>
        <p:nvSpPr>
          <p:cNvPr id="1763" name="Rectangle 19"/>
          <p:cNvSpPr/>
          <p:nvPr/>
        </p:nvSpPr>
        <p:spPr>
          <a:xfrm>
            <a:off x="0" y="6705600"/>
            <a:ext cx="9144000" cy="1524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a:p>
        </p:txBody>
      </p:sp>
      <p:sp>
        <p:nvSpPr>
          <p:cNvPr id="1764" name="Rectangle 20"/>
          <p:cNvSpPr/>
          <p:nvPr/>
        </p:nvSpPr>
        <p:spPr>
          <a:xfrm>
            <a:off x="8991600" y="3175"/>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a:p>
        </p:txBody>
      </p:sp>
      <p:sp>
        <p:nvSpPr>
          <p:cNvPr id="1765" name="Rectangle 21"/>
          <p:cNvSpPr/>
          <p:nvPr/>
        </p:nvSpPr>
        <p:spPr>
          <a:xfrm>
            <a:off x="0" y="0"/>
            <a:ext cx="152400" cy="68580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a:p>
        </p:txBody>
      </p:sp>
      <p:sp>
        <p:nvSpPr>
          <p:cNvPr id="1766" name="Rectangle 23"/>
          <p:cNvSpPr/>
          <p:nvPr/>
        </p:nvSpPr>
        <p:spPr>
          <a:xfrm>
            <a:off x="0" y="0"/>
            <a:ext cx="9144000" cy="2514600"/>
          </a:xfrm>
          <a:prstGeom prst="rect">
            <a:avLst/>
          </a:prstGeom>
          <a:solidFill>
            <a:srgbClr val="FFFFFF"/>
          </a:solidFill>
          <a:ln w="12700">
            <a:miter lim="400000"/>
          </a:ln>
        </p:spPr>
        <p:txBody>
          <a:bodyPr lIns="45719" rIns="45719" anchor="ctr"/>
          <a:lstStyle/>
          <a:p>
            <a:pPr>
              <a:defRPr sz="1800" b="0">
                <a:solidFill>
                  <a:srgbClr val="000000"/>
                </a:solidFill>
                <a:latin typeface="Arial"/>
                <a:ea typeface="Arial"/>
                <a:cs typeface="Arial"/>
                <a:sym typeface="Arial"/>
              </a:defRPr>
            </a:pPr>
            <a:endParaRPr/>
          </a:p>
        </p:txBody>
      </p:sp>
      <p:sp>
        <p:nvSpPr>
          <p:cNvPr id="1767" name="Rectangle 9"/>
          <p:cNvSpPr/>
          <p:nvPr/>
        </p:nvSpPr>
        <p:spPr>
          <a:xfrm>
            <a:off x="146050" y="6391275"/>
            <a:ext cx="8832850" cy="309564"/>
          </a:xfrm>
          <a:prstGeom prst="rect">
            <a:avLst/>
          </a:prstGeom>
          <a:solidFill>
            <a:srgbClr val="8CADAE"/>
          </a:solidFill>
          <a:ln w="12700">
            <a:miter lim="400000"/>
          </a:ln>
        </p:spPr>
        <p:txBody>
          <a:bodyPr lIns="45719" rIns="45719" anchor="ctr"/>
          <a:lstStyle/>
          <a:p>
            <a:pPr>
              <a:defRPr sz="1800" b="0">
                <a:solidFill>
                  <a:srgbClr val="000000"/>
                </a:solidFill>
                <a:latin typeface="Arial"/>
                <a:ea typeface="Arial"/>
                <a:cs typeface="Arial"/>
                <a:sym typeface="Arial"/>
              </a:defRPr>
            </a:pPr>
            <a:endParaRPr/>
          </a:p>
        </p:txBody>
      </p:sp>
      <p:sp>
        <p:nvSpPr>
          <p:cNvPr id="1768" name="Straight Connector 10"/>
          <p:cNvSpPr/>
          <p:nvPr/>
        </p:nvSpPr>
        <p:spPr>
          <a:xfrm>
            <a:off x="155575" y="2419350"/>
            <a:ext cx="8832850" cy="0"/>
          </a:xfrm>
          <a:prstGeom prst="line">
            <a:avLst/>
          </a:prstGeom>
          <a:ln w="11430">
            <a:solidFill>
              <a:srgbClr val="7B9899"/>
            </a:solidFill>
            <a:prstDash val="sysDash"/>
          </a:ln>
        </p:spPr>
        <p:txBody>
          <a:bodyPr lIns="45719" rIns="45719"/>
          <a:lstStyle/>
          <a:p>
            <a:endParaRPr/>
          </a:p>
        </p:txBody>
      </p:sp>
      <p:sp>
        <p:nvSpPr>
          <p:cNvPr id="1769" name="Rectangle 11"/>
          <p:cNvSpPr/>
          <p:nvPr/>
        </p:nvSpPr>
        <p:spPr>
          <a:xfrm>
            <a:off x="152400" y="152400"/>
            <a:ext cx="8832850" cy="6546850"/>
          </a:xfrm>
          <a:prstGeom prst="rect">
            <a:avLst/>
          </a:prstGeom>
          <a:ln>
            <a:solidFill>
              <a:srgbClr val="7B9899"/>
            </a:solidFill>
            <a:miter/>
          </a:ln>
        </p:spPr>
        <p:txBody>
          <a:bodyPr lIns="45719" rIns="45719" anchor="ctr"/>
          <a:lstStyle/>
          <a:p>
            <a:pPr>
              <a:defRPr sz="1800" b="0">
                <a:solidFill>
                  <a:srgbClr val="000000"/>
                </a:solidFill>
                <a:latin typeface="Arial"/>
                <a:ea typeface="Arial"/>
                <a:cs typeface="Arial"/>
                <a:sym typeface="Arial"/>
              </a:defRPr>
            </a:pPr>
            <a:endParaRPr/>
          </a:p>
        </p:txBody>
      </p:sp>
      <p:sp>
        <p:nvSpPr>
          <p:cNvPr id="1770" name="Oval 12"/>
          <p:cNvSpPr/>
          <p:nvPr/>
        </p:nvSpPr>
        <p:spPr>
          <a:xfrm>
            <a:off x="4267200" y="2114550"/>
            <a:ext cx="609600" cy="609600"/>
          </a:xfrm>
          <a:prstGeom prst="ellipse">
            <a:avLst/>
          </a:prstGeom>
          <a:solidFill>
            <a:srgbClr val="FFFFFF"/>
          </a:solidFill>
          <a:ln w="12700">
            <a:miter lim="400000"/>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71" name="Oval 13"/>
          <p:cNvSpPr/>
          <p:nvPr/>
        </p:nvSpPr>
        <p:spPr>
          <a:xfrm>
            <a:off x="4362450" y="2209800"/>
            <a:ext cx="419100" cy="420688"/>
          </a:xfrm>
          <a:prstGeom prst="ellipse">
            <a:avLst/>
          </a:prstGeom>
          <a:solidFill>
            <a:srgbClr val="FFFFFF"/>
          </a:solidFill>
          <a:ln w="50800" cap="rnd">
            <a:solidFill>
              <a:srgbClr val="7B9899"/>
            </a:solidFill>
          </a:ln>
        </p:spPr>
        <p:txBody>
          <a:bodyPr lIns="45719" rIns="45719" anchor="ctr"/>
          <a:lstStyle/>
          <a:p>
            <a:pPr algn="ctr">
              <a:defRPr sz="1800" b="0">
                <a:solidFill>
                  <a:srgbClr val="FFFFFF"/>
                </a:solidFill>
                <a:latin typeface="Georgia"/>
                <a:ea typeface="Georgia"/>
                <a:cs typeface="Georgia"/>
                <a:sym typeface="Georgia"/>
              </a:defRPr>
            </a:pPr>
            <a:endParaRPr/>
          </a:p>
        </p:txBody>
      </p:sp>
      <p:sp>
        <p:nvSpPr>
          <p:cNvPr id="1772" name="Body Level One…"/>
          <p:cNvSpPr txBox="1">
            <a:spLocks noGrp="1"/>
          </p:cNvSpPr>
          <p:nvPr>
            <p:ph type="body" sz="quarter" idx="1"/>
          </p:nvPr>
        </p:nvSpPr>
        <p:spPr>
          <a:xfrm>
            <a:off x="1371600" y="2819400"/>
            <a:ext cx="6400800" cy="1752600"/>
          </a:xfrm>
          <a:prstGeom prst="rect">
            <a:avLst/>
          </a:prstGeom>
        </p:spPr>
        <p:txBody>
          <a:bodyPr>
            <a:normAutofit/>
          </a:bodyPr>
          <a:lstStyle>
            <a:lvl1pPr marL="0" indent="0" algn="ctr">
              <a:spcBef>
                <a:spcPts val="300"/>
              </a:spcBef>
              <a:buClrTx/>
              <a:buSzTx/>
              <a:buNone/>
              <a:defRPr sz="1600" cap="all" spc="250">
                <a:solidFill>
                  <a:srgbClr val="646B86"/>
                </a:solidFill>
                <a:latin typeface="Georgia"/>
                <a:ea typeface="Georgia"/>
                <a:cs typeface="Georgia"/>
                <a:sym typeface="Georgia"/>
              </a:defRPr>
            </a:lvl1pPr>
            <a:lvl2pPr marL="0" indent="457200" algn="ctr">
              <a:spcBef>
                <a:spcPts val="300"/>
              </a:spcBef>
              <a:buClrTx/>
              <a:buSzTx/>
              <a:buNone/>
              <a:defRPr sz="1600" cap="all" spc="250">
                <a:solidFill>
                  <a:srgbClr val="646B86"/>
                </a:solidFill>
                <a:latin typeface="Georgia"/>
                <a:ea typeface="Georgia"/>
                <a:cs typeface="Georgia"/>
                <a:sym typeface="Georgia"/>
              </a:defRPr>
            </a:lvl2pPr>
            <a:lvl3pPr marL="0" indent="914400" algn="ctr">
              <a:spcBef>
                <a:spcPts val="300"/>
              </a:spcBef>
              <a:buClrTx/>
              <a:buSzTx/>
              <a:buNone/>
              <a:defRPr sz="1600" cap="all" spc="250">
                <a:solidFill>
                  <a:srgbClr val="646B86"/>
                </a:solidFill>
                <a:latin typeface="Georgia"/>
                <a:ea typeface="Georgia"/>
                <a:cs typeface="Georgia"/>
                <a:sym typeface="Georgia"/>
              </a:defRPr>
            </a:lvl3pPr>
            <a:lvl4pPr marL="0" indent="1371600" algn="ctr">
              <a:spcBef>
                <a:spcPts val="300"/>
              </a:spcBef>
              <a:buClrTx/>
              <a:buSzTx/>
              <a:buNone/>
              <a:defRPr sz="1600" cap="all" spc="250">
                <a:solidFill>
                  <a:srgbClr val="646B86"/>
                </a:solidFill>
                <a:latin typeface="Georgia"/>
                <a:ea typeface="Georgia"/>
                <a:cs typeface="Georgia"/>
                <a:sym typeface="Georgia"/>
              </a:defRPr>
            </a:lvl4pPr>
            <a:lvl5pPr marL="0" indent="1828800" algn="ctr">
              <a:spcBef>
                <a:spcPts val="300"/>
              </a:spcBef>
              <a:buClrTx/>
              <a:buSzTx/>
              <a:buNone/>
              <a:defRPr sz="1600" cap="all" spc="250">
                <a:solidFill>
                  <a:srgbClr val="646B86"/>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73" name="Title Text"/>
          <p:cNvSpPr txBox="1">
            <a:spLocks noGrp="1"/>
          </p:cNvSpPr>
          <p:nvPr>
            <p:ph type="title"/>
          </p:nvPr>
        </p:nvSpPr>
        <p:spPr>
          <a:xfrm>
            <a:off x="685800" y="381000"/>
            <a:ext cx="7772400" cy="1752600"/>
          </a:xfrm>
          <a:prstGeom prst="rect">
            <a:avLst/>
          </a:prstGeom>
        </p:spPr>
        <p:txBody>
          <a:bodyPr anchor="b"/>
          <a:lstStyle>
            <a:lvl1pPr algn="ctr">
              <a:defRPr sz="4200" b="0" i="0">
                <a:solidFill>
                  <a:srgbClr val="D16349"/>
                </a:solidFill>
                <a:latin typeface="Georgia"/>
                <a:ea typeface="Georgia"/>
                <a:cs typeface="Georgia"/>
                <a:sym typeface="Georgia"/>
              </a:defRPr>
            </a:lvl1pPr>
          </a:lstStyle>
          <a:p>
            <a:pPr>
              <a:defRPr>
                <a:effectLst/>
              </a:defRPr>
            </a:pPr>
            <a:r>
              <a:t>Title Text</a:t>
            </a:r>
          </a:p>
        </p:txBody>
      </p:sp>
      <p:sp>
        <p:nvSpPr>
          <p:cNvPr id="1774" name="Slide Number"/>
          <p:cNvSpPr txBox="1">
            <a:spLocks noGrp="1"/>
          </p:cNvSpPr>
          <p:nvPr>
            <p:ph type="sldNum" sz="quarter" idx="2"/>
          </p:nvPr>
        </p:nvSpPr>
        <p:spPr>
          <a:xfrm>
            <a:off x="4398932" y="2252980"/>
            <a:ext cx="346136" cy="332741"/>
          </a:xfrm>
          <a:prstGeom prst="rect">
            <a:avLst/>
          </a:prstGeom>
        </p:spPr>
        <p:txBody>
          <a:bodyPr anchor="ctr">
            <a:normAutofit/>
          </a:bodyPr>
          <a:lstStyle>
            <a:lvl1pPr algn="ctr">
              <a:spcBef>
                <a:spcPts val="0"/>
              </a:spcBef>
              <a:defRPr sz="1600" b="1">
                <a:solidFill>
                  <a:srgbClr val="7B9899"/>
                </a:solidFill>
                <a:latin typeface="Georgia"/>
                <a:ea typeface="Georgia"/>
                <a:cs typeface="Georgia"/>
                <a:sym typeface="Georgia"/>
              </a:defRPr>
            </a:lvl1pPr>
          </a:lstStyle>
          <a:p>
            <a:fld id="{86CB4B4D-7CA3-9044-876B-883B54F8677D}" type="slidenum">
              <a:rPr/>
              <a:pPr/>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1787" name="Group 2"/>
          <p:cNvGrpSpPr/>
          <p:nvPr/>
        </p:nvGrpSpPr>
        <p:grpSpPr>
          <a:xfrm>
            <a:off x="-1" y="0"/>
            <a:ext cx="9144001" cy="6858000"/>
            <a:chOff x="0" y="0"/>
            <a:chExt cx="9144000" cy="6858000"/>
          </a:xfrm>
        </p:grpSpPr>
        <p:sp>
          <p:nvSpPr>
            <p:cNvPr id="1781" name="Rectangle 3"/>
            <p:cNvSpPr/>
            <p:nvPr/>
          </p:nvSpPr>
          <p:spPr>
            <a:xfrm>
              <a:off x="0" y="6400800"/>
              <a:ext cx="9144000" cy="152400"/>
            </a:xfrm>
            <a:prstGeom prst="rect">
              <a:avLst/>
            </a:prstGeom>
            <a:gradFill flip="none" rotWithShape="1">
              <a:gsLst>
                <a:gs pos="0">
                  <a:srgbClr val="F1F7E9"/>
                </a:gs>
                <a:gs pos="100000">
                  <a:srgbClr val="8DBA76"/>
                </a:gs>
              </a:gsLst>
              <a:lin ang="5400000" scaled="0"/>
            </a:gra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1782" name="Rectangle 4"/>
            <p:cNvSpPr/>
            <p:nvPr/>
          </p:nvSpPr>
          <p:spPr>
            <a:xfrm>
              <a:off x="0" y="0"/>
              <a:ext cx="9144000" cy="36576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1783" name="Line 5"/>
            <p:cNvSpPr/>
            <p:nvPr/>
          </p:nvSpPr>
          <p:spPr>
            <a:xfrm>
              <a:off x="0" y="36575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1784" name="Rectangle 6"/>
            <p:cNvSpPr/>
            <p:nvPr/>
          </p:nvSpPr>
          <p:spPr>
            <a:xfrm>
              <a:off x="0" y="6553200"/>
              <a:ext cx="9144000" cy="3048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1785" name="Line 7"/>
            <p:cNvSpPr/>
            <p:nvPr/>
          </p:nvSpPr>
          <p:spPr>
            <a:xfrm>
              <a:off x="0" y="65531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1786" name="Rectangle 8"/>
            <p:cNvSpPr/>
            <p:nvPr/>
          </p:nvSpPr>
          <p:spPr>
            <a:xfrm>
              <a:off x="609600" y="2514600"/>
              <a:ext cx="8534400" cy="685800"/>
            </a:xfrm>
            <a:prstGeom prst="rect">
              <a:avLst/>
            </a:prstGeom>
            <a:solidFill>
              <a:srgbClr val="808000">
                <a:alpha val="50195"/>
              </a:srgbClr>
            </a:soli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grpSp>
      <p:sp>
        <p:nvSpPr>
          <p:cNvPr id="1788"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1789" name="Body Level One…"/>
          <p:cNvSpPr txBox="1">
            <a:spLocks noGrp="1"/>
          </p:cNvSpPr>
          <p:nvPr>
            <p:ph type="body" sz="quarter" idx="1"/>
          </p:nvPr>
        </p:nvSpPr>
        <p:spPr>
          <a:xfrm>
            <a:off x="1371600" y="4191000"/>
            <a:ext cx="6400800" cy="1752600"/>
          </a:xfrm>
          <a:prstGeom prst="rect">
            <a:avLst/>
          </a:prstGeom>
        </p:spPr>
        <p:txBody>
          <a:bodyPr>
            <a:normAutofit/>
          </a:bodyPr>
          <a:lstStyle>
            <a:lvl1pPr marL="0" indent="0" algn="ctr">
              <a:buClrTx/>
              <a:buSzTx/>
              <a:buNone/>
            </a:lvl1pPr>
            <a:lvl2pPr algn="ctr">
              <a:buClrTx/>
            </a:lvl2pPr>
            <a:lvl3pPr algn="ctr">
              <a:buClrTx/>
            </a:lvl3pPr>
            <a:lvl4pPr algn="ctr">
              <a:buClrTx/>
            </a:lvl4pPr>
            <a:lvl5pPr algn="ctr">
              <a:buClrTx/>
            </a:lvl5pPr>
          </a:lstStyle>
          <a:p>
            <a:r>
              <a:t>Body Level One</a:t>
            </a:r>
          </a:p>
          <a:p>
            <a:pPr lvl="1"/>
            <a:r>
              <a:t>Body Level Two</a:t>
            </a:r>
          </a:p>
          <a:p>
            <a:pPr lvl="2"/>
            <a:r>
              <a:t>Body Level Three</a:t>
            </a:r>
          </a:p>
          <a:p>
            <a:pPr lvl="3"/>
            <a:r>
              <a:t>Body Level Four</a:t>
            </a:r>
          </a:p>
          <a:p>
            <a:pPr lvl="4"/>
            <a:r>
              <a:t>Body Level Five</a:t>
            </a:r>
          </a:p>
        </p:txBody>
      </p:sp>
      <p:sp>
        <p:nvSpPr>
          <p:cNvPr id="1790" name="Slide Number"/>
          <p:cNvSpPr txBox="1">
            <a:spLocks noGrp="1"/>
          </p:cNvSpPr>
          <p:nvPr>
            <p:ph type="sldNum" sz="quarter" idx="2"/>
          </p:nvPr>
        </p:nvSpPr>
        <p:spPr>
          <a:xfrm>
            <a:off x="8176259" y="6248400"/>
            <a:ext cx="281941" cy="28708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97" name="Title Text"/>
          <p:cNvSpPr txBox="1">
            <a:spLocks noGrp="1"/>
          </p:cNvSpPr>
          <p:nvPr>
            <p:ph type="title"/>
          </p:nvPr>
        </p:nvSpPr>
        <p:spPr>
          <a:prstGeom prst="rect">
            <a:avLst/>
          </a:prstGeom>
        </p:spPr>
        <p:txBody>
          <a:bodyPr/>
          <a:lstStyle/>
          <a:p>
            <a:r>
              <a:t>Title Text</a:t>
            </a:r>
          </a:p>
        </p:txBody>
      </p:sp>
      <p:sp>
        <p:nvSpPr>
          <p:cNvPr id="1798" name="Body Level One…"/>
          <p:cNvSpPr txBox="1">
            <a:spLocks noGrp="1"/>
          </p:cNvSpPr>
          <p:nvPr>
            <p:ph type="body" idx="1"/>
          </p:nvPr>
        </p:nvSpPr>
        <p:spPr>
          <a:xfrm>
            <a:off x="685800" y="1849438"/>
            <a:ext cx="7772400" cy="41148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9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808000"/>
        </a:solidFill>
        <a:effectLst/>
      </p:bgPr>
    </p:bg>
    <p:spTree>
      <p:nvGrpSpPr>
        <p:cNvPr id="1" name=""/>
        <p:cNvGrpSpPr/>
        <p:nvPr/>
      </p:nvGrpSpPr>
      <p:grpSpPr>
        <a:xfrm>
          <a:off x="0" y="0"/>
          <a:ext cx="0" cy="0"/>
          <a:chOff x="0" y="0"/>
          <a:chExt cx="0" cy="0"/>
        </a:xfrm>
      </p:grpSpPr>
      <p:sp>
        <p:nvSpPr>
          <p:cNvPr id="1806" name="Title Text"/>
          <p:cNvSpPr txBox="1">
            <a:spLocks noGrp="1"/>
          </p:cNvSpPr>
          <p:nvPr>
            <p:ph type="title"/>
          </p:nvPr>
        </p:nvSpPr>
        <p:spPr>
          <a:prstGeom prst="rect">
            <a:avLst/>
          </a:prstGeom>
        </p:spPr>
        <p:txBody>
          <a:bodyPr/>
          <a:lstStyle/>
          <a:p>
            <a:r>
              <a:t>Title Text</a:t>
            </a:r>
          </a:p>
        </p:txBody>
      </p:sp>
      <p:sp>
        <p:nvSpPr>
          <p:cNvPr id="1807" name="Body Level One…"/>
          <p:cNvSpPr txBox="1">
            <a:spLocks noGrp="1"/>
          </p:cNvSpPr>
          <p:nvPr>
            <p:ph type="body" idx="1"/>
          </p:nvPr>
        </p:nvSpPr>
        <p:spPr>
          <a:xfrm>
            <a:off x="685800" y="1849438"/>
            <a:ext cx="7772400" cy="41148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815" name="Title Text"/>
          <p:cNvSpPr txBox="1">
            <a:spLocks noGrp="1"/>
          </p:cNvSpPr>
          <p:nvPr>
            <p:ph type="title"/>
          </p:nvPr>
        </p:nvSpPr>
        <p:spPr>
          <a:xfrm>
            <a:off x="722312" y="4406900"/>
            <a:ext cx="7772401" cy="1362075"/>
          </a:xfrm>
          <a:prstGeom prst="rect">
            <a:avLst/>
          </a:prstGeom>
        </p:spPr>
        <p:txBody>
          <a:bodyPr anchor="t"/>
          <a:lstStyle>
            <a:lvl1pPr>
              <a:defRPr cap="all"/>
            </a:lvl1pPr>
          </a:lstStyle>
          <a:p>
            <a:r>
              <a:t>Title Text</a:t>
            </a:r>
          </a:p>
        </p:txBody>
      </p:sp>
      <p:sp>
        <p:nvSpPr>
          <p:cNvPr id="181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a:lvl1pPr>
            <a:lvl2pPr marL="0" indent="457200">
              <a:spcBef>
                <a:spcPts val="400"/>
              </a:spcBef>
              <a:buClrTx/>
              <a:buSzTx/>
              <a:buNone/>
              <a:defRPr sz="2000"/>
            </a:lvl2pPr>
            <a:lvl3pPr marL="0" indent="914400">
              <a:spcBef>
                <a:spcPts val="400"/>
              </a:spcBef>
              <a:buClrTx/>
              <a:buSzTx/>
              <a:buNone/>
              <a:defRPr sz="2000"/>
            </a:lvl3pPr>
            <a:lvl4pPr marL="0" indent="1371600">
              <a:spcBef>
                <a:spcPts val="400"/>
              </a:spcBef>
              <a:buClrTx/>
              <a:buSzTx/>
              <a:buNone/>
              <a:defRPr sz="2000"/>
            </a:lvl4pPr>
            <a:lvl5pPr marL="0" indent="18288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24" name="Title Text"/>
          <p:cNvSpPr txBox="1">
            <a:spLocks noGrp="1"/>
          </p:cNvSpPr>
          <p:nvPr>
            <p:ph type="title"/>
          </p:nvPr>
        </p:nvSpPr>
        <p:spPr>
          <a:prstGeom prst="rect">
            <a:avLst/>
          </a:prstGeom>
        </p:spPr>
        <p:txBody>
          <a:bodyPr/>
          <a:lstStyle/>
          <a:p>
            <a:r>
              <a:t>Title Text</a:t>
            </a:r>
          </a:p>
        </p:txBody>
      </p:sp>
      <p:sp>
        <p:nvSpPr>
          <p:cNvPr id="1825" name="Body Level One…"/>
          <p:cNvSpPr txBox="1">
            <a:spLocks noGrp="1"/>
          </p:cNvSpPr>
          <p:nvPr>
            <p:ph type="body" sz="half" idx="1"/>
          </p:nvPr>
        </p:nvSpPr>
        <p:spPr>
          <a:xfrm>
            <a:off x="685800" y="1849438"/>
            <a:ext cx="3810000" cy="4114801"/>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8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lvl1pPr>
            <a:lvl2pPr marL="0" indent="457200">
              <a:spcBef>
                <a:spcPts val="500"/>
              </a:spcBef>
              <a:buClrTx/>
              <a:buSzTx/>
              <a:buNone/>
              <a:defRPr sz="2400"/>
            </a:lvl2pPr>
            <a:lvl3pPr marL="0" indent="914400">
              <a:spcBef>
                <a:spcPts val="500"/>
              </a:spcBef>
              <a:buClrTx/>
              <a:buSzTx/>
              <a:buNone/>
              <a:defRPr sz="2400"/>
            </a:lvl3pPr>
            <a:lvl4pPr marL="0" indent="1371600">
              <a:spcBef>
                <a:spcPts val="500"/>
              </a:spcBef>
              <a:buClrTx/>
              <a:buSzTx/>
              <a:buNone/>
              <a:defRPr sz="2400"/>
            </a:lvl4pPr>
            <a:lvl5pPr marL="0" indent="1828800">
              <a:spcBef>
                <a:spcPts val="500"/>
              </a:spcBef>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83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pPr>
            <a:endParaRPr/>
          </a:p>
        </p:txBody>
      </p:sp>
      <p:sp>
        <p:nvSpPr>
          <p:cNvPr id="18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5F5F5F"/>
        </a:solidFill>
        <a:effectLst/>
      </p:bgPr>
    </p:bg>
    <p:spTree>
      <p:nvGrpSpPr>
        <p:cNvPr id="1" name=""/>
        <p:cNvGrpSpPr/>
        <p:nvPr/>
      </p:nvGrpSpPr>
      <p:grpSpPr>
        <a:xfrm>
          <a:off x="0" y="0"/>
          <a:ext cx="0" cy="0"/>
          <a:chOff x="0" y="0"/>
          <a:chExt cx="0" cy="0"/>
        </a:xfrm>
      </p:grpSpPr>
      <p:grpSp>
        <p:nvGrpSpPr>
          <p:cNvPr id="182" name="Group 2"/>
          <p:cNvGrpSpPr/>
          <p:nvPr/>
        </p:nvGrpSpPr>
        <p:grpSpPr>
          <a:xfrm>
            <a:off x="0" y="0"/>
            <a:ext cx="9144000" cy="6858000"/>
            <a:chOff x="0" y="0"/>
            <a:chExt cx="9144000" cy="6858000"/>
          </a:xfrm>
        </p:grpSpPr>
        <p:sp>
          <p:nvSpPr>
            <p:cNvPr id="179"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80"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81"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183" name="Title Text"/>
          <p:cNvSpPr txBox="1">
            <a:spLocks noGrp="1"/>
          </p:cNvSpPr>
          <p:nvPr>
            <p:ph type="title"/>
          </p:nvPr>
        </p:nvSpPr>
        <p:spPr>
          <a:xfrm>
            <a:off x="685800" y="533400"/>
            <a:ext cx="7772400" cy="1143000"/>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18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A7C1CB"/>
              </a:buClr>
              <a:buSzPct val="80000"/>
              <a:buChar char="➲"/>
              <a:defRPr sz="2800" b="0">
                <a:solidFill>
                  <a:srgbClr val="EAE8E2"/>
                </a:solidFill>
                <a:latin typeface="Arial Narrow"/>
                <a:ea typeface="Arial Narrow"/>
                <a:cs typeface="Arial Narrow"/>
                <a:sym typeface="Arial Narrow"/>
              </a:defRPr>
            </a:lvl1pPr>
            <a:lvl2pPr marL="790575" indent="-333375">
              <a:spcBef>
                <a:spcPts val="600"/>
              </a:spcBef>
              <a:buClr>
                <a:srgbClr val="A7C1CB"/>
              </a:buClr>
              <a:buSzPct val="130000"/>
              <a:buFont typeface="Wingdings"/>
              <a:buBlip>
                <a:blip r:embed="rId3"/>
              </a:buBlip>
              <a:defRPr sz="2800" b="0">
                <a:solidFill>
                  <a:srgbClr val="EAE8E2"/>
                </a:solidFill>
                <a:latin typeface="Arial Narrow"/>
                <a:ea typeface="Arial Narrow"/>
                <a:cs typeface="Arial Narrow"/>
                <a:sym typeface="Arial Narrow"/>
              </a:defRPr>
            </a:lvl2pPr>
            <a:lvl3pPr marL="1234439" indent="-320039">
              <a:spcBef>
                <a:spcPts val="600"/>
              </a:spcBef>
              <a:buClr>
                <a:srgbClr val="A7C1CB"/>
              </a:buClr>
              <a:buChar char="–"/>
              <a:defRPr sz="2800" b="0">
                <a:solidFill>
                  <a:srgbClr val="EAE8E2"/>
                </a:solidFill>
                <a:latin typeface="Arial Narrow"/>
                <a:ea typeface="Arial Narrow"/>
                <a:cs typeface="Arial Narrow"/>
                <a:sym typeface="Arial Narrow"/>
              </a:defRPr>
            </a:lvl3pPr>
            <a:lvl4pPr marL="1727200" indent="-355600">
              <a:spcBef>
                <a:spcPts val="600"/>
              </a:spcBef>
              <a:buClr>
                <a:srgbClr val="A7C1CB"/>
              </a:buClr>
              <a:buChar char="⬥"/>
              <a:defRPr sz="2800" b="0">
                <a:solidFill>
                  <a:srgbClr val="EAE8E2"/>
                </a:solidFill>
                <a:latin typeface="Arial Narrow"/>
                <a:ea typeface="Arial Narrow"/>
                <a:cs typeface="Arial Narrow"/>
                <a:sym typeface="Arial Narrow"/>
              </a:defRPr>
            </a:lvl4pPr>
            <a:lvl5pPr marL="2184400" indent="-355600">
              <a:spcBef>
                <a:spcPts val="600"/>
              </a:spcBef>
              <a:buClr>
                <a:srgbClr val="A7C1CB"/>
              </a:buClr>
              <a:buSzPct val="115000"/>
              <a:buFont typeface="Wingdings"/>
              <a:buBlip>
                <a:blip r:embed="rId3"/>
              </a:buBlip>
              <a:defRPr sz="2800"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5"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843" name="Title Text"/>
          <p:cNvSpPr txBox="1">
            <a:spLocks noGrp="1"/>
          </p:cNvSpPr>
          <p:nvPr>
            <p:ph type="title"/>
          </p:nvPr>
        </p:nvSpPr>
        <p:spPr>
          <a:prstGeom prst="rect">
            <a:avLst/>
          </a:prstGeom>
        </p:spPr>
        <p:txBody>
          <a:bodyPr/>
          <a:lstStyle/>
          <a:p>
            <a:r>
              <a:t>Title Text</a:t>
            </a:r>
          </a:p>
        </p:txBody>
      </p:sp>
      <p:sp>
        <p:nvSpPr>
          <p:cNvPr id="184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858"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1859"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6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a:pPr>
            <a:endParaRPr/>
          </a:p>
        </p:txBody>
      </p:sp>
      <p:sp>
        <p:nvSpPr>
          <p:cNvPr id="186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868"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186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887" name="Title Text"/>
          <p:cNvSpPr txBox="1">
            <a:spLocks noGrp="1"/>
          </p:cNvSpPr>
          <p:nvPr>
            <p:ph type="title"/>
          </p:nvPr>
        </p:nvSpPr>
        <p:spPr>
          <a:xfrm>
            <a:off x="685800" y="2130425"/>
            <a:ext cx="7772400" cy="1470025"/>
          </a:xfrm>
          <a:prstGeom prst="rect">
            <a:avLst/>
          </a:prstGeom>
        </p:spPr>
        <p:txBody>
          <a:bodyPr/>
          <a:lstStyle>
            <a:lvl1pPr algn="ctr">
              <a:defRPr sz="4400" b="0" i="0">
                <a:solidFill>
                  <a:srgbClr val="000000"/>
                </a:solidFill>
              </a:defRPr>
            </a:lvl1pPr>
          </a:lstStyle>
          <a:p>
            <a:pPr>
              <a:defRPr>
                <a:effectLst/>
              </a:defRPr>
            </a:pPr>
            <a:r>
              <a:t>Title Text</a:t>
            </a:r>
          </a:p>
        </p:txBody>
      </p:sp>
      <p:sp>
        <p:nvSpPr>
          <p:cNvPr id="188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0">
                <a:solidFill>
                  <a:srgbClr val="000000"/>
                </a:solidFill>
              </a:defRPr>
            </a:lvl1pPr>
            <a:lvl2pPr marL="0" indent="457200" algn="ctr">
              <a:buClrTx/>
              <a:buSzTx/>
              <a:buNone/>
              <a:defRPr b="0">
                <a:solidFill>
                  <a:srgbClr val="000000"/>
                </a:solidFill>
              </a:defRPr>
            </a:lvl2pPr>
            <a:lvl3pPr marL="0" indent="914400" algn="ctr">
              <a:buClrTx/>
              <a:buSzTx/>
              <a:buNone/>
              <a:defRPr b="0">
                <a:solidFill>
                  <a:srgbClr val="000000"/>
                </a:solidFill>
              </a:defRPr>
            </a:lvl3pPr>
            <a:lvl4pPr marL="0" indent="1371600" algn="ctr">
              <a:buClrTx/>
              <a:buSzTx/>
              <a:buNone/>
              <a:defRPr b="0">
                <a:solidFill>
                  <a:srgbClr val="000000"/>
                </a:solidFill>
              </a:defRPr>
            </a:lvl4pPr>
            <a:lvl5pPr marL="0" indent="1828800" algn="ctr">
              <a:buClrTx/>
              <a:buSzTx/>
              <a:buNone/>
              <a:defRPr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89" name="Slide Number"/>
          <p:cNvSpPr txBox="1">
            <a:spLocks noGrp="1"/>
          </p:cNvSpPr>
          <p:nvPr>
            <p:ph type="sldNum" sz="quarter" idx="2"/>
          </p:nvPr>
        </p:nvSpPr>
        <p:spPr>
          <a:xfrm>
            <a:off x="8450814" y="6245225"/>
            <a:ext cx="235986" cy="288824"/>
          </a:xfrm>
          <a:prstGeom prst="rect">
            <a:avLst/>
          </a:prstGeom>
        </p:spPr>
        <p:txBody>
          <a:bodyPr/>
          <a:lstStyle>
            <a:lvl1pPr>
              <a:spcBef>
                <a:spcPts val="0"/>
              </a:spcBef>
              <a:defRPr b="1" baseline="30000">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896"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defRPr>
            </a:lvl1pPr>
          </a:lstStyle>
          <a:p>
            <a:pPr>
              <a:defRPr>
                <a:effectLst/>
              </a:defRPr>
            </a:pPr>
            <a:r>
              <a:t>Title Text</a:t>
            </a:r>
          </a:p>
        </p:txBody>
      </p:sp>
      <p:sp>
        <p:nvSpPr>
          <p:cNvPr id="1897" name="Body Level One…"/>
          <p:cNvSpPr txBox="1">
            <a:spLocks noGrp="1"/>
          </p:cNvSpPr>
          <p:nvPr>
            <p:ph type="body" idx="1"/>
          </p:nvPr>
        </p:nvSpPr>
        <p:spPr>
          <a:xfrm>
            <a:off x="457200" y="1600200"/>
            <a:ext cx="8229600" cy="4525963"/>
          </a:xfrm>
          <a:prstGeom prst="rect">
            <a:avLst/>
          </a:prstGeom>
        </p:spPr>
        <p:txBody>
          <a:bodyPr>
            <a:normAutofit/>
          </a:bodyPr>
          <a:lstStyle>
            <a:lvl1pPr>
              <a:buClrTx/>
              <a:defRPr b="0">
                <a:solidFill>
                  <a:srgbClr val="000000"/>
                </a:solidFill>
              </a:defRPr>
            </a:lvl1pPr>
            <a:lvl2pPr>
              <a:buClrTx/>
              <a:defRPr b="0">
                <a:solidFill>
                  <a:srgbClr val="000000"/>
                </a:solidFill>
              </a:defRPr>
            </a:lvl2pPr>
            <a:lvl3pPr>
              <a:buClrTx/>
              <a:defRPr b="0">
                <a:solidFill>
                  <a:srgbClr val="000000"/>
                </a:solidFill>
              </a:defRPr>
            </a:lvl3pPr>
            <a:lvl4pPr>
              <a:buClrTx/>
              <a:defRPr b="0">
                <a:solidFill>
                  <a:srgbClr val="000000"/>
                </a:solidFill>
              </a:defRPr>
            </a:lvl4pPr>
            <a:lvl5pPr>
              <a:buClrTx/>
              <a:defRPr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98" name="Slide Number"/>
          <p:cNvSpPr txBox="1">
            <a:spLocks noGrp="1"/>
          </p:cNvSpPr>
          <p:nvPr>
            <p:ph type="sldNum" sz="quarter" idx="2"/>
          </p:nvPr>
        </p:nvSpPr>
        <p:spPr>
          <a:xfrm>
            <a:off x="8450814" y="6245225"/>
            <a:ext cx="235986" cy="288824"/>
          </a:xfrm>
          <a:prstGeom prst="rect">
            <a:avLst/>
          </a:prstGeom>
        </p:spPr>
        <p:txBody>
          <a:bodyPr/>
          <a:lstStyle>
            <a:lvl1pPr>
              <a:spcBef>
                <a:spcPts val="0"/>
              </a:spcBef>
              <a:defRPr b="1" baseline="30000">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905" name="Title Text"/>
          <p:cNvSpPr txBox="1">
            <a:spLocks noGrp="1"/>
          </p:cNvSpPr>
          <p:nvPr>
            <p:ph type="title"/>
          </p:nvPr>
        </p:nvSpPr>
        <p:spPr>
          <a:xfrm>
            <a:off x="722312" y="4406900"/>
            <a:ext cx="7772401" cy="1362075"/>
          </a:xfrm>
          <a:prstGeom prst="rect">
            <a:avLst/>
          </a:prstGeom>
        </p:spPr>
        <p:txBody>
          <a:bodyPr anchor="t"/>
          <a:lstStyle>
            <a:lvl1pPr>
              <a:defRPr i="0" cap="all">
                <a:solidFill>
                  <a:srgbClr val="000000"/>
                </a:solidFill>
              </a:defRPr>
            </a:lvl1pPr>
          </a:lstStyle>
          <a:p>
            <a:pPr>
              <a:defRPr>
                <a:effectLst/>
              </a:defRPr>
            </a:pPr>
            <a:r>
              <a:t>Title Text</a:t>
            </a:r>
          </a:p>
        </p:txBody>
      </p:sp>
      <p:sp>
        <p:nvSpPr>
          <p:cNvPr id="190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000000"/>
                </a:solidFill>
              </a:defRPr>
            </a:lvl1pPr>
            <a:lvl2pPr marL="0" indent="457200">
              <a:spcBef>
                <a:spcPts val="400"/>
              </a:spcBef>
              <a:buClrTx/>
              <a:buSzTx/>
              <a:buNone/>
              <a:defRPr sz="2000" b="0">
                <a:solidFill>
                  <a:srgbClr val="000000"/>
                </a:solidFill>
              </a:defRPr>
            </a:lvl2pPr>
            <a:lvl3pPr marL="0" indent="914400">
              <a:spcBef>
                <a:spcPts val="400"/>
              </a:spcBef>
              <a:buClrTx/>
              <a:buSzTx/>
              <a:buNone/>
              <a:defRPr sz="2000" b="0">
                <a:solidFill>
                  <a:srgbClr val="000000"/>
                </a:solidFill>
              </a:defRPr>
            </a:lvl3pPr>
            <a:lvl4pPr marL="0" indent="1371600">
              <a:spcBef>
                <a:spcPts val="400"/>
              </a:spcBef>
              <a:buClrTx/>
              <a:buSzTx/>
              <a:buNone/>
              <a:defRPr sz="2000" b="0">
                <a:solidFill>
                  <a:srgbClr val="000000"/>
                </a:solidFill>
              </a:defRPr>
            </a:lvl4pPr>
            <a:lvl5pPr marL="0" indent="1828800">
              <a:spcBef>
                <a:spcPts val="400"/>
              </a:spcBef>
              <a:buClrTx/>
              <a:buSzTx/>
              <a:buNone/>
              <a:defRPr sz="2000"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07" name="Slide Number"/>
          <p:cNvSpPr txBox="1">
            <a:spLocks noGrp="1"/>
          </p:cNvSpPr>
          <p:nvPr>
            <p:ph type="sldNum" sz="quarter" idx="2"/>
          </p:nvPr>
        </p:nvSpPr>
        <p:spPr>
          <a:xfrm>
            <a:off x="8450814" y="6245225"/>
            <a:ext cx="235986" cy="288824"/>
          </a:xfrm>
          <a:prstGeom prst="rect">
            <a:avLst/>
          </a:prstGeom>
        </p:spPr>
        <p:txBody>
          <a:bodyPr/>
          <a:lstStyle>
            <a:lvl1pPr>
              <a:spcBef>
                <a:spcPts val="0"/>
              </a:spcBef>
              <a:defRPr b="1" baseline="30000">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914"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defRPr>
            </a:lvl1pPr>
          </a:lstStyle>
          <a:p>
            <a:pPr>
              <a:defRPr>
                <a:effectLst/>
              </a:defRPr>
            </a:pPr>
            <a:r>
              <a:t>Title Text</a:t>
            </a:r>
          </a:p>
        </p:txBody>
      </p:sp>
      <p:sp>
        <p:nvSpPr>
          <p:cNvPr id="191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Tx/>
              <a:defRPr sz="2800" b="0">
                <a:solidFill>
                  <a:srgbClr val="000000"/>
                </a:solidFill>
              </a:defRPr>
            </a:lvl1pPr>
            <a:lvl2pPr marL="790575" indent="-333375">
              <a:spcBef>
                <a:spcPts val="600"/>
              </a:spcBef>
              <a:buClrTx/>
              <a:defRPr sz="2800" b="0">
                <a:solidFill>
                  <a:srgbClr val="000000"/>
                </a:solidFill>
              </a:defRPr>
            </a:lvl2pPr>
            <a:lvl3pPr marL="1234439" indent="-320039">
              <a:spcBef>
                <a:spcPts val="600"/>
              </a:spcBef>
              <a:buClrTx/>
              <a:defRPr sz="2800" b="0">
                <a:solidFill>
                  <a:srgbClr val="000000"/>
                </a:solidFill>
              </a:defRPr>
            </a:lvl3pPr>
            <a:lvl4pPr marL="1727200" indent="-355600">
              <a:spcBef>
                <a:spcPts val="600"/>
              </a:spcBef>
              <a:buClrTx/>
              <a:defRPr sz="2800" b="0">
                <a:solidFill>
                  <a:srgbClr val="000000"/>
                </a:solidFill>
              </a:defRPr>
            </a:lvl4pPr>
            <a:lvl5pPr marL="2184400" indent="-355600">
              <a:spcBef>
                <a:spcPts val="600"/>
              </a:spcBef>
              <a:buClrTx/>
              <a:defRPr sz="2800"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16" name="Slide Number"/>
          <p:cNvSpPr txBox="1">
            <a:spLocks noGrp="1"/>
          </p:cNvSpPr>
          <p:nvPr>
            <p:ph type="sldNum" sz="quarter" idx="2"/>
          </p:nvPr>
        </p:nvSpPr>
        <p:spPr>
          <a:xfrm>
            <a:off x="8450814" y="6245225"/>
            <a:ext cx="235986" cy="288824"/>
          </a:xfrm>
          <a:prstGeom prst="rect">
            <a:avLst/>
          </a:prstGeom>
        </p:spPr>
        <p:txBody>
          <a:bodyPr/>
          <a:lstStyle>
            <a:lvl1pPr>
              <a:spcBef>
                <a:spcPts val="0"/>
              </a:spcBef>
              <a:defRPr b="1" baseline="30000">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defRPr>
            </a:lvl1pPr>
          </a:lstStyle>
          <a:p>
            <a:pPr>
              <a:defRPr>
                <a:effectLst/>
              </a:defRPr>
            </a:pPr>
            <a:r>
              <a:t>Title Text</a:t>
            </a:r>
          </a:p>
        </p:txBody>
      </p:sp>
      <p:sp>
        <p:nvSpPr>
          <p:cNvPr id="192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000000"/>
                </a:solidFill>
              </a:defRPr>
            </a:lvl1pPr>
            <a:lvl2pPr marL="0" indent="457200">
              <a:spcBef>
                <a:spcPts val="500"/>
              </a:spcBef>
              <a:buClrTx/>
              <a:buSzTx/>
              <a:buNone/>
              <a:defRPr sz="2400">
                <a:solidFill>
                  <a:srgbClr val="000000"/>
                </a:solidFill>
              </a:defRPr>
            </a:lvl2pPr>
            <a:lvl3pPr marL="0" indent="914400">
              <a:spcBef>
                <a:spcPts val="500"/>
              </a:spcBef>
              <a:buClrTx/>
              <a:buSzTx/>
              <a:buNone/>
              <a:defRPr sz="2400">
                <a:solidFill>
                  <a:srgbClr val="000000"/>
                </a:solidFill>
              </a:defRPr>
            </a:lvl3pPr>
            <a:lvl4pPr marL="0" indent="1371600">
              <a:spcBef>
                <a:spcPts val="500"/>
              </a:spcBef>
              <a:buClrTx/>
              <a:buSzTx/>
              <a:buNone/>
              <a:defRPr sz="2400">
                <a:solidFill>
                  <a:srgbClr val="000000"/>
                </a:solidFill>
              </a:defRPr>
            </a:lvl4pPr>
            <a:lvl5pPr marL="0" indent="1828800">
              <a:spcBef>
                <a:spcPts val="500"/>
              </a:spcBef>
              <a:buClrTx/>
              <a:buSzTx/>
              <a:buNone/>
              <a:defRPr sz="24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2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000000"/>
                </a:solidFill>
                <a:effectLst/>
              </a:defRPr>
            </a:pPr>
            <a:endParaRPr/>
          </a:p>
        </p:txBody>
      </p:sp>
      <p:sp>
        <p:nvSpPr>
          <p:cNvPr id="1926" name="Slide Number"/>
          <p:cNvSpPr txBox="1">
            <a:spLocks noGrp="1"/>
          </p:cNvSpPr>
          <p:nvPr>
            <p:ph type="sldNum" sz="quarter" idx="2"/>
          </p:nvPr>
        </p:nvSpPr>
        <p:spPr>
          <a:xfrm>
            <a:off x="8450814" y="6245225"/>
            <a:ext cx="235986" cy="288824"/>
          </a:xfrm>
          <a:prstGeom prst="rect">
            <a:avLst/>
          </a:prstGeom>
        </p:spPr>
        <p:txBody>
          <a:bodyPr/>
          <a:lstStyle>
            <a:lvl1pPr>
              <a:spcBef>
                <a:spcPts val="0"/>
              </a:spcBef>
              <a:defRPr b="1" baseline="30000">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933"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defRPr>
            </a:lvl1pPr>
          </a:lstStyle>
          <a:p>
            <a:pPr>
              <a:defRPr>
                <a:effectLst/>
              </a:defRPr>
            </a:pPr>
            <a:r>
              <a:t>Title Text</a:t>
            </a:r>
          </a:p>
        </p:txBody>
      </p:sp>
      <p:sp>
        <p:nvSpPr>
          <p:cNvPr id="1934" name="Slide Number"/>
          <p:cNvSpPr txBox="1">
            <a:spLocks noGrp="1"/>
          </p:cNvSpPr>
          <p:nvPr>
            <p:ph type="sldNum" sz="quarter" idx="2"/>
          </p:nvPr>
        </p:nvSpPr>
        <p:spPr>
          <a:xfrm>
            <a:off x="8450814" y="6245225"/>
            <a:ext cx="235986" cy="288824"/>
          </a:xfrm>
          <a:prstGeom prst="rect">
            <a:avLst/>
          </a:prstGeom>
        </p:spPr>
        <p:txBody>
          <a:bodyPr/>
          <a:lstStyle>
            <a:lvl1pPr>
              <a:spcBef>
                <a:spcPts val="0"/>
              </a:spcBef>
              <a:defRPr b="1" baseline="30000">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5F5F5F"/>
        </a:solidFill>
        <a:effectLst/>
      </p:bgPr>
    </p:bg>
    <p:spTree>
      <p:nvGrpSpPr>
        <p:cNvPr id="1" name=""/>
        <p:cNvGrpSpPr/>
        <p:nvPr/>
      </p:nvGrpSpPr>
      <p:grpSpPr>
        <a:xfrm>
          <a:off x="0" y="0"/>
          <a:ext cx="0" cy="0"/>
          <a:chOff x="0" y="0"/>
          <a:chExt cx="0" cy="0"/>
        </a:xfrm>
      </p:grpSpPr>
      <p:grpSp>
        <p:nvGrpSpPr>
          <p:cNvPr id="195" name="Group 2"/>
          <p:cNvGrpSpPr/>
          <p:nvPr/>
        </p:nvGrpSpPr>
        <p:grpSpPr>
          <a:xfrm>
            <a:off x="0" y="0"/>
            <a:ext cx="9144000" cy="6858000"/>
            <a:chOff x="0" y="0"/>
            <a:chExt cx="9144000" cy="6858000"/>
          </a:xfrm>
        </p:grpSpPr>
        <p:sp>
          <p:nvSpPr>
            <p:cNvPr id="192"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93"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94"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196" name="Title Text"/>
          <p:cNvSpPr txBox="1">
            <a:spLocks noGrp="1"/>
          </p:cNvSpPr>
          <p:nvPr>
            <p:ph type="title"/>
          </p:nvPr>
        </p:nvSpPr>
        <p:spPr>
          <a:xfrm>
            <a:off x="457200" y="274638"/>
            <a:ext cx="8229600" cy="1143001"/>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19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EAE8E2"/>
                </a:solidFill>
                <a:latin typeface="Arial Narrow"/>
                <a:ea typeface="Arial Narrow"/>
                <a:cs typeface="Arial Narrow"/>
                <a:sym typeface="Arial Narrow"/>
              </a:defRPr>
            </a:lvl1pPr>
            <a:lvl2pPr marL="0" indent="457200">
              <a:spcBef>
                <a:spcPts val="500"/>
              </a:spcBef>
              <a:buClrTx/>
              <a:buSzTx/>
              <a:buNone/>
              <a:defRPr sz="2400">
                <a:solidFill>
                  <a:srgbClr val="EAE8E2"/>
                </a:solidFill>
                <a:latin typeface="Arial Narrow"/>
                <a:ea typeface="Arial Narrow"/>
                <a:cs typeface="Arial Narrow"/>
                <a:sym typeface="Arial Narrow"/>
              </a:defRPr>
            </a:lvl2pPr>
            <a:lvl3pPr marL="0" indent="914400">
              <a:spcBef>
                <a:spcPts val="500"/>
              </a:spcBef>
              <a:buClrTx/>
              <a:buSzTx/>
              <a:buNone/>
              <a:defRPr sz="2400">
                <a:solidFill>
                  <a:srgbClr val="EAE8E2"/>
                </a:solidFill>
                <a:latin typeface="Arial Narrow"/>
                <a:ea typeface="Arial Narrow"/>
                <a:cs typeface="Arial Narrow"/>
                <a:sym typeface="Arial Narrow"/>
              </a:defRPr>
            </a:lvl3pPr>
            <a:lvl4pPr marL="0" indent="1371600">
              <a:spcBef>
                <a:spcPts val="500"/>
              </a:spcBef>
              <a:buClrTx/>
              <a:buSzTx/>
              <a:buNone/>
              <a:defRPr sz="2400">
                <a:solidFill>
                  <a:srgbClr val="EAE8E2"/>
                </a:solidFill>
                <a:latin typeface="Arial Narrow"/>
                <a:ea typeface="Arial Narrow"/>
                <a:cs typeface="Arial Narrow"/>
                <a:sym typeface="Arial Narrow"/>
              </a:defRPr>
            </a:lvl4pPr>
            <a:lvl5pPr marL="0" indent="1828800">
              <a:spcBef>
                <a:spcPts val="500"/>
              </a:spcBef>
              <a:buClrTx/>
              <a:buSzTx/>
              <a:buNone/>
              <a:defRPr sz="240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EAE8E2"/>
                </a:solidFill>
                <a:effectLst/>
                <a:latin typeface="Arial Narrow"/>
                <a:ea typeface="Arial Narrow"/>
                <a:cs typeface="Arial Narrow"/>
                <a:sym typeface="Arial Narrow"/>
              </a:defRPr>
            </a:pPr>
            <a:endParaRPr/>
          </a:p>
        </p:txBody>
      </p:sp>
      <p:sp>
        <p:nvSpPr>
          <p:cNvPr id="199"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948" name="Title Text"/>
          <p:cNvSpPr txBox="1">
            <a:spLocks noGrp="1"/>
          </p:cNvSpPr>
          <p:nvPr>
            <p:ph type="title"/>
          </p:nvPr>
        </p:nvSpPr>
        <p:spPr>
          <a:xfrm>
            <a:off x="457200" y="273050"/>
            <a:ext cx="3008314" cy="1162050"/>
          </a:xfrm>
          <a:prstGeom prst="rect">
            <a:avLst/>
          </a:prstGeom>
        </p:spPr>
        <p:txBody>
          <a:bodyPr anchor="b"/>
          <a:lstStyle>
            <a:lvl1pPr>
              <a:defRPr sz="2000" i="0">
                <a:solidFill>
                  <a:srgbClr val="000000"/>
                </a:solidFill>
              </a:defRPr>
            </a:lvl1pPr>
          </a:lstStyle>
          <a:p>
            <a:pPr>
              <a:defRPr>
                <a:effectLst/>
              </a:defRPr>
            </a:pPr>
            <a:r>
              <a:t>Title Text</a:t>
            </a:r>
          </a:p>
        </p:txBody>
      </p:sp>
      <p:sp>
        <p:nvSpPr>
          <p:cNvPr id="1949" name="Body Level One…"/>
          <p:cNvSpPr txBox="1">
            <a:spLocks noGrp="1"/>
          </p:cNvSpPr>
          <p:nvPr>
            <p:ph type="body" idx="1"/>
          </p:nvPr>
        </p:nvSpPr>
        <p:spPr>
          <a:xfrm>
            <a:off x="3575050" y="273050"/>
            <a:ext cx="5111750" cy="5853113"/>
          </a:xfrm>
          <a:prstGeom prst="rect">
            <a:avLst/>
          </a:prstGeom>
        </p:spPr>
        <p:txBody>
          <a:bodyPr>
            <a:normAutofit/>
          </a:bodyPr>
          <a:lstStyle>
            <a:lvl1pPr>
              <a:buClrTx/>
              <a:defRPr b="0">
                <a:solidFill>
                  <a:srgbClr val="000000"/>
                </a:solidFill>
              </a:defRPr>
            </a:lvl1pPr>
            <a:lvl2pPr>
              <a:buClrTx/>
              <a:defRPr b="0">
                <a:solidFill>
                  <a:srgbClr val="000000"/>
                </a:solidFill>
              </a:defRPr>
            </a:lvl2pPr>
            <a:lvl3pPr>
              <a:buClrTx/>
              <a:defRPr b="0">
                <a:solidFill>
                  <a:srgbClr val="000000"/>
                </a:solidFill>
              </a:defRPr>
            </a:lvl3pPr>
            <a:lvl4pPr>
              <a:buClrTx/>
              <a:defRPr b="0">
                <a:solidFill>
                  <a:srgbClr val="000000"/>
                </a:solidFill>
              </a:defRPr>
            </a:lvl4pPr>
            <a:lvl5pPr>
              <a:buClrTx/>
              <a:defRPr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000000"/>
                </a:solidFill>
                <a:effectLst/>
              </a:defRPr>
            </a:pPr>
            <a:endParaRPr/>
          </a:p>
        </p:txBody>
      </p:sp>
      <p:sp>
        <p:nvSpPr>
          <p:cNvPr id="1951" name="Slide Number"/>
          <p:cNvSpPr txBox="1">
            <a:spLocks noGrp="1"/>
          </p:cNvSpPr>
          <p:nvPr>
            <p:ph type="sldNum" sz="quarter" idx="2"/>
          </p:nvPr>
        </p:nvSpPr>
        <p:spPr>
          <a:xfrm>
            <a:off x="8450814" y="6245225"/>
            <a:ext cx="235986" cy="288824"/>
          </a:xfrm>
          <a:prstGeom prst="rect">
            <a:avLst/>
          </a:prstGeom>
        </p:spPr>
        <p:txBody>
          <a:bodyPr/>
          <a:lstStyle>
            <a:lvl1pPr>
              <a:spcBef>
                <a:spcPts val="0"/>
              </a:spcBef>
              <a:defRPr b="1" baseline="30000">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1958" name="Title Text"/>
          <p:cNvSpPr txBox="1">
            <a:spLocks noGrp="1"/>
          </p:cNvSpPr>
          <p:nvPr>
            <p:ph type="title"/>
          </p:nvPr>
        </p:nvSpPr>
        <p:spPr>
          <a:xfrm>
            <a:off x="1792288" y="4800600"/>
            <a:ext cx="5486401" cy="566738"/>
          </a:xfrm>
          <a:prstGeom prst="rect">
            <a:avLst/>
          </a:prstGeom>
        </p:spPr>
        <p:txBody>
          <a:bodyPr anchor="b"/>
          <a:lstStyle>
            <a:lvl1pPr>
              <a:defRPr sz="2000" i="0">
                <a:solidFill>
                  <a:srgbClr val="000000"/>
                </a:solidFill>
              </a:defRPr>
            </a:lvl1pPr>
          </a:lstStyle>
          <a:p>
            <a:pPr>
              <a:defRPr>
                <a:effectLst/>
              </a:defRPr>
            </a:pPr>
            <a:r>
              <a:t>Title Text</a:t>
            </a:r>
          </a:p>
        </p:txBody>
      </p:sp>
      <p:sp>
        <p:nvSpPr>
          <p:cNvPr id="19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9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000000"/>
                </a:solidFill>
              </a:defRPr>
            </a:lvl1pPr>
            <a:lvl2pPr marL="0" indent="457200">
              <a:spcBef>
                <a:spcPts val="300"/>
              </a:spcBef>
              <a:buClrTx/>
              <a:buSzTx/>
              <a:buNone/>
              <a:defRPr sz="1400" b="0">
                <a:solidFill>
                  <a:srgbClr val="000000"/>
                </a:solidFill>
              </a:defRPr>
            </a:lvl2pPr>
            <a:lvl3pPr marL="0" indent="914400">
              <a:spcBef>
                <a:spcPts val="300"/>
              </a:spcBef>
              <a:buClrTx/>
              <a:buSzTx/>
              <a:buNone/>
              <a:defRPr sz="1400" b="0">
                <a:solidFill>
                  <a:srgbClr val="000000"/>
                </a:solidFill>
              </a:defRPr>
            </a:lvl3pPr>
            <a:lvl4pPr marL="0" indent="1371600">
              <a:spcBef>
                <a:spcPts val="300"/>
              </a:spcBef>
              <a:buClrTx/>
              <a:buSzTx/>
              <a:buNone/>
              <a:defRPr sz="1400" b="0">
                <a:solidFill>
                  <a:srgbClr val="000000"/>
                </a:solidFill>
              </a:defRPr>
            </a:lvl4pPr>
            <a:lvl5pPr marL="0" indent="1828800">
              <a:spcBef>
                <a:spcPts val="300"/>
              </a:spcBef>
              <a:buClrTx/>
              <a:buSzTx/>
              <a:buNone/>
              <a:defRPr sz="1400"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61" name="Slide Number"/>
          <p:cNvSpPr txBox="1">
            <a:spLocks noGrp="1"/>
          </p:cNvSpPr>
          <p:nvPr>
            <p:ph type="sldNum" sz="quarter" idx="2"/>
          </p:nvPr>
        </p:nvSpPr>
        <p:spPr>
          <a:xfrm>
            <a:off x="8450814" y="6245225"/>
            <a:ext cx="235986" cy="288824"/>
          </a:xfrm>
          <a:prstGeom prst="rect">
            <a:avLst/>
          </a:prstGeom>
        </p:spPr>
        <p:txBody>
          <a:bodyPr/>
          <a:lstStyle>
            <a:lvl1pPr>
              <a:spcBef>
                <a:spcPts val="0"/>
              </a:spcBef>
              <a:defRPr b="1" baseline="30000">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FFFFFF"/>
        </a:solidFill>
        <a:effectLst/>
      </p:bgPr>
    </p:bg>
    <p:spTree>
      <p:nvGrpSpPr>
        <p:cNvPr id="1" name=""/>
        <p:cNvGrpSpPr/>
        <p:nvPr/>
      </p:nvGrpSpPr>
      <p:grpSpPr>
        <a:xfrm>
          <a:off x="0" y="0"/>
          <a:ext cx="0" cy="0"/>
          <a:chOff x="0" y="0"/>
          <a:chExt cx="0" cy="0"/>
        </a:xfrm>
      </p:grpSpPr>
      <p:sp>
        <p:nvSpPr>
          <p:cNvPr id="1968" name="Body Level One…"/>
          <p:cNvSpPr txBox="1">
            <a:spLocks noGrp="1"/>
          </p:cNvSpPr>
          <p:nvPr>
            <p:ph type="body" idx="1"/>
          </p:nvPr>
        </p:nvSpPr>
        <p:spPr>
          <a:xfrm>
            <a:off x="457200" y="274638"/>
            <a:ext cx="8229600" cy="5851526"/>
          </a:xfrm>
          <a:prstGeom prst="rect">
            <a:avLst/>
          </a:prstGeom>
        </p:spPr>
        <p:txBody>
          <a:bodyPr>
            <a:normAutofit/>
          </a:bodyPr>
          <a:lstStyle>
            <a:lvl1pPr>
              <a:buClrTx/>
              <a:defRPr b="0">
                <a:solidFill>
                  <a:srgbClr val="000000"/>
                </a:solidFill>
              </a:defRPr>
            </a:lvl1pPr>
            <a:lvl2pPr>
              <a:buClrTx/>
              <a:defRPr b="0">
                <a:solidFill>
                  <a:srgbClr val="000000"/>
                </a:solidFill>
              </a:defRPr>
            </a:lvl2pPr>
            <a:lvl3pPr>
              <a:buClrTx/>
              <a:defRPr b="0">
                <a:solidFill>
                  <a:srgbClr val="000000"/>
                </a:solidFill>
              </a:defRPr>
            </a:lvl3pPr>
            <a:lvl4pPr>
              <a:buClrTx/>
              <a:defRPr b="0">
                <a:solidFill>
                  <a:srgbClr val="000000"/>
                </a:solidFill>
              </a:defRPr>
            </a:lvl4pPr>
            <a:lvl5pPr>
              <a:buClrTx/>
              <a:defRPr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69" name="Slide Number"/>
          <p:cNvSpPr txBox="1">
            <a:spLocks noGrp="1"/>
          </p:cNvSpPr>
          <p:nvPr>
            <p:ph type="sldNum" sz="quarter" idx="2"/>
          </p:nvPr>
        </p:nvSpPr>
        <p:spPr>
          <a:xfrm>
            <a:off x="8450814" y="6245225"/>
            <a:ext cx="235986" cy="288824"/>
          </a:xfrm>
          <a:prstGeom prst="rect">
            <a:avLst/>
          </a:prstGeom>
        </p:spPr>
        <p:txBody>
          <a:bodyPr/>
          <a:lstStyle>
            <a:lvl1pPr>
              <a:spcBef>
                <a:spcPts val="0"/>
              </a:spcBef>
              <a:defRPr b="1" baseline="30000">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5F5F5F"/>
        </a:solidFill>
        <a:effectLst/>
      </p:bgPr>
    </p:bg>
    <p:spTree>
      <p:nvGrpSpPr>
        <p:cNvPr id="1" name=""/>
        <p:cNvGrpSpPr/>
        <p:nvPr/>
      </p:nvGrpSpPr>
      <p:grpSpPr>
        <a:xfrm>
          <a:off x="0" y="0"/>
          <a:ext cx="0" cy="0"/>
          <a:chOff x="0" y="0"/>
          <a:chExt cx="0" cy="0"/>
        </a:xfrm>
      </p:grpSpPr>
      <p:grpSp>
        <p:nvGrpSpPr>
          <p:cNvPr id="1979" name="Group 2"/>
          <p:cNvGrpSpPr/>
          <p:nvPr/>
        </p:nvGrpSpPr>
        <p:grpSpPr>
          <a:xfrm>
            <a:off x="0" y="0"/>
            <a:ext cx="9144000" cy="6858000"/>
            <a:chOff x="0" y="0"/>
            <a:chExt cx="9144000" cy="6858000"/>
          </a:xfrm>
        </p:grpSpPr>
        <p:sp>
          <p:nvSpPr>
            <p:cNvPr id="1976"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977"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978"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1980" name="Title Text"/>
          <p:cNvSpPr txBox="1">
            <a:spLocks noGrp="1"/>
          </p:cNvSpPr>
          <p:nvPr>
            <p:ph type="title"/>
          </p:nvPr>
        </p:nvSpPr>
        <p:spPr>
          <a:xfrm>
            <a:off x="685800" y="533400"/>
            <a:ext cx="7772400" cy="1143000"/>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1981"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996" name="Title Text"/>
          <p:cNvSpPr txBox="1">
            <a:spLocks noGrp="1"/>
          </p:cNvSpPr>
          <p:nvPr>
            <p:ph type="title"/>
          </p:nvPr>
        </p:nvSpPr>
        <p:spPr>
          <a:xfrm>
            <a:off x="685800" y="2130425"/>
            <a:ext cx="7772400" cy="1470025"/>
          </a:xfrm>
          <a:prstGeom prst="rect">
            <a:avLst/>
          </a:prstGeom>
        </p:spPr>
        <p:txBody>
          <a:bodyPr/>
          <a:lstStyle>
            <a:lvl1pPr algn="ctr">
              <a:defRPr i="0"/>
            </a:lvl1pPr>
          </a:lstStyle>
          <a:p>
            <a:r>
              <a:t>Title Text</a:t>
            </a:r>
          </a:p>
        </p:txBody>
      </p:sp>
      <p:sp>
        <p:nvSpPr>
          <p:cNvPr id="199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600"/>
              </a:spcBef>
              <a:buClrTx/>
              <a:buSzTx/>
              <a:buNone/>
              <a:defRPr sz="2800">
                <a:solidFill>
                  <a:srgbClr val="FFFFFF"/>
                </a:solidFill>
              </a:defRPr>
            </a:lvl1pPr>
            <a:lvl2pPr marL="0" indent="457200" algn="ctr">
              <a:spcBef>
                <a:spcPts val="600"/>
              </a:spcBef>
              <a:buClrTx/>
              <a:buSzTx/>
              <a:buNone/>
              <a:defRPr sz="2800">
                <a:solidFill>
                  <a:srgbClr val="FFFFFF"/>
                </a:solidFill>
              </a:defRPr>
            </a:lvl2pPr>
            <a:lvl3pPr marL="0" indent="914400" algn="ctr">
              <a:spcBef>
                <a:spcPts val="600"/>
              </a:spcBef>
              <a:buClrTx/>
              <a:buSzTx/>
              <a:buNone/>
              <a:defRPr sz="2800">
                <a:solidFill>
                  <a:srgbClr val="FFFFFF"/>
                </a:solidFill>
              </a:defRPr>
            </a:lvl3pPr>
            <a:lvl4pPr marL="0" indent="1371600" algn="ctr">
              <a:spcBef>
                <a:spcPts val="600"/>
              </a:spcBef>
              <a:buClrTx/>
              <a:buSzTx/>
              <a:buNone/>
              <a:defRPr sz="2800">
                <a:solidFill>
                  <a:srgbClr val="FFFFFF"/>
                </a:solidFill>
              </a:defRPr>
            </a:lvl4pPr>
            <a:lvl5pPr marL="0" indent="1828800" algn="ctr">
              <a:spcBef>
                <a:spcPts val="600"/>
              </a:spcBef>
              <a:buClrTx/>
              <a:buSzTx/>
              <a:buNone/>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98"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005" name="Title Text"/>
          <p:cNvSpPr txBox="1">
            <a:spLocks noGrp="1"/>
          </p:cNvSpPr>
          <p:nvPr>
            <p:ph type="title"/>
          </p:nvPr>
        </p:nvSpPr>
        <p:spPr>
          <a:xfrm>
            <a:off x="685800" y="609600"/>
            <a:ext cx="7772400" cy="1143000"/>
          </a:xfrm>
          <a:prstGeom prst="rect">
            <a:avLst/>
          </a:prstGeom>
        </p:spPr>
        <p:txBody>
          <a:bodyPr/>
          <a:lstStyle>
            <a:lvl1pPr algn="ctr">
              <a:defRPr i="0"/>
            </a:lvl1pPr>
          </a:lstStyle>
          <a:p>
            <a:r>
              <a:t>Title Text</a:t>
            </a:r>
          </a:p>
        </p:txBody>
      </p:sp>
      <p:sp>
        <p:nvSpPr>
          <p:cNvPr id="2006" name="Body Level One…"/>
          <p:cNvSpPr txBox="1">
            <a:spLocks noGrp="1"/>
          </p:cNvSpPr>
          <p:nvPr>
            <p:ph type="body" idx="1"/>
          </p:nvPr>
        </p:nvSpPr>
        <p:spPr>
          <a:xfrm>
            <a:off x="685800" y="1981200"/>
            <a:ext cx="7772400" cy="4114800"/>
          </a:xfrm>
          <a:prstGeom prst="rect">
            <a:avLst/>
          </a:prstGeom>
        </p:spPr>
        <p:txBody>
          <a:bodyPr>
            <a:normAutofit/>
          </a:bodyPr>
          <a:lstStyle>
            <a:lvl1pPr>
              <a:spcBef>
                <a:spcPts val="600"/>
              </a:spcBef>
              <a:buClrTx/>
              <a:defRPr sz="2800">
                <a:solidFill>
                  <a:srgbClr val="FFFFFF"/>
                </a:solidFill>
              </a:defRPr>
            </a:lvl1pPr>
            <a:lvl2pPr marL="790575" indent="-333375">
              <a:spcBef>
                <a:spcPts val="600"/>
              </a:spcBef>
              <a:buClrTx/>
              <a:defRPr sz="2800">
                <a:solidFill>
                  <a:srgbClr val="FFFFFF"/>
                </a:solidFill>
              </a:defRPr>
            </a:lvl2pPr>
            <a:lvl3pPr marL="1234439" indent="-320039">
              <a:spcBef>
                <a:spcPts val="600"/>
              </a:spcBef>
              <a:buClrTx/>
              <a:defRPr sz="2800">
                <a:solidFill>
                  <a:srgbClr val="FFFFFF"/>
                </a:solidFill>
              </a:defRPr>
            </a:lvl3pPr>
            <a:lvl4pPr marL="1727200" indent="-355600">
              <a:spcBef>
                <a:spcPts val="600"/>
              </a:spcBef>
              <a:buClrTx/>
              <a:defRPr sz="2800">
                <a:solidFill>
                  <a:srgbClr val="FFFFFF"/>
                </a:solidFill>
              </a:defRPr>
            </a:lvl4pPr>
            <a:lvl5pPr marL="2184400" indent="-355600">
              <a:spcBef>
                <a:spcPts val="600"/>
              </a:spcBef>
              <a:buClrTx/>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07"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014" name="Title Text"/>
          <p:cNvSpPr txBox="1">
            <a:spLocks noGrp="1"/>
          </p:cNvSpPr>
          <p:nvPr>
            <p:ph type="title"/>
          </p:nvPr>
        </p:nvSpPr>
        <p:spPr>
          <a:xfrm>
            <a:off x="722312" y="4406900"/>
            <a:ext cx="7772401" cy="1362075"/>
          </a:xfrm>
          <a:prstGeom prst="rect">
            <a:avLst/>
          </a:prstGeom>
        </p:spPr>
        <p:txBody>
          <a:bodyPr anchor="t"/>
          <a:lstStyle>
            <a:lvl1pPr>
              <a:defRPr i="0" cap="all"/>
            </a:lvl1pPr>
          </a:lstStyle>
          <a:p>
            <a:r>
              <a:t>Title Text</a:t>
            </a:r>
          </a:p>
        </p:txBody>
      </p:sp>
      <p:sp>
        <p:nvSpPr>
          <p:cNvPr id="201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a:solidFill>
                  <a:srgbClr val="FFFFFF"/>
                </a:solidFill>
              </a:defRPr>
            </a:lvl1pPr>
            <a:lvl2pPr marL="0" indent="457200">
              <a:spcBef>
                <a:spcPts val="400"/>
              </a:spcBef>
              <a:buClrTx/>
              <a:buSzTx/>
              <a:buNone/>
              <a:defRPr sz="2000">
                <a:solidFill>
                  <a:srgbClr val="FFFFFF"/>
                </a:solidFill>
              </a:defRPr>
            </a:lvl2pPr>
            <a:lvl3pPr marL="0" indent="914400">
              <a:spcBef>
                <a:spcPts val="400"/>
              </a:spcBef>
              <a:buClrTx/>
              <a:buSzTx/>
              <a:buNone/>
              <a:defRPr sz="2000">
                <a:solidFill>
                  <a:srgbClr val="FFFFFF"/>
                </a:solidFill>
              </a:defRPr>
            </a:lvl3pPr>
            <a:lvl4pPr marL="0" indent="1371600">
              <a:spcBef>
                <a:spcPts val="400"/>
              </a:spcBef>
              <a:buClrTx/>
              <a:buSzTx/>
              <a:buNone/>
              <a:defRPr sz="2000">
                <a:solidFill>
                  <a:srgbClr val="FFFFFF"/>
                </a:solidFill>
              </a:defRPr>
            </a:lvl4pPr>
            <a:lvl5pPr marL="0" indent="1828800">
              <a:spcBef>
                <a:spcPts val="400"/>
              </a:spcBef>
              <a:buClrTx/>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16"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023" name="Title Text"/>
          <p:cNvSpPr txBox="1">
            <a:spLocks noGrp="1"/>
          </p:cNvSpPr>
          <p:nvPr>
            <p:ph type="title"/>
          </p:nvPr>
        </p:nvSpPr>
        <p:spPr>
          <a:xfrm>
            <a:off x="685800" y="609600"/>
            <a:ext cx="7772400" cy="1143000"/>
          </a:xfrm>
          <a:prstGeom prst="rect">
            <a:avLst/>
          </a:prstGeom>
        </p:spPr>
        <p:txBody>
          <a:bodyPr/>
          <a:lstStyle>
            <a:lvl1pPr algn="ctr">
              <a:defRPr i="0"/>
            </a:lvl1pPr>
          </a:lstStyle>
          <a:p>
            <a:r>
              <a:t>Title Text</a:t>
            </a:r>
          </a:p>
        </p:txBody>
      </p:sp>
      <p:sp>
        <p:nvSpPr>
          <p:cNvPr id="202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Tx/>
              <a:defRPr sz="2800">
                <a:solidFill>
                  <a:srgbClr val="FFFFFF"/>
                </a:solidFill>
              </a:defRPr>
            </a:lvl1pPr>
            <a:lvl2pPr marL="790575" indent="-333375">
              <a:spcBef>
                <a:spcPts val="600"/>
              </a:spcBef>
              <a:buClrTx/>
              <a:defRPr sz="2800">
                <a:solidFill>
                  <a:srgbClr val="FFFFFF"/>
                </a:solidFill>
              </a:defRPr>
            </a:lvl2pPr>
            <a:lvl3pPr marL="1234439" indent="-320039">
              <a:spcBef>
                <a:spcPts val="600"/>
              </a:spcBef>
              <a:buClrTx/>
              <a:defRPr sz="2800">
                <a:solidFill>
                  <a:srgbClr val="FFFFFF"/>
                </a:solidFill>
              </a:defRPr>
            </a:lvl3pPr>
            <a:lvl4pPr marL="1727200" indent="-355600">
              <a:spcBef>
                <a:spcPts val="600"/>
              </a:spcBef>
              <a:buClrTx/>
              <a:defRPr sz="2800">
                <a:solidFill>
                  <a:srgbClr val="FFFFFF"/>
                </a:solidFill>
              </a:defRPr>
            </a:lvl4pPr>
            <a:lvl5pPr marL="2184400" indent="-355600">
              <a:spcBef>
                <a:spcPts val="600"/>
              </a:spcBef>
              <a:buClrTx/>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25"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032" name="Title Text"/>
          <p:cNvSpPr txBox="1">
            <a:spLocks noGrp="1"/>
          </p:cNvSpPr>
          <p:nvPr>
            <p:ph type="title"/>
          </p:nvPr>
        </p:nvSpPr>
        <p:spPr>
          <a:xfrm>
            <a:off x="457200" y="274638"/>
            <a:ext cx="8229600" cy="1143001"/>
          </a:xfrm>
          <a:prstGeom prst="rect">
            <a:avLst/>
          </a:prstGeom>
        </p:spPr>
        <p:txBody>
          <a:bodyPr/>
          <a:lstStyle>
            <a:lvl1pPr algn="ctr">
              <a:defRPr i="0"/>
            </a:lvl1pPr>
          </a:lstStyle>
          <a:p>
            <a:r>
              <a:t>Title Text</a:t>
            </a:r>
          </a:p>
        </p:txBody>
      </p:sp>
      <p:sp>
        <p:nvSpPr>
          <p:cNvPr id="203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FFFFFF"/>
                </a:solidFill>
              </a:defRPr>
            </a:lvl1pPr>
            <a:lvl2pPr marL="0" indent="457200">
              <a:spcBef>
                <a:spcPts val="500"/>
              </a:spcBef>
              <a:buClrTx/>
              <a:buSzTx/>
              <a:buNone/>
              <a:defRPr sz="2400">
                <a:solidFill>
                  <a:srgbClr val="FFFFFF"/>
                </a:solidFill>
              </a:defRPr>
            </a:lvl2pPr>
            <a:lvl3pPr marL="0" indent="914400">
              <a:spcBef>
                <a:spcPts val="500"/>
              </a:spcBef>
              <a:buClrTx/>
              <a:buSzTx/>
              <a:buNone/>
              <a:defRPr sz="2400">
                <a:solidFill>
                  <a:srgbClr val="FFFFFF"/>
                </a:solidFill>
              </a:defRPr>
            </a:lvl3pPr>
            <a:lvl4pPr marL="0" indent="1371600">
              <a:spcBef>
                <a:spcPts val="500"/>
              </a:spcBef>
              <a:buClrTx/>
              <a:buSzTx/>
              <a:buNone/>
              <a:defRPr sz="2400">
                <a:solidFill>
                  <a:srgbClr val="FFFFFF"/>
                </a:solidFill>
              </a:defRPr>
            </a:lvl4pPr>
            <a:lvl5pPr marL="0" indent="1828800">
              <a:spcBef>
                <a:spcPts val="500"/>
              </a:spcBef>
              <a:buClrTx/>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3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FFFFFF"/>
                </a:solidFill>
              </a:defRPr>
            </a:pPr>
            <a:endParaRPr/>
          </a:p>
        </p:txBody>
      </p:sp>
      <p:sp>
        <p:nvSpPr>
          <p:cNvPr id="2035"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685800" y="609600"/>
            <a:ext cx="7772400" cy="1143000"/>
          </a:xfrm>
          <a:prstGeom prst="rect">
            <a:avLst/>
          </a:prstGeom>
        </p:spPr>
        <p:txBody>
          <a:bodyPr/>
          <a:lstStyle>
            <a:lvl1pPr algn="ctr">
              <a:defRPr i="0"/>
            </a:lvl1pPr>
          </a:lstStyle>
          <a:p>
            <a:r>
              <a:t>Title Text</a:t>
            </a:r>
          </a:p>
        </p:txBody>
      </p:sp>
      <p:sp>
        <p:nvSpPr>
          <p:cNvPr id="2043"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5F5F5F"/>
        </a:solidFill>
        <a:effectLst/>
      </p:bgPr>
    </p:bg>
    <p:spTree>
      <p:nvGrpSpPr>
        <p:cNvPr id="1" name=""/>
        <p:cNvGrpSpPr/>
        <p:nvPr/>
      </p:nvGrpSpPr>
      <p:grpSpPr>
        <a:xfrm>
          <a:off x="0" y="0"/>
          <a:ext cx="0" cy="0"/>
          <a:chOff x="0" y="0"/>
          <a:chExt cx="0" cy="0"/>
        </a:xfrm>
      </p:grpSpPr>
      <p:grpSp>
        <p:nvGrpSpPr>
          <p:cNvPr id="209" name="Group 2"/>
          <p:cNvGrpSpPr/>
          <p:nvPr/>
        </p:nvGrpSpPr>
        <p:grpSpPr>
          <a:xfrm>
            <a:off x="0" y="0"/>
            <a:ext cx="9144000" cy="6858000"/>
            <a:chOff x="0" y="0"/>
            <a:chExt cx="9144000" cy="6858000"/>
          </a:xfrm>
        </p:grpSpPr>
        <p:sp>
          <p:nvSpPr>
            <p:cNvPr id="206"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207"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208"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210" name="Title Text"/>
          <p:cNvSpPr txBox="1">
            <a:spLocks noGrp="1"/>
          </p:cNvSpPr>
          <p:nvPr>
            <p:ph type="title"/>
          </p:nvPr>
        </p:nvSpPr>
        <p:spPr>
          <a:xfrm>
            <a:off x="685800" y="533400"/>
            <a:ext cx="7772400" cy="1143000"/>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211"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057" name="Title Text"/>
          <p:cNvSpPr txBox="1">
            <a:spLocks noGrp="1"/>
          </p:cNvSpPr>
          <p:nvPr>
            <p:ph type="title"/>
          </p:nvPr>
        </p:nvSpPr>
        <p:spPr>
          <a:xfrm>
            <a:off x="457200" y="273050"/>
            <a:ext cx="3008314" cy="1162050"/>
          </a:xfrm>
          <a:prstGeom prst="rect">
            <a:avLst/>
          </a:prstGeom>
        </p:spPr>
        <p:txBody>
          <a:bodyPr anchor="b"/>
          <a:lstStyle>
            <a:lvl1pPr>
              <a:defRPr sz="2000" i="0"/>
            </a:lvl1pPr>
          </a:lstStyle>
          <a:p>
            <a:r>
              <a:t>Title Text</a:t>
            </a:r>
          </a:p>
        </p:txBody>
      </p:sp>
      <p:sp>
        <p:nvSpPr>
          <p:cNvPr id="2058" name="Body Level One…"/>
          <p:cNvSpPr txBox="1">
            <a:spLocks noGrp="1"/>
          </p:cNvSpPr>
          <p:nvPr>
            <p:ph type="body" idx="1"/>
          </p:nvPr>
        </p:nvSpPr>
        <p:spPr>
          <a:xfrm>
            <a:off x="3575050" y="273050"/>
            <a:ext cx="5111750" cy="5853113"/>
          </a:xfrm>
          <a:prstGeom prst="rect">
            <a:avLst/>
          </a:prstGeom>
        </p:spPr>
        <p:txBody>
          <a:bodyPr>
            <a:normAutofit/>
          </a:bodyPr>
          <a:lstStyle>
            <a:lvl1pPr>
              <a:buClrTx/>
              <a:defRPr>
                <a:solidFill>
                  <a:srgbClr val="FFFFFF"/>
                </a:solidFill>
              </a:defRPr>
            </a:lvl1pPr>
            <a:lvl2pPr>
              <a:buClrTx/>
              <a:defRPr>
                <a:solidFill>
                  <a:srgbClr val="FFFFFF"/>
                </a:solidFill>
              </a:defRPr>
            </a:lvl2pPr>
            <a:lvl3pPr>
              <a:buClrTx/>
              <a:defRPr>
                <a:solidFill>
                  <a:srgbClr val="FFFFFF"/>
                </a:solidFill>
              </a:defRPr>
            </a:lvl3pPr>
            <a:lvl4pPr>
              <a:buClrTx/>
              <a:defRPr>
                <a:solidFill>
                  <a:srgbClr val="FFFFFF"/>
                </a:solidFill>
              </a:defRPr>
            </a:lvl4pPr>
            <a:lvl5pPr>
              <a:buClr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5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a:solidFill>
                  <a:srgbClr val="FFFFFF"/>
                </a:solidFill>
              </a:defRPr>
            </a:pPr>
            <a:endParaRPr/>
          </a:p>
        </p:txBody>
      </p:sp>
      <p:sp>
        <p:nvSpPr>
          <p:cNvPr id="2060"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1792288" y="4800600"/>
            <a:ext cx="5486401" cy="566738"/>
          </a:xfrm>
          <a:prstGeom prst="rect">
            <a:avLst/>
          </a:prstGeom>
        </p:spPr>
        <p:txBody>
          <a:bodyPr anchor="b"/>
          <a:lstStyle>
            <a:lvl1pPr>
              <a:defRPr sz="2000" i="0"/>
            </a:lvl1pPr>
          </a:lstStyle>
          <a:p>
            <a:r>
              <a:t>Title Text</a:t>
            </a:r>
          </a:p>
        </p:txBody>
      </p:sp>
      <p:sp>
        <p:nvSpPr>
          <p:cNvPr id="206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6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a:solidFill>
                  <a:srgbClr val="FFFFFF"/>
                </a:solidFill>
              </a:defRPr>
            </a:lvl1pPr>
            <a:lvl2pPr marL="0" indent="457200">
              <a:spcBef>
                <a:spcPts val="300"/>
              </a:spcBef>
              <a:buClrTx/>
              <a:buSzTx/>
              <a:buNone/>
              <a:defRPr sz="1400">
                <a:solidFill>
                  <a:srgbClr val="FFFFFF"/>
                </a:solidFill>
              </a:defRPr>
            </a:lvl2pPr>
            <a:lvl3pPr marL="0" indent="914400">
              <a:spcBef>
                <a:spcPts val="300"/>
              </a:spcBef>
              <a:buClrTx/>
              <a:buSzTx/>
              <a:buNone/>
              <a:defRPr sz="1400">
                <a:solidFill>
                  <a:srgbClr val="FFFFFF"/>
                </a:solidFill>
              </a:defRPr>
            </a:lvl3pPr>
            <a:lvl4pPr marL="0" indent="1371600">
              <a:spcBef>
                <a:spcPts val="300"/>
              </a:spcBef>
              <a:buClrTx/>
              <a:buSzTx/>
              <a:buNone/>
              <a:defRPr sz="1400">
                <a:solidFill>
                  <a:srgbClr val="FFFFFF"/>
                </a:solidFill>
              </a:defRPr>
            </a:lvl4pPr>
            <a:lvl5pPr marL="0" indent="1828800">
              <a:spcBef>
                <a:spcPts val="300"/>
              </a:spcBef>
              <a:buClrTx/>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70" name="Slide Number"/>
          <p:cNvSpPr txBox="1">
            <a:spLocks noGrp="1"/>
          </p:cNvSpPr>
          <p:nvPr>
            <p:ph type="sldNum" sz="quarter" idx="2"/>
          </p:nvPr>
        </p:nvSpPr>
        <p:spPr>
          <a:xfrm>
            <a:off x="8191886" y="6248400"/>
            <a:ext cx="266315" cy="294640"/>
          </a:xfrm>
          <a:prstGeom prst="rect">
            <a:avLst/>
          </a:prstGeom>
        </p:spPr>
        <p:txBody>
          <a:bodyPr/>
          <a:lstStyle>
            <a:lvl1pPr>
              <a:spcBef>
                <a:spcPts val="0"/>
              </a:spcBef>
              <a:defRPr b="1">
                <a:solidFill>
                  <a:srgbClr val="000000"/>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2077" name="Title Text"/>
          <p:cNvSpPr txBox="1">
            <a:spLocks noGrp="1"/>
          </p:cNvSpPr>
          <p:nvPr>
            <p:ph type="title"/>
          </p:nvPr>
        </p:nvSpPr>
        <p:spPr>
          <a:xfrm>
            <a:off x="685800" y="2130425"/>
            <a:ext cx="7772400" cy="1470025"/>
          </a:xfrm>
          <a:prstGeom prst="rect">
            <a:avLst/>
          </a:prstGeom>
        </p:spPr>
        <p:txBody>
          <a:bodyPr/>
          <a:lstStyle>
            <a:lvl1pPr algn="ctr">
              <a:defRPr sz="4400" b="0" i="0"/>
            </a:lvl1pPr>
          </a:lstStyle>
          <a:p>
            <a:pPr>
              <a:defRPr>
                <a:effectLst/>
              </a:defRPr>
            </a:pPr>
            <a:r>
              <a:t>Title Text</a:t>
            </a:r>
          </a:p>
        </p:txBody>
      </p:sp>
      <p:sp>
        <p:nvSpPr>
          <p:cNvPr id="20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0">
                <a:solidFill>
                  <a:srgbClr val="FFFFFF"/>
                </a:solidFill>
              </a:defRPr>
            </a:lvl1pPr>
            <a:lvl2pPr marL="0" indent="457200" algn="ctr">
              <a:buClrTx/>
              <a:buSzTx/>
              <a:buNone/>
              <a:defRPr b="0">
                <a:solidFill>
                  <a:srgbClr val="FFFFFF"/>
                </a:solidFill>
              </a:defRPr>
            </a:lvl2pPr>
            <a:lvl3pPr marL="0" indent="914400" algn="ctr">
              <a:buClrTx/>
              <a:buSzTx/>
              <a:buNone/>
              <a:defRPr b="0">
                <a:solidFill>
                  <a:srgbClr val="FFFFFF"/>
                </a:solidFill>
              </a:defRPr>
            </a:lvl3pPr>
            <a:lvl4pPr marL="0" indent="1371600" algn="ctr">
              <a:buClrTx/>
              <a:buSzTx/>
              <a:buNone/>
              <a:defRPr b="0">
                <a:solidFill>
                  <a:srgbClr val="FFFFFF"/>
                </a:solidFill>
              </a:defRPr>
            </a:lvl4pPr>
            <a:lvl5pPr marL="0" indent="1828800" algn="ctr">
              <a:buClrTx/>
              <a:buSzTx/>
              <a:buNone/>
              <a:defRPr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79"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095" name="Title Text"/>
          <p:cNvSpPr txBox="1">
            <a:spLocks noGrp="1"/>
          </p:cNvSpPr>
          <p:nvPr>
            <p:ph type="title"/>
          </p:nvPr>
        </p:nvSpPr>
        <p:spPr>
          <a:xfrm>
            <a:off x="722312" y="4406900"/>
            <a:ext cx="7772401" cy="1362075"/>
          </a:xfrm>
          <a:prstGeom prst="rect">
            <a:avLst/>
          </a:prstGeom>
        </p:spPr>
        <p:txBody>
          <a:bodyPr anchor="t"/>
          <a:lstStyle>
            <a:lvl1pPr>
              <a:defRPr i="0" cap="all"/>
            </a:lvl1pPr>
          </a:lstStyle>
          <a:p>
            <a:pPr>
              <a:defRPr>
                <a:effectLst/>
              </a:defRPr>
            </a:pPr>
            <a:r>
              <a:t>Title Text</a:t>
            </a:r>
          </a:p>
        </p:txBody>
      </p:sp>
      <p:sp>
        <p:nvSpPr>
          <p:cNvPr id="20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FFFFFF"/>
                </a:solidFill>
              </a:defRPr>
            </a:lvl1pPr>
            <a:lvl2pPr marL="0" indent="457200">
              <a:spcBef>
                <a:spcPts val="400"/>
              </a:spcBef>
              <a:buClrTx/>
              <a:buSzTx/>
              <a:buNone/>
              <a:defRPr sz="2000" b="0">
                <a:solidFill>
                  <a:srgbClr val="FFFFFF"/>
                </a:solidFill>
              </a:defRPr>
            </a:lvl2pPr>
            <a:lvl3pPr marL="0" indent="914400">
              <a:spcBef>
                <a:spcPts val="400"/>
              </a:spcBef>
              <a:buClrTx/>
              <a:buSzTx/>
              <a:buNone/>
              <a:defRPr sz="2000" b="0">
                <a:solidFill>
                  <a:srgbClr val="FFFFFF"/>
                </a:solidFill>
              </a:defRPr>
            </a:lvl3pPr>
            <a:lvl4pPr marL="0" indent="1371600">
              <a:spcBef>
                <a:spcPts val="400"/>
              </a:spcBef>
              <a:buClrTx/>
              <a:buSzTx/>
              <a:buNone/>
              <a:defRPr sz="2000" b="0">
                <a:solidFill>
                  <a:srgbClr val="FFFFFF"/>
                </a:solidFill>
              </a:defRPr>
            </a:lvl4pPr>
            <a:lvl5pPr marL="0" indent="1828800">
              <a:spcBef>
                <a:spcPts val="400"/>
              </a:spcBef>
              <a:buClrTx/>
              <a:buSzTx/>
              <a:buNone/>
              <a:defRPr sz="2000"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97"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104" name="Title Text"/>
          <p:cNvSpPr txBox="1">
            <a:spLocks noGrp="1"/>
          </p:cNvSpPr>
          <p:nvPr>
            <p:ph type="title"/>
          </p:nvPr>
        </p:nvSpPr>
        <p:spPr>
          <a:xfrm>
            <a:off x="37727" y="44623"/>
            <a:ext cx="9070777" cy="1143001"/>
          </a:xfrm>
          <a:prstGeom prst="rect">
            <a:avLst/>
          </a:prstGeom>
        </p:spPr>
        <p:txBody>
          <a:bodyPr/>
          <a:lstStyle>
            <a:lvl1pPr algn="ctr">
              <a:defRPr sz="4400" b="0" i="0"/>
            </a:lvl1pPr>
          </a:lstStyle>
          <a:p>
            <a:pPr>
              <a:defRPr>
                <a:effectLst/>
              </a:defRPr>
            </a:pPr>
            <a:r>
              <a:t>Title Text</a:t>
            </a:r>
          </a:p>
        </p:txBody>
      </p:sp>
      <p:sp>
        <p:nvSpPr>
          <p:cNvPr id="210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Tx/>
              <a:defRPr sz="2800" b="0">
                <a:solidFill>
                  <a:srgbClr val="FFFFFF"/>
                </a:solidFill>
              </a:defRPr>
            </a:lvl1pPr>
            <a:lvl2pPr marL="790575" indent="-333375">
              <a:spcBef>
                <a:spcPts val="600"/>
              </a:spcBef>
              <a:buClrTx/>
              <a:defRPr sz="2800" b="0">
                <a:solidFill>
                  <a:srgbClr val="FFFFFF"/>
                </a:solidFill>
              </a:defRPr>
            </a:lvl2pPr>
            <a:lvl3pPr marL="1234439" indent="-320039">
              <a:spcBef>
                <a:spcPts val="600"/>
              </a:spcBef>
              <a:buClrTx/>
              <a:defRPr sz="2800" b="0">
                <a:solidFill>
                  <a:srgbClr val="FFFFFF"/>
                </a:solidFill>
              </a:defRPr>
            </a:lvl3pPr>
            <a:lvl4pPr marL="1727200" indent="-355600">
              <a:spcBef>
                <a:spcPts val="600"/>
              </a:spcBef>
              <a:buClrTx/>
              <a:defRPr sz="2800" b="0">
                <a:solidFill>
                  <a:srgbClr val="FFFFFF"/>
                </a:solidFill>
              </a:defRPr>
            </a:lvl4pPr>
            <a:lvl5pPr marL="2184400" indent="-355600">
              <a:spcBef>
                <a:spcPts val="600"/>
              </a:spcBef>
              <a:buClrTx/>
              <a:defRPr sz="2800"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06"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113" name="Title Text"/>
          <p:cNvSpPr txBox="1">
            <a:spLocks noGrp="1"/>
          </p:cNvSpPr>
          <p:nvPr>
            <p:ph type="title"/>
          </p:nvPr>
        </p:nvSpPr>
        <p:spPr>
          <a:xfrm>
            <a:off x="457200" y="274638"/>
            <a:ext cx="8229600" cy="1143001"/>
          </a:xfrm>
          <a:prstGeom prst="rect">
            <a:avLst/>
          </a:prstGeom>
        </p:spPr>
        <p:txBody>
          <a:bodyPr/>
          <a:lstStyle>
            <a:lvl1pPr algn="ctr">
              <a:defRPr sz="4400" b="0" i="0"/>
            </a:lvl1pPr>
          </a:lstStyle>
          <a:p>
            <a:pPr>
              <a:defRPr>
                <a:effectLst/>
              </a:defRPr>
            </a:pPr>
            <a:r>
              <a:t>Title Text</a:t>
            </a:r>
          </a:p>
        </p:txBody>
      </p:sp>
      <p:sp>
        <p:nvSpPr>
          <p:cNvPr id="21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FFFFFF"/>
                </a:solidFill>
              </a:defRPr>
            </a:lvl1pPr>
            <a:lvl2pPr marL="0" indent="457200">
              <a:spcBef>
                <a:spcPts val="500"/>
              </a:spcBef>
              <a:buClrTx/>
              <a:buSzTx/>
              <a:buNone/>
              <a:defRPr sz="2400">
                <a:solidFill>
                  <a:srgbClr val="FFFFFF"/>
                </a:solidFill>
              </a:defRPr>
            </a:lvl2pPr>
            <a:lvl3pPr marL="0" indent="914400">
              <a:spcBef>
                <a:spcPts val="500"/>
              </a:spcBef>
              <a:buClrTx/>
              <a:buSzTx/>
              <a:buNone/>
              <a:defRPr sz="2400">
                <a:solidFill>
                  <a:srgbClr val="FFFFFF"/>
                </a:solidFill>
              </a:defRPr>
            </a:lvl3pPr>
            <a:lvl4pPr marL="0" indent="1371600">
              <a:spcBef>
                <a:spcPts val="500"/>
              </a:spcBef>
              <a:buClrTx/>
              <a:buSzTx/>
              <a:buNone/>
              <a:defRPr sz="2400">
                <a:solidFill>
                  <a:srgbClr val="FFFFFF"/>
                </a:solidFill>
              </a:defRPr>
            </a:lvl4pPr>
            <a:lvl5pPr marL="0" indent="1828800">
              <a:spcBef>
                <a:spcPts val="500"/>
              </a:spcBef>
              <a:buClrTx/>
              <a:buSzTx/>
              <a:buNone/>
              <a:defRPr sz="240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FFFFFF"/>
                </a:solidFill>
                <a:effectLst/>
              </a:defRPr>
            </a:pPr>
            <a:endParaRPr/>
          </a:p>
        </p:txBody>
      </p:sp>
      <p:sp>
        <p:nvSpPr>
          <p:cNvPr id="2116"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123" name="Title Text"/>
          <p:cNvSpPr txBox="1">
            <a:spLocks noGrp="1"/>
          </p:cNvSpPr>
          <p:nvPr>
            <p:ph type="title"/>
          </p:nvPr>
        </p:nvSpPr>
        <p:spPr>
          <a:xfrm>
            <a:off x="37727" y="44623"/>
            <a:ext cx="9070777" cy="1143001"/>
          </a:xfrm>
          <a:prstGeom prst="rect">
            <a:avLst/>
          </a:prstGeom>
        </p:spPr>
        <p:txBody>
          <a:bodyPr/>
          <a:lstStyle>
            <a:lvl1pPr algn="ctr">
              <a:defRPr sz="4400" b="0" i="0"/>
            </a:lvl1pPr>
          </a:lstStyle>
          <a:p>
            <a:pPr>
              <a:defRPr>
                <a:effectLst/>
              </a:defRPr>
            </a:pPr>
            <a:r>
              <a:t>Title Text</a:t>
            </a:r>
          </a:p>
        </p:txBody>
      </p:sp>
      <p:sp>
        <p:nvSpPr>
          <p:cNvPr id="2124"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13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138" name="Title Text"/>
          <p:cNvSpPr txBox="1">
            <a:spLocks noGrp="1"/>
          </p:cNvSpPr>
          <p:nvPr>
            <p:ph type="title"/>
          </p:nvPr>
        </p:nvSpPr>
        <p:spPr>
          <a:xfrm>
            <a:off x="457200" y="273050"/>
            <a:ext cx="3008314" cy="1162050"/>
          </a:xfrm>
          <a:prstGeom prst="rect">
            <a:avLst/>
          </a:prstGeom>
        </p:spPr>
        <p:txBody>
          <a:bodyPr anchor="b"/>
          <a:lstStyle>
            <a:lvl1pPr>
              <a:defRPr sz="2000" i="0"/>
            </a:lvl1pPr>
          </a:lstStyle>
          <a:p>
            <a:pPr>
              <a:defRPr>
                <a:effectLst/>
              </a:defRPr>
            </a:pPr>
            <a:r>
              <a:t>Title Text</a:t>
            </a:r>
          </a:p>
        </p:txBody>
      </p:sp>
      <p:sp>
        <p:nvSpPr>
          <p:cNvPr id="2139" name="Body Level One…"/>
          <p:cNvSpPr txBox="1">
            <a:spLocks noGrp="1"/>
          </p:cNvSpPr>
          <p:nvPr>
            <p:ph type="body" idx="1"/>
          </p:nvPr>
        </p:nvSpPr>
        <p:spPr>
          <a:xfrm>
            <a:off x="3575050" y="273050"/>
            <a:ext cx="5111750" cy="5853113"/>
          </a:xfrm>
          <a:prstGeom prst="rect">
            <a:avLst/>
          </a:prstGeom>
        </p:spPr>
        <p:txBody>
          <a:bodyPr>
            <a:normAutofit/>
          </a:bodyPr>
          <a:lstStyle>
            <a:lvl1pPr>
              <a:buClrTx/>
              <a:defRPr b="0">
                <a:solidFill>
                  <a:srgbClr val="FFFFFF"/>
                </a:solidFill>
              </a:defRPr>
            </a:lvl1pPr>
            <a:lvl2pPr>
              <a:buClrTx/>
              <a:defRPr b="0">
                <a:solidFill>
                  <a:srgbClr val="FFFFFF"/>
                </a:solidFill>
              </a:defRPr>
            </a:lvl2pPr>
            <a:lvl3pPr>
              <a:buClrTx/>
              <a:defRPr b="0">
                <a:solidFill>
                  <a:srgbClr val="FFFFFF"/>
                </a:solidFill>
              </a:defRPr>
            </a:lvl3pPr>
            <a:lvl4pPr>
              <a:buClrTx/>
              <a:defRPr b="0">
                <a:solidFill>
                  <a:srgbClr val="FFFFFF"/>
                </a:solidFill>
              </a:defRPr>
            </a:lvl4pPr>
            <a:lvl5pPr>
              <a:buClrTx/>
              <a:defRPr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FFFFFF"/>
                </a:solidFill>
                <a:effectLst/>
              </a:defRPr>
            </a:pPr>
            <a:endParaRPr/>
          </a:p>
        </p:txBody>
      </p:sp>
      <p:sp>
        <p:nvSpPr>
          <p:cNvPr id="214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148" name="Title Text"/>
          <p:cNvSpPr txBox="1">
            <a:spLocks noGrp="1"/>
          </p:cNvSpPr>
          <p:nvPr>
            <p:ph type="title"/>
          </p:nvPr>
        </p:nvSpPr>
        <p:spPr>
          <a:xfrm>
            <a:off x="1792288" y="4800600"/>
            <a:ext cx="5486401" cy="566738"/>
          </a:xfrm>
          <a:prstGeom prst="rect">
            <a:avLst/>
          </a:prstGeom>
        </p:spPr>
        <p:txBody>
          <a:bodyPr anchor="b"/>
          <a:lstStyle>
            <a:lvl1pPr>
              <a:defRPr sz="2000" i="0"/>
            </a:lvl1pPr>
          </a:lstStyle>
          <a:p>
            <a:pPr>
              <a:defRPr>
                <a:effectLst/>
              </a:defRPr>
            </a:pPr>
            <a:r>
              <a:t>Title Text</a:t>
            </a:r>
          </a:p>
        </p:txBody>
      </p:sp>
      <p:sp>
        <p:nvSpPr>
          <p:cNvPr id="21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FFFFFF"/>
                </a:solidFill>
              </a:defRPr>
            </a:lvl1pPr>
            <a:lvl2pPr marL="0" indent="457200">
              <a:spcBef>
                <a:spcPts val="300"/>
              </a:spcBef>
              <a:buClrTx/>
              <a:buSzTx/>
              <a:buNone/>
              <a:defRPr sz="1400" b="0">
                <a:solidFill>
                  <a:srgbClr val="FFFFFF"/>
                </a:solidFill>
              </a:defRPr>
            </a:lvl2pPr>
            <a:lvl3pPr marL="0" indent="914400">
              <a:spcBef>
                <a:spcPts val="300"/>
              </a:spcBef>
              <a:buClrTx/>
              <a:buSzTx/>
              <a:buNone/>
              <a:defRPr sz="1400" b="0">
                <a:solidFill>
                  <a:srgbClr val="FFFFFF"/>
                </a:solidFill>
              </a:defRPr>
            </a:lvl3pPr>
            <a:lvl4pPr marL="0" indent="1371600">
              <a:spcBef>
                <a:spcPts val="300"/>
              </a:spcBef>
              <a:buClrTx/>
              <a:buSzTx/>
              <a:buNone/>
              <a:defRPr sz="1400" b="0">
                <a:solidFill>
                  <a:srgbClr val="FFFFFF"/>
                </a:solidFill>
              </a:defRPr>
            </a:lvl4pPr>
            <a:lvl5pPr marL="0" indent="1828800">
              <a:spcBef>
                <a:spcPts val="300"/>
              </a:spcBef>
              <a:buClrTx/>
              <a:buSzTx/>
              <a:buNone/>
              <a:defRPr sz="1400"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5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5F5F5F"/>
        </a:solidFill>
        <a:effectLst/>
      </p:bgPr>
    </p:bg>
    <p:spTree>
      <p:nvGrpSpPr>
        <p:cNvPr id="1" name=""/>
        <p:cNvGrpSpPr/>
        <p:nvPr/>
      </p:nvGrpSpPr>
      <p:grpSpPr>
        <a:xfrm>
          <a:off x="0" y="0"/>
          <a:ext cx="0" cy="0"/>
          <a:chOff x="0" y="0"/>
          <a:chExt cx="0" cy="0"/>
        </a:xfrm>
      </p:grpSpPr>
      <p:grpSp>
        <p:nvGrpSpPr>
          <p:cNvPr id="221" name="Group 2"/>
          <p:cNvGrpSpPr/>
          <p:nvPr/>
        </p:nvGrpSpPr>
        <p:grpSpPr>
          <a:xfrm>
            <a:off x="0" y="0"/>
            <a:ext cx="9144000" cy="6858000"/>
            <a:chOff x="0" y="0"/>
            <a:chExt cx="9144000" cy="6858000"/>
          </a:xfrm>
        </p:grpSpPr>
        <p:sp>
          <p:nvSpPr>
            <p:cNvPr id="218"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219"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220"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222"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2158" name="Title Text"/>
          <p:cNvSpPr txBox="1">
            <a:spLocks noGrp="1"/>
          </p:cNvSpPr>
          <p:nvPr>
            <p:ph type="title"/>
          </p:nvPr>
        </p:nvSpPr>
        <p:spPr>
          <a:xfrm>
            <a:off x="685800" y="609600"/>
            <a:ext cx="7772400" cy="1143000"/>
          </a:xfrm>
          <a:prstGeom prst="rect">
            <a:avLst/>
          </a:prstGeom>
        </p:spPr>
        <p:txBody>
          <a:bodyPr/>
          <a:lstStyle>
            <a:lvl1pPr algn="ctr">
              <a:defRPr sz="4400" b="0" i="0"/>
            </a:lvl1pPr>
          </a:lstStyle>
          <a:p>
            <a:pPr>
              <a:defRPr>
                <a:effectLst/>
              </a:defRPr>
            </a:pPr>
            <a:r>
              <a:t>Title Text</a:t>
            </a:r>
          </a:p>
        </p:txBody>
      </p:sp>
      <p:sp>
        <p:nvSpPr>
          <p:cNvPr id="2159" name="Body Level One…"/>
          <p:cNvSpPr txBox="1">
            <a:spLocks noGrp="1"/>
          </p:cNvSpPr>
          <p:nvPr>
            <p:ph type="body" sz="quarter" idx="1"/>
          </p:nvPr>
        </p:nvSpPr>
        <p:spPr>
          <a:xfrm>
            <a:off x="685800" y="1981200"/>
            <a:ext cx="3810000" cy="1981200"/>
          </a:xfrm>
          <a:prstGeom prst="rect">
            <a:avLst/>
          </a:prstGeom>
        </p:spPr>
        <p:txBody>
          <a:bodyPr>
            <a:normAutofit/>
          </a:bodyPr>
          <a:lstStyle>
            <a:lvl1pPr>
              <a:buClrTx/>
              <a:defRPr b="0">
                <a:solidFill>
                  <a:srgbClr val="FFFFFF"/>
                </a:solidFill>
              </a:defRPr>
            </a:lvl1pPr>
            <a:lvl2pPr>
              <a:buClrTx/>
              <a:defRPr b="0">
                <a:solidFill>
                  <a:srgbClr val="FFFFFF"/>
                </a:solidFill>
              </a:defRPr>
            </a:lvl2pPr>
            <a:lvl3pPr>
              <a:buClrTx/>
              <a:defRPr b="0">
                <a:solidFill>
                  <a:srgbClr val="FFFFFF"/>
                </a:solidFill>
              </a:defRPr>
            </a:lvl3pPr>
            <a:lvl4pPr>
              <a:buClrTx/>
              <a:defRPr b="0">
                <a:solidFill>
                  <a:srgbClr val="FFFFFF"/>
                </a:solidFill>
              </a:defRPr>
            </a:lvl4pPr>
            <a:lvl5pPr>
              <a:buClrTx/>
              <a:defRPr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60"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2167" name="Title Text"/>
          <p:cNvSpPr txBox="1">
            <a:spLocks noGrp="1"/>
          </p:cNvSpPr>
          <p:nvPr>
            <p:ph type="title"/>
          </p:nvPr>
        </p:nvSpPr>
        <p:spPr>
          <a:xfrm>
            <a:off x="685800" y="609600"/>
            <a:ext cx="7772400" cy="1143000"/>
          </a:xfrm>
          <a:prstGeom prst="rect">
            <a:avLst/>
          </a:prstGeom>
        </p:spPr>
        <p:txBody>
          <a:bodyPr/>
          <a:lstStyle>
            <a:lvl1pPr algn="ctr">
              <a:defRPr sz="4400" b="0" i="0"/>
            </a:lvl1pPr>
          </a:lstStyle>
          <a:p>
            <a:pPr>
              <a:defRPr>
                <a:effectLst/>
              </a:defRPr>
            </a:pPr>
            <a:r>
              <a:t>Title Text</a:t>
            </a:r>
          </a:p>
        </p:txBody>
      </p:sp>
      <p:sp>
        <p:nvSpPr>
          <p:cNvPr id="2168" name="Body Level One…"/>
          <p:cNvSpPr txBox="1">
            <a:spLocks noGrp="1"/>
          </p:cNvSpPr>
          <p:nvPr>
            <p:ph type="body" sz="half" idx="1"/>
          </p:nvPr>
        </p:nvSpPr>
        <p:spPr>
          <a:xfrm>
            <a:off x="685800" y="1981200"/>
            <a:ext cx="3810000" cy="4114800"/>
          </a:xfrm>
          <a:prstGeom prst="rect">
            <a:avLst/>
          </a:prstGeom>
        </p:spPr>
        <p:txBody>
          <a:bodyPr>
            <a:normAutofit/>
          </a:bodyPr>
          <a:lstStyle>
            <a:lvl1pPr>
              <a:buClrTx/>
              <a:defRPr b="0">
                <a:solidFill>
                  <a:srgbClr val="FFFFFF"/>
                </a:solidFill>
              </a:defRPr>
            </a:lvl1pPr>
            <a:lvl2pPr>
              <a:buClrTx/>
              <a:defRPr b="0">
                <a:solidFill>
                  <a:srgbClr val="FFFFFF"/>
                </a:solidFill>
              </a:defRPr>
            </a:lvl2pPr>
            <a:lvl3pPr>
              <a:buClrTx/>
              <a:defRPr b="0">
                <a:solidFill>
                  <a:srgbClr val="FFFFFF"/>
                </a:solidFill>
              </a:defRPr>
            </a:lvl3pPr>
            <a:lvl4pPr>
              <a:buClrTx/>
              <a:defRPr b="0">
                <a:solidFill>
                  <a:srgbClr val="FFFFFF"/>
                </a:solidFill>
              </a:defRPr>
            </a:lvl4pPr>
            <a:lvl5pPr>
              <a:buClrTx/>
              <a:defRPr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69"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185" name="Title Text"/>
          <p:cNvSpPr txBox="1">
            <a:spLocks noGrp="1"/>
          </p:cNvSpPr>
          <p:nvPr>
            <p:ph type="title"/>
          </p:nvPr>
        </p:nvSpPr>
        <p:spPr>
          <a:xfrm>
            <a:off x="468312" y="381000"/>
            <a:ext cx="8280401" cy="1219200"/>
          </a:xfrm>
          <a:prstGeom prst="rect">
            <a:avLst/>
          </a:prstGeom>
        </p:spPr>
        <p:txBody>
          <a:bodyPr lIns="46037" tIns="46037" rIns="46037" bIns="46037"/>
          <a:lstStyle>
            <a:lvl1pPr>
              <a:lnSpc>
                <a:spcPct val="90000"/>
              </a:lnSpc>
              <a:spcBef>
                <a:spcPts val="1000"/>
              </a:spcBef>
              <a:defRPr sz="4400" i="0">
                <a:solidFill>
                  <a:srgbClr val="000000"/>
                </a:solidFill>
              </a:defRPr>
            </a:lvl1pPr>
          </a:lstStyle>
          <a:p>
            <a:pPr>
              <a:defRPr>
                <a:effectLst/>
              </a:defRPr>
            </a:pPr>
            <a:r>
              <a:t>Title Text</a:t>
            </a:r>
          </a:p>
        </p:txBody>
      </p:sp>
      <p:sp>
        <p:nvSpPr>
          <p:cNvPr id="2186" name="Body Level One…"/>
          <p:cNvSpPr txBox="1">
            <a:spLocks noGrp="1"/>
          </p:cNvSpPr>
          <p:nvPr>
            <p:ph type="body" idx="1"/>
          </p:nvPr>
        </p:nvSpPr>
        <p:spPr>
          <a:xfrm>
            <a:off x="547687" y="1828800"/>
            <a:ext cx="8118476" cy="4267200"/>
          </a:xfrm>
          <a:prstGeom prst="rect">
            <a:avLst/>
          </a:prstGeom>
        </p:spPr>
        <p:txBody>
          <a:bodyPr>
            <a:normAutofit/>
          </a:bodyPr>
          <a:lstStyle>
            <a:lvl1pPr>
              <a:lnSpc>
                <a:spcPct val="90000"/>
              </a:lnSpc>
              <a:buClr>
                <a:srgbClr val="000000"/>
              </a:buClr>
              <a:buSzPct val="80000"/>
              <a:buChar char="●"/>
              <a:defRPr b="0">
                <a:solidFill>
                  <a:srgbClr val="000000"/>
                </a:solidFill>
              </a:defRPr>
            </a:lvl1pPr>
            <a:lvl2pPr>
              <a:lnSpc>
                <a:spcPct val="90000"/>
              </a:lnSpc>
              <a:buClr>
                <a:srgbClr val="000000"/>
              </a:buClr>
              <a:buSzPct val="80000"/>
              <a:defRPr b="0">
                <a:solidFill>
                  <a:srgbClr val="000000"/>
                </a:solidFill>
              </a:defRPr>
            </a:lvl2pPr>
            <a:lvl3pPr>
              <a:lnSpc>
                <a:spcPct val="90000"/>
              </a:lnSpc>
              <a:buClr>
                <a:srgbClr val="000000"/>
              </a:buClr>
              <a:buSzPct val="80000"/>
              <a:buChar char="●"/>
              <a:defRPr b="0">
                <a:solidFill>
                  <a:srgbClr val="000000"/>
                </a:solidFill>
              </a:defRPr>
            </a:lvl3pPr>
            <a:lvl4pPr>
              <a:lnSpc>
                <a:spcPct val="90000"/>
              </a:lnSpc>
              <a:buClr>
                <a:srgbClr val="000000"/>
              </a:buClr>
              <a:buSzPct val="80000"/>
              <a:defRPr b="0">
                <a:solidFill>
                  <a:srgbClr val="000000"/>
                </a:solidFill>
              </a:defRPr>
            </a:lvl4pPr>
            <a:lvl5pPr>
              <a:lnSpc>
                <a:spcPct val="90000"/>
              </a:lnSpc>
              <a:buClr>
                <a:srgbClr val="000000"/>
              </a:buClr>
              <a:buSzPct val="80000"/>
              <a:buChar char="●"/>
              <a:defRPr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87" name="Slide Number"/>
          <p:cNvSpPr txBox="1">
            <a:spLocks noGrp="1"/>
          </p:cNvSpPr>
          <p:nvPr>
            <p:ph type="sldNum" sz="quarter" idx="2"/>
          </p:nvPr>
        </p:nvSpPr>
        <p:spPr>
          <a:xfrm>
            <a:off x="8184544" y="6517545"/>
            <a:ext cx="273657" cy="264256"/>
          </a:xfrm>
          <a:prstGeom prst="rect">
            <a:avLst/>
          </a:prstGeom>
        </p:spPr>
        <p:txBody>
          <a:bodyPr anchor="b"/>
          <a:lstStyle>
            <a:lvl1pPr>
              <a:spcBef>
                <a:spcPts val="700"/>
              </a:spcBef>
              <a:defRPr sz="1200" b="1">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194"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nSpc>
                <a:spcPct val="90000"/>
              </a:lnSpc>
              <a:spcBef>
                <a:spcPts val="900"/>
              </a:spcBef>
              <a:defRPr i="0" cap="all">
                <a:solidFill>
                  <a:srgbClr val="000000"/>
                </a:solidFill>
              </a:defRPr>
            </a:lvl1pPr>
          </a:lstStyle>
          <a:p>
            <a:pPr>
              <a:defRPr>
                <a:effectLst/>
              </a:defRPr>
            </a:pPr>
            <a:r>
              <a:t>Title Text</a:t>
            </a:r>
          </a:p>
        </p:txBody>
      </p:sp>
      <p:sp>
        <p:nvSpPr>
          <p:cNvPr id="219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90000"/>
              </a:lnSpc>
              <a:spcBef>
                <a:spcPts val="400"/>
              </a:spcBef>
              <a:buClrTx/>
              <a:buSzTx/>
              <a:buNone/>
              <a:defRPr sz="2000" b="0">
                <a:solidFill>
                  <a:srgbClr val="000000"/>
                </a:solidFill>
              </a:defRPr>
            </a:lvl1pPr>
            <a:lvl2pPr marL="0" indent="457200">
              <a:lnSpc>
                <a:spcPct val="90000"/>
              </a:lnSpc>
              <a:spcBef>
                <a:spcPts val="400"/>
              </a:spcBef>
              <a:buClrTx/>
              <a:buSzTx/>
              <a:buNone/>
              <a:defRPr sz="2000" b="0">
                <a:solidFill>
                  <a:srgbClr val="000000"/>
                </a:solidFill>
              </a:defRPr>
            </a:lvl2pPr>
            <a:lvl3pPr marL="0" indent="914400">
              <a:lnSpc>
                <a:spcPct val="90000"/>
              </a:lnSpc>
              <a:spcBef>
                <a:spcPts val="400"/>
              </a:spcBef>
              <a:buClrTx/>
              <a:buSzTx/>
              <a:buNone/>
              <a:defRPr sz="2000" b="0">
                <a:solidFill>
                  <a:srgbClr val="000000"/>
                </a:solidFill>
              </a:defRPr>
            </a:lvl3pPr>
            <a:lvl4pPr marL="0" indent="1371600">
              <a:lnSpc>
                <a:spcPct val="90000"/>
              </a:lnSpc>
              <a:spcBef>
                <a:spcPts val="400"/>
              </a:spcBef>
              <a:buClrTx/>
              <a:buSzTx/>
              <a:buNone/>
              <a:defRPr sz="2000" b="0">
                <a:solidFill>
                  <a:srgbClr val="000000"/>
                </a:solidFill>
              </a:defRPr>
            </a:lvl4pPr>
            <a:lvl5pPr marL="0" indent="1828800">
              <a:lnSpc>
                <a:spcPct val="90000"/>
              </a:lnSpc>
              <a:spcBef>
                <a:spcPts val="400"/>
              </a:spcBef>
              <a:buClrTx/>
              <a:buSzTx/>
              <a:buNone/>
              <a:defRPr sz="2000"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96" name="Slide Number"/>
          <p:cNvSpPr txBox="1">
            <a:spLocks noGrp="1"/>
          </p:cNvSpPr>
          <p:nvPr>
            <p:ph type="sldNum" sz="quarter" idx="2"/>
          </p:nvPr>
        </p:nvSpPr>
        <p:spPr>
          <a:xfrm>
            <a:off x="8184544" y="6517545"/>
            <a:ext cx="273657" cy="264256"/>
          </a:xfrm>
          <a:prstGeom prst="rect">
            <a:avLst/>
          </a:prstGeom>
        </p:spPr>
        <p:txBody>
          <a:bodyPr anchor="b"/>
          <a:lstStyle>
            <a:lvl1pPr>
              <a:spcBef>
                <a:spcPts val="700"/>
              </a:spcBef>
              <a:defRPr sz="1200" b="1">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03" name="Title Text"/>
          <p:cNvSpPr txBox="1">
            <a:spLocks noGrp="1"/>
          </p:cNvSpPr>
          <p:nvPr>
            <p:ph type="title"/>
          </p:nvPr>
        </p:nvSpPr>
        <p:spPr>
          <a:xfrm>
            <a:off x="468312" y="381000"/>
            <a:ext cx="8280401" cy="1219200"/>
          </a:xfrm>
          <a:prstGeom prst="rect">
            <a:avLst/>
          </a:prstGeom>
        </p:spPr>
        <p:txBody>
          <a:bodyPr lIns="46037" tIns="46037" rIns="46037" bIns="46037"/>
          <a:lstStyle>
            <a:lvl1pPr>
              <a:lnSpc>
                <a:spcPct val="90000"/>
              </a:lnSpc>
              <a:spcBef>
                <a:spcPts val="1000"/>
              </a:spcBef>
              <a:defRPr sz="4400" i="0">
                <a:solidFill>
                  <a:srgbClr val="000000"/>
                </a:solidFill>
              </a:defRPr>
            </a:lvl1pPr>
          </a:lstStyle>
          <a:p>
            <a:pPr>
              <a:defRPr>
                <a:effectLst/>
              </a:defRPr>
            </a:pPr>
            <a:r>
              <a:t>Title Text</a:t>
            </a:r>
          </a:p>
        </p:txBody>
      </p:sp>
      <p:sp>
        <p:nvSpPr>
          <p:cNvPr id="2204" name="Body Level One…"/>
          <p:cNvSpPr txBox="1">
            <a:spLocks noGrp="1"/>
          </p:cNvSpPr>
          <p:nvPr>
            <p:ph type="body" sz="half" idx="1"/>
          </p:nvPr>
        </p:nvSpPr>
        <p:spPr>
          <a:xfrm>
            <a:off x="762000" y="1828800"/>
            <a:ext cx="3733800" cy="4267200"/>
          </a:xfrm>
          <a:prstGeom prst="rect">
            <a:avLst/>
          </a:prstGeom>
        </p:spPr>
        <p:txBody>
          <a:bodyPr>
            <a:normAutofit/>
          </a:bodyPr>
          <a:lstStyle>
            <a:lvl1pPr>
              <a:lnSpc>
                <a:spcPct val="90000"/>
              </a:lnSpc>
              <a:spcBef>
                <a:spcPts val="600"/>
              </a:spcBef>
              <a:buClr>
                <a:srgbClr val="000000"/>
              </a:buClr>
              <a:buSzPct val="80000"/>
              <a:buChar char="●"/>
              <a:defRPr sz="2800" b="0">
                <a:solidFill>
                  <a:srgbClr val="000000"/>
                </a:solidFill>
              </a:defRPr>
            </a:lvl1pPr>
            <a:lvl2pPr marL="790575" indent="-333375">
              <a:lnSpc>
                <a:spcPct val="90000"/>
              </a:lnSpc>
              <a:spcBef>
                <a:spcPts val="600"/>
              </a:spcBef>
              <a:buClr>
                <a:srgbClr val="000000"/>
              </a:buClr>
              <a:buSzPct val="80000"/>
              <a:defRPr sz="2800" b="0">
                <a:solidFill>
                  <a:srgbClr val="000000"/>
                </a:solidFill>
              </a:defRPr>
            </a:lvl2pPr>
            <a:lvl3pPr marL="1234439" indent="-320039">
              <a:lnSpc>
                <a:spcPct val="90000"/>
              </a:lnSpc>
              <a:spcBef>
                <a:spcPts val="600"/>
              </a:spcBef>
              <a:buClr>
                <a:srgbClr val="000000"/>
              </a:buClr>
              <a:buSzPct val="80000"/>
              <a:buChar char="●"/>
              <a:defRPr sz="2800" b="0">
                <a:solidFill>
                  <a:srgbClr val="000000"/>
                </a:solidFill>
              </a:defRPr>
            </a:lvl3pPr>
            <a:lvl4pPr marL="1727200" indent="-355600">
              <a:lnSpc>
                <a:spcPct val="90000"/>
              </a:lnSpc>
              <a:spcBef>
                <a:spcPts val="600"/>
              </a:spcBef>
              <a:buClr>
                <a:srgbClr val="000000"/>
              </a:buClr>
              <a:buSzPct val="80000"/>
              <a:defRPr sz="2800" b="0">
                <a:solidFill>
                  <a:srgbClr val="000000"/>
                </a:solidFill>
              </a:defRPr>
            </a:lvl4pPr>
            <a:lvl5pPr marL="2184400" indent="-355600">
              <a:lnSpc>
                <a:spcPct val="90000"/>
              </a:lnSpc>
              <a:spcBef>
                <a:spcPts val="600"/>
              </a:spcBef>
              <a:buClr>
                <a:srgbClr val="000000"/>
              </a:buClr>
              <a:buSzPct val="80000"/>
              <a:buChar char="●"/>
              <a:defRPr sz="2800"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05" name="Slide Number"/>
          <p:cNvSpPr txBox="1">
            <a:spLocks noGrp="1"/>
          </p:cNvSpPr>
          <p:nvPr>
            <p:ph type="sldNum" sz="quarter" idx="2"/>
          </p:nvPr>
        </p:nvSpPr>
        <p:spPr>
          <a:xfrm>
            <a:off x="8184544" y="6517545"/>
            <a:ext cx="273657" cy="264256"/>
          </a:xfrm>
          <a:prstGeom prst="rect">
            <a:avLst/>
          </a:prstGeom>
        </p:spPr>
        <p:txBody>
          <a:bodyPr anchor="b"/>
          <a:lstStyle>
            <a:lvl1pPr>
              <a:spcBef>
                <a:spcPts val="700"/>
              </a:spcBef>
              <a:defRPr sz="1200" b="1">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12" name="Title Text"/>
          <p:cNvSpPr txBox="1">
            <a:spLocks noGrp="1"/>
          </p:cNvSpPr>
          <p:nvPr>
            <p:ph type="title"/>
          </p:nvPr>
        </p:nvSpPr>
        <p:spPr>
          <a:xfrm>
            <a:off x="457200" y="274638"/>
            <a:ext cx="8229600" cy="1143001"/>
          </a:xfrm>
          <a:prstGeom prst="rect">
            <a:avLst/>
          </a:prstGeom>
        </p:spPr>
        <p:txBody>
          <a:bodyPr lIns="46037" tIns="46037" rIns="46037" bIns="46037"/>
          <a:lstStyle>
            <a:lvl1pPr>
              <a:lnSpc>
                <a:spcPct val="90000"/>
              </a:lnSpc>
              <a:spcBef>
                <a:spcPts val="1000"/>
              </a:spcBef>
              <a:defRPr sz="4400" i="0">
                <a:solidFill>
                  <a:srgbClr val="000000"/>
                </a:solidFill>
              </a:defRPr>
            </a:lvl1pPr>
          </a:lstStyle>
          <a:p>
            <a:pPr>
              <a:defRPr>
                <a:effectLst/>
              </a:defRPr>
            </a:pPr>
            <a:r>
              <a:t>Title Text</a:t>
            </a:r>
          </a:p>
        </p:txBody>
      </p:sp>
      <p:sp>
        <p:nvSpPr>
          <p:cNvPr id="221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90000"/>
              </a:lnSpc>
              <a:spcBef>
                <a:spcPts val="500"/>
              </a:spcBef>
              <a:buClrTx/>
              <a:buSzTx/>
              <a:buNone/>
              <a:defRPr sz="2400">
                <a:solidFill>
                  <a:srgbClr val="000000"/>
                </a:solidFill>
              </a:defRPr>
            </a:lvl1pPr>
            <a:lvl2pPr marL="0" indent="457200">
              <a:lnSpc>
                <a:spcPct val="90000"/>
              </a:lnSpc>
              <a:spcBef>
                <a:spcPts val="500"/>
              </a:spcBef>
              <a:buClrTx/>
              <a:buSzTx/>
              <a:buNone/>
              <a:defRPr sz="2400">
                <a:solidFill>
                  <a:srgbClr val="000000"/>
                </a:solidFill>
              </a:defRPr>
            </a:lvl2pPr>
            <a:lvl3pPr marL="0" indent="914400">
              <a:lnSpc>
                <a:spcPct val="90000"/>
              </a:lnSpc>
              <a:spcBef>
                <a:spcPts val="500"/>
              </a:spcBef>
              <a:buClrTx/>
              <a:buSzTx/>
              <a:buNone/>
              <a:defRPr sz="2400">
                <a:solidFill>
                  <a:srgbClr val="000000"/>
                </a:solidFill>
              </a:defRPr>
            </a:lvl3pPr>
            <a:lvl4pPr marL="0" indent="1371600">
              <a:lnSpc>
                <a:spcPct val="90000"/>
              </a:lnSpc>
              <a:spcBef>
                <a:spcPts val="500"/>
              </a:spcBef>
              <a:buClrTx/>
              <a:buSzTx/>
              <a:buNone/>
              <a:defRPr sz="2400">
                <a:solidFill>
                  <a:srgbClr val="000000"/>
                </a:solidFill>
              </a:defRPr>
            </a:lvl4pPr>
            <a:lvl5pPr marL="0" indent="1828800">
              <a:lnSpc>
                <a:spcPct val="90000"/>
              </a:lnSpc>
              <a:spcBef>
                <a:spcPts val="500"/>
              </a:spcBef>
              <a:buClrTx/>
              <a:buSzTx/>
              <a:buNone/>
              <a:defRPr sz="24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1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90000"/>
              </a:lnSpc>
              <a:spcBef>
                <a:spcPts val="500"/>
              </a:spcBef>
              <a:buClrTx/>
              <a:buSzTx/>
              <a:buNone/>
              <a:defRPr sz="2400">
                <a:solidFill>
                  <a:srgbClr val="000000"/>
                </a:solidFill>
                <a:effectLst/>
              </a:defRPr>
            </a:pPr>
            <a:endParaRPr/>
          </a:p>
        </p:txBody>
      </p:sp>
      <p:sp>
        <p:nvSpPr>
          <p:cNvPr id="2215" name="Slide Number"/>
          <p:cNvSpPr txBox="1">
            <a:spLocks noGrp="1"/>
          </p:cNvSpPr>
          <p:nvPr>
            <p:ph type="sldNum" sz="quarter" idx="2"/>
          </p:nvPr>
        </p:nvSpPr>
        <p:spPr>
          <a:xfrm>
            <a:off x="8184544" y="6517545"/>
            <a:ext cx="273657" cy="264256"/>
          </a:xfrm>
          <a:prstGeom prst="rect">
            <a:avLst/>
          </a:prstGeom>
        </p:spPr>
        <p:txBody>
          <a:bodyPr anchor="b"/>
          <a:lstStyle>
            <a:lvl1pPr>
              <a:spcBef>
                <a:spcPts val="700"/>
              </a:spcBef>
              <a:defRPr sz="1200" b="1">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22" name="Title Text"/>
          <p:cNvSpPr txBox="1">
            <a:spLocks noGrp="1"/>
          </p:cNvSpPr>
          <p:nvPr>
            <p:ph type="title"/>
          </p:nvPr>
        </p:nvSpPr>
        <p:spPr>
          <a:xfrm>
            <a:off x="468312" y="381000"/>
            <a:ext cx="8280401" cy="1219200"/>
          </a:xfrm>
          <a:prstGeom prst="rect">
            <a:avLst/>
          </a:prstGeom>
        </p:spPr>
        <p:txBody>
          <a:bodyPr lIns="46037" tIns="46037" rIns="46037" bIns="46037"/>
          <a:lstStyle>
            <a:lvl1pPr>
              <a:lnSpc>
                <a:spcPct val="90000"/>
              </a:lnSpc>
              <a:spcBef>
                <a:spcPts val="1000"/>
              </a:spcBef>
              <a:defRPr sz="4400" i="0">
                <a:solidFill>
                  <a:srgbClr val="000000"/>
                </a:solidFill>
              </a:defRPr>
            </a:lvl1pPr>
          </a:lstStyle>
          <a:p>
            <a:pPr>
              <a:defRPr>
                <a:effectLst/>
              </a:defRPr>
            </a:pPr>
            <a:r>
              <a:t>Title Text</a:t>
            </a:r>
          </a:p>
        </p:txBody>
      </p:sp>
      <p:sp>
        <p:nvSpPr>
          <p:cNvPr id="2223" name="Slide Number"/>
          <p:cNvSpPr txBox="1">
            <a:spLocks noGrp="1"/>
          </p:cNvSpPr>
          <p:nvPr>
            <p:ph type="sldNum" sz="quarter" idx="2"/>
          </p:nvPr>
        </p:nvSpPr>
        <p:spPr>
          <a:xfrm>
            <a:off x="8184544" y="6517545"/>
            <a:ext cx="273657" cy="264256"/>
          </a:xfrm>
          <a:prstGeom prst="rect">
            <a:avLst/>
          </a:prstGeom>
        </p:spPr>
        <p:txBody>
          <a:bodyPr anchor="b"/>
          <a:lstStyle>
            <a:lvl1pPr>
              <a:spcBef>
                <a:spcPts val="700"/>
              </a:spcBef>
              <a:defRPr sz="1200" b="1">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30" name="Slide Number"/>
          <p:cNvSpPr txBox="1">
            <a:spLocks noGrp="1"/>
          </p:cNvSpPr>
          <p:nvPr>
            <p:ph type="sldNum" sz="quarter" idx="2"/>
          </p:nvPr>
        </p:nvSpPr>
        <p:spPr>
          <a:xfrm>
            <a:off x="8184544" y="6517545"/>
            <a:ext cx="273657" cy="264256"/>
          </a:xfrm>
          <a:prstGeom prst="rect">
            <a:avLst/>
          </a:prstGeom>
        </p:spPr>
        <p:txBody>
          <a:bodyPr anchor="b"/>
          <a:lstStyle>
            <a:lvl1pPr>
              <a:spcBef>
                <a:spcPts val="700"/>
              </a:spcBef>
              <a:defRPr sz="1200" b="1">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37"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nSpc>
                <a:spcPct val="90000"/>
              </a:lnSpc>
              <a:spcBef>
                <a:spcPts val="400"/>
              </a:spcBef>
              <a:defRPr sz="2000" i="0">
                <a:solidFill>
                  <a:srgbClr val="000000"/>
                </a:solidFill>
              </a:defRPr>
            </a:lvl1pPr>
          </a:lstStyle>
          <a:p>
            <a:pPr>
              <a:defRPr>
                <a:effectLst/>
              </a:defRPr>
            </a:pPr>
            <a:r>
              <a:t>Title Text</a:t>
            </a:r>
          </a:p>
        </p:txBody>
      </p:sp>
      <p:sp>
        <p:nvSpPr>
          <p:cNvPr id="2238" name="Body Level One…"/>
          <p:cNvSpPr txBox="1">
            <a:spLocks noGrp="1"/>
          </p:cNvSpPr>
          <p:nvPr>
            <p:ph type="body" idx="1"/>
          </p:nvPr>
        </p:nvSpPr>
        <p:spPr>
          <a:xfrm>
            <a:off x="3575050" y="273050"/>
            <a:ext cx="5111750" cy="5853113"/>
          </a:xfrm>
          <a:prstGeom prst="rect">
            <a:avLst/>
          </a:prstGeom>
        </p:spPr>
        <p:txBody>
          <a:bodyPr>
            <a:normAutofit/>
          </a:bodyPr>
          <a:lstStyle>
            <a:lvl1pPr>
              <a:lnSpc>
                <a:spcPct val="90000"/>
              </a:lnSpc>
              <a:buClr>
                <a:srgbClr val="000000"/>
              </a:buClr>
              <a:buSzPct val="80000"/>
              <a:buChar char="●"/>
              <a:defRPr b="0">
                <a:solidFill>
                  <a:srgbClr val="000000"/>
                </a:solidFill>
              </a:defRPr>
            </a:lvl1pPr>
            <a:lvl2pPr>
              <a:lnSpc>
                <a:spcPct val="90000"/>
              </a:lnSpc>
              <a:buClr>
                <a:srgbClr val="000000"/>
              </a:buClr>
              <a:buSzPct val="80000"/>
              <a:defRPr b="0">
                <a:solidFill>
                  <a:srgbClr val="000000"/>
                </a:solidFill>
              </a:defRPr>
            </a:lvl2pPr>
            <a:lvl3pPr>
              <a:lnSpc>
                <a:spcPct val="90000"/>
              </a:lnSpc>
              <a:buClr>
                <a:srgbClr val="000000"/>
              </a:buClr>
              <a:buSzPct val="80000"/>
              <a:buChar char="●"/>
              <a:defRPr b="0">
                <a:solidFill>
                  <a:srgbClr val="000000"/>
                </a:solidFill>
              </a:defRPr>
            </a:lvl3pPr>
            <a:lvl4pPr>
              <a:lnSpc>
                <a:spcPct val="90000"/>
              </a:lnSpc>
              <a:buClr>
                <a:srgbClr val="000000"/>
              </a:buClr>
              <a:buSzPct val="80000"/>
              <a:defRPr b="0">
                <a:solidFill>
                  <a:srgbClr val="000000"/>
                </a:solidFill>
              </a:defRPr>
            </a:lvl4pPr>
            <a:lvl5pPr>
              <a:lnSpc>
                <a:spcPct val="90000"/>
              </a:lnSpc>
              <a:buClr>
                <a:srgbClr val="000000"/>
              </a:buClr>
              <a:buSzPct val="80000"/>
              <a:buChar char="●"/>
              <a:defRPr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90000"/>
              </a:lnSpc>
              <a:spcBef>
                <a:spcPts val="300"/>
              </a:spcBef>
              <a:buClrTx/>
              <a:buSzTx/>
              <a:buNone/>
              <a:defRPr sz="1400" b="0">
                <a:solidFill>
                  <a:srgbClr val="000000"/>
                </a:solidFill>
                <a:effectLst/>
              </a:defRPr>
            </a:pPr>
            <a:endParaRPr/>
          </a:p>
        </p:txBody>
      </p:sp>
      <p:sp>
        <p:nvSpPr>
          <p:cNvPr id="2240" name="Slide Number"/>
          <p:cNvSpPr txBox="1">
            <a:spLocks noGrp="1"/>
          </p:cNvSpPr>
          <p:nvPr>
            <p:ph type="sldNum" sz="quarter" idx="2"/>
          </p:nvPr>
        </p:nvSpPr>
        <p:spPr>
          <a:xfrm>
            <a:off x="8184544" y="6517545"/>
            <a:ext cx="273657" cy="264256"/>
          </a:xfrm>
          <a:prstGeom prst="rect">
            <a:avLst/>
          </a:prstGeom>
        </p:spPr>
        <p:txBody>
          <a:bodyPr anchor="b"/>
          <a:lstStyle>
            <a:lvl1pPr>
              <a:spcBef>
                <a:spcPts val="700"/>
              </a:spcBef>
              <a:defRPr sz="1200" b="1">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47"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nSpc>
                <a:spcPct val="90000"/>
              </a:lnSpc>
              <a:spcBef>
                <a:spcPts val="400"/>
              </a:spcBef>
              <a:defRPr sz="2000" i="0">
                <a:solidFill>
                  <a:srgbClr val="000000"/>
                </a:solidFill>
              </a:defRPr>
            </a:lvl1pPr>
          </a:lstStyle>
          <a:p>
            <a:pPr>
              <a:defRPr>
                <a:effectLst/>
              </a:defRPr>
            </a:pPr>
            <a:r>
              <a:t>Title Text</a:t>
            </a:r>
          </a:p>
        </p:txBody>
      </p:sp>
      <p:sp>
        <p:nvSpPr>
          <p:cNvPr id="224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90000"/>
              </a:lnSpc>
              <a:spcBef>
                <a:spcPts val="300"/>
              </a:spcBef>
              <a:buClrTx/>
              <a:buSzTx/>
              <a:buNone/>
              <a:defRPr sz="1400" b="0">
                <a:solidFill>
                  <a:srgbClr val="000000"/>
                </a:solidFill>
              </a:defRPr>
            </a:lvl1pPr>
            <a:lvl2pPr marL="0" indent="457200">
              <a:lnSpc>
                <a:spcPct val="90000"/>
              </a:lnSpc>
              <a:spcBef>
                <a:spcPts val="300"/>
              </a:spcBef>
              <a:buClrTx/>
              <a:buSzTx/>
              <a:buNone/>
              <a:defRPr sz="1400" b="0">
                <a:solidFill>
                  <a:srgbClr val="000000"/>
                </a:solidFill>
              </a:defRPr>
            </a:lvl2pPr>
            <a:lvl3pPr marL="0" indent="914400">
              <a:lnSpc>
                <a:spcPct val="90000"/>
              </a:lnSpc>
              <a:spcBef>
                <a:spcPts val="300"/>
              </a:spcBef>
              <a:buClrTx/>
              <a:buSzTx/>
              <a:buNone/>
              <a:defRPr sz="1400" b="0">
                <a:solidFill>
                  <a:srgbClr val="000000"/>
                </a:solidFill>
              </a:defRPr>
            </a:lvl3pPr>
            <a:lvl4pPr marL="0" indent="1371600">
              <a:lnSpc>
                <a:spcPct val="90000"/>
              </a:lnSpc>
              <a:spcBef>
                <a:spcPts val="300"/>
              </a:spcBef>
              <a:buClrTx/>
              <a:buSzTx/>
              <a:buNone/>
              <a:defRPr sz="1400" b="0">
                <a:solidFill>
                  <a:srgbClr val="000000"/>
                </a:solidFill>
              </a:defRPr>
            </a:lvl4pPr>
            <a:lvl5pPr marL="0" indent="1828800">
              <a:lnSpc>
                <a:spcPct val="90000"/>
              </a:lnSpc>
              <a:spcBef>
                <a:spcPts val="300"/>
              </a:spcBef>
              <a:buClrTx/>
              <a:buSzTx/>
              <a:buNone/>
              <a:defRPr sz="1400"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50" name="Slide Number"/>
          <p:cNvSpPr txBox="1">
            <a:spLocks noGrp="1"/>
          </p:cNvSpPr>
          <p:nvPr>
            <p:ph type="sldNum" sz="quarter" idx="2"/>
          </p:nvPr>
        </p:nvSpPr>
        <p:spPr>
          <a:xfrm>
            <a:off x="8184544" y="6517545"/>
            <a:ext cx="273657" cy="264256"/>
          </a:xfrm>
          <a:prstGeom prst="rect">
            <a:avLst/>
          </a:prstGeom>
        </p:spPr>
        <p:txBody>
          <a:bodyPr anchor="b"/>
          <a:lstStyle>
            <a:lvl1pPr>
              <a:spcBef>
                <a:spcPts val="700"/>
              </a:spcBef>
              <a:defRPr sz="1200" b="1">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5F5F5F"/>
        </a:solidFill>
        <a:effectLst/>
      </p:bgPr>
    </p:bg>
    <p:spTree>
      <p:nvGrpSpPr>
        <p:cNvPr id="1" name=""/>
        <p:cNvGrpSpPr/>
        <p:nvPr/>
      </p:nvGrpSpPr>
      <p:grpSpPr>
        <a:xfrm>
          <a:off x="0" y="0"/>
          <a:ext cx="0" cy="0"/>
          <a:chOff x="0" y="0"/>
          <a:chExt cx="0" cy="0"/>
        </a:xfrm>
      </p:grpSpPr>
      <p:grpSp>
        <p:nvGrpSpPr>
          <p:cNvPr id="232" name="Group 2"/>
          <p:cNvGrpSpPr/>
          <p:nvPr/>
        </p:nvGrpSpPr>
        <p:grpSpPr>
          <a:xfrm>
            <a:off x="0" y="0"/>
            <a:ext cx="9144000" cy="6858000"/>
            <a:chOff x="0" y="0"/>
            <a:chExt cx="9144000" cy="6858000"/>
          </a:xfrm>
        </p:grpSpPr>
        <p:sp>
          <p:nvSpPr>
            <p:cNvPr id="229"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230"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231"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233" name="Title Text"/>
          <p:cNvSpPr txBox="1">
            <a:spLocks noGrp="1"/>
          </p:cNvSpPr>
          <p:nvPr>
            <p:ph type="title"/>
          </p:nvPr>
        </p:nvSpPr>
        <p:spPr>
          <a:xfrm>
            <a:off x="457200" y="273050"/>
            <a:ext cx="3008314" cy="1162050"/>
          </a:xfrm>
          <a:prstGeom prst="rect">
            <a:avLst/>
          </a:prstGeom>
          <a:effectLst>
            <a:outerShdw blurRad="63500" dist="38099" dir="2700000" rotWithShape="0">
              <a:srgbClr val="000000">
                <a:alpha val="50000"/>
              </a:srgbClr>
            </a:outerShdw>
          </a:effectLst>
        </p:spPr>
        <p:txBody>
          <a:bodyPr anchor="b"/>
          <a:lstStyle>
            <a:lvl1pPr>
              <a:defRPr sz="2000" b="0" i="0">
                <a:solidFill>
                  <a:srgbClr val="FDBC03"/>
                </a:solidFill>
                <a:latin typeface="Impact"/>
                <a:ea typeface="Impact"/>
                <a:cs typeface="Impact"/>
                <a:sym typeface="Impact"/>
              </a:defRPr>
            </a:lvl1pPr>
          </a:lstStyle>
          <a:p>
            <a:pPr>
              <a:defRPr>
                <a:effectLst/>
              </a:defRPr>
            </a:pPr>
            <a:r>
              <a:t>Title Text</a:t>
            </a:r>
          </a:p>
        </p:txBody>
      </p:sp>
      <p:sp>
        <p:nvSpPr>
          <p:cNvPr id="23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A7C1CB"/>
              </a:buClr>
              <a:buSzPct val="80000"/>
              <a:buChar char="➲"/>
              <a:defRPr b="0">
                <a:solidFill>
                  <a:srgbClr val="EAE8E2"/>
                </a:solidFill>
                <a:latin typeface="Arial Narrow"/>
                <a:ea typeface="Arial Narrow"/>
                <a:cs typeface="Arial Narrow"/>
                <a:sym typeface="Arial Narrow"/>
              </a:defRPr>
            </a:lvl1pPr>
            <a:lvl2pPr>
              <a:buClr>
                <a:srgbClr val="A7C1CB"/>
              </a:buClr>
              <a:buSzPct val="130000"/>
              <a:buFont typeface="Wingdings"/>
              <a:buBlip>
                <a:blip r:embed="rId3"/>
              </a:buBlip>
              <a:defRPr b="0">
                <a:solidFill>
                  <a:srgbClr val="EAE8E2"/>
                </a:solidFill>
                <a:latin typeface="Arial Narrow"/>
                <a:ea typeface="Arial Narrow"/>
                <a:cs typeface="Arial Narrow"/>
                <a:sym typeface="Arial Narrow"/>
              </a:defRPr>
            </a:lvl2pPr>
            <a:lvl3pPr>
              <a:buClr>
                <a:srgbClr val="A7C1CB"/>
              </a:buClr>
              <a:buChar char="–"/>
              <a:defRPr b="0">
                <a:solidFill>
                  <a:srgbClr val="EAE8E2"/>
                </a:solidFill>
                <a:latin typeface="Arial Narrow"/>
                <a:ea typeface="Arial Narrow"/>
                <a:cs typeface="Arial Narrow"/>
                <a:sym typeface="Arial Narrow"/>
              </a:defRPr>
            </a:lvl3pPr>
            <a:lvl4pPr>
              <a:buClr>
                <a:srgbClr val="A7C1CB"/>
              </a:buClr>
              <a:buChar char="⬥"/>
              <a:defRPr b="0">
                <a:solidFill>
                  <a:srgbClr val="EAE8E2"/>
                </a:solidFill>
                <a:latin typeface="Arial Narrow"/>
                <a:ea typeface="Arial Narrow"/>
                <a:cs typeface="Arial Narrow"/>
                <a:sym typeface="Arial Narrow"/>
              </a:defRPr>
            </a:lvl4pPr>
            <a:lvl5pPr>
              <a:buClr>
                <a:srgbClr val="A7C1CB"/>
              </a:buClr>
              <a:buSzPct val="115000"/>
              <a:buFont typeface="Wingdings"/>
              <a:buBlip>
                <a:blip r:embed="rId3"/>
              </a:buBlip>
              <a:defRPr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EAE8E2"/>
                </a:solidFill>
                <a:effectLst/>
                <a:latin typeface="Arial Narrow"/>
                <a:ea typeface="Arial Narrow"/>
                <a:cs typeface="Arial Narrow"/>
                <a:sym typeface="Arial Narrow"/>
              </a:defRPr>
            </a:pPr>
            <a:endParaRPr/>
          </a:p>
        </p:txBody>
      </p:sp>
      <p:sp>
        <p:nvSpPr>
          <p:cNvPr id="236"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257" name="Rectangle 2"/>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58" name="Rectangle 3"/>
          <p:cNvSpPr/>
          <p:nvPr/>
        </p:nvSpPr>
        <p:spPr>
          <a:xfrm>
            <a:off x="685799" y="2438400"/>
            <a:ext cx="84566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59" name="Rectangle 9"/>
          <p:cNvSpPr/>
          <p:nvPr/>
        </p:nvSpPr>
        <p:spPr>
          <a:xfrm>
            <a:off x="0" y="35052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60" name="Title Text"/>
          <p:cNvSpPr txBox="1">
            <a:spLocks noGrp="1"/>
          </p:cNvSpPr>
          <p:nvPr>
            <p:ph type="title"/>
          </p:nvPr>
        </p:nvSpPr>
        <p:spPr>
          <a:xfrm>
            <a:off x="685800" y="2286000"/>
            <a:ext cx="7772400" cy="1143000"/>
          </a:xfrm>
          <a:prstGeom prst="rect">
            <a:avLst/>
          </a:prstGeom>
        </p:spPr>
        <p:txBody>
          <a:bodyPr lIns="46037" tIns="46037" rIns="46037" bIns="46037"/>
          <a:lstStyle>
            <a:lvl1pPr>
              <a:defRPr sz="4400" b="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261" name="Body Level One…"/>
          <p:cNvSpPr txBox="1">
            <a:spLocks noGrp="1"/>
          </p:cNvSpPr>
          <p:nvPr>
            <p:ph type="body" sz="quarter" idx="1"/>
          </p:nvPr>
        </p:nvSpPr>
        <p:spPr>
          <a:xfrm>
            <a:off x="2057400" y="4114800"/>
            <a:ext cx="6400800" cy="1752600"/>
          </a:xfrm>
          <a:prstGeom prst="rect">
            <a:avLst/>
          </a:prstGeom>
        </p:spPr>
        <p:txBody>
          <a:bodyPr lIns="46037" tIns="46037" rIns="46037" bIns="46037">
            <a:normAutofit/>
          </a:bodyPr>
          <a:lstStyle>
            <a:lvl1pPr marL="0" indent="0" algn="ctr">
              <a:buClrTx/>
              <a:buSzTx/>
              <a:buNone/>
              <a:defRPr b="0">
                <a:solidFill>
                  <a:srgbClr val="FFFFFF"/>
                </a:solidFill>
                <a:latin typeface="+mj-lt"/>
                <a:ea typeface="+mj-ea"/>
                <a:cs typeface="+mj-cs"/>
                <a:sym typeface="Times New Roman"/>
              </a:defRPr>
            </a:lvl1pPr>
            <a:lvl2pPr algn="ctr">
              <a:buClrTx/>
              <a:defRPr b="0">
                <a:solidFill>
                  <a:srgbClr val="FFFFFF"/>
                </a:solidFill>
                <a:latin typeface="+mj-lt"/>
                <a:ea typeface="+mj-ea"/>
                <a:cs typeface="+mj-cs"/>
                <a:sym typeface="Times New Roman"/>
              </a:defRPr>
            </a:lvl2pPr>
            <a:lvl3pPr algn="ctr">
              <a:buClrTx/>
              <a:defRPr b="0">
                <a:solidFill>
                  <a:srgbClr val="FFFFFF"/>
                </a:solidFill>
                <a:latin typeface="+mj-lt"/>
                <a:ea typeface="+mj-ea"/>
                <a:cs typeface="+mj-cs"/>
                <a:sym typeface="Times New Roman"/>
              </a:defRPr>
            </a:lvl3pPr>
            <a:lvl4pPr algn="ctr">
              <a:buClrTx/>
              <a:defRPr b="0">
                <a:solidFill>
                  <a:srgbClr val="FFFFFF"/>
                </a:solidFill>
                <a:latin typeface="+mj-lt"/>
                <a:ea typeface="+mj-ea"/>
                <a:cs typeface="+mj-cs"/>
                <a:sym typeface="Times New Roman"/>
              </a:defRPr>
            </a:lvl4pPr>
            <a:lvl5pPr algn="ctr">
              <a:buClrTx/>
              <a:buChar char="•"/>
              <a:defRPr b="0">
                <a:solidFill>
                  <a:srgbClr val="FFFFFF"/>
                </a:solidFill>
                <a:latin typeface="+mj-lt"/>
                <a:ea typeface="+mj-ea"/>
                <a:cs typeface="+mj-cs"/>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62"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269"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70"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71"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72"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73" name="Title Text"/>
          <p:cNvSpPr txBox="1">
            <a:spLocks noGrp="1"/>
          </p:cNvSpPr>
          <p:nvPr>
            <p:ph type="title"/>
          </p:nvPr>
        </p:nvSpPr>
        <p:spPr>
          <a:xfrm>
            <a:off x="685800" y="609600"/>
            <a:ext cx="7772400" cy="1143000"/>
          </a:xfrm>
          <a:prstGeom prst="rect">
            <a:avLst/>
          </a:prstGeom>
        </p:spPr>
        <p:txBody>
          <a:bodyPr lIns="46037" tIns="46037" rIns="46037" bIns="46037"/>
          <a:lstStyle>
            <a:lvl1pPr>
              <a:defRPr sz="4400" b="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274"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lr>
                <a:srgbClr val="00FFCC"/>
              </a:buClr>
              <a:buSzPct val="80000"/>
              <a:buChar char="●"/>
              <a:defRPr>
                <a:solidFill>
                  <a:srgbClr val="FFFFFF"/>
                </a:solidFill>
              </a:defRPr>
            </a:lvl1pPr>
            <a:lvl2pPr>
              <a:buClr>
                <a:srgbClr val="00FFCC"/>
              </a:buClr>
              <a:defRPr>
                <a:solidFill>
                  <a:srgbClr val="FFFFFF"/>
                </a:solidFill>
              </a:defRPr>
            </a:lvl2pPr>
            <a:lvl3pPr>
              <a:buClr>
                <a:srgbClr val="00FFCC"/>
              </a:buClr>
              <a:defRPr>
                <a:solidFill>
                  <a:srgbClr val="FFFFFF"/>
                </a:solidFill>
              </a:defRPr>
            </a:lvl3pPr>
            <a:lvl4pPr>
              <a:buClr>
                <a:srgbClr val="00FFCC"/>
              </a:buClr>
              <a:defRPr>
                <a:solidFill>
                  <a:srgbClr val="FFFFFF"/>
                </a:solidFill>
              </a:defRPr>
            </a:lvl4pPr>
            <a:lvl5pPr>
              <a:buClr>
                <a:srgbClr val="00FFCC"/>
              </a:buClr>
              <a:buChar char="•"/>
              <a:defRPr>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75"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282"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83"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84"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85"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86"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i="0" cap="all">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287"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ClrTx/>
              <a:buSzTx/>
              <a:buNone/>
              <a:defRPr sz="2000">
                <a:solidFill>
                  <a:srgbClr val="FFFFFF"/>
                </a:solidFill>
              </a:defRPr>
            </a:lvl1pPr>
            <a:lvl2pPr marL="0" indent="457200">
              <a:spcBef>
                <a:spcPts val="400"/>
              </a:spcBef>
              <a:buClrTx/>
              <a:buSzTx/>
              <a:buNone/>
              <a:defRPr sz="2000">
                <a:solidFill>
                  <a:srgbClr val="FFFFFF"/>
                </a:solidFill>
              </a:defRPr>
            </a:lvl2pPr>
            <a:lvl3pPr marL="0" indent="914400">
              <a:spcBef>
                <a:spcPts val="400"/>
              </a:spcBef>
              <a:buClrTx/>
              <a:buSzTx/>
              <a:buNone/>
              <a:defRPr sz="2000">
                <a:solidFill>
                  <a:srgbClr val="FFFFFF"/>
                </a:solidFill>
              </a:defRPr>
            </a:lvl3pPr>
            <a:lvl4pPr marL="0" indent="1371600">
              <a:spcBef>
                <a:spcPts val="400"/>
              </a:spcBef>
              <a:buClrTx/>
              <a:buSzTx/>
              <a:buNone/>
              <a:defRPr sz="2000">
                <a:solidFill>
                  <a:srgbClr val="FFFFFF"/>
                </a:solidFill>
              </a:defRPr>
            </a:lvl4pPr>
            <a:lvl5pPr marL="0" indent="1828800">
              <a:spcBef>
                <a:spcPts val="400"/>
              </a:spcBef>
              <a:buClrTx/>
              <a:buSzTx/>
              <a:buNone/>
              <a:defRPr sz="200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88"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295"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96"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97"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98"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299" name="Title Text"/>
          <p:cNvSpPr txBox="1">
            <a:spLocks noGrp="1"/>
          </p:cNvSpPr>
          <p:nvPr>
            <p:ph type="title"/>
          </p:nvPr>
        </p:nvSpPr>
        <p:spPr>
          <a:xfrm>
            <a:off x="685800" y="609600"/>
            <a:ext cx="7772400" cy="1143000"/>
          </a:xfrm>
          <a:prstGeom prst="rect">
            <a:avLst/>
          </a:prstGeom>
        </p:spPr>
        <p:txBody>
          <a:bodyPr lIns="46037" tIns="46037" rIns="46037" bIns="46037"/>
          <a:lstStyle>
            <a:lvl1pPr>
              <a:defRPr sz="4400" b="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300" name="Body Level One…"/>
          <p:cNvSpPr txBox="1">
            <a:spLocks noGrp="1"/>
          </p:cNvSpPr>
          <p:nvPr>
            <p:ph type="body" sz="half" idx="1"/>
          </p:nvPr>
        </p:nvSpPr>
        <p:spPr>
          <a:xfrm>
            <a:off x="685800" y="1981200"/>
            <a:ext cx="3810000" cy="4114800"/>
          </a:xfrm>
          <a:prstGeom prst="rect">
            <a:avLst/>
          </a:prstGeom>
        </p:spPr>
        <p:txBody>
          <a:bodyPr lIns="46037" tIns="46037" rIns="46037" bIns="46037">
            <a:normAutofit/>
          </a:bodyPr>
          <a:lstStyle>
            <a:lvl1pPr>
              <a:spcBef>
                <a:spcPts val="600"/>
              </a:spcBef>
              <a:buClr>
                <a:srgbClr val="00FFCC"/>
              </a:buClr>
              <a:buSzPct val="80000"/>
              <a:buChar char="●"/>
              <a:defRPr sz="2800">
                <a:solidFill>
                  <a:srgbClr val="FFFFFF"/>
                </a:solidFill>
              </a:defRPr>
            </a:lvl1pPr>
            <a:lvl2pPr marL="790575" indent="-333375">
              <a:spcBef>
                <a:spcPts val="600"/>
              </a:spcBef>
              <a:buClr>
                <a:srgbClr val="00FFCC"/>
              </a:buClr>
              <a:defRPr sz="2800">
                <a:solidFill>
                  <a:srgbClr val="FFFFFF"/>
                </a:solidFill>
              </a:defRPr>
            </a:lvl2pPr>
            <a:lvl3pPr marL="1234439" indent="-320039">
              <a:spcBef>
                <a:spcPts val="600"/>
              </a:spcBef>
              <a:buClr>
                <a:srgbClr val="00FFCC"/>
              </a:buClr>
              <a:defRPr sz="2800">
                <a:solidFill>
                  <a:srgbClr val="FFFFFF"/>
                </a:solidFill>
              </a:defRPr>
            </a:lvl3pPr>
            <a:lvl4pPr marL="1727200" indent="-355600">
              <a:spcBef>
                <a:spcPts val="600"/>
              </a:spcBef>
              <a:buClr>
                <a:srgbClr val="00FFCC"/>
              </a:buClr>
              <a:defRPr sz="2800">
                <a:solidFill>
                  <a:srgbClr val="FFFFFF"/>
                </a:solidFill>
              </a:defRPr>
            </a:lvl4pPr>
            <a:lvl5pPr marL="2184400" indent="-355600">
              <a:spcBef>
                <a:spcPts val="600"/>
              </a:spcBef>
              <a:buClr>
                <a:srgbClr val="00FFCC"/>
              </a:buClr>
              <a:buChar char="•"/>
              <a:defRPr sz="280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01"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308"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09"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10"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11"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12"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sz="4400" b="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313"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ClrTx/>
              <a:buSzTx/>
              <a:buNone/>
              <a:defRPr sz="2400">
                <a:solidFill>
                  <a:srgbClr val="FFFFFF"/>
                </a:solidFill>
              </a:defRPr>
            </a:lvl1pPr>
            <a:lvl2pPr marL="0" indent="457200">
              <a:spcBef>
                <a:spcPts val="500"/>
              </a:spcBef>
              <a:buClrTx/>
              <a:buSzTx/>
              <a:buNone/>
              <a:defRPr sz="2400">
                <a:solidFill>
                  <a:srgbClr val="FFFFFF"/>
                </a:solidFill>
              </a:defRPr>
            </a:lvl2pPr>
            <a:lvl3pPr marL="0" indent="914400">
              <a:spcBef>
                <a:spcPts val="500"/>
              </a:spcBef>
              <a:buClrTx/>
              <a:buSzTx/>
              <a:buNone/>
              <a:defRPr sz="2400">
                <a:solidFill>
                  <a:srgbClr val="FFFFFF"/>
                </a:solidFill>
              </a:defRPr>
            </a:lvl3pPr>
            <a:lvl4pPr marL="0" indent="1371600">
              <a:spcBef>
                <a:spcPts val="500"/>
              </a:spcBef>
              <a:buClrTx/>
              <a:buSzTx/>
              <a:buNone/>
              <a:defRPr sz="2400">
                <a:solidFill>
                  <a:srgbClr val="FFFFFF"/>
                </a:solidFill>
              </a:defRPr>
            </a:lvl4pPr>
            <a:lvl5pPr marL="0" indent="1828800">
              <a:spcBef>
                <a:spcPts val="500"/>
              </a:spcBef>
              <a:buClrTx/>
              <a:buSzTx/>
              <a:buNone/>
              <a:defRPr sz="240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14"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ClrTx/>
              <a:buSzTx/>
              <a:buNone/>
              <a:defRPr sz="2400">
                <a:solidFill>
                  <a:srgbClr val="FFFFFF"/>
                </a:solidFill>
                <a:effectLst/>
              </a:defRPr>
            </a:pPr>
            <a:endParaRPr/>
          </a:p>
        </p:txBody>
      </p:sp>
      <p:sp>
        <p:nvSpPr>
          <p:cNvPr id="2315"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322"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23"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24"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25"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26" name="Title Text"/>
          <p:cNvSpPr txBox="1">
            <a:spLocks noGrp="1"/>
          </p:cNvSpPr>
          <p:nvPr>
            <p:ph type="title"/>
          </p:nvPr>
        </p:nvSpPr>
        <p:spPr>
          <a:xfrm>
            <a:off x="685800" y="609600"/>
            <a:ext cx="7772400" cy="1143000"/>
          </a:xfrm>
          <a:prstGeom prst="rect">
            <a:avLst/>
          </a:prstGeom>
        </p:spPr>
        <p:txBody>
          <a:bodyPr lIns="46037" tIns="46037" rIns="46037" bIns="46037"/>
          <a:lstStyle>
            <a:lvl1pPr>
              <a:defRPr sz="4400" b="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327"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334"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35"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36"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37"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38"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345"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46"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47"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48"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49"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defRPr sz="200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350"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00FFCC"/>
              </a:buClr>
              <a:buSzPct val="80000"/>
              <a:buChar char="●"/>
              <a:defRPr>
                <a:solidFill>
                  <a:srgbClr val="FFFFFF"/>
                </a:solidFill>
              </a:defRPr>
            </a:lvl1pPr>
            <a:lvl2pPr>
              <a:buClr>
                <a:srgbClr val="00FFCC"/>
              </a:buClr>
              <a:defRPr>
                <a:solidFill>
                  <a:srgbClr val="FFFFFF"/>
                </a:solidFill>
              </a:defRPr>
            </a:lvl2pPr>
            <a:lvl3pPr>
              <a:buClr>
                <a:srgbClr val="00FFCC"/>
              </a:buClr>
              <a:defRPr>
                <a:solidFill>
                  <a:srgbClr val="FFFFFF"/>
                </a:solidFill>
              </a:defRPr>
            </a:lvl3pPr>
            <a:lvl4pPr>
              <a:buClr>
                <a:srgbClr val="00FFCC"/>
              </a:buClr>
              <a:defRPr>
                <a:solidFill>
                  <a:srgbClr val="FFFFFF"/>
                </a:solidFill>
              </a:defRPr>
            </a:lvl4pPr>
            <a:lvl5pPr>
              <a:buClr>
                <a:srgbClr val="00FFCC"/>
              </a:buClr>
              <a:buChar char="•"/>
              <a:defRPr>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51"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ClrTx/>
              <a:buSzTx/>
              <a:buNone/>
              <a:defRPr sz="1400">
                <a:solidFill>
                  <a:srgbClr val="FFFFFF"/>
                </a:solidFill>
                <a:effectLst/>
              </a:defRPr>
            </a:pPr>
            <a:endParaRPr/>
          </a:p>
        </p:txBody>
      </p:sp>
      <p:sp>
        <p:nvSpPr>
          <p:cNvPr id="2352"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66CC"/>
            </a:gs>
            <a:gs pos="100000">
              <a:srgbClr val="002F5E"/>
            </a:gs>
          </a:gsLst>
          <a:lin ang="5400000" scaled="0"/>
        </a:gradFill>
        <a:effectLst/>
      </p:bgPr>
    </p:bg>
    <p:spTree>
      <p:nvGrpSpPr>
        <p:cNvPr id="1" name=""/>
        <p:cNvGrpSpPr/>
        <p:nvPr/>
      </p:nvGrpSpPr>
      <p:grpSpPr>
        <a:xfrm>
          <a:off x="0" y="0"/>
          <a:ext cx="0" cy="0"/>
          <a:chOff x="0" y="0"/>
          <a:chExt cx="0" cy="0"/>
        </a:xfrm>
      </p:grpSpPr>
      <p:sp>
        <p:nvSpPr>
          <p:cNvPr id="2359" name="Rectangle 2"/>
          <p:cNvSpPr/>
          <p:nvPr/>
        </p:nvSpPr>
        <p:spPr>
          <a:xfrm>
            <a:off x="381000" y="0"/>
            <a:ext cx="1447800" cy="6856413"/>
          </a:xfrm>
          <a:prstGeom prst="rect">
            <a:avLst/>
          </a:prstGeom>
          <a:gradFill>
            <a:gsLst>
              <a:gs pos="0">
                <a:srgbClr val="0066CC">
                  <a:alpha val="50000"/>
                </a:srgbClr>
              </a:gs>
              <a:gs pos="100000">
                <a:srgbClr val="003F7E"/>
              </a:gs>
            </a:gsLst>
            <a:lin ang="5400000"/>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60" name="Rectangle 3"/>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61" name="Rectangle 4"/>
          <p:cNvSpPr/>
          <p:nvPr/>
        </p:nvSpPr>
        <p:spPr>
          <a:xfrm>
            <a:off x="685800" y="6629400"/>
            <a:ext cx="3505200" cy="227014"/>
          </a:xfrm>
          <a:prstGeom prst="rect">
            <a:avLst/>
          </a:prstGeom>
          <a:gradFill>
            <a:gsLst>
              <a:gs pos="0">
                <a:srgbClr val="761800"/>
              </a:gs>
              <a:gs pos="50000">
                <a:srgbClr val="FF3300"/>
              </a:gs>
              <a:gs pos="100000">
                <a:srgbClr val="761800"/>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62" name="Rectangle 5"/>
          <p:cNvSpPr/>
          <p:nvPr/>
        </p:nvSpPr>
        <p:spPr>
          <a:xfrm>
            <a:off x="761999" y="762000"/>
            <a:ext cx="8380415" cy="762000"/>
          </a:xfrm>
          <a:prstGeom prst="rect">
            <a:avLst/>
          </a:prstGeom>
          <a:gradFill>
            <a:gsLst>
              <a:gs pos="0">
                <a:srgbClr val="0066CC"/>
              </a:gs>
              <a:gs pos="100000">
                <a:srgbClr val="00101F"/>
              </a:gs>
            </a:gsLst>
          </a:gradFill>
          <a:ln w="12700">
            <a:miter lim="400000"/>
          </a:ln>
        </p:spPr>
        <p:txBody>
          <a:bodyPr lIns="45719" rIns="45719"/>
          <a:lstStyle/>
          <a:p>
            <a:pPr>
              <a:defRPr sz="1800">
                <a:solidFill>
                  <a:srgbClr val="FFFFFF"/>
                </a:solidFill>
                <a:latin typeface="Arial"/>
                <a:ea typeface="Arial"/>
                <a:cs typeface="Arial"/>
                <a:sym typeface="Arial"/>
              </a:defRPr>
            </a:pPr>
            <a:endParaRPr/>
          </a:p>
        </p:txBody>
      </p:sp>
      <p:sp>
        <p:nvSpPr>
          <p:cNvPr id="2363"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defRPr sz="2000" i="0">
                <a:solidFill>
                  <a:srgbClr val="CBCBCB"/>
                </a:solidFill>
                <a:effectLst>
                  <a:outerShdw blurRad="38100" dist="38100" dir="2700000" rotWithShape="0">
                    <a:srgbClr val="000000"/>
                  </a:outerShdw>
                </a:effectLst>
                <a:latin typeface="+mj-lt"/>
                <a:ea typeface="+mj-ea"/>
                <a:cs typeface="+mj-cs"/>
                <a:sym typeface="Times New Roman"/>
              </a:defRPr>
            </a:lvl1pPr>
          </a:lstStyle>
          <a:p>
            <a:r>
              <a:t>Title Text</a:t>
            </a:r>
          </a:p>
        </p:txBody>
      </p:sp>
      <p:sp>
        <p:nvSpPr>
          <p:cNvPr id="23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6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ClrTx/>
              <a:buSzTx/>
              <a:buNone/>
              <a:defRPr sz="1400">
                <a:solidFill>
                  <a:srgbClr val="FFFFFF"/>
                </a:solidFill>
              </a:defRPr>
            </a:lvl1pPr>
            <a:lvl2pPr marL="0" indent="457200">
              <a:spcBef>
                <a:spcPts val="300"/>
              </a:spcBef>
              <a:buClrTx/>
              <a:buSzTx/>
              <a:buNone/>
              <a:defRPr sz="1400">
                <a:solidFill>
                  <a:srgbClr val="FFFFFF"/>
                </a:solidFill>
              </a:defRPr>
            </a:lvl2pPr>
            <a:lvl3pPr marL="0" indent="914400">
              <a:spcBef>
                <a:spcPts val="300"/>
              </a:spcBef>
              <a:buClrTx/>
              <a:buSzTx/>
              <a:buNone/>
              <a:defRPr sz="1400">
                <a:solidFill>
                  <a:srgbClr val="FFFFFF"/>
                </a:solidFill>
              </a:defRPr>
            </a:lvl3pPr>
            <a:lvl4pPr marL="0" indent="1371600">
              <a:spcBef>
                <a:spcPts val="300"/>
              </a:spcBef>
              <a:buClrTx/>
              <a:buSzTx/>
              <a:buNone/>
              <a:defRPr sz="1400">
                <a:solidFill>
                  <a:srgbClr val="FFFFFF"/>
                </a:solidFill>
              </a:defRPr>
            </a:lvl4pPr>
            <a:lvl5pPr marL="0" indent="1828800">
              <a:spcBef>
                <a:spcPts val="300"/>
              </a:spcBef>
              <a:buClrTx/>
              <a:buSzTx/>
              <a:buNone/>
              <a:defRPr sz="140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66" name="Slide Number"/>
          <p:cNvSpPr txBox="1">
            <a:spLocks noGrp="1"/>
          </p:cNvSpPr>
          <p:nvPr>
            <p:ph type="sldNum" sz="quarter" idx="2"/>
          </p:nvPr>
        </p:nvSpPr>
        <p:spPr>
          <a:xfrm>
            <a:off x="8175626" y="6256939"/>
            <a:ext cx="282575" cy="287722"/>
          </a:xfrm>
          <a:prstGeom prst="rect">
            <a:avLst/>
          </a:prstGeom>
        </p:spPr>
        <p:txBody>
          <a:bodyPr lIns="46037" tIns="46037" rIns="46037" bIns="46037" anchor="ct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3012500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5F5F5F"/>
        </a:solidFill>
        <a:effectLst/>
      </p:bgPr>
    </p:bg>
    <p:spTree>
      <p:nvGrpSpPr>
        <p:cNvPr id="1" name=""/>
        <p:cNvGrpSpPr/>
        <p:nvPr/>
      </p:nvGrpSpPr>
      <p:grpSpPr>
        <a:xfrm>
          <a:off x="0" y="0"/>
          <a:ext cx="0" cy="0"/>
          <a:chOff x="0" y="0"/>
          <a:chExt cx="0" cy="0"/>
        </a:xfrm>
      </p:grpSpPr>
      <p:grpSp>
        <p:nvGrpSpPr>
          <p:cNvPr id="246" name="Group 2"/>
          <p:cNvGrpSpPr/>
          <p:nvPr/>
        </p:nvGrpSpPr>
        <p:grpSpPr>
          <a:xfrm>
            <a:off x="0" y="0"/>
            <a:ext cx="9144000" cy="6858000"/>
            <a:chOff x="0" y="0"/>
            <a:chExt cx="9144000" cy="6858000"/>
          </a:xfrm>
        </p:grpSpPr>
        <p:sp>
          <p:nvSpPr>
            <p:cNvPr id="243" name="Rectangle 3"/>
            <p:cNvSpPr/>
            <p:nvPr/>
          </p:nvSpPr>
          <p:spPr>
            <a:xfrm>
              <a:off x="0" y="0"/>
              <a:ext cx="9144000" cy="1905000"/>
            </a:xfrm>
            <a:prstGeom prst="rect">
              <a:avLst/>
            </a:prstGeom>
            <a:gradFill flip="none" rotWithShape="1">
              <a:gsLst>
                <a:gs pos="0">
                  <a:srgbClr val="A38D77"/>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244"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245" name="Picture 5" descr="Picture 5"/>
            <p:cNvPicPr>
              <a:picLocks noChangeAspect="1"/>
            </p:cNvPicPr>
            <p:nvPr/>
          </p:nvPicPr>
          <p:blipFill>
            <a:blip r:embed="rId2" cstate="print"/>
            <a:stretch>
              <a:fillRect/>
            </a:stretch>
          </p:blipFill>
          <p:spPr>
            <a:xfrm>
              <a:off x="0" y="0"/>
              <a:ext cx="9144000" cy="304800"/>
            </a:xfrm>
            <a:prstGeom prst="rect">
              <a:avLst/>
            </a:prstGeom>
            <a:ln w="12700" cap="flat">
              <a:noFill/>
              <a:miter lim="400000"/>
            </a:ln>
            <a:effectLst/>
          </p:spPr>
        </p:pic>
      </p:grpSp>
      <p:sp>
        <p:nvSpPr>
          <p:cNvPr id="247" name="Title Text"/>
          <p:cNvSpPr txBox="1">
            <a:spLocks noGrp="1"/>
          </p:cNvSpPr>
          <p:nvPr>
            <p:ph type="title"/>
          </p:nvPr>
        </p:nvSpPr>
        <p:spPr>
          <a:xfrm>
            <a:off x="1792288" y="4800600"/>
            <a:ext cx="5486401" cy="566738"/>
          </a:xfrm>
          <a:prstGeom prst="rect">
            <a:avLst/>
          </a:prstGeom>
          <a:effectLst>
            <a:outerShdw blurRad="63500" dist="38099" dir="2700000" rotWithShape="0">
              <a:srgbClr val="000000">
                <a:alpha val="50000"/>
              </a:srgbClr>
            </a:outerShdw>
          </a:effectLst>
        </p:spPr>
        <p:txBody>
          <a:bodyPr anchor="b"/>
          <a:lstStyle>
            <a:lvl1pPr>
              <a:defRPr sz="2000" b="0" i="0">
                <a:solidFill>
                  <a:srgbClr val="FDBC03"/>
                </a:solidFill>
                <a:latin typeface="Impact"/>
                <a:ea typeface="Impact"/>
                <a:cs typeface="Impact"/>
                <a:sym typeface="Impact"/>
              </a:defRPr>
            </a:lvl1pPr>
          </a:lstStyle>
          <a:p>
            <a:pPr>
              <a:defRPr>
                <a:effectLst/>
              </a:defRPr>
            </a:pPr>
            <a:r>
              <a:t>Title Text</a:t>
            </a:r>
          </a:p>
        </p:txBody>
      </p:sp>
      <p:sp>
        <p:nvSpPr>
          <p:cNvPr id="24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EAE8E2"/>
                </a:solidFill>
                <a:latin typeface="Arial Narrow"/>
                <a:ea typeface="Arial Narrow"/>
                <a:cs typeface="Arial Narrow"/>
                <a:sym typeface="Arial Narrow"/>
              </a:defRPr>
            </a:lvl1pPr>
            <a:lvl2pPr marL="0" indent="457200">
              <a:spcBef>
                <a:spcPts val="300"/>
              </a:spcBef>
              <a:buClrTx/>
              <a:buSzTx/>
              <a:buNone/>
              <a:defRPr sz="1400" b="0">
                <a:solidFill>
                  <a:srgbClr val="EAE8E2"/>
                </a:solidFill>
                <a:latin typeface="Arial Narrow"/>
                <a:ea typeface="Arial Narrow"/>
                <a:cs typeface="Arial Narrow"/>
                <a:sym typeface="Arial Narrow"/>
              </a:defRPr>
            </a:lvl2pPr>
            <a:lvl3pPr marL="0" indent="914400">
              <a:spcBef>
                <a:spcPts val="300"/>
              </a:spcBef>
              <a:buClrTx/>
              <a:buSzTx/>
              <a:buNone/>
              <a:defRPr sz="1400" b="0">
                <a:solidFill>
                  <a:srgbClr val="EAE8E2"/>
                </a:solidFill>
                <a:latin typeface="Arial Narrow"/>
                <a:ea typeface="Arial Narrow"/>
                <a:cs typeface="Arial Narrow"/>
                <a:sym typeface="Arial Narrow"/>
              </a:defRPr>
            </a:lvl3pPr>
            <a:lvl4pPr marL="0" indent="1371600">
              <a:spcBef>
                <a:spcPts val="300"/>
              </a:spcBef>
              <a:buClrTx/>
              <a:buSzTx/>
              <a:buNone/>
              <a:defRPr sz="1400" b="0">
                <a:solidFill>
                  <a:srgbClr val="EAE8E2"/>
                </a:solidFill>
                <a:latin typeface="Arial Narrow"/>
                <a:ea typeface="Arial Narrow"/>
                <a:cs typeface="Arial Narrow"/>
                <a:sym typeface="Arial Narrow"/>
              </a:defRPr>
            </a:lvl4pPr>
            <a:lvl5pPr marL="0" indent="1828800">
              <a:spcBef>
                <a:spcPts val="300"/>
              </a:spcBef>
              <a:buClrTx/>
              <a:buSzTx/>
              <a:buNone/>
              <a:defRPr sz="1400"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50" name="Slide Number"/>
          <p:cNvSpPr txBox="1">
            <a:spLocks noGrp="1"/>
          </p:cNvSpPr>
          <p:nvPr>
            <p:ph type="sldNum" sz="quarter" idx="2"/>
          </p:nvPr>
        </p:nvSpPr>
        <p:spPr>
          <a:xfrm>
            <a:off x="8191886" y="64871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796DED-E3A7-8841-935A-A63058AC736F}" type="datetime1">
              <a:rPr lang="en-US"/>
              <a:pPr>
                <a:defRPr/>
              </a:pPr>
              <a:t>2/12/24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5F6950C-09F8-334E-9148-72B9D27E7606}" type="slidenum">
              <a:rPr lang="en-US"/>
              <a:pPr>
                <a:defRPr/>
              </a:pPr>
              <a:t>‹#›</a:t>
            </a:fld>
            <a:endParaRPr lang="en-US"/>
          </a:p>
        </p:txBody>
      </p:sp>
    </p:spTree>
    <p:extLst>
      <p:ext uri="{BB962C8B-B14F-4D97-AF65-F5344CB8AC3E}">
        <p14:creationId xmlns:p14="http://schemas.microsoft.com/office/powerpoint/2010/main" val="400408786"/>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CFC9C259-B10C-A848-BDFF-5D27B21D9F52}" type="datetime1">
              <a:rPr lang="en-US"/>
              <a:pPr>
                <a:defRPr/>
              </a:pPr>
              <a:t>2/12/24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52FDCB54-83D8-8549-8AAD-F3AC4214E84D}" type="slidenum">
              <a:rPr lang="en-US"/>
              <a:pPr>
                <a:defRPr/>
              </a:pPr>
              <a:t>‹#›</a:t>
            </a:fld>
            <a:endParaRPr lang="en-US"/>
          </a:p>
        </p:txBody>
      </p:sp>
    </p:spTree>
    <p:extLst>
      <p:ext uri="{BB962C8B-B14F-4D97-AF65-F5344CB8AC3E}">
        <p14:creationId xmlns:p14="http://schemas.microsoft.com/office/powerpoint/2010/main" val="1359147161"/>
      </p:ext>
    </p:extLst>
  </p:cSld>
  <p:clrMapOvr>
    <a:overrideClrMapping bg1="lt1" tx1="dk1" bg2="lt2" tx2="dk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6E719104-BA5E-0B4B-A2A2-FD94B05186D5}" type="datetime1">
              <a:rPr lang="en-US"/>
              <a:pPr>
                <a:defRPr/>
              </a:pPr>
              <a:t>2/12/24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18BDB5BA-54D6-7441-943E-46DBE7BDD216}" type="slidenum">
              <a:rPr lang="en-US"/>
              <a:pPr>
                <a:defRPr/>
              </a:pPr>
              <a:t>‹#›</a:t>
            </a:fld>
            <a:endParaRPr lang="en-US"/>
          </a:p>
        </p:txBody>
      </p:sp>
    </p:spTree>
    <p:extLst>
      <p:ext uri="{BB962C8B-B14F-4D97-AF65-F5344CB8AC3E}">
        <p14:creationId xmlns:p14="http://schemas.microsoft.com/office/powerpoint/2010/main" val="2497069588"/>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0778798-C7A1-0F48-A586-27AFC681A55C}" type="datetime1">
              <a:rPr lang="en-US"/>
              <a:pPr>
                <a:defRPr/>
              </a:pPr>
              <a:t>2/12/24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4DC6C927-1F0A-5046-BE86-C19F8A2CBC4D}" type="slidenum">
              <a:rPr lang="en-US"/>
              <a:pPr>
                <a:defRPr/>
              </a:pPr>
              <a:t>‹#›</a:t>
            </a:fld>
            <a:endParaRPr lang="en-US"/>
          </a:p>
        </p:txBody>
      </p:sp>
    </p:spTree>
    <p:extLst>
      <p:ext uri="{BB962C8B-B14F-4D97-AF65-F5344CB8AC3E}">
        <p14:creationId xmlns:p14="http://schemas.microsoft.com/office/powerpoint/2010/main" val="13812009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1A7F3E-93EE-DF4A-B33C-994677EF2563}" type="datetime1">
              <a:rPr lang="en-US"/>
              <a:pPr>
                <a:defRPr/>
              </a:pPr>
              <a:t>2/12/24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17BB3ED-8911-E04C-85FB-9C42DABD7C2E}" type="slidenum">
              <a:rPr lang="en-US"/>
              <a:pPr>
                <a:defRPr/>
              </a:pPr>
              <a:t>‹#›</a:t>
            </a:fld>
            <a:endParaRPr lang="en-US"/>
          </a:p>
        </p:txBody>
      </p:sp>
    </p:spTree>
    <p:extLst>
      <p:ext uri="{BB962C8B-B14F-4D97-AF65-F5344CB8AC3E}">
        <p14:creationId xmlns:p14="http://schemas.microsoft.com/office/powerpoint/2010/main" val="777589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8C439CEE-3F03-8640-9772-D0A94EA4D8D5}" type="slidenum">
              <a:rPr lang="en-US"/>
              <a:pPr>
                <a:defRPr/>
              </a:pPr>
              <a:t>‹#›</a:t>
            </a:fld>
            <a:endParaRPr lang="en-US"/>
          </a:p>
        </p:txBody>
      </p:sp>
    </p:spTree>
    <p:extLst>
      <p:ext uri="{BB962C8B-B14F-4D97-AF65-F5344CB8AC3E}">
        <p14:creationId xmlns:p14="http://schemas.microsoft.com/office/powerpoint/2010/main" val="15840950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E3DF28-440A-CA4B-97E1-7B6FD8567086}" type="datetime1">
              <a:rPr lang="en-US"/>
              <a:pPr>
                <a:defRPr/>
              </a:pPr>
              <a:t>2/12/24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6E1E8-66FD-DB47-BF6E-A0AA9BC7B4A3}" type="slidenum">
              <a:rPr lang="en-US"/>
              <a:pPr>
                <a:defRPr/>
              </a:pPr>
              <a:t>‹#›</a:t>
            </a:fld>
            <a:endParaRPr lang="en-US"/>
          </a:p>
        </p:txBody>
      </p:sp>
    </p:spTree>
    <p:extLst>
      <p:ext uri="{BB962C8B-B14F-4D97-AF65-F5344CB8AC3E}">
        <p14:creationId xmlns:p14="http://schemas.microsoft.com/office/powerpoint/2010/main" val="1043527748"/>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7ACAC03A-D8DF-2B40-828F-19C332CD1D53}"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0A3E4043-F0D2-9F4B-84B4-A3925341C55E}" type="datetime1">
              <a:rPr lang="en-US"/>
              <a:pPr>
                <a:defRPr/>
              </a:pPr>
              <a:t>2/12/24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72043826"/>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E51CAF8-4F54-9240-9D1D-958E6D2EBD99}"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258997C3-E1E3-EA47-B2BF-C9A1668C350D}" type="datetime1">
              <a:rPr lang="en-US"/>
              <a:pPr>
                <a:defRPr/>
              </a:pPr>
              <a:t>2/12/24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061780056"/>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029B9017-75C7-5646-8F85-67BBA2404FCB}" type="datetime1">
              <a:rPr lang="en-US"/>
              <a:pPr>
                <a:defRPr/>
              </a:pPr>
              <a:t>2/12/24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5ECD23ED-FC7A-6F4B-BCB9-4526E1E0E9DA}" type="slidenum">
              <a:rPr lang="en-US"/>
              <a:pPr>
                <a:defRPr/>
              </a:pPr>
              <a:t>‹#›</a:t>
            </a:fld>
            <a:endParaRPr lang="en-US"/>
          </a:p>
        </p:txBody>
      </p:sp>
    </p:spTree>
    <p:extLst>
      <p:ext uri="{BB962C8B-B14F-4D97-AF65-F5344CB8AC3E}">
        <p14:creationId xmlns:p14="http://schemas.microsoft.com/office/powerpoint/2010/main" val="89907518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264" name="Group 2"/>
          <p:cNvGrpSpPr/>
          <p:nvPr/>
        </p:nvGrpSpPr>
        <p:grpSpPr>
          <a:xfrm>
            <a:off x="0" y="3902075"/>
            <a:ext cx="3400426" cy="2949575"/>
            <a:chOff x="0" y="0"/>
            <a:chExt cx="3400425" cy="2949575"/>
          </a:xfrm>
        </p:grpSpPr>
        <p:sp>
          <p:nvSpPr>
            <p:cNvPr id="25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5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5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6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6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265" name="Title Text"/>
          <p:cNvSpPr txBox="1">
            <a:spLocks noGrp="1"/>
          </p:cNvSpPr>
          <p:nvPr>
            <p:ph type="title"/>
          </p:nvPr>
        </p:nvSpPr>
        <p:spPr>
          <a:xfrm>
            <a:off x="457200" y="277813"/>
            <a:ext cx="8229600" cy="1139826"/>
          </a:xfrm>
          <a:prstGeom prst="rect">
            <a:avLst/>
          </a:prstGeom>
        </p:spPr>
        <p:txBody>
          <a:bodyPr/>
          <a:lstStyle>
            <a:lvl1pPr algn="ctr">
              <a:defRPr sz="4400" b="0" i="0">
                <a:effectLst>
                  <a:outerShdw blurRad="38100" dist="38100" dir="2700000" rotWithShape="0">
                    <a:srgbClr val="000000"/>
                  </a:outerShdw>
                </a:effectLst>
              </a:defRPr>
            </a:lvl1pPr>
          </a:lstStyle>
          <a:p>
            <a:r>
              <a:t>Title Text</a:t>
            </a:r>
          </a:p>
        </p:txBody>
      </p:sp>
      <p:sp>
        <p:nvSpPr>
          <p:cNvPr id="266"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0">
                <a:solidFill>
                  <a:srgbClr val="FFFFFF"/>
                </a:solidFill>
                <a:effectLst>
                  <a:outerShdw blurRad="38100" dist="38100" dir="2700000" rotWithShape="0">
                    <a:srgbClr val="000000"/>
                  </a:outerShdw>
                </a:effectLst>
              </a:defRPr>
            </a:lvl1pPr>
            <a:lvl2pPr>
              <a:buClr>
                <a:srgbClr val="FFFFCC"/>
              </a:buClr>
              <a:buSzPct val="75000"/>
              <a:buChar char="●"/>
              <a:defRPr b="0">
                <a:solidFill>
                  <a:srgbClr val="FFFFFF"/>
                </a:solidFill>
                <a:effectLst>
                  <a:outerShdw blurRad="38100" dist="38100" dir="2700000" rotWithShape="0">
                    <a:srgbClr val="000000"/>
                  </a:outerShdw>
                </a:effectLst>
              </a:defRPr>
            </a:lvl2pPr>
            <a:lvl3pPr>
              <a:buClr>
                <a:srgbClr val="FFFFCC"/>
              </a:buClr>
              <a:buSzPct val="75000"/>
              <a:buChar char="●"/>
              <a:defRPr b="0">
                <a:solidFill>
                  <a:srgbClr val="FFFFFF"/>
                </a:solidFill>
                <a:effectLst>
                  <a:outerShdw blurRad="38100" dist="38100" dir="2700000" rotWithShape="0">
                    <a:srgbClr val="000000"/>
                  </a:outerShdw>
                </a:effectLst>
              </a:defRPr>
            </a:lvl3pPr>
            <a:lvl4pPr>
              <a:buClr>
                <a:srgbClr val="FFFFCC"/>
              </a:buClr>
              <a:buSzPct val="75000"/>
              <a:buChar char="●"/>
              <a:defRPr b="0">
                <a:solidFill>
                  <a:srgbClr val="FFFFFF"/>
                </a:solidFill>
                <a:effectLst>
                  <a:outerShdw blurRad="38100" dist="38100" dir="2700000" rotWithShape="0">
                    <a:srgbClr val="000000"/>
                  </a:outerShdw>
                </a:effectLst>
              </a:defRPr>
            </a:lvl4pPr>
            <a:lvl5pPr>
              <a:buClr>
                <a:srgbClr val="FFFFCC"/>
              </a:buClr>
              <a:buSzPct val="75000"/>
              <a:buChar char="●"/>
              <a:defRPr b="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a:solidFill>
                <a:srgbClr val="FFFFFF"/>
              </a:solidFill>
              <a:latin typeface="Arial" pitchFamily="-111"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a:solidFill>
                <a:srgbClr val="FFFFFF"/>
              </a:solidFill>
              <a:latin typeface="Arial" pitchFamily="-111"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a:solidFill>
                <a:srgbClr val="FFFFFF"/>
              </a:solidFill>
              <a:latin typeface="Arial"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atin typeface="Times New Roman"/>
                <a:ea typeface="+mn-ea"/>
              </a:defRPr>
            </a:lvl1pPr>
          </a:lstStyle>
          <a:p>
            <a:pPr>
              <a:defRPr/>
            </a:pPr>
            <a:endParaRPr lang="en-US"/>
          </a:p>
        </p:txBody>
      </p:sp>
      <p:sp>
        <p:nvSpPr>
          <p:cNvPr id="8" name="Rectangle 7"/>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70541081"/>
      </p:ext>
    </p:extLst>
  </p:cSld>
  <p:clrMapOvr>
    <a:masterClrMapping/>
  </p:clrMapOvr>
  <p:transition spd="med">
    <p:zoom dir="in"/>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715933194"/>
      </p:ext>
    </p:extLst>
  </p:cSld>
  <p:clrMapOvr>
    <a:masterClrMapping/>
  </p:clrMapOvr>
  <p:transition spd="med">
    <p:zoom dir="in"/>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449201128"/>
      </p:ext>
    </p:extLst>
  </p:cSld>
  <p:clrMapOvr>
    <a:masterClrMapping/>
  </p:clrMapOvr>
  <p:transition spd="med">
    <p:zoom dir="in"/>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757823651"/>
      </p:ext>
    </p:extLst>
  </p:cSld>
  <p:clrMapOvr>
    <a:masterClrMapping/>
  </p:clrMapOvr>
  <p:transition spd="med">
    <p:zoom dir="in"/>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988187209"/>
      </p:ext>
    </p:extLst>
  </p:cSld>
  <p:clrMapOvr>
    <a:masterClrMapping/>
  </p:clrMapOvr>
  <p:transition spd="med">
    <p:zoom dir="in"/>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304758329"/>
      </p:ext>
    </p:extLst>
  </p:cSld>
  <p:clrMapOvr>
    <a:masterClrMapping/>
  </p:clrMapOvr>
  <p:transition spd="med">
    <p:zoom dir="in"/>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993483708"/>
      </p:ext>
    </p:extLst>
  </p:cSld>
  <p:clrMapOvr>
    <a:masterClrMapping/>
  </p:clrMapOvr>
  <p:transition spd="med">
    <p:zoom dir="in"/>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145804993"/>
      </p:ext>
    </p:extLst>
  </p:cSld>
  <p:clrMapOvr>
    <a:masterClrMapping/>
  </p:clrMapOvr>
  <p:transition spd="med">
    <p:zoom dir="in"/>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896517822"/>
      </p:ext>
    </p:extLst>
  </p:cSld>
  <p:clrMapOvr>
    <a:masterClrMapping/>
  </p:clrMapOvr>
  <p:transition spd="med">
    <p:zoom dir="in"/>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158041651"/>
      </p:ext>
    </p:extLst>
  </p:cSld>
  <p:clrMapOvr>
    <a:masterClrMapping/>
  </p:clrMapOvr>
  <p:transition spd="med">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grpSp>
        <p:nvGrpSpPr>
          <p:cNvPr id="281" name="Group 2"/>
          <p:cNvGrpSpPr/>
          <p:nvPr/>
        </p:nvGrpSpPr>
        <p:grpSpPr>
          <a:xfrm>
            <a:off x="0" y="3902075"/>
            <a:ext cx="3400426" cy="2949575"/>
            <a:chOff x="0" y="0"/>
            <a:chExt cx="3400425" cy="2949575"/>
          </a:xfrm>
        </p:grpSpPr>
        <p:sp>
          <p:nvSpPr>
            <p:cNvPr id="27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7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7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7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7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7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8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282" name="Title Text"/>
          <p:cNvSpPr txBox="1">
            <a:spLocks noGrp="1"/>
          </p:cNvSpPr>
          <p:nvPr>
            <p:ph type="title"/>
          </p:nvPr>
        </p:nvSpPr>
        <p:spPr>
          <a:xfrm>
            <a:off x="722312" y="4406900"/>
            <a:ext cx="7772401" cy="1362075"/>
          </a:xfrm>
          <a:prstGeom prst="rect">
            <a:avLst/>
          </a:prstGeom>
        </p:spPr>
        <p:txBody>
          <a:bodyPr anchor="t"/>
          <a:lstStyle>
            <a:lvl1pPr algn="ctr">
              <a:defRPr i="0" cap="all">
                <a:effectLst>
                  <a:outerShdw blurRad="38100" dist="38100" dir="2700000" rotWithShape="0">
                    <a:srgbClr val="000000"/>
                  </a:outerShdw>
                </a:effectLst>
              </a:defRPr>
            </a:lvl1pPr>
          </a:lstStyle>
          <a:p>
            <a:r>
              <a:t>Title Text</a:t>
            </a:r>
          </a:p>
        </p:txBody>
      </p:sp>
      <p:sp>
        <p:nvSpPr>
          <p:cNvPr id="2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FFFFFF"/>
                </a:solidFill>
                <a:effectLst>
                  <a:outerShdw blurRad="38100" dist="38100" dir="2700000" rotWithShape="0">
                    <a:srgbClr val="000000"/>
                  </a:outerShdw>
                </a:effectLst>
              </a:defRPr>
            </a:lvl1pPr>
            <a:lvl2pPr marL="0" indent="457200">
              <a:spcBef>
                <a:spcPts val="400"/>
              </a:spcBef>
              <a:buClrTx/>
              <a:buSzTx/>
              <a:buNone/>
              <a:defRPr sz="2000" b="0">
                <a:solidFill>
                  <a:srgbClr val="FFFFFF"/>
                </a:solidFill>
                <a:effectLst>
                  <a:outerShdw blurRad="38100" dist="38100" dir="2700000" rotWithShape="0">
                    <a:srgbClr val="000000"/>
                  </a:outerShdw>
                </a:effectLst>
              </a:defRPr>
            </a:lvl2pPr>
            <a:lvl3pPr marL="0" indent="914400">
              <a:spcBef>
                <a:spcPts val="400"/>
              </a:spcBef>
              <a:buClrTx/>
              <a:buSzTx/>
              <a:buNone/>
              <a:defRPr sz="2000" b="0">
                <a:solidFill>
                  <a:srgbClr val="FFFFFF"/>
                </a:solidFill>
                <a:effectLst>
                  <a:outerShdw blurRad="38100" dist="38100" dir="2700000" rotWithShape="0">
                    <a:srgbClr val="000000"/>
                  </a:outerShdw>
                </a:effectLst>
              </a:defRPr>
            </a:lvl3pPr>
            <a:lvl4pPr marL="0" indent="1371600">
              <a:spcBef>
                <a:spcPts val="400"/>
              </a:spcBef>
              <a:buClrTx/>
              <a:buSzTx/>
              <a:buNone/>
              <a:defRPr sz="2000" b="0">
                <a:solidFill>
                  <a:srgbClr val="FFFFFF"/>
                </a:solidFill>
                <a:effectLst>
                  <a:outerShdw blurRad="38100" dist="38100" dir="2700000" rotWithShape="0">
                    <a:srgbClr val="000000"/>
                  </a:outerShdw>
                </a:effectLst>
              </a:defRPr>
            </a:lvl4pPr>
            <a:lvl5pPr marL="0" indent="1828800">
              <a:spcBef>
                <a:spcPts val="400"/>
              </a:spcBef>
              <a:buClrTx/>
              <a:buSzTx/>
              <a:buNone/>
              <a:defRPr sz="2000" b="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949367087"/>
      </p:ext>
    </p:extLst>
  </p:cSld>
  <p:clrMapOvr>
    <a:masterClrMapping/>
  </p:clrMapOvr>
  <p:transition spd="med">
    <p:zoom dir="in"/>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14527299"/>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8935461"/>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13678856"/>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52167151"/>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0356454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5142742"/>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55684529"/>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12911393"/>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15494164"/>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idx="1"/>
          </p:nvPr>
        </p:nvSpPr>
        <p:spPr>
          <a:xfrm>
            <a:off x="685800" y="1849438"/>
            <a:ext cx="7772400" cy="41148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grpSp>
        <p:nvGrpSpPr>
          <p:cNvPr id="298" name="Group 2"/>
          <p:cNvGrpSpPr/>
          <p:nvPr/>
        </p:nvGrpSpPr>
        <p:grpSpPr>
          <a:xfrm>
            <a:off x="0" y="3902075"/>
            <a:ext cx="3400426" cy="2949575"/>
            <a:chOff x="0" y="0"/>
            <a:chExt cx="3400425" cy="2949575"/>
          </a:xfrm>
        </p:grpSpPr>
        <p:sp>
          <p:nvSpPr>
            <p:cNvPr id="291"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2"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3"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4"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5"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29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299" name="Title Text"/>
          <p:cNvSpPr txBox="1">
            <a:spLocks noGrp="1"/>
          </p:cNvSpPr>
          <p:nvPr>
            <p:ph type="title"/>
          </p:nvPr>
        </p:nvSpPr>
        <p:spPr>
          <a:xfrm>
            <a:off x="457200" y="277813"/>
            <a:ext cx="8229600" cy="1139826"/>
          </a:xfrm>
          <a:prstGeom prst="rect">
            <a:avLst/>
          </a:prstGeom>
        </p:spPr>
        <p:txBody>
          <a:bodyPr/>
          <a:lstStyle>
            <a:lvl1pPr algn="ctr">
              <a:defRPr sz="4400" b="0" i="0">
                <a:effectLst>
                  <a:outerShdw blurRad="38100" dist="38100" dir="2700000" rotWithShape="0">
                    <a:srgbClr val="000000"/>
                  </a:outerShdw>
                </a:effectLst>
              </a:defRPr>
            </a:lvl1pPr>
          </a:lstStyle>
          <a:p>
            <a:r>
              <a:t>Title Text</a:t>
            </a:r>
          </a:p>
        </p:txBody>
      </p:sp>
      <p:sp>
        <p:nvSpPr>
          <p:cNvPr id="300"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0">
                <a:solidFill>
                  <a:srgbClr val="FFFFFF"/>
                </a:solidFill>
                <a:effectLst>
                  <a:outerShdw blurRad="38100" dist="38100" dir="2700000" rotWithShape="0">
                    <a:srgbClr val="000000"/>
                  </a:outerShdw>
                </a:effectLst>
              </a:defRPr>
            </a:lvl1pPr>
            <a:lvl2pPr marL="790575" indent="-333375">
              <a:spcBef>
                <a:spcPts val="600"/>
              </a:spcBef>
              <a:buClr>
                <a:srgbClr val="FFFFCC"/>
              </a:buClr>
              <a:buSzPct val="75000"/>
              <a:buChar char="●"/>
              <a:defRPr sz="2800" b="0">
                <a:solidFill>
                  <a:srgbClr val="FFFFFF"/>
                </a:solidFill>
                <a:effectLst>
                  <a:outerShdw blurRad="38100" dist="38100" dir="2700000" rotWithShape="0">
                    <a:srgbClr val="000000"/>
                  </a:outerShdw>
                </a:effectLst>
              </a:defRPr>
            </a:lvl2pPr>
            <a:lvl3pPr marL="1234439" indent="-320039">
              <a:spcBef>
                <a:spcPts val="600"/>
              </a:spcBef>
              <a:buClr>
                <a:srgbClr val="FFFFCC"/>
              </a:buClr>
              <a:buSzPct val="75000"/>
              <a:buChar char="●"/>
              <a:defRPr sz="2800" b="0">
                <a:solidFill>
                  <a:srgbClr val="FFFFFF"/>
                </a:solidFill>
                <a:effectLst>
                  <a:outerShdw blurRad="38100" dist="38100" dir="2700000" rotWithShape="0">
                    <a:srgbClr val="000000"/>
                  </a:outerShdw>
                </a:effectLst>
              </a:defRPr>
            </a:lvl3pPr>
            <a:lvl4pPr marL="1727200" indent="-355600">
              <a:spcBef>
                <a:spcPts val="600"/>
              </a:spcBef>
              <a:buClr>
                <a:srgbClr val="FFFFCC"/>
              </a:buClr>
              <a:buSzPct val="75000"/>
              <a:buChar char="●"/>
              <a:defRPr sz="2800" b="0">
                <a:solidFill>
                  <a:srgbClr val="FFFFFF"/>
                </a:solidFill>
                <a:effectLst>
                  <a:outerShdw blurRad="38100" dist="38100" dir="2700000" rotWithShape="0">
                    <a:srgbClr val="000000"/>
                  </a:outerShdw>
                </a:effectLst>
              </a:defRPr>
            </a:lvl4pPr>
            <a:lvl5pPr marL="2184400" indent="-355600">
              <a:spcBef>
                <a:spcPts val="600"/>
              </a:spcBef>
              <a:buClr>
                <a:srgbClr val="FFFFCC"/>
              </a:buClr>
              <a:buSzPct val="75000"/>
              <a:buChar char="●"/>
              <a:defRPr sz="2800" b="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80123421"/>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88863372"/>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59874505"/>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290223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8378293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152445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51308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960275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054923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50842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grpSp>
        <p:nvGrpSpPr>
          <p:cNvPr id="315" name="Group 2"/>
          <p:cNvGrpSpPr/>
          <p:nvPr/>
        </p:nvGrpSpPr>
        <p:grpSpPr>
          <a:xfrm>
            <a:off x="0" y="3902075"/>
            <a:ext cx="3400426" cy="2949575"/>
            <a:chOff x="0" y="0"/>
            <a:chExt cx="3400425" cy="2949575"/>
          </a:xfrm>
        </p:grpSpPr>
        <p:sp>
          <p:nvSpPr>
            <p:cNvPr id="30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0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1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1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1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1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1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316" name="Title Text"/>
          <p:cNvSpPr txBox="1">
            <a:spLocks noGrp="1"/>
          </p:cNvSpPr>
          <p:nvPr>
            <p:ph type="title"/>
          </p:nvPr>
        </p:nvSpPr>
        <p:spPr>
          <a:xfrm>
            <a:off x="457200" y="274638"/>
            <a:ext cx="8229600" cy="1143001"/>
          </a:xfrm>
          <a:prstGeom prst="rect">
            <a:avLst/>
          </a:prstGeom>
        </p:spPr>
        <p:txBody>
          <a:bodyPr/>
          <a:lstStyle>
            <a:lvl1pPr algn="ctr">
              <a:defRPr sz="4400" b="0" i="0">
                <a:effectLst>
                  <a:outerShdw blurRad="38100" dist="38100" dir="2700000" rotWithShape="0">
                    <a:srgbClr val="000000"/>
                  </a:outerShdw>
                </a:effectLst>
              </a:defRPr>
            </a:lvl1pPr>
          </a:lstStyle>
          <a:p>
            <a:r>
              <a:t>Title Text</a:t>
            </a:r>
          </a:p>
        </p:txBody>
      </p:sp>
      <p:sp>
        <p:nvSpPr>
          <p:cNvPr id="31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FFFFFF"/>
                </a:solidFill>
                <a:effectLst>
                  <a:outerShdw blurRad="38100" dist="38100" dir="2700000" rotWithShape="0">
                    <a:srgbClr val="000000"/>
                  </a:outerShdw>
                </a:effectLst>
              </a:defRPr>
            </a:lvl1pPr>
            <a:lvl2pPr marL="0" indent="457200">
              <a:spcBef>
                <a:spcPts val="500"/>
              </a:spcBef>
              <a:buClrTx/>
              <a:buSzTx/>
              <a:buNone/>
              <a:defRPr sz="2400">
                <a:solidFill>
                  <a:srgbClr val="FFFFFF"/>
                </a:solidFill>
                <a:effectLst>
                  <a:outerShdw blurRad="38100" dist="38100" dir="2700000" rotWithShape="0">
                    <a:srgbClr val="000000"/>
                  </a:outerShdw>
                </a:effectLst>
              </a:defRPr>
            </a:lvl2pPr>
            <a:lvl3pPr marL="0" indent="914400">
              <a:spcBef>
                <a:spcPts val="500"/>
              </a:spcBef>
              <a:buClrTx/>
              <a:buSzTx/>
              <a:buNone/>
              <a:defRPr sz="2400">
                <a:solidFill>
                  <a:srgbClr val="FFFFFF"/>
                </a:solidFill>
                <a:effectLst>
                  <a:outerShdw blurRad="38100" dist="38100" dir="2700000" rotWithShape="0">
                    <a:srgbClr val="000000"/>
                  </a:outerShdw>
                </a:effectLst>
              </a:defRPr>
            </a:lvl3pPr>
            <a:lvl4pPr marL="0" indent="1371600">
              <a:spcBef>
                <a:spcPts val="500"/>
              </a:spcBef>
              <a:buClrTx/>
              <a:buSzTx/>
              <a:buNone/>
              <a:defRPr sz="2400">
                <a:solidFill>
                  <a:srgbClr val="FFFFFF"/>
                </a:solidFill>
                <a:effectLst>
                  <a:outerShdw blurRad="38100" dist="38100" dir="2700000" rotWithShape="0">
                    <a:srgbClr val="000000"/>
                  </a:outerShdw>
                </a:effectLst>
              </a:defRPr>
            </a:lvl4pPr>
            <a:lvl5pPr marL="0" indent="1828800">
              <a:spcBef>
                <a:spcPts val="500"/>
              </a:spcBef>
              <a:buClrTx/>
              <a:buSzTx/>
              <a:buNone/>
              <a:defRPr sz="2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1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FFFFFF"/>
                </a:solidFill>
                <a:effectLst>
                  <a:outerShdw blurRad="38100" dist="38100" dir="2700000" rotWithShape="0">
                    <a:srgbClr val="000000"/>
                  </a:outerShdw>
                </a:effectLst>
              </a:defRPr>
            </a:pPr>
            <a:endParaRPr/>
          </a:p>
        </p:txBody>
      </p:sp>
      <p:sp>
        <p:nvSpPr>
          <p:cNvPr id="319"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851855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542555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41645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962322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337634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48109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1340390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817343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049896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68156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5"/>
            <a:chOff x="0" y="0"/>
            <a:chExt cx="3400425" cy="2949575"/>
          </a:xfrm>
        </p:grpSpPr>
        <p:sp>
          <p:nvSpPr>
            <p:cNvPr id="32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2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2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2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3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lgn="ctr">
              <a:defRPr sz="4400" b="0" i="0">
                <a:effectLst>
                  <a:outerShdw blurRad="38100" dist="38100" dir="2700000" rotWithShape="0">
                    <a:srgbClr val="000000"/>
                  </a:outerShdw>
                </a:effectLst>
              </a:defRPr>
            </a:lvl1pPr>
          </a:lstStyle>
          <a:p>
            <a:r>
              <a:t>Title Text</a:t>
            </a:r>
          </a:p>
        </p:txBody>
      </p:sp>
      <p:sp>
        <p:nvSpPr>
          <p:cNvPr id="335"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705938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821037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218649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843805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803424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787861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912393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16454703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15798436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800508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grpSp>
        <p:nvGrpSpPr>
          <p:cNvPr id="349" name="Group 2"/>
          <p:cNvGrpSpPr/>
          <p:nvPr/>
        </p:nvGrpSpPr>
        <p:grpSpPr>
          <a:xfrm>
            <a:off x="0" y="3902075"/>
            <a:ext cx="3400426" cy="2949575"/>
            <a:chOff x="0" y="0"/>
            <a:chExt cx="3400425" cy="2949575"/>
          </a:xfrm>
        </p:grpSpPr>
        <p:sp>
          <p:nvSpPr>
            <p:cNvPr id="34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4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350"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41476635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29749332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37352391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15130131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6214952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28252703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18989099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25934377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28873364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4" name="Footer Placeholder 3"/>
          <p:cNvSpPr>
            <a:spLocks noGrp="1"/>
          </p:cNvSpPr>
          <p:nvPr>
            <p:ph type="ftr" sz="quarter" idx="11"/>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5" name="Slide Number Placeholder 4"/>
          <p:cNvSpPr>
            <a:spLocks noGrp="1"/>
          </p:cNvSpPr>
          <p:nvPr>
            <p:ph type="sldNum" sz="quarter" idx="12"/>
          </p:nvPr>
        </p:nvSpPr>
        <p:spPr/>
        <p:txBody>
          <a:bodyPr/>
          <a:lstStyle>
            <a:lvl1pPr>
              <a:defRPr b="1"/>
            </a:lvl1pPr>
          </a:lstStyle>
          <a:p>
            <a:pPr>
              <a:defRPr/>
            </a:pPr>
            <a:fld id="{7863F393-8D8C-E94B-8876-35DE7C954501}" type="slidenum">
              <a:rPr lang="en-US"/>
              <a:pPr>
                <a:defRPr/>
              </a:pPr>
              <a:t>‹#›</a:t>
            </a:fld>
            <a:endParaRPr lang="en-US"/>
          </a:p>
        </p:txBody>
      </p:sp>
    </p:spTree>
    <p:extLst>
      <p:ext uri="{BB962C8B-B14F-4D97-AF65-F5344CB8AC3E}">
        <p14:creationId xmlns:p14="http://schemas.microsoft.com/office/powerpoint/2010/main" val="363581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364" name="Group 2"/>
          <p:cNvGrpSpPr/>
          <p:nvPr/>
        </p:nvGrpSpPr>
        <p:grpSpPr>
          <a:xfrm>
            <a:off x="0" y="3902075"/>
            <a:ext cx="3400426" cy="2949575"/>
            <a:chOff x="0" y="0"/>
            <a:chExt cx="3400425" cy="2949575"/>
          </a:xfrm>
        </p:grpSpPr>
        <p:sp>
          <p:nvSpPr>
            <p:cNvPr id="35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5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5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6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6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365" name="Title Text"/>
          <p:cNvSpPr txBox="1">
            <a:spLocks noGrp="1"/>
          </p:cNvSpPr>
          <p:nvPr>
            <p:ph type="title"/>
          </p:nvPr>
        </p:nvSpPr>
        <p:spPr>
          <a:xfrm>
            <a:off x="457200" y="273050"/>
            <a:ext cx="3008314" cy="1162050"/>
          </a:xfrm>
          <a:prstGeom prst="rect">
            <a:avLst/>
          </a:prstGeom>
        </p:spPr>
        <p:txBody>
          <a:bodyPr anchor="b"/>
          <a:lstStyle>
            <a:lvl1pPr algn="ctr">
              <a:defRPr sz="2000" i="0">
                <a:effectLst>
                  <a:outerShdw blurRad="38100" dist="38100" dir="2700000" rotWithShape="0">
                    <a:srgbClr val="000000"/>
                  </a:outerShdw>
                </a:effectLst>
              </a:defRPr>
            </a:lvl1pPr>
          </a:lstStyle>
          <a:p>
            <a:r>
              <a:t>Title Text</a:t>
            </a:r>
          </a:p>
        </p:txBody>
      </p:sp>
      <p:sp>
        <p:nvSpPr>
          <p:cNvPr id="36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0">
                <a:solidFill>
                  <a:srgbClr val="FFFFFF"/>
                </a:solidFill>
                <a:effectLst>
                  <a:outerShdw blurRad="38100" dist="38100" dir="2700000" rotWithShape="0">
                    <a:srgbClr val="000000"/>
                  </a:outerShdw>
                </a:effectLst>
              </a:defRPr>
            </a:lvl1pPr>
            <a:lvl2pPr>
              <a:buClr>
                <a:srgbClr val="FFFFCC"/>
              </a:buClr>
              <a:buSzPct val="75000"/>
              <a:buChar char="●"/>
              <a:defRPr b="0">
                <a:solidFill>
                  <a:srgbClr val="FFFFFF"/>
                </a:solidFill>
                <a:effectLst>
                  <a:outerShdw blurRad="38100" dist="38100" dir="2700000" rotWithShape="0">
                    <a:srgbClr val="000000"/>
                  </a:outerShdw>
                </a:effectLst>
              </a:defRPr>
            </a:lvl2pPr>
            <a:lvl3pPr>
              <a:buClr>
                <a:srgbClr val="FFFFCC"/>
              </a:buClr>
              <a:buSzPct val="75000"/>
              <a:buChar char="●"/>
              <a:defRPr b="0">
                <a:solidFill>
                  <a:srgbClr val="FFFFFF"/>
                </a:solidFill>
                <a:effectLst>
                  <a:outerShdw blurRad="38100" dist="38100" dir="2700000" rotWithShape="0">
                    <a:srgbClr val="000000"/>
                  </a:outerShdw>
                </a:effectLst>
              </a:defRPr>
            </a:lvl3pPr>
            <a:lvl4pPr>
              <a:buClr>
                <a:srgbClr val="FFFFCC"/>
              </a:buClr>
              <a:buSzPct val="75000"/>
              <a:buChar char="●"/>
              <a:defRPr b="0">
                <a:solidFill>
                  <a:srgbClr val="FFFFFF"/>
                </a:solidFill>
                <a:effectLst>
                  <a:outerShdw blurRad="38100" dist="38100" dir="2700000" rotWithShape="0">
                    <a:srgbClr val="000000"/>
                  </a:outerShdw>
                </a:effectLst>
              </a:defRPr>
            </a:lvl4pPr>
            <a:lvl5pPr>
              <a:buClr>
                <a:srgbClr val="FFFFCC"/>
              </a:buClr>
              <a:buSzPct val="75000"/>
              <a:buChar char="●"/>
              <a:defRPr b="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FFFFFF"/>
                </a:solidFill>
                <a:effectLst>
                  <a:outerShdw blurRad="38100" dist="38100" dir="2700000" rotWithShape="0">
                    <a:srgbClr val="000000"/>
                  </a:outerShdw>
                </a:effectLst>
              </a:defRPr>
            </a:pPr>
            <a:endParaRPr/>
          </a:p>
        </p:txBody>
      </p:sp>
      <p:sp>
        <p:nvSpPr>
          <p:cNvPr id="368"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38815500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9297365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223134881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16418394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20019153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270863754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130566390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31015004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29048897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86195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382" name="Group 2"/>
          <p:cNvGrpSpPr/>
          <p:nvPr/>
        </p:nvGrpSpPr>
        <p:grpSpPr>
          <a:xfrm>
            <a:off x="0" y="3902075"/>
            <a:ext cx="3400426" cy="2949575"/>
            <a:chOff x="0" y="0"/>
            <a:chExt cx="3400425" cy="2949575"/>
          </a:xfrm>
        </p:grpSpPr>
        <p:sp>
          <p:nvSpPr>
            <p:cNvPr id="37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7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7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7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7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8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38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383" name="Title Text"/>
          <p:cNvSpPr txBox="1">
            <a:spLocks noGrp="1"/>
          </p:cNvSpPr>
          <p:nvPr>
            <p:ph type="title"/>
          </p:nvPr>
        </p:nvSpPr>
        <p:spPr>
          <a:xfrm>
            <a:off x="1792288" y="4800600"/>
            <a:ext cx="5486401" cy="566738"/>
          </a:xfrm>
          <a:prstGeom prst="rect">
            <a:avLst/>
          </a:prstGeom>
        </p:spPr>
        <p:txBody>
          <a:bodyPr anchor="b"/>
          <a:lstStyle>
            <a:lvl1pPr algn="ctr">
              <a:defRPr sz="2000" i="0">
                <a:effectLst>
                  <a:outerShdw blurRad="38100" dist="38100" dir="2700000" rotWithShape="0">
                    <a:srgbClr val="000000"/>
                  </a:outerShdw>
                </a:effectLst>
              </a:defRPr>
            </a:lvl1pPr>
          </a:lstStyle>
          <a:p>
            <a:r>
              <a:t>Title Text</a:t>
            </a:r>
          </a:p>
        </p:txBody>
      </p:sp>
      <p:sp>
        <p:nvSpPr>
          <p:cNvPr id="3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FFFFFF"/>
                </a:solidFill>
                <a:effectLst>
                  <a:outerShdw blurRad="38100" dist="38100" dir="2700000" rotWithShape="0">
                    <a:srgbClr val="000000"/>
                  </a:outerShdw>
                </a:effectLst>
              </a:defRPr>
            </a:lvl1pPr>
            <a:lvl2pPr marL="0" indent="457200">
              <a:spcBef>
                <a:spcPts val="300"/>
              </a:spcBef>
              <a:buClrTx/>
              <a:buSzTx/>
              <a:buNone/>
              <a:defRPr sz="1400" b="0">
                <a:solidFill>
                  <a:srgbClr val="FFFFFF"/>
                </a:solidFill>
                <a:effectLst>
                  <a:outerShdw blurRad="38100" dist="38100" dir="2700000" rotWithShape="0">
                    <a:srgbClr val="000000"/>
                  </a:outerShdw>
                </a:effectLst>
              </a:defRPr>
            </a:lvl2pPr>
            <a:lvl3pPr marL="0" indent="914400">
              <a:spcBef>
                <a:spcPts val="300"/>
              </a:spcBef>
              <a:buClrTx/>
              <a:buSzTx/>
              <a:buNone/>
              <a:defRPr sz="1400" b="0">
                <a:solidFill>
                  <a:srgbClr val="FFFFFF"/>
                </a:solidFill>
                <a:effectLst>
                  <a:outerShdw blurRad="38100" dist="38100" dir="2700000" rotWithShape="0">
                    <a:srgbClr val="000000"/>
                  </a:outerShdw>
                </a:effectLst>
              </a:defRPr>
            </a:lvl3pPr>
            <a:lvl4pPr marL="0" indent="1371600">
              <a:spcBef>
                <a:spcPts val="300"/>
              </a:spcBef>
              <a:buClrTx/>
              <a:buSzTx/>
              <a:buNone/>
              <a:defRPr sz="1400" b="0">
                <a:solidFill>
                  <a:srgbClr val="FFFFFF"/>
                </a:solidFill>
                <a:effectLst>
                  <a:outerShdw blurRad="38100" dist="38100" dir="2700000" rotWithShape="0">
                    <a:srgbClr val="000000"/>
                  </a:outerShdw>
                </a:effectLst>
              </a:defRPr>
            </a:lvl4pPr>
            <a:lvl5pPr marL="0" indent="1828800">
              <a:spcBef>
                <a:spcPts val="300"/>
              </a:spcBef>
              <a:buClrTx/>
              <a:buSzTx/>
              <a:buNone/>
              <a:defRPr sz="1400" b="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6"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35322411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36281520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146577255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771108260"/>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3151147465"/>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11368942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210491899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3855416482"/>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317893256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26995132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433" name="Group 2"/>
          <p:cNvGrpSpPr/>
          <p:nvPr/>
        </p:nvGrpSpPr>
        <p:grpSpPr>
          <a:xfrm>
            <a:off x="-1" y="0"/>
            <a:ext cx="9144001" cy="6858000"/>
            <a:chOff x="0" y="0"/>
            <a:chExt cx="9144000" cy="6858000"/>
          </a:xfrm>
        </p:grpSpPr>
        <p:sp>
          <p:nvSpPr>
            <p:cNvPr id="427" name="Rectangle 3"/>
            <p:cNvSpPr/>
            <p:nvPr/>
          </p:nvSpPr>
          <p:spPr>
            <a:xfrm>
              <a:off x="0" y="6400800"/>
              <a:ext cx="9144000" cy="152400"/>
            </a:xfrm>
            <a:prstGeom prst="rect">
              <a:avLst/>
            </a:prstGeom>
            <a:gradFill flip="none" rotWithShape="1">
              <a:gsLst>
                <a:gs pos="0">
                  <a:srgbClr val="F1F7E9"/>
                </a:gs>
                <a:gs pos="100000">
                  <a:srgbClr val="8DBA76"/>
                </a:gs>
              </a:gsLst>
              <a:lin ang="5400000" scaled="0"/>
            </a:gra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428" name="Rectangle 4"/>
            <p:cNvSpPr/>
            <p:nvPr/>
          </p:nvSpPr>
          <p:spPr>
            <a:xfrm>
              <a:off x="0" y="0"/>
              <a:ext cx="9144000" cy="36576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429" name="Line 5"/>
            <p:cNvSpPr/>
            <p:nvPr/>
          </p:nvSpPr>
          <p:spPr>
            <a:xfrm>
              <a:off x="0" y="36575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430" name="Rectangle 6"/>
            <p:cNvSpPr/>
            <p:nvPr/>
          </p:nvSpPr>
          <p:spPr>
            <a:xfrm>
              <a:off x="0" y="6553200"/>
              <a:ext cx="9144000" cy="3048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431" name="Line 7"/>
            <p:cNvSpPr/>
            <p:nvPr/>
          </p:nvSpPr>
          <p:spPr>
            <a:xfrm>
              <a:off x="0" y="65531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432" name="Rectangle 8"/>
            <p:cNvSpPr/>
            <p:nvPr/>
          </p:nvSpPr>
          <p:spPr>
            <a:xfrm>
              <a:off x="609600" y="2514600"/>
              <a:ext cx="8534400" cy="685800"/>
            </a:xfrm>
            <a:prstGeom prst="rect">
              <a:avLst/>
            </a:prstGeom>
            <a:solidFill>
              <a:srgbClr val="808000">
                <a:alpha val="50195"/>
              </a:srgbClr>
            </a:soli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grpSp>
      <p:sp>
        <p:nvSpPr>
          <p:cNvPr id="434"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435" name="Body Level One…"/>
          <p:cNvSpPr txBox="1">
            <a:spLocks noGrp="1"/>
          </p:cNvSpPr>
          <p:nvPr>
            <p:ph type="body" sz="quarter" idx="1"/>
          </p:nvPr>
        </p:nvSpPr>
        <p:spPr>
          <a:xfrm>
            <a:off x="1371600" y="4191000"/>
            <a:ext cx="6400800" cy="1752600"/>
          </a:xfrm>
          <a:prstGeom prst="rect">
            <a:avLst/>
          </a:prstGeom>
        </p:spPr>
        <p:txBody>
          <a:bodyPr>
            <a:normAutofit/>
          </a:bodyPr>
          <a:lstStyle>
            <a:lvl1pPr marL="0" indent="0" algn="ctr">
              <a:buClrTx/>
              <a:buSzTx/>
              <a:buNone/>
            </a:lvl1pPr>
            <a:lvl2pPr algn="ctr">
              <a:buClrTx/>
            </a:lvl2pPr>
            <a:lvl3pPr algn="ctr">
              <a:buClrTx/>
            </a:lvl3pPr>
            <a:lvl4pPr algn="ctr">
              <a:buClrTx/>
            </a:lvl4pPr>
            <a:lvl5pPr algn="ctr">
              <a:buClrTx/>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76259" y="6248400"/>
            <a:ext cx="281941" cy="28708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2198845770"/>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337918932"/>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pPr>
                <a:defRPr/>
              </a:pPr>
              <a:t>‹#›</a:t>
            </a:fld>
            <a:endParaRPr lang="en-US"/>
          </a:p>
        </p:txBody>
      </p:sp>
    </p:spTree>
    <p:extLst>
      <p:ext uri="{BB962C8B-B14F-4D97-AF65-F5344CB8AC3E}">
        <p14:creationId xmlns:p14="http://schemas.microsoft.com/office/powerpoint/2010/main" val="95345339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pPr>
                <a:defRPr/>
              </a:pPr>
              <a:t>‹#›</a:t>
            </a:fld>
            <a:endParaRPr lang="en-US"/>
          </a:p>
        </p:txBody>
      </p:sp>
    </p:spTree>
    <p:extLst>
      <p:ext uri="{BB962C8B-B14F-4D97-AF65-F5344CB8AC3E}">
        <p14:creationId xmlns:p14="http://schemas.microsoft.com/office/powerpoint/2010/main" val="40085357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pPr>
                <a:defRPr/>
              </a:pPr>
              <a:t>‹#›</a:t>
            </a:fld>
            <a:endParaRPr lang="en-US"/>
          </a:p>
        </p:txBody>
      </p:sp>
    </p:spTree>
    <p:extLst>
      <p:ext uri="{BB962C8B-B14F-4D97-AF65-F5344CB8AC3E}">
        <p14:creationId xmlns:p14="http://schemas.microsoft.com/office/powerpoint/2010/main" val="39218494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pPr>
                <a:defRPr/>
              </a:pPr>
              <a:t>‹#›</a:t>
            </a:fld>
            <a:endParaRPr lang="en-US"/>
          </a:p>
        </p:txBody>
      </p:sp>
    </p:spTree>
    <p:extLst>
      <p:ext uri="{BB962C8B-B14F-4D97-AF65-F5344CB8AC3E}">
        <p14:creationId xmlns:p14="http://schemas.microsoft.com/office/powerpoint/2010/main" val="17681856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pPr>
                <a:defRPr/>
              </a:pPr>
              <a:t>‹#›</a:t>
            </a:fld>
            <a:endParaRPr lang="en-US"/>
          </a:p>
        </p:txBody>
      </p:sp>
    </p:spTree>
    <p:extLst>
      <p:ext uri="{BB962C8B-B14F-4D97-AF65-F5344CB8AC3E}">
        <p14:creationId xmlns:p14="http://schemas.microsoft.com/office/powerpoint/2010/main" val="210236544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pPr>
                <a:defRPr/>
              </a:pPr>
              <a:t>‹#›</a:t>
            </a:fld>
            <a:endParaRPr lang="en-US"/>
          </a:p>
        </p:txBody>
      </p:sp>
    </p:spTree>
    <p:extLst>
      <p:ext uri="{BB962C8B-B14F-4D97-AF65-F5344CB8AC3E}">
        <p14:creationId xmlns:p14="http://schemas.microsoft.com/office/powerpoint/2010/main" val="15425847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pPr>
                <a:defRPr/>
              </a:pPr>
              <a:t>‹#›</a:t>
            </a:fld>
            <a:endParaRPr lang="en-US"/>
          </a:p>
        </p:txBody>
      </p:sp>
    </p:spTree>
    <p:extLst>
      <p:ext uri="{BB962C8B-B14F-4D97-AF65-F5344CB8AC3E}">
        <p14:creationId xmlns:p14="http://schemas.microsoft.com/office/powerpoint/2010/main" val="9566280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pPr>
                <a:defRPr/>
              </a:pPr>
              <a:t>‹#›</a:t>
            </a:fld>
            <a:endParaRPr lang="en-US"/>
          </a:p>
        </p:txBody>
      </p:sp>
    </p:spTree>
    <p:extLst>
      <p:ext uri="{BB962C8B-B14F-4D97-AF65-F5344CB8AC3E}">
        <p14:creationId xmlns:p14="http://schemas.microsoft.com/office/powerpoint/2010/main" val="1506468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43" name="Title Text"/>
          <p:cNvSpPr txBox="1">
            <a:spLocks noGrp="1"/>
          </p:cNvSpPr>
          <p:nvPr>
            <p:ph type="title"/>
          </p:nvPr>
        </p:nvSpPr>
        <p:spPr>
          <a:prstGeom prst="rect">
            <a:avLst/>
          </a:prstGeom>
        </p:spPr>
        <p:txBody>
          <a:bodyPr/>
          <a:lstStyle/>
          <a:p>
            <a:r>
              <a:t>Title Text</a:t>
            </a:r>
          </a:p>
        </p:txBody>
      </p:sp>
      <p:sp>
        <p:nvSpPr>
          <p:cNvPr id="444" name="Body Level One…"/>
          <p:cNvSpPr txBox="1">
            <a:spLocks noGrp="1"/>
          </p:cNvSpPr>
          <p:nvPr>
            <p:ph type="body" idx="1"/>
          </p:nvPr>
        </p:nvSpPr>
        <p:spPr>
          <a:xfrm>
            <a:off x="685800" y="1849438"/>
            <a:ext cx="7772400" cy="41148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pPr>
                <a:defRPr/>
              </a:pPr>
              <a:t>‹#›</a:t>
            </a:fld>
            <a:endParaRPr lang="en-US"/>
          </a:p>
        </p:txBody>
      </p:sp>
    </p:spTree>
    <p:extLst>
      <p:ext uri="{BB962C8B-B14F-4D97-AF65-F5344CB8AC3E}">
        <p14:creationId xmlns:p14="http://schemas.microsoft.com/office/powerpoint/2010/main" val="11263357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pPr>
                <a:defRPr/>
              </a:pPr>
              <a:t>‹#›</a:t>
            </a:fld>
            <a:endParaRPr lang="en-US"/>
          </a:p>
        </p:txBody>
      </p:sp>
    </p:spTree>
    <p:extLst>
      <p:ext uri="{BB962C8B-B14F-4D97-AF65-F5344CB8AC3E}">
        <p14:creationId xmlns:p14="http://schemas.microsoft.com/office/powerpoint/2010/main" val="36393490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pPr>
                <a:defRPr/>
              </a:pPr>
              <a:t>‹#›</a:t>
            </a:fld>
            <a:endParaRPr lang="en-US"/>
          </a:p>
        </p:txBody>
      </p:sp>
    </p:spTree>
    <p:extLst>
      <p:ext uri="{BB962C8B-B14F-4D97-AF65-F5344CB8AC3E}">
        <p14:creationId xmlns:p14="http://schemas.microsoft.com/office/powerpoint/2010/main" val="3425596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30112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35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2060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67331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2010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78141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440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52" name="Title Text"/>
          <p:cNvSpPr txBox="1">
            <a:spLocks noGrp="1"/>
          </p:cNvSpPr>
          <p:nvPr>
            <p:ph type="title"/>
          </p:nvPr>
        </p:nvSpPr>
        <p:spPr>
          <a:xfrm>
            <a:off x="722312" y="4406900"/>
            <a:ext cx="7772401" cy="1362075"/>
          </a:xfrm>
          <a:prstGeom prst="rect">
            <a:avLst/>
          </a:prstGeom>
        </p:spPr>
        <p:txBody>
          <a:bodyPr anchor="t"/>
          <a:lstStyle>
            <a:lvl1pPr>
              <a:defRPr cap="all"/>
            </a:lvl1pPr>
          </a:lstStyle>
          <a:p>
            <a:r>
              <a:t>Title Text</a:t>
            </a:r>
          </a:p>
        </p:txBody>
      </p:sp>
      <p:sp>
        <p:nvSpPr>
          <p:cNvPr id="45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a:lvl1pPr>
            <a:lvl2pPr marL="0" indent="457200">
              <a:spcBef>
                <a:spcPts val="400"/>
              </a:spcBef>
              <a:buClrTx/>
              <a:buSzTx/>
              <a:buNone/>
              <a:defRPr sz="2000"/>
            </a:lvl2pPr>
            <a:lvl3pPr marL="0" indent="914400">
              <a:spcBef>
                <a:spcPts val="400"/>
              </a:spcBef>
              <a:buClrTx/>
              <a:buSzTx/>
              <a:buNone/>
              <a:defRPr sz="2000"/>
            </a:lvl3pPr>
            <a:lvl4pPr marL="0" indent="1371600">
              <a:spcBef>
                <a:spcPts val="400"/>
              </a:spcBef>
              <a:buClrTx/>
              <a:buSzTx/>
              <a:buNone/>
              <a:defRPr sz="2000"/>
            </a:lvl4pPr>
            <a:lvl5pPr marL="0" indent="18288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5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63892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728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2434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16712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967376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7583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98563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7388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55762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892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1" name="Title Text"/>
          <p:cNvSpPr txBox="1">
            <a:spLocks noGrp="1"/>
          </p:cNvSpPr>
          <p:nvPr>
            <p:ph type="title"/>
          </p:nvPr>
        </p:nvSpPr>
        <p:spPr>
          <a:prstGeom prst="rect">
            <a:avLst/>
          </a:prstGeom>
        </p:spPr>
        <p:txBody>
          <a:bodyPr/>
          <a:lstStyle/>
          <a:p>
            <a:r>
              <a:t>Title Text</a:t>
            </a:r>
          </a:p>
        </p:txBody>
      </p:sp>
      <p:sp>
        <p:nvSpPr>
          <p:cNvPr id="462" name="Body Level One…"/>
          <p:cNvSpPr txBox="1">
            <a:spLocks noGrp="1"/>
          </p:cNvSpPr>
          <p:nvPr>
            <p:ph type="body" sz="half" idx="1"/>
          </p:nvPr>
        </p:nvSpPr>
        <p:spPr>
          <a:xfrm>
            <a:off x="685800" y="1849438"/>
            <a:ext cx="3810000" cy="4114801"/>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46502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1844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91100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40363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42619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9632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9766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2/12/24</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6032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2/12/24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75681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2/12/24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72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0" name="Title Text"/>
          <p:cNvSpPr txBox="1">
            <a:spLocks noGrp="1"/>
          </p:cNvSpPr>
          <p:nvPr>
            <p:ph type="title"/>
          </p:nvPr>
        </p:nvSpPr>
        <p:spPr>
          <a:xfrm>
            <a:off x="722312" y="4406900"/>
            <a:ext cx="7772401" cy="1362075"/>
          </a:xfrm>
          <a:prstGeom prst="rect">
            <a:avLst/>
          </a:prstGeom>
        </p:spPr>
        <p:txBody>
          <a:bodyPr anchor="t"/>
          <a:lstStyle>
            <a:lvl1pPr>
              <a:defRPr cap="all"/>
            </a:lvl1pPr>
          </a:lstStyle>
          <a:p>
            <a:r>
              <a:t>Title Text</a:t>
            </a:r>
          </a:p>
        </p:txBody>
      </p:sp>
      <p:sp>
        <p:nvSpPr>
          <p:cNvPr id="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a:lvl1pPr>
            <a:lvl2pPr marL="0" indent="457200">
              <a:spcBef>
                <a:spcPts val="400"/>
              </a:spcBef>
              <a:buClrTx/>
              <a:buSzTx/>
              <a:buNone/>
              <a:defRPr sz="2000"/>
            </a:lvl2pPr>
            <a:lvl3pPr marL="0" indent="914400">
              <a:spcBef>
                <a:spcPts val="400"/>
              </a:spcBef>
              <a:buClrTx/>
              <a:buSzTx/>
              <a:buNone/>
              <a:defRPr sz="2000"/>
            </a:lvl3pPr>
            <a:lvl4pPr marL="0" indent="1371600">
              <a:spcBef>
                <a:spcPts val="400"/>
              </a:spcBef>
              <a:buClrTx/>
              <a:buSzTx/>
              <a:buNone/>
              <a:defRPr sz="2000"/>
            </a:lvl4pPr>
            <a:lvl5pPr marL="0" indent="18288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0"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lvl1pPr>
            <a:lvl2pPr marL="0" indent="457200">
              <a:spcBef>
                <a:spcPts val="500"/>
              </a:spcBef>
              <a:buClrTx/>
              <a:buSzTx/>
              <a:buNone/>
              <a:defRPr sz="2400"/>
            </a:lvl2pPr>
            <a:lvl3pPr marL="0" indent="914400">
              <a:spcBef>
                <a:spcPts val="500"/>
              </a:spcBef>
              <a:buClrTx/>
              <a:buSzTx/>
              <a:buNone/>
              <a:defRPr sz="2400"/>
            </a:lvl3pPr>
            <a:lvl4pPr marL="0" indent="1371600">
              <a:spcBef>
                <a:spcPts val="500"/>
              </a:spcBef>
              <a:buClrTx/>
              <a:buSzTx/>
              <a:buNone/>
              <a:defRPr sz="2400"/>
            </a:lvl4pPr>
            <a:lvl5pPr marL="0" indent="1828800">
              <a:spcBef>
                <a:spcPts val="500"/>
              </a:spcBef>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pPr>
            <a:endParaRPr/>
          </a:p>
        </p:txBody>
      </p:sp>
      <p:sp>
        <p:nvSpPr>
          <p:cNvPr id="4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2/12/24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8135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2/12/24</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7618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2/12/24</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05976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2/12/24</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2776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2/12/24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6282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2/12/24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99371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2/12/24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541954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2/12/24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87001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83684045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54364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0" name="Title Text"/>
          <p:cNvSpPr txBox="1">
            <a:spLocks noGrp="1"/>
          </p:cNvSpPr>
          <p:nvPr>
            <p:ph type="title"/>
          </p:nvPr>
        </p:nvSpPr>
        <p:spPr>
          <a:prstGeom prst="rect">
            <a:avLst/>
          </a:prstGeom>
        </p:spPr>
        <p:txBody>
          <a:bodyPr/>
          <a:lstStyle/>
          <a:p>
            <a:r>
              <a:t>Title Text</a:t>
            </a:r>
          </a:p>
        </p:txBody>
      </p:sp>
      <p:sp>
        <p:nvSpPr>
          <p:cNvPr id="48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0329986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7303594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4943221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9178194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2944528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6162154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426193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207087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576808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86562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5382082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4088986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796642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6763880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1644796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5396023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771505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621992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2605657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09053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50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a:pPr>
            <a:endParaRPr/>
          </a:p>
        </p:txBody>
      </p:sp>
      <p:sp>
        <p:nvSpPr>
          <p:cNvPr id="50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490005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0258772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24411440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pPr>
                <a:defRPr/>
              </a:pPr>
              <a:t>‹#›</a:t>
            </a:fld>
            <a:endParaRPr lang="en-US"/>
          </a:p>
        </p:txBody>
      </p:sp>
    </p:spTree>
    <p:extLst>
      <p:ext uri="{BB962C8B-B14F-4D97-AF65-F5344CB8AC3E}">
        <p14:creationId xmlns:p14="http://schemas.microsoft.com/office/powerpoint/2010/main" val="36780709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pPr>
                <a:defRPr/>
              </a:pPr>
              <a:t>‹#›</a:t>
            </a:fld>
            <a:endParaRPr lang="en-US"/>
          </a:p>
        </p:txBody>
      </p:sp>
    </p:spTree>
    <p:extLst>
      <p:ext uri="{BB962C8B-B14F-4D97-AF65-F5344CB8AC3E}">
        <p14:creationId xmlns:p14="http://schemas.microsoft.com/office/powerpoint/2010/main" val="124300904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pPr>
                <a:defRPr/>
              </a:pPr>
              <a:t>‹#›</a:t>
            </a:fld>
            <a:endParaRPr lang="en-US"/>
          </a:p>
        </p:txBody>
      </p:sp>
    </p:spTree>
    <p:extLst>
      <p:ext uri="{BB962C8B-B14F-4D97-AF65-F5344CB8AC3E}">
        <p14:creationId xmlns:p14="http://schemas.microsoft.com/office/powerpoint/2010/main" val="12974598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pPr>
                <a:defRPr/>
              </a:pPr>
              <a:t>‹#›</a:t>
            </a:fld>
            <a:endParaRPr lang="en-US"/>
          </a:p>
        </p:txBody>
      </p:sp>
    </p:spTree>
    <p:extLst>
      <p:ext uri="{BB962C8B-B14F-4D97-AF65-F5344CB8AC3E}">
        <p14:creationId xmlns:p14="http://schemas.microsoft.com/office/powerpoint/2010/main" val="166672634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pPr>
                <a:defRPr/>
              </a:pPr>
              <a:t>‹#›</a:t>
            </a:fld>
            <a:endParaRPr lang="en-US"/>
          </a:p>
        </p:txBody>
      </p:sp>
    </p:spTree>
    <p:extLst>
      <p:ext uri="{BB962C8B-B14F-4D97-AF65-F5344CB8AC3E}">
        <p14:creationId xmlns:p14="http://schemas.microsoft.com/office/powerpoint/2010/main" val="12539288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pPr>
                <a:defRPr/>
              </a:pPr>
              <a:t>‹#›</a:t>
            </a:fld>
            <a:endParaRPr lang="en-US"/>
          </a:p>
        </p:txBody>
      </p:sp>
    </p:spTree>
    <p:extLst>
      <p:ext uri="{BB962C8B-B14F-4D97-AF65-F5344CB8AC3E}">
        <p14:creationId xmlns:p14="http://schemas.microsoft.com/office/powerpoint/2010/main" val="4425409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pPr>
                <a:defRPr/>
              </a:pPr>
              <a:t>‹#›</a:t>
            </a:fld>
            <a:endParaRPr lang="en-US"/>
          </a:p>
        </p:txBody>
      </p:sp>
    </p:spTree>
    <p:extLst>
      <p:ext uri="{BB962C8B-B14F-4D97-AF65-F5344CB8AC3E}">
        <p14:creationId xmlns:p14="http://schemas.microsoft.com/office/powerpoint/2010/main" val="2431716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51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1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pPr>
                <a:defRPr/>
              </a:pPr>
              <a:t>‹#›</a:t>
            </a:fld>
            <a:endParaRPr lang="en-US"/>
          </a:p>
        </p:txBody>
      </p:sp>
    </p:spTree>
    <p:extLst>
      <p:ext uri="{BB962C8B-B14F-4D97-AF65-F5344CB8AC3E}">
        <p14:creationId xmlns:p14="http://schemas.microsoft.com/office/powerpoint/2010/main" val="64827946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pPr>
                <a:defRPr/>
              </a:pPr>
              <a:t>‹#›</a:t>
            </a:fld>
            <a:endParaRPr lang="en-US"/>
          </a:p>
        </p:txBody>
      </p:sp>
    </p:spTree>
    <p:extLst>
      <p:ext uri="{BB962C8B-B14F-4D97-AF65-F5344CB8AC3E}">
        <p14:creationId xmlns:p14="http://schemas.microsoft.com/office/powerpoint/2010/main" val="230318793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pPr>
                <a:defRPr/>
              </a:pPr>
              <a:t>‹#›</a:t>
            </a:fld>
            <a:endParaRPr lang="en-US"/>
          </a:p>
        </p:txBody>
      </p:sp>
    </p:spTree>
    <p:extLst>
      <p:ext uri="{BB962C8B-B14F-4D97-AF65-F5344CB8AC3E}">
        <p14:creationId xmlns:p14="http://schemas.microsoft.com/office/powerpoint/2010/main" val="190530079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B894C48-0339-2D4D-A4CA-4FB9F78D120F}" type="slidenum">
              <a:rPr lang="en-US"/>
              <a:pPr>
                <a:defRPr/>
              </a:pPr>
              <a:t>‹#›</a:t>
            </a:fld>
            <a:endParaRPr lang="en-US"/>
          </a:p>
        </p:txBody>
      </p:sp>
    </p:spTree>
    <p:extLst>
      <p:ext uri="{BB962C8B-B14F-4D97-AF65-F5344CB8AC3E}">
        <p14:creationId xmlns:p14="http://schemas.microsoft.com/office/powerpoint/2010/main" val="98727258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FFEB29A-3A9E-A047-8734-45F16879BE00}" type="slidenum">
              <a:rPr lang="en-US"/>
              <a:pPr>
                <a:defRPr/>
              </a:pPr>
              <a:t>‹#›</a:t>
            </a:fld>
            <a:endParaRPr lang="en-US"/>
          </a:p>
        </p:txBody>
      </p:sp>
    </p:spTree>
    <p:extLst>
      <p:ext uri="{BB962C8B-B14F-4D97-AF65-F5344CB8AC3E}">
        <p14:creationId xmlns:p14="http://schemas.microsoft.com/office/powerpoint/2010/main" val="417452277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A7DBB12-2302-1941-8918-F03E887AD1C3}" type="slidenum">
              <a:rPr lang="en-US"/>
              <a:pPr>
                <a:defRPr/>
              </a:pPr>
              <a:t>‹#›</a:t>
            </a:fld>
            <a:endParaRPr lang="en-US"/>
          </a:p>
        </p:txBody>
      </p:sp>
    </p:spTree>
    <p:extLst>
      <p:ext uri="{BB962C8B-B14F-4D97-AF65-F5344CB8AC3E}">
        <p14:creationId xmlns:p14="http://schemas.microsoft.com/office/powerpoint/2010/main" val="27579485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6C792DD-7AE1-474A-A3E1-6DEF54C38355}" type="slidenum">
              <a:rPr lang="en-US"/>
              <a:pPr>
                <a:defRPr/>
              </a:pPr>
              <a:t>‹#›</a:t>
            </a:fld>
            <a:endParaRPr lang="en-US"/>
          </a:p>
        </p:txBody>
      </p:sp>
    </p:spTree>
    <p:extLst>
      <p:ext uri="{BB962C8B-B14F-4D97-AF65-F5344CB8AC3E}">
        <p14:creationId xmlns:p14="http://schemas.microsoft.com/office/powerpoint/2010/main" val="356797425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4519066-D1D6-F548-A43D-8BE903556664}" type="slidenum">
              <a:rPr lang="en-US"/>
              <a:pPr>
                <a:defRPr/>
              </a:pPr>
              <a:t>‹#›</a:t>
            </a:fld>
            <a:endParaRPr lang="en-US"/>
          </a:p>
        </p:txBody>
      </p:sp>
    </p:spTree>
    <p:extLst>
      <p:ext uri="{BB962C8B-B14F-4D97-AF65-F5344CB8AC3E}">
        <p14:creationId xmlns:p14="http://schemas.microsoft.com/office/powerpoint/2010/main" val="374149255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CF3939C4-0395-064B-AEE4-A910F47F47A8}" type="slidenum">
              <a:rPr lang="en-US"/>
              <a:pPr>
                <a:defRPr/>
              </a:pPr>
              <a:t>‹#›</a:t>
            </a:fld>
            <a:endParaRPr lang="en-US"/>
          </a:p>
        </p:txBody>
      </p:sp>
    </p:spTree>
    <p:extLst>
      <p:ext uri="{BB962C8B-B14F-4D97-AF65-F5344CB8AC3E}">
        <p14:creationId xmlns:p14="http://schemas.microsoft.com/office/powerpoint/2010/main" val="28012510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66E42128-4A25-ED48-9CDB-D1241AB0D06D}" type="slidenum">
              <a:rPr lang="en-US"/>
              <a:pPr>
                <a:defRPr/>
              </a:pPr>
              <a:t>‹#›</a:t>
            </a:fld>
            <a:endParaRPr lang="en-US"/>
          </a:p>
        </p:txBody>
      </p:sp>
    </p:spTree>
    <p:extLst>
      <p:ext uri="{BB962C8B-B14F-4D97-AF65-F5344CB8AC3E}">
        <p14:creationId xmlns:p14="http://schemas.microsoft.com/office/powerpoint/2010/main" val="463239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523" name="Title Text"/>
          <p:cNvSpPr txBox="1">
            <a:spLocks noGrp="1"/>
          </p:cNvSpPr>
          <p:nvPr>
            <p:ph type="title"/>
          </p:nvPr>
        </p:nvSpPr>
        <p:spPr>
          <a:xfrm>
            <a:off x="685800" y="2130425"/>
            <a:ext cx="7772400" cy="1470025"/>
          </a:xfrm>
          <a:prstGeom prst="rect">
            <a:avLst/>
          </a:prstGeom>
        </p:spPr>
        <p:txBody>
          <a:bodyPr/>
          <a:lstStyle>
            <a:lvl1pPr algn="ctr">
              <a:defRPr sz="4400" b="0" i="0"/>
            </a:lvl1pPr>
          </a:lstStyle>
          <a:p>
            <a:pPr>
              <a:defRPr>
                <a:effectLst/>
              </a:defRPr>
            </a:pPr>
            <a:r>
              <a:t>Title Text</a:t>
            </a:r>
          </a:p>
        </p:txBody>
      </p:sp>
      <p:sp>
        <p:nvSpPr>
          <p:cNvPr id="52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0">
                <a:solidFill>
                  <a:srgbClr val="FFFFFF"/>
                </a:solidFill>
              </a:defRPr>
            </a:lvl1pPr>
            <a:lvl2pPr marL="0" indent="457200" algn="ctr">
              <a:buClrTx/>
              <a:buSzTx/>
              <a:buNone/>
              <a:defRPr b="0">
                <a:solidFill>
                  <a:srgbClr val="FFFFFF"/>
                </a:solidFill>
              </a:defRPr>
            </a:lvl2pPr>
            <a:lvl3pPr marL="0" indent="914400" algn="ctr">
              <a:buClrTx/>
              <a:buSzTx/>
              <a:buNone/>
              <a:defRPr b="0">
                <a:solidFill>
                  <a:srgbClr val="FFFFFF"/>
                </a:solidFill>
              </a:defRPr>
            </a:lvl3pPr>
            <a:lvl4pPr marL="0" indent="1371600" algn="ctr">
              <a:buClrTx/>
              <a:buSzTx/>
              <a:buNone/>
              <a:defRPr b="0">
                <a:solidFill>
                  <a:srgbClr val="FFFFFF"/>
                </a:solidFill>
              </a:defRPr>
            </a:lvl4pPr>
            <a:lvl5pPr marL="0" indent="1828800" algn="ctr">
              <a:buClrTx/>
              <a:buSzTx/>
              <a:buNone/>
              <a:defRPr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5"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DC10A71-DFBB-EA4B-BD91-26390652B2B7}" type="slidenum">
              <a:rPr lang="en-US"/>
              <a:pPr>
                <a:defRPr/>
              </a:pPr>
              <a:t>‹#›</a:t>
            </a:fld>
            <a:endParaRPr lang="en-US"/>
          </a:p>
        </p:txBody>
      </p:sp>
    </p:spTree>
    <p:extLst>
      <p:ext uri="{BB962C8B-B14F-4D97-AF65-F5344CB8AC3E}">
        <p14:creationId xmlns:p14="http://schemas.microsoft.com/office/powerpoint/2010/main" val="204198366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E0A47C1-AC47-F24E-B70C-19AB91FF2988}" type="slidenum">
              <a:rPr lang="en-US"/>
              <a:pPr>
                <a:defRPr/>
              </a:pPr>
              <a:t>‹#›</a:t>
            </a:fld>
            <a:endParaRPr lang="en-US"/>
          </a:p>
        </p:txBody>
      </p:sp>
    </p:spTree>
    <p:extLst>
      <p:ext uri="{BB962C8B-B14F-4D97-AF65-F5344CB8AC3E}">
        <p14:creationId xmlns:p14="http://schemas.microsoft.com/office/powerpoint/2010/main" val="183275041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B9927A3-8F9A-E244-8CE7-02AAF7D5E1D7}" type="slidenum">
              <a:rPr lang="en-US"/>
              <a:pPr>
                <a:defRPr/>
              </a:pPr>
              <a:t>‹#›</a:t>
            </a:fld>
            <a:endParaRPr lang="en-US"/>
          </a:p>
        </p:txBody>
      </p:sp>
    </p:spTree>
    <p:extLst>
      <p:ext uri="{BB962C8B-B14F-4D97-AF65-F5344CB8AC3E}">
        <p14:creationId xmlns:p14="http://schemas.microsoft.com/office/powerpoint/2010/main" val="13966940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B920071-6583-8942-9901-2321DCA0C0B9}" type="slidenum">
              <a:rPr lang="en-US"/>
              <a:pPr>
                <a:defRPr/>
              </a:pPr>
              <a:t>‹#›</a:t>
            </a:fld>
            <a:endParaRPr lang="en-US"/>
          </a:p>
        </p:txBody>
      </p:sp>
    </p:spTree>
    <p:extLst>
      <p:ext uri="{BB962C8B-B14F-4D97-AF65-F5344CB8AC3E}">
        <p14:creationId xmlns:p14="http://schemas.microsoft.com/office/powerpoint/2010/main" val="39148948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270944210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3325353281"/>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323556001"/>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3243148673"/>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1355289069"/>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316143174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685800" y="2130425"/>
            <a:ext cx="7772400" cy="1470025"/>
          </a:xfrm>
          <a:prstGeom prst="rect">
            <a:avLst/>
          </a:prstGeom>
        </p:spPr>
        <p:txBody>
          <a:bodyPr/>
          <a:lstStyle>
            <a:lvl1pPr algn="ctr">
              <a:defRPr sz="4400" b="0" i="0"/>
            </a:lvl1pPr>
          </a:lstStyle>
          <a:p>
            <a:pPr>
              <a:defRPr>
                <a:effectLst/>
              </a:defRPr>
            </a:pPr>
            <a:r>
              <a:t>Title Text</a:t>
            </a:r>
          </a:p>
        </p:txBody>
      </p:sp>
      <p:sp>
        <p:nvSpPr>
          <p:cNvPr id="5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0">
                <a:solidFill>
                  <a:srgbClr val="FFFFFF"/>
                </a:solidFill>
              </a:defRPr>
            </a:lvl1pPr>
            <a:lvl2pPr marL="0" indent="457200" algn="ctr">
              <a:buClrTx/>
              <a:buSzTx/>
              <a:buNone/>
              <a:defRPr b="0">
                <a:solidFill>
                  <a:srgbClr val="FFFFFF"/>
                </a:solidFill>
              </a:defRPr>
            </a:lvl2pPr>
            <a:lvl3pPr marL="0" indent="914400" algn="ctr">
              <a:buClrTx/>
              <a:buSzTx/>
              <a:buNone/>
              <a:defRPr b="0">
                <a:solidFill>
                  <a:srgbClr val="FFFFFF"/>
                </a:solidFill>
              </a:defRPr>
            </a:lvl3pPr>
            <a:lvl4pPr marL="0" indent="1371600" algn="ctr">
              <a:buClrTx/>
              <a:buSzTx/>
              <a:buNone/>
              <a:defRPr b="0">
                <a:solidFill>
                  <a:srgbClr val="FFFFFF"/>
                </a:solidFill>
              </a:defRPr>
            </a:lvl4pPr>
            <a:lvl5pPr marL="0" indent="1828800" algn="ctr">
              <a:buClrTx/>
              <a:buSzTx/>
              <a:buNone/>
              <a:defRPr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34"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2481963750"/>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243146177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1053430118"/>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3400088744"/>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1482816542"/>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117533788"/>
      </p:ext>
    </p:extLst>
  </p:cSld>
  <p:clrMapOvr>
    <a:overrideClrMapping bg1="dk1" tx1="lt1" bg2="dk2" tx2="lt2" accent1="accent1" accent2="accent2" accent3="accent3" accent4="accent4" accent5="accent5" accent6="accent6" hlink="hlink" folHlink="folHlink"/>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27463069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59324151"/>
      </p:ext>
    </p:extLst>
  </p:cSld>
  <p:clrMapOvr>
    <a:overrideClrMapping bg1="lt1" tx1="dk1" bg2="lt2" tx2="dk2" accent1="accent1" accent2="accent2" accent3="accent3" accent4="accent4" accent5="accent5" accent6="accent6" hlink="hlink" folHlink="folHlink"/>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9426736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09262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38100" y="44450"/>
            <a:ext cx="9070975" cy="1143000"/>
          </a:xfrm>
          <a:prstGeom prst="rect">
            <a:avLst/>
          </a:prstGeom>
        </p:spPr>
        <p:txBody>
          <a:bodyPr/>
          <a:lstStyle>
            <a:lvl1pPr algn="ctr">
              <a:defRPr sz="4400" b="0" i="0"/>
            </a:lvl1pPr>
          </a:lstStyle>
          <a:p>
            <a:pPr>
              <a:defRPr>
                <a:effectLst/>
              </a:defRPr>
            </a:pPr>
            <a:r>
              <a:t>Title Text</a:t>
            </a:r>
          </a:p>
        </p:txBody>
      </p:sp>
      <p:sp>
        <p:nvSpPr>
          <p:cNvPr id="542" name="Body Level One…"/>
          <p:cNvSpPr txBox="1">
            <a:spLocks noGrp="1"/>
          </p:cNvSpPr>
          <p:nvPr>
            <p:ph type="body" idx="1"/>
          </p:nvPr>
        </p:nvSpPr>
        <p:spPr>
          <a:xfrm>
            <a:off x="685800" y="1981200"/>
            <a:ext cx="7772400" cy="4114800"/>
          </a:xfrm>
          <a:prstGeom prst="rect">
            <a:avLst/>
          </a:prstGeom>
        </p:spPr>
        <p:txBody>
          <a:bodyPr>
            <a:normAutofit/>
          </a:bodyPr>
          <a:lstStyle>
            <a:lvl1pPr>
              <a:buClrTx/>
              <a:defRPr b="0">
                <a:solidFill>
                  <a:srgbClr val="FFFFFF"/>
                </a:solidFill>
              </a:defRPr>
            </a:lvl1pPr>
            <a:lvl2pPr>
              <a:buClrTx/>
              <a:defRPr b="0">
                <a:solidFill>
                  <a:srgbClr val="FFFFFF"/>
                </a:solidFill>
              </a:defRPr>
            </a:lvl2pPr>
            <a:lvl3pPr>
              <a:buClrTx/>
              <a:defRPr b="0">
                <a:solidFill>
                  <a:srgbClr val="FFFFFF"/>
                </a:solidFill>
              </a:defRPr>
            </a:lvl3pPr>
            <a:lvl4pPr>
              <a:buClrTx/>
              <a:defRPr b="0">
                <a:solidFill>
                  <a:srgbClr val="FFFFFF"/>
                </a:solidFill>
              </a:defRPr>
            </a:lvl4pPr>
            <a:lvl5pPr>
              <a:buClrTx/>
              <a:defRPr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43"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9797371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08587223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9187630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34577386"/>
      </p:ext>
    </p:extLst>
  </p:cSld>
  <p:clrMapOvr>
    <a:overrideClrMapping bg1="lt1" tx1="dk1" bg2="lt2" tx2="dk2" accent1="accent1" accent2="accent2" accent3="accent3" accent4="accent4" accent5="accent5" accent6="accent6" hlink="hlink" folHlink="folHlink"/>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101652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061678493"/>
      </p:ext>
    </p:extLst>
  </p:cSld>
  <p:clrMapOvr>
    <a:overrideClrMapping bg1="lt1" tx1="dk1" bg2="lt2" tx2="dk2" accent1="accent1" accent2="accent2" accent3="accent3" accent4="accent4" accent5="accent5" accent6="accent6" hlink="hlink" folHlink="folHlink"/>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2/12/24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2164727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2/12/24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64111902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2/12/24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311439540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2/12/24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1559432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722312" y="4406900"/>
            <a:ext cx="7772401" cy="1362075"/>
          </a:xfrm>
          <a:prstGeom prst="rect">
            <a:avLst/>
          </a:prstGeom>
        </p:spPr>
        <p:txBody>
          <a:bodyPr anchor="t"/>
          <a:lstStyle>
            <a:lvl1pPr>
              <a:defRPr i="0" cap="all"/>
            </a:lvl1pPr>
          </a:lstStyle>
          <a:p>
            <a:pPr>
              <a:defRPr>
                <a:effectLst/>
              </a:defRPr>
            </a:pPr>
            <a:r>
              <a:t>Title Text</a:t>
            </a:r>
          </a:p>
        </p:txBody>
      </p:sp>
      <p:sp>
        <p:nvSpPr>
          <p:cNvPr id="5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FFFFFF"/>
                </a:solidFill>
              </a:defRPr>
            </a:lvl1pPr>
            <a:lvl2pPr marL="0" indent="457200">
              <a:spcBef>
                <a:spcPts val="400"/>
              </a:spcBef>
              <a:buClrTx/>
              <a:buSzTx/>
              <a:buNone/>
              <a:defRPr sz="2000" b="0">
                <a:solidFill>
                  <a:srgbClr val="FFFFFF"/>
                </a:solidFill>
              </a:defRPr>
            </a:lvl2pPr>
            <a:lvl3pPr marL="0" indent="914400">
              <a:spcBef>
                <a:spcPts val="400"/>
              </a:spcBef>
              <a:buClrTx/>
              <a:buSzTx/>
              <a:buNone/>
              <a:defRPr sz="2000" b="0">
                <a:solidFill>
                  <a:srgbClr val="FFFFFF"/>
                </a:solidFill>
              </a:defRPr>
            </a:lvl3pPr>
            <a:lvl4pPr marL="0" indent="1371600">
              <a:spcBef>
                <a:spcPts val="400"/>
              </a:spcBef>
              <a:buClrTx/>
              <a:buSzTx/>
              <a:buNone/>
              <a:defRPr sz="2000" b="0">
                <a:solidFill>
                  <a:srgbClr val="FFFFFF"/>
                </a:solidFill>
              </a:defRPr>
            </a:lvl4pPr>
            <a:lvl5pPr marL="0" indent="1828800">
              <a:spcBef>
                <a:spcPts val="400"/>
              </a:spcBef>
              <a:buClrTx/>
              <a:buSzTx/>
              <a:buNone/>
              <a:defRPr sz="2000"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2"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2/12/24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237811501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2/12/24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388157680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2/12/24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117524433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2/12/24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94397839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2/12/24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28977913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2/12/24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225107804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2/12/24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71836282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85952217"/>
      </p:ext>
    </p:extLst>
  </p:cSld>
  <p:clrMapOvr>
    <a:masterClrMapping/>
  </p:clrMapOvr>
  <p:transition spd="med">
    <p:zoom dir="in"/>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886645812"/>
      </p:ext>
    </p:extLst>
  </p:cSld>
  <p:clrMapOvr>
    <a:masterClrMapping/>
  </p:clrMapOvr>
  <p:transition spd="med">
    <p:zoom dir="in"/>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998987772"/>
      </p:ext>
    </p:extLst>
  </p:cSld>
  <p:clrMapOvr>
    <a:masterClrMapping/>
  </p:clrMapOvr>
  <p:transition spd="med">
    <p:zoom dir="in"/>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38100" y="44450"/>
            <a:ext cx="9070975" cy="1143000"/>
          </a:xfrm>
          <a:prstGeom prst="rect">
            <a:avLst/>
          </a:prstGeom>
        </p:spPr>
        <p:txBody>
          <a:bodyPr/>
          <a:lstStyle>
            <a:lvl1pPr algn="ctr">
              <a:defRPr sz="4400" b="0" i="0"/>
            </a:lvl1pPr>
          </a:lstStyle>
          <a:p>
            <a:pPr>
              <a:defRPr>
                <a:effectLst/>
              </a:defRPr>
            </a:pPr>
            <a:r>
              <a:t>Title Text</a:t>
            </a:r>
          </a:p>
        </p:txBody>
      </p:sp>
      <p:sp>
        <p:nvSpPr>
          <p:cNvPr id="5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Tx/>
              <a:defRPr sz="2800" b="0">
                <a:solidFill>
                  <a:srgbClr val="FFFFFF"/>
                </a:solidFill>
              </a:defRPr>
            </a:lvl1pPr>
            <a:lvl2pPr marL="790575" indent="-333375">
              <a:spcBef>
                <a:spcPts val="600"/>
              </a:spcBef>
              <a:buClrTx/>
              <a:defRPr sz="2800" b="0">
                <a:solidFill>
                  <a:srgbClr val="FFFFFF"/>
                </a:solidFill>
              </a:defRPr>
            </a:lvl2pPr>
            <a:lvl3pPr marL="1234439" indent="-320039">
              <a:spcBef>
                <a:spcPts val="600"/>
              </a:spcBef>
              <a:buClrTx/>
              <a:defRPr sz="2800" b="0">
                <a:solidFill>
                  <a:srgbClr val="FFFFFF"/>
                </a:solidFill>
              </a:defRPr>
            </a:lvl3pPr>
            <a:lvl4pPr marL="1727200" indent="-355600">
              <a:spcBef>
                <a:spcPts val="600"/>
              </a:spcBef>
              <a:buClrTx/>
              <a:defRPr sz="2800" b="0">
                <a:solidFill>
                  <a:srgbClr val="FFFFFF"/>
                </a:solidFill>
              </a:defRPr>
            </a:lvl4pPr>
            <a:lvl5pPr marL="2184400" indent="-355600">
              <a:spcBef>
                <a:spcPts val="600"/>
              </a:spcBef>
              <a:buClrTx/>
              <a:defRPr sz="2800"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6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480085909"/>
      </p:ext>
    </p:extLst>
  </p:cSld>
  <p:clrMapOvr>
    <a:masterClrMapping/>
  </p:clrMapOvr>
  <p:transition spd="med">
    <p:zoom dir="in"/>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19411396"/>
      </p:ext>
    </p:extLst>
  </p:cSld>
  <p:clrMapOvr>
    <a:masterClrMapping/>
  </p:clrMapOvr>
  <p:transition spd="med">
    <p:zoom dir="in"/>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26644311"/>
      </p:ext>
    </p:extLst>
  </p:cSld>
  <p:clrMapOvr>
    <a:masterClrMapping/>
  </p:clrMapOvr>
  <p:transition spd="med">
    <p:zoom dir="in"/>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952495022"/>
      </p:ext>
    </p:extLst>
  </p:cSld>
  <p:clrMapOvr>
    <a:masterClrMapping/>
  </p:clrMapOvr>
  <p:transition spd="med">
    <p:zoom dir="in"/>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36841857"/>
      </p:ext>
    </p:extLst>
  </p:cSld>
  <p:clrMapOvr>
    <a:masterClrMapping/>
  </p:clrMapOvr>
  <p:transition spd="med">
    <p:zoom dir="in"/>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631103699"/>
      </p:ext>
    </p:extLst>
  </p:cSld>
  <p:clrMapOvr>
    <a:masterClrMapping/>
  </p:clrMapOvr>
  <p:transition spd="med">
    <p:zoom dir="in"/>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757382844"/>
      </p:ext>
    </p:extLst>
  </p:cSld>
  <p:clrMapOvr>
    <a:masterClrMapping/>
  </p:clrMapOvr>
  <p:transition spd="med">
    <p:zoom dir="in"/>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48061509"/>
      </p:ext>
    </p:extLst>
  </p:cSld>
  <p:clrMapOvr>
    <a:masterClrMapping/>
  </p:clrMapOvr>
  <p:transition spd="med">
    <p:zoom dir="in"/>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62987195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3647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lvl1pPr>
            <a:lvl2pPr marL="0" indent="457200">
              <a:spcBef>
                <a:spcPts val="500"/>
              </a:spcBef>
              <a:buClrTx/>
              <a:buSzTx/>
              <a:buNone/>
              <a:defRPr sz="2400"/>
            </a:lvl2pPr>
            <a:lvl3pPr marL="0" indent="914400">
              <a:spcBef>
                <a:spcPts val="500"/>
              </a:spcBef>
              <a:buClrTx/>
              <a:buSzTx/>
              <a:buNone/>
              <a:defRPr sz="2400"/>
            </a:lvl3pPr>
            <a:lvl4pPr marL="0" indent="1371600">
              <a:spcBef>
                <a:spcPts val="500"/>
              </a:spcBef>
              <a:buClrTx/>
              <a:buSzTx/>
              <a:buNone/>
              <a:defRPr sz="2400"/>
            </a:lvl4pPr>
            <a:lvl5pPr marL="0" indent="1828800">
              <a:spcBef>
                <a:spcPts val="500"/>
              </a:spcBef>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8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pPr>
            <a:endParaRP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457200" y="274638"/>
            <a:ext cx="8229600" cy="1143001"/>
          </a:xfrm>
          <a:prstGeom prst="rect">
            <a:avLst/>
          </a:prstGeom>
        </p:spPr>
        <p:txBody>
          <a:bodyPr/>
          <a:lstStyle>
            <a:lvl1pPr algn="ctr">
              <a:defRPr sz="4400" b="0" i="0"/>
            </a:lvl1pPr>
          </a:lstStyle>
          <a:p>
            <a:pPr>
              <a:defRPr>
                <a:effectLst/>
              </a:defRPr>
            </a:pPr>
            <a:r>
              <a:t>Title Text</a:t>
            </a:r>
          </a:p>
        </p:txBody>
      </p:sp>
      <p:sp>
        <p:nvSpPr>
          <p:cNvPr id="5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FFFFFF"/>
                </a:solidFill>
              </a:defRPr>
            </a:lvl1pPr>
            <a:lvl2pPr marL="0" indent="457200">
              <a:spcBef>
                <a:spcPts val="500"/>
              </a:spcBef>
              <a:buClrTx/>
              <a:buSzTx/>
              <a:buNone/>
              <a:defRPr sz="2400">
                <a:solidFill>
                  <a:srgbClr val="FFFFFF"/>
                </a:solidFill>
              </a:defRPr>
            </a:lvl2pPr>
            <a:lvl3pPr marL="0" indent="914400">
              <a:spcBef>
                <a:spcPts val="500"/>
              </a:spcBef>
              <a:buClrTx/>
              <a:buSzTx/>
              <a:buNone/>
              <a:defRPr sz="2400">
                <a:solidFill>
                  <a:srgbClr val="FFFFFF"/>
                </a:solidFill>
              </a:defRPr>
            </a:lvl3pPr>
            <a:lvl4pPr marL="0" indent="1371600">
              <a:spcBef>
                <a:spcPts val="500"/>
              </a:spcBef>
              <a:buClrTx/>
              <a:buSzTx/>
              <a:buNone/>
              <a:defRPr sz="2400">
                <a:solidFill>
                  <a:srgbClr val="FFFFFF"/>
                </a:solidFill>
              </a:defRPr>
            </a:lvl4pPr>
            <a:lvl5pPr marL="0" indent="1828800">
              <a:spcBef>
                <a:spcPts val="500"/>
              </a:spcBef>
              <a:buClrTx/>
              <a:buSzTx/>
              <a:buNone/>
              <a:defRPr sz="240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FFFFFF"/>
                </a:solidFill>
                <a:effectLst/>
              </a:defRPr>
            </a:pPr>
            <a:endParaRPr/>
          </a:p>
        </p:txBody>
      </p:sp>
      <p:sp>
        <p:nvSpPr>
          <p:cNvPr id="57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299609642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194824456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21483521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20334933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281771794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229346576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270707483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84592569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2332163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578" name="Title Text"/>
          <p:cNvSpPr txBox="1">
            <a:spLocks noGrp="1"/>
          </p:cNvSpPr>
          <p:nvPr>
            <p:ph type="title"/>
          </p:nvPr>
        </p:nvSpPr>
        <p:spPr>
          <a:xfrm>
            <a:off x="38100" y="44450"/>
            <a:ext cx="9070975" cy="1143000"/>
          </a:xfrm>
          <a:prstGeom prst="rect">
            <a:avLst/>
          </a:prstGeom>
        </p:spPr>
        <p:txBody>
          <a:bodyPr/>
          <a:lstStyle>
            <a:lvl1pPr algn="ctr">
              <a:defRPr sz="4400" b="0" i="0"/>
            </a:lvl1pPr>
          </a:lstStyle>
          <a:p>
            <a:pPr>
              <a:defRPr>
                <a:effectLst/>
              </a:defRPr>
            </a:pPr>
            <a:r>
              <a:t>Title Text</a:t>
            </a:r>
          </a:p>
        </p:txBody>
      </p:sp>
      <p:sp>
        <p:nvSpPr>
          <p:cNvPr id="579"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586"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600" name="Title Text"/>
          <p:cNvSpPr txBox="1">
            <a:spLocks noGrp="1"/>
          </p:cNvSpPr>
          <p:nvPr>
            <p:ph type="title"/>
          </p:nvPr>
        </p:nvSpPr>
        <p:spPr>
          <a:xfrm>
            <a:off x="457200" y="273050"/>
            <a:ext cx="3008314" cy="1162050"/>
          </a:xfrm>
          <a:prstGeom prst="rect">
            <a:avLst/>
          </a:prstGeom>
        </p:spPr>
        <p:txBody>
          <a:bodyPr anchor="b"/>
          <a:lstStyle>
            <a:lvl1pPr>
              <a:defRPr sz="2000" i="0"/>
            </a:lvl1pPr>
          </a:lstStyle>
          <a:p>
            <a:pPr>
              <a:defRPr>
                <a:effectLst/>
              </a:defRPr>
            </a:pPr>
            <a:r>
              <a:t>Title Text</a:t>
            </a:r>
          </a:p>
        </p:txBody>
      </p:sp>
      <p:sp>
        <p:nvSpPr>
          <p:cNvPr id="601" name="Body Level One…"/>
          <p:cNvSpPr txBox="1">
            <a:spLocks noGrp="1"/>
          </p:cNvSpPr>
          <p:nvPr>
            <p:ph type="body" idx="1"/>
          </p:nvPr>
        </p:nvSpPr>
        <p:spPr>
          <a:xfrm>
            <a:off x="3575050" y="273050"/>
            <a:ext cx="5111750" cy="5853113"/>
          </a:xfrm>
          <a:prstGeom prst="rect">
            <a:avLst/>
          </a:prstGeom>
        </p:spPr>
        <p:txBody>
          <a:bodyPr>
            <a:normAutofit/>
          </a:bodyPr>
          <a:lstStyle>
            <a:lvl1pPr>
              <a:buClrTx/>
              <a:defRPr b="0">
                <a:solidFill>
                  <a:srgbClr val="FFFFFF"/>
                </a:solidFill>
              </a:defRPr>
            </a:lvl1pPr>
            <a:lvl2pPr>
              <a:buClrTx/>
              <a:defRPr b="0">
                <a:solidFill>
                  <a:srgbClr val="FFFFFF"/>
                </a:solidFill>
              </a:defRPr>
            </a:lvl2pPr>
            <a:lvl3pPr>
              <a:buClrTx/>
              <a:defRPr b="0">
                <a:solidFill>
                  <a:srgbClr val="FFFFFF"/>
                </a:solidFill>
              </a:defRPr>
            </a:lvl3pPr>
            <a:lvl4pPr>
              <a:buClrTx/>
              <a:defRPr b="0">
                <a:solidFill>
                  <a:srgbClr val="FFFFFF"/>
                </a:solidFill>
              </a:defRPr>
            </a:lvl4pPr>
            <a:lvl5pPr>
              <a:buClrTx/>
              <a:defRPr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FFFFFF"/>
                </a:solidFill>
                <a:effectLst/>
              </a:defRPr>
            </a:pPr>
            <a:endParaRPr/>
          </a:p>
        </p:txBody>
      </p:sp>
      <p:sp>
        <p:nvSpPr>
          <p:cNvPr id="603"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610" name="Title Text"/>
          <p:cNvSpPr txBox="1">
            <a:spLocks noGrp="1"/>
          </p:cNvSpPr>
          <p:nvPr>
            <p:ph type="title"/>
          </p:nvPr>
        </p:nvSpPr>
        <p:spPr>
          <a:xfrm>
            <a:off x="1792288" y="4800600"/>
            <a:ext cx="5486401" cy="566738"/>
          </a:xfrm>
          <a:prstGeom prst="rect">
            <a:avLst/>
          </a:prstGeom>
        </p:spPr>
        <p:txBody>
          <a:bodyPr anchor="b"/>
          <a:lstStyle>
            <a:lvl1pPr>
              <a:defRPr sz="2000" i="0"/>
            </a:lvl1pPr>
          </a:lstStyle>
          <a:p>
            <a:pPr>
              <a:defRPr>
                <a:effectLst/>
              </a:defRPr>
            </a:pPr>
            <a:r>
              <a:t>Title Text</a:t>
            </a:r>
          </a:p>
        </p:txBody>
      </p:sp>
      <p:sp>
        <p:nvSpPr>
          <p:cNvPr id="6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FFFFFF"/>
                </a:solidFill>
              </a:defRPr>
            </a:lvl1pPr>
            <a:lvl2pPr marL="0" indent="457200">
              <a:spcBef>
                <a:spcPts val="300"/>
              </a:spcBef>
              <a:buClrTx/>
              <a:buSzTx/>
              <a:buNone/>
              <a:defRPr sz="1400" b="0">
                <a:solidFill>
                  <a:srgbClr val="FFFFFF"/>
                </a:solidFill>
              </a:defRPr>
            </a:lvl2pPr>
            <a:lvl3pPr marL="0" indent="914400">
              <a:spcBef>
                <a:spcPts val="300"/>
              </a:spcBef>
              <a:buClrTx/>
              <a:buSzTx/>
              <a:buNone/>
              <a:defRPr sz="1400" b="0">
                <a:solidFill>
                  <a:srgbClr val="FFFFFF"/>
                </a:solidFill>
              </a:defRPr>
            </a:lvl3pPr>
            <a:lvl4pPr marL="0" indent="1371600">
              <a:spcBef>
                <a:spcPts val="300"/>
              </a:spcBef>
              <a:buClrTx/>
              <a:buSzTx/>
              <a:buNone/>
              <a:defRPr sz="1400" b="0">
                <a:solidFill>
                  <a:srgbClr val="FFFFFF"/>
                </a:solidFill>
              </a:defRPr>
            </a:lvl4pPr>
            <a:lvl5pPr marL="0" indent="1828800">
              <a:spcBef>
                <a:spcPts val="300"/>
              </a:spcBef>
              <a:buClrTx/>
              <a:buSzTx/>
              <a:buNone/>
              <a:defRPr sz="1400"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13"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620" name="Title Text"/>
          <p:cNvSpPr txBox="1">
            <a:spLocks noGrp="1"/>
          </p:cNvSpPr>
          <p:nvPr>
            <p:ph type="title"/>
          </p:nvPr>
        </p:nvSpPr>
        <p:spPr>
          <a:xfrm>
            <a:off x="685800" y="609600"/>
            <a:ext cx="7772400" cy="1143000"/>
          </a:xfrm>
          <a:prstGeom prst="rect">
            <a:avLst/>
          </a:prstGeom>
        </p:spPr>
        <p:txBody>
          <a:bodyPr/>
          <a:lstStyle>
            <a:lvl1pPr algn="ctr">
              <a:defRPr sz="4400" b="0" i="0"/>
            </a:lvl1pPr>
          </a:lstStyle>
          <a:p>
            <a:pPr>
              <a:defRPr>
                <a:effectLst/>
              </a:defRPr>
            </a:pPr>
            <a:r>
              <a:t>Title Text</a:t>
            </a:r>
          </a:p>
        </p:txBody>
      </p:sp>
      <p:sp>
        <p:nvSpPr>
          <p:cNvPr id="621" name="Body Level One…"/>
          <p:cNvSpPr txBox="1">
            <a:spLocks noGrp="1"/>
          </p:cNvSpPr>
          <p:nvPr>
            <p:ph type="body" sz="quarter" idx="1"/>
          </p:nvPr>
        </p:nvSpPr>
        <p:spPr>
          <a:xfrm>
            <a:off x="685800" y="1981200"/>
            <a:ext cx="3810000" cy="1981200"/>
          </a:xfrm>
          <a:prstGeom prst="rect">
            <a:avLst/>
          </a:prstGeom>
        </p:spPr>
        <p:txBody>
          <a:bodyPr>
            <a:normAutofit/>
          </a:bodyPr>
          <a:lstStyle>
            <a:lvl1pPr>
              <a:buClrTx/>
              <a:defRPr b="0">
                <a:solidFill>
                  <a:srgbClr val="FFFFFF"/>
                </a:solidFill>
              </a:defRPr>
            </a:lvl1pPr>
            <a:lvl2pPr>
              <a:buClrTx/>
              <a:defRPr b="0">
                <a:solidFill>
                  <a:srgbClr val="FFFFFF"/>
                </a:solidFill>
              </a:defRPr>
            </a:lvl2pPr>
            <a:lvl3pPr>
              <a:buClrTx/>
              <a:defRPr b="0">
                <a:solidFill>
                  <a:srgbClr val="FFFFFF"/>
                </a:solidFill>
              </a:defRPr>
            </a:lvl3pPr>
            <a:lvl4pPr>
              <a:buClrTx/>
              <a:defRPr b="0">
                <a:solidFill>
                  <a:srgbClr val="FFFFFF"/>
                </a:solidFill>
              </a:defRPr>
            </a:lvl4pPr>
            <a:lvl5pPr>
              <a:buClrTx/>
              <a:defRPr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22"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685800" y="609600"/>
            <a:ext cx="7772400" cy="1143000"/>
          </a:xfrm>
          <a:prstGeom prst="rect">
            <a:avLst/>
          </a:prstGeom>
        </p:spPr>
        <p:txBody>
          <a:bodyPr/>
          <a:lstStyle>
            <a:lvl1pPr algn="ctr">
              <a:defRPr sz="4400" b="0" i="0"/>
            </a:lvl1pPr>
          </a:lstStyle>
          <a:p>
            <a:pPr>
              <a:defRPr>
                <a:effectLst/>
              </a:defRPr>
            </a:pPr>
            <a:r>
              <a:t>Title Text</a:t>
            </a:r>
          </a:p>
        </p:txBody>
      </p:sp>
      <p:sp>
        <p:nvSpPr>
          <p:cNvPr id="630" name="Body Level One…"/>
          <p:cNvSpPr txBox="1">
            <a:spLocks noGrp="1"/>
          </p:cNvSpPr>
          <p:nvPr>
            <p:ph type="body" sz="half" idx="1"/>
          </p:nvPr>
        </p:nvSpPr>
        <p:spPr>
          <a:xfrm>
            <a:off x="685800" y="1981200"/>
            <a:ext cx="3810000" cy="4114800"/>
          </a:xfrm>
          <a:prstGeom prst="rect">
            <a:avLst/>
          </a:prstGeom>
        </p:spPr>
        <p:txBody>
          <a:bodyPr>
            <a:normAutofit/>
          </a:bodyPr>
          <a:lstStyle>
            <a:lvl1pPr>
              <a:buClrTx/>
              <a:defRPr b="0">
                <a:solidFill>
                  <a:srgbClr val="FFFFFF"/>
                </a:solidFill>
              </a:defRPr>
            </a:lvl1pPr>
            <a:lvl2pPr>
              <a:buClrTx/>
              <a:defRPr b="0">
                <a:solidFill>
                  <a:srgbClr val="FFFFFF"/>
                </a:solidFill>
              </a:defRPr>
            </a:lvl2pPr>
            <a:lvl3pPr>
              <a:buClrTx/>
              <a:defRPr b="0">
                <a:solidFill>
                  <a:srgbClr val="FFFFFF"/>
                </a:solidFill>
              </a:defRPr>
            </a:lvl3pPr>
            <a:lvl4pPr>
              <a:buClrTx/>
              <a:defRPr b="0">
                <a:solidFill>
                  <a:srgbClr val="FFFFFF"/>
                </a:solidFill>
              </a:defRPr>
            </a:lvl4pPr>
            <a:lvl5pPr>
              <a:buClrTx/>
              <a:defRPr b="0">
                <a:solidFill>
                  <a:srgbClr val="FFFFFF"/>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31" name="Slide Number"/>
          <p:cNvSpPr txBox="1">
            <a:spLocks noGrp="1"/>
          </p:cNvSpPr>
          <p:nvPr>
            <p:ph type="sldNum" sz="quarter" idx="2"/>
          </p:nvPr>
        </p:nvSpPr>
        <p:spPr>
          <a:xfrm>
            <a:off x="8176259" y="6248400"/>
            <a:ext cx="281941" cy="287087"/>
          </a:xfrm>
          <a:prstGeom prst="rect">
            <a:avLst/>
          </a:prstGeom>
        </p:spPr>
        <p:txBody>
          <a:bodyPr/>
          <a:lstStyle>
            <a:lvl1pPr>
              <a:spcBef>
                <a:spcPts val="0"/>
              </a:spcBef>
              <a:defRPr b="1">
                <a:solidFill>
                  <a:srgbClr val="000000"/>
                </a:solidFill>
              </a:defRPr>
            </a:lvl1pPr>
          </a:lstStyle>
          <a:p>
            <a:fld id="{86CB4B4D-7CA3-9044-876B-883B54F8677D}" type="slidenum">
              <a:rPr/>
              <a:p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xfrm>
            <a:off x="722312" y="4406900"/>
            <a:ext cx="7772401" cy="1362075"/>
          </a:xfrm>
          <a:prstGeom prst="rect">
            <a:avLst/>
          </a:prstGeom>
        </p:spPr>
        <p:txBody>
          <a:bodyPr anchor="t"/>
          <a:lstStyle>
            <a:lvl1pPr>
              <a:defRPr i="0" cap="all"/>
            </a:lvl1pPr>
          </a:lstStyle>
          <a:p>
            <a:pPr>
              <a:defRPr>
                <a:effectLst/>
              </a:defRPr>
            </a:pPr>
            <a:r>
              <a:t>Title Text</a:t>
            </a:r>
          </a:p>
        </p:txBody>
      </p:sp>
      <p:sp>
        <p:nvSpPr>
          <p:cNvPr id="6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000000"/>
                </a:solidFill>
              </a:defRPr>
            </a:lvl1pPr>
            <a:lvl2pPr marL="0" indent="457200">
              <a:spcBef>
                <a:spcPts val="400"/>
              </a:spcBef>
              <a:buClrTx/>
              <a:buSzTx/>
              <a:buNone/>
              <a:defRPr sz="2000" b="0">
                <a:solidFill>
                  <a:srgbClr val="000000"/>
                </a:solidFill>
              </a:defRPr>
            </a:lvl2pPr>
            <a:lvl3pPr marL="0" indent="914400">
              <a:spcBef>
                <a:spcPts val="400"/>
              </a:spcBef>
              <a:buClrTx/>
              <a:buSzTx/>
              <a:buNone/>
              <a:defRPr sz="2000" b="0">
                <a:solidFill>
                  <a:srgbClr val="000000"/>
                </a:solidFill>
              </a:defRPr>
            </a:lvl3pPr>
            <a:lvl4pPr marL="0" indent="1371600">
              <a:spcBef>
                <a:spcPts val="400"/>
              </a:spcBef>
              <a:buClrTx/>
              <a:buSzTx/>
              <a:buNone/>
              <a:defRPr sz="2000" b="0">
                <a:solidFill>
                  <a:srgbClr val="000000"/>
                </a:solidFill>
              </a:defRPr>
            </a:lvl4pPr>
            <a:lvl5pPr marL="0" indent="1828800">
              <a:spcBef>
                <a:spcPts val="400"/>
              </a:spcBef>
              <a:buClrTx/>
              <a:buSzTx/>
              <a:buNone/>
              <a:defRPr sz="2000"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58" name="Slide Number"/>
          <p:cNvSpPr txBox="1">
            <a:spLocks noGrp="1"/>
          </p:cNvSpPr>
          <p:nvPr>
            <p:ph type="sldNum" sz="quarter" idx="2"/>
          </p:nvPr>
        </p:nvSpPr>
        <p:spPr>
          <a:xfrm>
            <a:off x="8156292" y="6248400"/>
            <a:ext cx="301909" cy="288824"/>
          </a:xfrm>
          <a:prstGeom prst="rect">
            <a:avLst/>
          </a:prstGeom>
        </p:spPr>
        <p:txBody>
          <a:bodyPr/>
          <a:lstStyle>
            <a:lvl1pPr>
              <a:spcBef>
                <a:spcPts val="0"/>
              </a:spcBef>
              <a:defRPr>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0" y="609600"/>
            <a:ext cx="9144000" cy="1143000"/>
          </a:xfrm>
          <a:prstGeom prst="rect">
            <a:avLst/>
          </a:prstGeom>
        </p:spPr>
        <p:txBody>
          <a:bodyPr/>
          <a:lstStyle>
            <a:lvl1pPr algn="ctr">
              <a:defRPr sz="4400" i="0"/>
            </a:lvl1pPr>
          </a:lstStyle>
          <a:p>
            <a:pPr>
              <a:defRPr>
                <a:effectLst/>
              </a:defRPr>
            </a:pPr>
            <a:r>
              <a:t>Title Text</a:t>
            </a:r>
          </a:p>
        </p:txBody>
      </p:sp>
      <p:sp>
        <p:nvSpPr>
          <p:cNvPr id="6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Tx/>
              <a:defRPr sz="2800" b="0">
                <a:solidFill>
                  <a:srgbClr val="000000"/>
                </a:solidFill>
              </a:defRPr>
            </a:lvl1pPr>
            <a:lvl2pPr marL="790575" indent="-333375">
              <a:spcBef>
                <a:spcPts val="600"/>
              </a:spcBef>
              <a:buClrTx/>
              <a:defRPr sz="2800" b="0">
                <a:solidFill>
                  <a:srgbClr val="000000"/>
                </a:solidFill>
              </a:defRPr>
            </a:lvl2pPr>
            <a:lvl3pPr marL="1234439" indent="-320039">
              <a:spcBef>
                <a:spcPts val="600"/>
              </a:spcBef>
              <a:buClrTx/>
              <a:defRPr sz="2800" b="0">
                <a:solidFill>
                  <a:srgbClr val="000000"/>
                </a:solidFill>
              </a:defRPr>
            </a:lvl3pPr>
            <a:lvl4pPr marL="1727200" indent="-355600">
              <a:spcBef>
                <a:spcPts val="600"/>
              </a:spcBef>
              <a:buClrTx/>
              <a:defRPr sz="2800" b="0">
                <a:solidFill>
                  <a:srgbClr val="000000"/>
                </a:solidFill>
              </a:defRPr>
            </a:lvl4pPr>
            <a:lvl5pPr marL="2184400" indent="-355600">
              <a:spcBef>
                <a:spcPts val="600"/>
              </a:spcBef>
              <a:buClrTx/>
              <a:defRPr sz="2800"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67" name="Slide Number"/>
          <p:cNvSpPr txBox="1">
            <a:spLocks noGrp="1"/>
          </p:cNvSpPr>
          <p:nvPr>
            <p:ph type="sldNum" sz="quarter" idx="2"/>
          </p:nvPr>
        </p:nvSpPr>
        <p:spPr>
          <a:xfrm>
            <a:off x="8156292" y="6248400"/>
            <a:ext cx="301909" cy="288824"/>
          </a:xfrm>
          <a:prstGeom prst="rect">
            <a:avLst/>
          </a:prstGeom>
        </p:spPr>
        <p:txBody>
          <a:bodyPr/>
          <a:lstStyle>
            <a:lvl1pPr>
              <a:spcBef>
                <a:spcPts val="0"/>
              </a:spcBef>
              <a:defRPr>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674" name="Title Text"/>
          <p:cNvSpPr txBox="1">
            <a:spLocks noGrp="1"/>
          </p:cNvSpPr>
          <p:nvPr>
            <p:ph type="title"/>
          </p:nvPr>
        </p:nvSpPr>
        <p:spPr>
          <a:xfrm>
            <a:off x="457200" y="274638"/>
            <a:ext cx="8229600" cy="1143001"/>
          </a:xfrm>
          <a:prstGeom prst="rect">
            <a:avLst/>
          </a:prstGeom>
        </p:spPr>
        <p:txBody>
          <a:bodyPr/>
          <a:lstStyle>
            <a:lvl1pPr algn="ctr">
              <a:defRPr sz="4400" i="0"/>
            </a:lvl1pPr>
          </a:lstStyle>
          <a:p>
            <a:pPr>
              <a:defRPr>
                <a:effectLst/>
              </a:defRPr>
            </a:pPr>
            <a:r>
              <a:t>Title Text</a:t>
            </a:r>
          </a:p>
        </p:txBody>
      </p:sp>
      <p:sp>
        <p:nvSpPr>
          <p:cNvPr id="6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000000"/>
                </a:solidFill>
              </a:defRPr>
            </a:lvl1pPr>
            <a:lvl2pPr marL="0" indent="457200">
              <a:spcBef>
                <a:spcPts val="500"/>
              </a:spcBef>
              <a:buClrTx/>
              <a:buSzTx/>
              <a:buNone/>
              <a:defRPr sz="2400">
                <a:solidFill>
                  <a:srgbClr val="000000"/>
                </a:solidFill>
              </a:defRPr>
            </a:lvl2pPr>
            <a:lvl3pPr marL="0" indent="914400">
              <a:spcBef>
                <a:spcPts val="500"/>
              </a:spcBef>
              <a:buClrTx/>
              <a:buSzTx/>
              <a:buNone/>
              <a:defRPr sz="2400">
                <a:solidFill>
                  <a:srgbClr val="000000"/>
                </a:solidFill>
              </a:defRPr>
            </a:lvl3pPr>
            <a:lvl4pPr marL="0" indent="1371600">
              <a:spcBef>
                <a:spcPts val="500"/>
              </a:spcBef>
              <a:buClrTx/>
              <a:buSzTx/>
              <a:buNone/>
              <a:defRPr sz="2400">
                <a:solidFill>
                  <a:srgbClr val="000000"/>
                </a:solidFill>
              </a:defRPr>
            </a:lvl4pPr>
            <a:lvl5pPr marL="0" indent="1828800">
              <a:spcBef>
                <a:spcPts val="500"/>
              </a:spcBef>
              <a:buClrTx/>
              <a:buSzTx/>
              <a:buNone/>
              <a:defRPr sz="24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000000"/>
                </a:solidFill>
                <a:effectLst/>
              </a:defRPr>
            </a:pPr>
            <a:endParaRPr/>
          </a:p>
        </p:txBody>
      </p:sp>
      <p:sp>
        <p:nvSpPr>
          <p:cNvPr id="677" name="Slide Number"/>
          <p:cNvSpPr txBox="1">
            <a:spLocks noGrp="1"/>
          </p:cNvSpPr>
          <p:nvPr>
            <p:ph type="sldNum" sz="quarter" idx="2"/>
          </p:nvPr>
        </p:nvSpPr>
        <p:spPr>
          <a:xfrm>
            <a:off x="8156292" y="6248400"/>
            <a:ext cx="301909" cy="288824"/>
          </a:xfrm>
          <a:prstGeom prst="rect">
            <a:avLst/>
          </a:prstGeom>
        </p:spPr>
        <p:txBody>
          <a:bodyPr/>
          <a:lstStyle>
            <a:lvl1pPr>
              <a:spcBef>
                <a:spcPts val="0"/>
              </a:spcBef>
              <a:defRPr>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7" name="Title Text"/>
          <p:cNvSpPr txBox="1">
            <a:spLocks noGrp="1"/>
          </p:cNvSpPr>
          <p:nvPr>
            <p:ph type="title"/>
          </p:nvPr>
        </p:nvSpPr>
        <p:spPr>
          <a:prstGeom prst="rect">
            <a:avLst/>
          </a:prstGeom>
        </p:spPr>
        <p:txBody>
          <a:bodyPr/>
          <a:lstStyle/>
          <a:p>
            <a:r>
              <a:t>Title Text</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684" name="Title Text"/>
          <p:cNvSpPr txBox="1">
            <a:spLocks noGrp="1"/>
          </p:cNvSpPr>
          <p:nvPr>
            <p:ph type="title"/>
          </p:nvPr>
        </p:nvSpPr>
        <p:spPr>
          <a:xfrm>
            <a:off x="0" y="609600"/>
            <a:ext cx="9144000" cy="1143000"/>
          </a:xfrm>
          <a:prstGeom prst="rect">
            <a:avLst/>
          </a:prstGeom>
        </p:spPr>
        <p:txBody>
          <a:bodyPr/>
          <a:lstStyle>
            <a:lvl1pPr algn="ctr">
              <a:defRPr sz="4400" i="0"/>
            </a:lvl1pPr>
          </a:lstStyle>
          <a:p>
            <a:pPr>
              <a:defRPr>
                <a:effectLst/>
              </a:defRPr>
            </a:pPr>
            <a:r>
              <a:t>Title Text</a:t>
            </a:r>
          </a:p>
        </p:txBody>
      </p:sp>
      <p:sp>
        <p:nvSpPr>
          <p:cNvPr id="685" name="Slide Number"/>
          <p:cNvSpPr txBox="1">
            <a:spLocks noGrp="1"/>
          </p:cNvSpPr>
          <p:nvPr>
            <p:ph type="sldNum" sz="quarter" idx="2"/>
          </p:nvPr>
        </p:nvSpPr>
        <p:spPr>
          <a:xfrm>
            <a:off x="8156292" y="6248400"/>
            <a:ext cx="301909" cy="288824"/>
          </a:xfrm>
          <a:prstGeom prst="rect">
            <a:avLst/>
          </a:prstGeom>
        </p:spPr>
        <p:txBody>
          <a:bodyPr/>
          <a:lstStyle>
            <a:lvl1pPr>
              <a:spcBef>
                <a:spcPts val="0"/>
              </a:spcBef>
              <a:defRPr>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692" name="Slide Number"/>
          <p:cNvSpPr txBox="1">
            <a:spLocks noGrp="1"/>
          </p:cNvSpPr>
          <p:nvPr>
            <p:ph type="sldNum" sz="quarter" idx="2"/>
          </p:nvPr>
        </p:nvSpPr>
        <p:spPr>
          <a:xfrm>
            <a:off x="8156292" y="6248400"/>
            <a:ext cx="301909" cy="288824"/>
          </a:xfrm>
          <a:prstGeom prst="rect">
            <a:avLst/>
          </a:prstGeom>
        </p:spPr>
        <p:txBody>
          <a:bodyPr/>
          <a:lstStyle>
            <a:lvl1pPr>
              <a:spcBef>
                <a:spcPts val="0"/>
              </a:spcBef>
              <a:defRPr>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706" name="Title Text"/>
          <p:cNvSpPr txBox="1">
            <a:spLocks noGrp="1"/>
          </p:cNvSpPr>
          <p:nvPr>
            <p:ph type="title"/>
          </p:nvPr>
        </p:nvSpPr>
        <p:spPr>
          <a:xfrm>
            <a:off x="457200" y="273050"/>
            <a:ext cx="3008314" cy="1162050"/>
          </a:xfrm>
          <a:prstGeom prst="rect">
            <a:avLst/>
          </a:prstGeom>
        </p:spPr>
        <p:txBody>
          <a:bodyPr anchor="b"/>
          <a:lstStyle>
            <a:lvl1pPr>
              <a:defRPr sz="2000" i="0"/>
            </a:lvl1pPr>
          </a:lstStyle>
          <a:p>
            <a:pPr>
              <a:defRPr>
                <a:effectLst/>
              </a:defRPr>
            </a:pPr>
            <a:r>
              <a:t>Title Text</a:t>
            </a:r>
          </a:p>
        </p:txBody>
      </p:sp>
      <p:sp>
        <p:nvSpPr>
          <p:cNvPr id="707" name="Body Level One…"/>
          <p:cNvSpPr txBox="1">
            <a:spLocks noGrp="1"/>
          </p:cNvSpPr>
          <p:nvPr>
            <p:ph type="body" idx="1"/>
          </p:nvPr>
        </p:nvSpPr>
        <p:spPr>
          <a:xfrm>
            <a:off x="3575050" y="273050"/>
            <a:ext cx="5111750" cy="5853113"/>
          </a:xfrm>
          <a:prstGeom prst="rect">
            <a:avLst/>
          </a:prstGeom>
        </p:spPr>
        <p:txBody>
          <a:bodyPr>
            <a:normAutofit/>
          </a:bodyPr>
          <a:lstStyle>
            <a:lvl1pPr>
              <a:buClrTx/>
              <a:defRPr b="0">
                <a:solidFill>
                  <a:srgbClr val="000000"/>
                </a:solidFill>
              </a:defRPr>
            </a:lvl1pPr>
            <a:lvl2pPr>
              <a:buClrTx/>
              <a:defRPr b="0">
                <a:solidFill>
                  <a:srgbClr val="000000"/>
                </a:solidFill>
              </a:defRPr>
            </a:lvl2pPr>
            <a:lvl3pPr>
              <a:buClrTx/>
              <a:defRPr b="0">
                <a:solidFill>
                  <a:srgbClr val="000000"/>
                </a:solidFill>
              </a:defRPr>
            </a:lvl3pPr>
            <a:lvl4pPr>
              <a:buClrTx/>
              <a:defRPr b="0">
                <a:solidFill>
                  <a:srgbClr val="000000"/>
                </a:solidFill>
              </a:defRPr>
            </a:lvl4pPr>
            <a:lvl5pPr>
              <a:buClrTx/>
              <a:defRPr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000000"/>
                </a:solidFill>
                <a:effectLst/>
              </a:defRPr>
            </a:pPr>
            <a:endParaRPr/>
          </a:p>
        </p:txBody>
      </p:sp>
      <p:sp>
        <p:nvSpPr>
          <p:cNvPr id="709" name="Slide Number"/>
          <p:cNvSpPr txBox="1">
            <a:spLocks noGrp="1"/>
          </p:cNvSpPr>
          <p:nvPr>
            <p:ph type="sldNum" sz="quarter" idx="2"/>
          </p:nvPr>
        </p:nvSpPr>
        <p:spPr>
          <a:xfrm>
            <a:off x="8156292" y="6248400"/>
            <a:ext cx="301909" cy="288824"/>
          </a:xfrm>
          <a:prstGeom prst="rect">
            <a:avLst/>
          </a:prstGeom>
        </p:spPr>
        <p:txBody>
          <a:bodyPr/>
          <a:lstStyle>
            <a:lvl1pPr>
              <a:spcBef>
                <a:spcPts val="0"/>
              </a:spcBef>
              <a:defRPr>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716" name="Title Text"/>
          <p:cNvSpPr txBox="1">
            <a:spLocks noGrp="1"/>
          </p:cNvSpPr>
          <p:nvPr>
            <p:ph type="title"/>
          </p:nvPr>
        </p:nvSpPr>
        <p:spPr>
          <a:xfrm>
            <a:off x="1792288" y="4800600"/>
            <a:ext cx="5486401" cy="566738"/>
          </a:xfrm>
          <a:prstGeom prst="rect">
            <a:avLst/>
          </a:prstGeom>
        </p:spPr>
        <p:txBody>
          <a:bodyPr anchor="b"/>
          <a:lstStyle>
            <a:lvl1pPr>
              <a:defRPr sz="2000" i="0"/>
            </a:lvl1pPr>
          </a:lstStyle>
          <a:p>
            <a:pPr>
              <a:defRPr>
                <a:effectLst/>
              </a:defRPr>
            </a:pPr>
            <a:r>
              <a:t>Title Text</a:t>
            </a:r>
          </a:p>
        </p:txBody>
      </p:sp>
      <p:sp>
        <p:nvSpPr>
          <p:cNvPr id="7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000000"/>
                </a:solidFill>
              </a:defRPr>
            </a:lvl1pPr>
            <a:lvl2pPr marL="0" indent="457200">
              <a:spcBef>
                <a:spcPts val="300"/>
              </a:spcBef>
              <a:buClrTx/>
              <a:buSzTx/>
              <a:buNone/>
              <a:defRPr sz="1400" b="0">
                <a:solidFill>
                  <a:srgbClr val="000000"/>
                </a:solidFill>
              </a:defRPr>
            </a:lvl2pPr>
            <a:lvl3pPr marL="0" indent="914400">
              <a:spcBef>
                <a:spcPts val="300"/>
              </a:spcBef>
              <a:buClrTx/>
              <a:buSzTx/>
              <a:buNone/>
              <a:defRPr sz="1400" b="0">
                <a:solidFill>
                  <a:srgbClr val="000000"/>
                </a:solidFill>
              </a:defRPr>
            </a:lvl3pPr>
            <a:lvl4pPr marL="0" indent="1371600">
              <a:spcBef>
                <a:spcPts val="300"/>
              </a:spcBef>
              <a:buClrTx/>
              <a:buSzTx/>
              <a:buNone/>
              <a:defRPr sz="1400" b="0">
                <a:solidFill>
                  <a:srgbClr val="000000"/>
                </a:solidFill>
              </a:defRPr>
            </a:lvl4pPr>
            <a:lvl5pPr marL="0" indent="1828800">
              <a:spcBef>
                <a:spcPts val="300"/>
              </a:spcBef>
              <a:buClrTx/>
              <a:buSzTx/>
              <a:buNone/>
              <a:defRPr sz="1400" b="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19" name="Slide Number"/>
          <p:cNvSpPr txBox="1">
            <a:spLocks noGrp="1"/>
          </p:cNvSpPr>
          <p:nvPr>
            <p:ph type="sldNum" sz="quarter" idx="2"/>
          </p:nvPr>
        </p:nvSpPr>
        <p:spPr>
          <a:xfrm>
            <a:off x="8156292" y="6248400"/>
            <a:ext cx="301909" cy="288824"/>
          </a:xfrm>
          <a:prstGeom prst="rect">
            <a:avLst/>
          </a:prstGeom>
        </p:spPr>
        <p:txBody>
          <a:bodyPr/>
          <a:lstStyle>
            <a:lvl1pPr>
              <a:spcBef>
                <a:spcPts val="0"/>
              </a:spcBef>
              <a:defRPr>
                <a:solidFill>
                  <a:srgbClr val="000000"/>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732" name="Group 2"/>
          <p:cNvGrpSpPr/>
          <p:nvPr/>
        </p:nvGrpSpPr>
        <p:grpSpPr>
          <a:xfrm>
            <a:off x="-1" y="0"/>
            <a:ext cx="9144001" cy="6858000"/>
            <a:chOff x="0" y="0"/>
            <a:chExt cx="9144000" cy="6858000"/>
          </a:xfrm>
        </p:grpSpPr>
        <p:sp>
          <p:nvSpPr>
            <p:cNvPr id="726" name="Rectangle 3"/>
            <p:cNvSpPr/>
            <p:nvPr/>
          </p:nvSpPr>
          <p:spPr>
            <a:xfrm>
              <a:off x="0" y="6400800"/>
              <a:ext cx="9144000" cy="152400"/>
            </a:xfrm>
            <a:prstGeom prst="rect">
              <a:avLst/>
            </a:prstGeom>
            <a:gradFill flip="none" rotWithShape="1">
              <a:gsLst>
                <a:gs pos="0">
                  <a:srgbClr val="F1F7E9"/>
                </a:gs>
                <a:gs pos="100000">
                  <a:srgbClr val="8DBA76"/>
                </a:gs>
              </a:gsLst>
              <a:lin ang="5400000" scaled="0"/>
            </a:gra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727" name="Rectangle 4"/>
            <p:cNvSpPr/>
            <p:nvPr/>
          </p:nvSpPr>
          <p:spPr>
            <a:xfrm>
              <a:off x="0" y="0"/>
              <a:ext cx="9144000" cy="36576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728" name="Line 5"/>
            <p:cNvSpPr/>
            <p:nvPr/>
          </p:nvSpPr>
          <p:spPr>
            <a:xfrm>
              <a:off x="0" y="36575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729" name="Rectangle 6"/>
            <p:cNvSpPr/>
            <p:nvPr/>
          </p:nvSpPr>
          <p:spPr>
            <a:xfrm>
              <a:off x="0" y="6553200"/>
              <a:ext cx="9144000" cy="3048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730" name="Line 7"/>
            <p:cNvSpPr/>
            <p:nvPr/>
          </p:nvSpPr>
          <p:spPr>
            <a:xfrm>
              <a:off x="0" y="65531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731" name="Rectangle 8"/>
            <p:cNvSpPr/>
            <p:nvPr/>
          </p:nvSpPr>
          <p:spPr>
            <a:xfrm>
              <a:off x="609600" y="2514600"/>
              <a:ext cx="8534400" cy="685800"/>
            </a:xfrm>
            <a:prstGeom prst="rect">
              <a:avLst/>
            </a:prstGeom>
            <a:solidFill>
              <a:srgbClr val="808000">
                <a:alpha val="50195"/>
              </a:srgbClr>
            </a:soli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grpSp>
      <p:sp>
        <p:nvSpPr>
          <p:cNvPr id="733"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734" name="Body Level One…"/>
          <p:cNvSpPr txBox="1">
            <a:spLocks noGrp="1"/>
          </p:cNvSpPr>
          <p:nvPr>
            <p:ph type="body" sz="quarter" idx="1"/>
          </p:nvPr>
        </p:nvSpPr>
        <p:spPr>
          <a:xfrm>
            <a:off x="1371600" y="4191000"/>
            <a:ext cx="6400800" cy="1752600"/>
          </a:xfrm>
          <a:prstGeom prst="rect">
            <a:avLst/>
          </a:prstGeom>
        </p:spPr>
        <p:txBody>
          <a:bodyPr>
            <a:normAutofit/>
          </a:bodyPr>
          <a:lstStyle>
            <a:lvl1pPr marL="0" indent="0" algn="ctr">
              <a:buClrTx/>
              <a:buSzTx/>
              <a:buNone/>
            </a:lvl1pPr>
            <a:lvl2pPr algn="ctr">
              <a:buClrTx/>
            </a:lvl2pPr>
            <a:lvl3pPr algn="ctr">
              <a:buClrTx/>
            </a:lvl3pPr>
            <a:lvl4pPr algn="ctr">
              <a:buClrTx/>
            </a:lvl4pPr>
            <a:lvl5pPr algn="ctr">
              <a:buClrTx/>
            </a:lvl5pPr>
          </a:lstStyle>
          <a:p>
            <a:r>
              <a:t>Body Level One</a:t>
            </a:r>
          </a:p>
          <a:p>
            <a:pPr lvl="1"/>
            <a:r>
              <a:t>Body Level Two</a:t>
            </a:r>
          </a:p>
          <a:p>
            <a:pPr lvl="2"/>
            <a:r>
              <a:t>Body Level Three</a:t>
            </a:r>
          </a:p>
          <a:p>
            <a:pPr lvl="3"/>
            <a:r>
              <a:t>Body Level Four</a:t>
            </a:r>
          </a:p>
          <a:p>
            <a:pPr lvl="4"/>
            <a:r>
              <a:t>Body Level Five</a:t>
            </a:r>
          </a:p>
        </p:txBody>
      </p:sp>
      <p:sp>
        <p:nvSpPr>
          <p:cNvPr id="735" name="Slide Number"/>
          <p:cNvSpPr txBox="1">
            <a:spLocks noGrp="1"/>
          </p:cNvSpPr>
          <p:nvPr>
            <p:ph type="sldNum" sz="quarter" idx="2"/>
          </p:nvPr>
        </p:nvSpPr>
        <p:spPr>
          <a:xfrm>
            <a:off x="8176259" y="6248400"/>
            <a:ext cx="281941" cy="28708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742" name="Title Text"/>
          <p:cNvSpPr txBox="1">
            <a:spLocks noGrp="1"/>
          </p:cNvSpPr>
          <p:nvPr>
            <p:ph type="title"/>
          </p:nvPr>
        </p:nvSpPr>
        <p:spPr>
          <a:prstGeom prst="rect">
            <a:avLst/>
          </a:prstGeom>
        </p:spPr>
        <p:txBody>
          <a:bodyPr/>
          <a:lstStyle/>
          <a:p>
            <a:r>
              <a:t>Title Text</a:t>
            </a:r>
          </a:p>
        </p:txBody>
      </p:sp>
      <p:sp>
        <p:nvSpPr>
          <p:cNvPr id="743" name="Body Level One…"/>
          <p:cNvSpPr txBox="1">
            <a:spLocks noGrp="1"/>
          </p:cNvSpPr>
          <p:nvPr>
            <p:ph type="body" idx="1"/>
          </p:nvPr>
        </p:nvSpPr>
        <p:spPr>
          <a:xfrm>
            <a:off x="685800" y="1849438"/>
            <a:ext cx="7772400" cy="41148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51" name="Title Text"/>
          <p:cNvSpPr txBox="1">
            <a:spLocks noGrp="1"/>
          </p:cNvSpPr>
          <p:nvPr>
            <p:ph type="title"/>
          </p:nvPr>
        </p:nvSpPr>
        <p:spPr>
          <a:xfrm>
            <a:off x="722312" y="4406900"/>
            <a:ext cx="7772401" cy="1362075"/>
          </a:xfrm>
          <a:prstGeom prst="rect">
            <a:avLst/>
          </a:prstGeom>
        </p:spPr>
        <p:txBody>
          <a:bodyPr anchor="t"/>
          <a:lstStyle>
            <a:lvl1pPr>
              <a:defRPr cap="all"/>
            </a:lvl1pPr>
          </a:lstStyle>
          <a:p>
            <a:r>
              <a:t>Title Text</a:t>
            </a:r>
          </a:p>
        </p:txBody>
      </p:sp>
      <p:sp>
        <p:nvSpPr>
          <p:cNvPr id="7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a:lvl1pPr>
            <a:lvl2pPr marL="0" indent="457200">
              <a:spcBef>
                <a:spcPts val="400"/>
              </a:spcBef>
              <a:buClrTx/>
              <a:buSzTx/>
              <a:buNone/>
              <a:defRPr sz="2000"/>
            </a:lvl2pPr>
            <a:lvl3pPr marL="0" indent="914400">
              <a:spcBef>
                <a:spcPts val="400"/>
              </a:spcBef>
              <a:buClrTx/>
              <a:buSzTx/>
              <a:buNone/>
              <a:defRPr sz="2000"/>
            </a:lvl3pPr>
            <a:lvl4pPr marL="0" indent="1371600">
              <a:spcBef>
                <a:spcPts val="400"/>
              </a:spcBef>
              <a:buClrTx/>
              <a:buSzTx/>
              <a:buNone/>
              <a:defRPr sz="2000"/>
            </a:lvl4pPr>
            <a:lvl5pPr marL="0" indent="18288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75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60" name="Title Text"/>
          <p:cNvSpPr txBox="1">
            <a:spLocks noGrp="1"/>
          </p:cNvSpPr>
          <p:nvPr>
            <p:ph type="title"/>
          </p:nvPr>
        </p:nvSpPr>
        <p:spPr>
          <a:prstGeom prst="rect">
            <a:avLst/>
          </a:prstGeom>
        </p:spPr>
        <p:txBody>
          <a:bodyPr/>
          <a:lstStyle/>
          <a:p>
            <a:r>
              <a:t>Title Text</a:t>
            </a:r>
          </a:p>
        </p:txBody>
      </p:sp>
      <p:sp>
        <p:nvSpPr>
          <p:cNvPr id="761" name="Body Level One…"/>
          <p:cNvSpPr txBox="1">
            <a:spLocks noGrp="1"/>
          </p:cNvSpPr>
          <p:nvPr>
            <p:ph type="body" sz="half" idx="1"/>
          </p:nvPr>
        </p:nvSpPr>
        <p:spPr>
          <a:xfrm>
            <a:off x="685800" y="1849438"/>
            <a:ext cx="3810000" cy="4114801"/>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7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lvl1pPr>
            <a:lvl2pPr marL="0" indent="457200">
              <a:spcBef>
                <a:spcPts val="500"/>
              </a:spcBef>
              <a:buClrTx/>
              <a:buSzTx/>
              <a:buNone/>
              <a:defRPr sz="2400"/>
            </a:lvl2pPr>
            <a:lvl3pPr marL="0" indent="914400">
              <a:spcBef>
                <a:spcPts val="500"/>
              </a:spcBef>
              <a:buClrTx/>
              <a:buSzTx/>
              <a:buNone/>
              <a:defRPr sz="2400"/>
            </a:lvl3pPr>
            <a:lvl4pPr marL="0" indent="1371600">
              <a:spcBef>
                <a:spcPts val="500"/>
              </a:spcBef>
              <a:buClrTx/>
              <a:buSzTx/>
              <a:buNone/>
              <a:defRPr sz="2400"/>
            </a:lvl4pPr>
            <a:lvl5pPr marL="0" indent="1828800">
              <a:spcBef>
                <a:spcPts val="500"/>
              </a:spcBef>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78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pPr>
            <a:endParaRPr/>
          </a:p>
        </p:txBody>
      </p:sp>
      <p:sp>
        <p:nvSpPr>
          <p:cNvPr id="78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88" name="Title Text"/>
          <p:cNvSpPr txBox="1">
            <a:spLocks noGrp="1"/>
          </p:cNvSpPr>
          <p:nvPr>
            <p:ph type="title"/>
          </p:nvPr>
        </p:nvSpPr>
        <p:spPr>
          <a:prstGeom prst="rect">
            <a:avLst/>
          </a:prstGeom>
        </p:spPr>
        <p:txBody>
          <a:bodyPr/>
          <a:lstStyle/>
          <a:p>
            <a:r>
              <a:t>Title Text</a:t>
            </a:r>
          </a:p>
        </p:txBody>
      </p:sp>
      <p:sp>
        <p:nvSpPr>
          <p:cNvPr id="7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9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3"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80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a:pPr>
            <a:endParaRPr/>
          </a:p>
        </p:txBody>
      </p:sp>
      <p:sp>
        <p:nvSpPr>
          <p:cNvPr id="80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13"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81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1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829" name="Group 2"/>
          <p:cNvGrpSpPr/>
          <p:nvPr/>
        </p:nvGrpSpPr>
        <p:grpSpPr>
          <a:xfrm>
            <a:off x="-1" y="0"/>
            <a:ext cx="9144001" cy="6858000"/>
            <a:chOff x="0" y="0"/>
            <a:chExt cx="9144000" cy="6858000"/>
          </a:xfrm>
        </p:grpSpPr>
        <p:sp>
          <p:nvSpPr>
            <p:cNvPr id="823" name="Rectangle 3"/>
            <p:cNvSpPr/>
            <p:nvPr/>
          </p:nvSpPr>
          <p:spPr>
            <a:xfrm>
              <a:off x="0" y="6400800"/>
              <a:ext cx="9144000" cy="152400"/>
            </a:xfrm>
            <a:prstGeom prst="rect">
              <a:avLst/>
            </a:prstGeom>
            <a:gradFill flip="none" rotWithShape="1">
              <a:gsLst>
                <a:gs pos="0">
                  <a:srgbClr val="F1F7E9"/>
                </a:gs>
                <a:gs pos="100000">
                  <a:srgbClr val="8DBA76"/>
                </a:gs>
              </a:gsLst>
              <a:lin ang="5400000" scaled="0"/>
            </a:gra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824" name="Rectangle 4"/>
            <p:cNvSpPr/>
            <p:nvPr/>
          </p:nvSpPr>
          <p:spPr>
            <a:xfrm>
              <a:off x="0" y="0"/>
              <a:ext cx="9144000" cy="36576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825" name="Line 5"/>
            <p:cNvSpPr/>
            <p:nvPr/>
          </p:nvSpPr>
          <p:spPr>
            <a:xfrm>
              <a:off x="0" y="36575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826" name="Rectangle 6"/>
            <p:cNvSpPr/>
            <p:nvPr/>
          </p:nvSpPr>
          <p:spPr>
            <a:xfrm>
              <a:off x="0" y="6553200"/>
              <a:ext cx="9144000" cy="304800"/>
            </a:xfrm>
            <a:prstGeom prst="rect">
              <a:avLst/>
            </a:prstGeom>
            <a:blipFill rotWithShape="1">
              <a:blip r:embed="rId2" cstate="print"/>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sp>
          <p:nvSpPr>
            <p:cNvPr id="827" name="Line 7"/>
            <p:cNvSpPr/>
            <p:nvPr/>
          </p:nvSpPr>
          <p:spPr>
            <a:xfrm>
              <a:off x="0" y="6553199"/>
              <a:ext cx="9144000"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endParaRPr/>
            </a:p>
          </p:txBody>
        </p:sp>
        <p:sp>
          <p:nvSpPr>
            <p:cNvPr id="828" name="Rectangle 8"/>
            <p:cNvSpPr/>
            <p:nvPr/>
          </p:nvSpPr>
          <p:spPr>
            <a:xfrm>
              <a:off x="609600" y="2514600"/>
              <a:ext cx="8534400" cy="685800"/>
            </a:xfrm>
            <a:prstGeom prst="rect">
              <a:avLst/>
            </a:prstGeom>
            <a:solidFill>
              <a:srgbClr val="808000">
                <a:alpha val="50195"/>
              </a:srgbClr>
            </a:solidFill>
            <a:ln w="12700" cap="flat">
              <a:noFill/>
              <a:miter lim="400000"/>
            </a:ln>
            <a:effectLst/>
          </p:spPr>
          <p:txBody>
            <a:bodyPr wrap="square" lIns="45719" tIns="45719" rIns="45719" bIns="45719" numCol="1" anchor="ctr">
              <a:noAutofit/>
            </a:bodyPr>
            <a:lstStyle/>
            <a:p>
              <a:pPr>
                <a:defRPr>
                  <a:solidFill>
                    <a:srgbClr val="000000"/>
                  </a:solidFill>
                  <a:latin typeface="Arial Narrow"/>
                  <a:ea typeface="Arial Narrow"/>
                  <a:cs typeface="Arial Narrow"/>
                  <a:sym typeface="Arial Narrow"/>
                </a:defRPr>
              </a:pPr>
              <a:endParaRPr/>
            </a:p>
          </p:txBody>
        </p:sp>
      </p:grpSp>
      <p:sp>
        <p:nvSpPr>
          <p:cNvPr id="830"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831" name="Body Level One…"/>
          <p:cNvSpPr txBox="1">
            <a:spLocks noGrp="1"/>
          </p:cNvSpPr>
          <p:nvPr>
            <p:ph type="body" sz="quarter" idx="1"/>
          </p:nvPr>
        </p:nvSpPr>
        <p:spPr>
          <a:xfrm>
            <a:off x="1371600" y="4191000"/>
            <a:ext cx="6400800" cy="1752600"/>
          </a:xfrm>
          <a:prstGeom prst="rect">
            <a:avLst/>
          </a:prstGeom>
        </p:spPr>
        <p:txBody>
          <a:bodyPr>
            <a:normAutofit/>
          </a:bodyPr>
          <a:lstStyle>
            <a:lvl1pPr marL="0" indent="0" algn="ctr">
              <a:buClrTx/>
              <a:buSzTx/>
              <a:buNone/>
            </a:lvl1pPr>
            <a:lvl2pPr algn="ctr">
              <a:buClrTx/>
            </a:lvl2pPr>
            <a:lvl3pPr algn="ctr">
              <a:buClrTx/>
            </a:lvl3pPr>
            <a:lvl4pPr algn="ctr">
              <a:buClrTx/>
            </a:lvl4pPr>
            <a:lvl5pPr algn="ctr">
              <a:buClrTx/>
            </a:lvl5pPr>
          </a:lstStyle>
          <a:p>
            <a:r>
              <a:t>Body Level One</a:t>
            </a:r>
          </a:p>
          <a:p>
            <a:pPr lvl="1"/>
            <a:r>
              <a:t>Body Level Two</a:t>
            </a:r>
          </a:p>
          <a:p>
            <a:pPr lvl="2"/>
            <a:r>
              <a:t>Body Level Three</a:t>
            </a:r>
          </a:p>
          <a:p>
            <a:pPr lvl="3"/>
            <a:r>
              <a:t>Body Level Four</a:t>
            </a:r>
          </a:p>
          <a:p>
            <a:pPr lvl="4"/>
            <a:r>
              <a:t>Body Level Five</a:t>
            </a:r>
          </a:p>
        </p:txBody>
      </p:sp>
      <p:sp>
        <p:nvSpPr>
          <p:cNvPr id="832" name="Slide Number"/>
          <p:cNvSpPr txBox="1">
            <a:spLocks noGrp="1"/>
          </p:cNvSpPr>
          <p:nvPr>
            <p:ph type="sldNum" sz="quarter" idx="2"/>
          </p:nvPr>
        </p:nvSpPr>
        <p:spPr>
          <a:xfrm>
            <a:off x="8176259" y="6248400"/>
            <a:ext cx="281941" cy="28708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839" name="Title Text"/>
          <p:cNvSpPr txBox="1">
            <a:spLocks noGrp="1"/>
          </p:cNvSpPr>
          <p:nvPr>
            <p:ph type="title"/>
          </p:nvPr>
        </p:nvSpPr>
        <p:spPr>
          <a:prstGeom prst="rect">
            <a:avLst/>
          </a:prstGeom>
        </p:spPr>
        <p:txBody>
          <a:bodyPr/>
          <a:lstStyle/>
          <a:p>
            <a:r>
              <a:t>Title Text</a:t>
            </a:r>
          </a:p>
        </p:txBody>
      </p:sp>
      <p:sp>
        <p:nvSpPr>
          <p:cNvPr id="840" name="Body Level One…"/>
          <p:cNvSpPr txBox="1">
            <a:spLocks noGrp="1"/>
          </p:cNvSpPr>
          <p:nvPr>
            <p:ph type="body" idx="1"/>
          </p:nvPr>
        </p:nvSpPr>
        <p:spPr>
          <a:xfrm>
            <a:off x="685800" y="1849438"/>
            <a:ext cx="7772400" cy="41148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848" name="Title Text"/>
          <p:cNvSpPr txBox="1">
            <a:spLocks noGrp="1"/>
          </p:cNvSpPr>
          <p:nvPr>
            <p:ph type="title"/>
          </p:nvPr>
        </p:nvSpPr>
        <p:spPr>
          <a:xfrm>
            <a:off x="722312" y="4406900"/>
            <a:ext cx="7772401" cy="1362075"/>
          </a:xfrm>
          <a:prstGeom prst="rect">
            <a:avLst/>
          </a:prstGeom>
        </p:spPr>
        <p:txBody>
          <a:bodyPr anchor="t"/>
          <a:lstStyle>
            <a:lvl1pPr>
              <a:defRPr cap="all"/>
            </a:lvl1pPr>
          </a:lstStyle>
          <a:p>
            <a:r>
              <a:t>Title Text</a:t>
            </a:r>
          </a:p>
        </p:txBody>
      </p:sp>
      <p:sp>
        <p:nvSpPr>
          <p:cNvPr id="84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a:lvl1pPr>
            <a:lvl2pPr marL="0" indent="457200">
              <a:spcBef>
                <a:spcPts val="400"/>
              </a:spcBef>
              <a:buClrTx/>
              <a:buSzTx/>
              <a:buNone/>
              <a:defRPr sz="2000"/>
            </a:lvl2pPr>
            <a:lvl3pPr marL="0" indent="914400">
              <a:spcBef>
                <a:spcPts val="400"/>
              </a:spcBef>
              <a:buClrTx/>
              <a:buSzTx/>
              <a:buNone/>
              <a:defRPr sz="2000"/>
            </a:lvl3pPr>
            <a:lvl4pPr marL="0" indent="1371600">
              <a:spcBef>
                <a:spcPts val="400"/>
              </a:spcBef>
              <a:buClrTx/>
              <a:buSzTx/>
              <a:buNone/>
              <a:defRPr sz="2000"/>
            </a:lvl4pPr>
            <a:lvl5pPr marL="0" indent="18288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8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857" name="Title Text"/>
          <p:cNvSpPr txBox="1">
            <a:spLocks noGrp="1"/>
          </p:cNvSpPr>
          <p:nvPr>
            <p:ph type="title"/>
          </p:nvPr>
        </p:nvSpPr>
        <p:spPr>
          <a:prstGeom prst="rect">
            <a:avLst/>
          </a:prstGeom>
        </p:spPr>
        <p:txBody>
          <a:bodyPr/>
          <a:lstStyle/>
          <a:p>
            <a:r>
              <a:t>Title Text</a:t>
            </a:r>
          </a:p>
        </p:txBody>
      </p:sp>
      <p:sp>
        <p:nvSpPr>
          <p:cNvPr id="858" name="Body Level One…"/>
          <p:cNvSpPr txBox="1">
            <a:spLocks noGrp="1"/>
          </p:cNvSpPr>
          <p:nvPr>
            <p:ph type="body" sz="half" idx="1"/>
          </p:nvPr>
        </p:nvSpPr>
        <p:spPr>
          <a:xfrm>
            <a:off x="685800" y="1849438"/>
            <a:ext cx="3810000" cy="4114801"/>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5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lvl1pPr>
            <a:lvl2pPr marL="0" indent="457200">
              <a:spcBef>
                <a:spcPts val="500"/>
              </a:spcBef>
              <a:buClrTx/>
              <a:buSzTx/>
              <a:buNone/>
              <a:defRPr sz="2400"/>
            </a:lvl2pPr>
            <a:lvl3pPr marL="0" indent="914400">
              <a:spcBef>
                <a:spcPts val="500"/>
              </a:spcBef>
              <a:buClrTx/>
              <a:buSzTx/>
              <a:buNone/>
              <a:defRPr sz="2400"/>
            </a:lvl3pPr>
            <a:lvl4pPr marL="0" indent="1371600">
              <a:spcBef>
                <a:spcPts val="500"/>
              </a:spcBef>
              <a:buClrTx/>
              <a:buSzTx/>
              <a:buNone/>
              <a:defRPr sz="2400"/>
            </a:lvl4pPr>
            <a:lvl5pPr marL="0" indent="1828800">
              <a:spcBef>
                <a:spcPts val="500"/>
              </a:spcBef>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8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pPr>
            <a:endParaRPr/>
          </a:p>
        </p:txBody>
      </p:sp>
      <p:sp>
        <p:nvSpPr>
          <p:cNvPr id="87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85" name="Title Text"/>
          <p:cNvSpPr txBox="1">
            <a:spLocks noGrp="1"/>
          </p:cNvSpPr>
          <p:nvPr>
            <p:ph type="title"/>
          </p:nvPr>
        </p:nvSpPr>
        <p:spPr>
          <a:prstGeom prst="rect">
            <a:avLst/>
          </a:prstGeom>
        </p:spPr>
        <p:txBody>
          <a:bodyPr/>
          <a:lstStyle/>
          <a:p>
            <a:r>
              <a:t>Title Text</a:t>
            </a:r>
          </a:p>
        </p:txBody>
      </p:sp>
      <p:sp>
        <p:nvSpPr>
          <p:cNvPr id="8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9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12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a:pPr>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00"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9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a:pPr>
            <a:endParaRPr/>
          </a:p>
        </p:txBody>
      </p:sp>
      <p:sp>
        <p:nvSpPr>
          <p:cNvPr id="9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0"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9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927" name="Group 2"/>
          <p:cNvGrpSpPr/>
          <p:nvPr/>
        </p:nvGrpSpPr>
        <p:grpSpPr>
          <a:xfrm>
            <a:off x="0" y="3902075"/>
            <a:ext cx="3400426" cy="2949575"/>
            <a:chOff x="0" y="0"/>
            <a:chExt cx="3400425" cy="2949575"/>
          </a:xfrm>
        </p:grpSpPr>
        <p:sp>
          <p:nvSpPr>
            <p:cNvPr id="92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2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928" name="Title Text"/>
          <p:cNvSpPr txBox="1">
            <a:spLocks noGrp="1"/>
          </p:cNvSpPr>
          <p:nvPr>
            <p:ph type="title"/>
          </p:nvPr>
        </p:nvSpPr>
        <p:spPr>
          <a:xfrm>
            <a:off x="457200" y="277813"/>
            <a:ext cx="8229600" cy="1139826"/>
          </a:xfrm>
          <a:prstGeom prst="rect">
            <a:avLst/>
          </a:prstGeom>
        </p:spPr>
        <p:txBody>
          <a:bodyPr/>
          <a:lstStyle>
            <a:lvl1pPr algn="ctr">
              <a:defRPr sz="4400" b="0" i="0">
                <a:effectLst>
                  <a:outerShdw blurRad="38100" dist="38100" dir="2700000" rotWithShape="0">
                    <a:srgbClr val="000000"/>
                  </a:outerShdw>
                </a:effectLst>
              </a:defRPr>
            </a:lvl1pPr>
          </a:lstStyle>
          <a:p>
            <a:r>
              <a:t>Title Text</a:t>
            </a:r>
          </a:p>
        </p:txBody>
      </p:sp>
      <p:sp>
        <p:nvSpPr>
          <p:cNvPr id="929"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0">
                <a:solidFill>
                  <a:srgbClr val="FFFFFF"/>
                </a:solidFill>
                <a:effectLst>
                  <a:outerShdw blurRad="38100" dist="38100" dir="2700000" rotWithShape="0">
                    <a:srgbClr val="000000"/>
                  </a:outerShdw>
                </a:effectLst>
              </a:defRPr>
            </a:lvl1pPr>
            <a:lvl2pPr>
              <a:buClr>
                <a:srgbClr val="FFFFCC"/>
              </a:buClr>
              <a:buSzPct val="75000"/>
              <a:buChar char="●"/>
              <a:defRPr b="0">
                <a:solidFill>
                  <a:srgbClr val="FFFFFF"/>
                </a:solidFill>
                <a:effectLst>
                  <a:outerShdw blurRad="38100" dist="38100" dir="2700000" rotWithShape="0">
                    <a:srgbClr val="000000"/>
                  </a:outerShdw>
                </a:effectLst>
              </a:defRPr>
            </a:lvl2pPr>
            <a:lvl3pPr>
              <a:buClr>
                <a:srgbClr val="FFFFCC"/>
              </a:buClr>
              <a:buSzPct val="75000"/>
              <a:buChar char="●"/>
              <a:defRPr b="0">
                <a:solidFill>
                  <a:srgbClr val="FFFFFF"/>
                </a:solidFill>
                <a:effectLst>
                  <a:outerShdw blurRad="38100" dist="38100" dir="2700000" rotWithShape="0">
                    <a:srgbClr val="000000"/>
                  </a:outerShdw>
                </a:effectLst>
              </a:defRPr>
            </a:lvl3pPr>
            <a:lvl4pPr>
              <a:buClr>
                <a:srgbClr val="FFFFCC"/>
              </a:buClr>
              <a:buSzPct val="75000"/>
              <a:buChar char="●"/>
              <a:defRPr b="0">
                <a:solidFill>
                  <a:srgbClr val="FFFFFF"/>
                </a:solidFill>
                <a:effectLst>
                  <a:outerShdw blurRad="38100" dist="38100" dir="2700000" rotWithShape="0">
                    <a:srgbClr val="000000"/>
                  </a:outerShdw>
                </a:effectLst>
              </a:defRPr>
            </a:lvl4pPr>
            <a:lvl5pPr>
              <a:buClr>
                <a:srgbClr val="FFFFCC"/>
              </a:buClr>
              <a:buSzPct val="75000"/>
              <a:buChar char="●"/>
              <a:defRPr b="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30"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grpSp>
        <p:nvGrpSpPr>
          <p:cNvPr id="944" name="Group 2"/>
          <p:cNvGrpSpPr/>
          <p:nvPr/>
        </p:nvGrpSpPr>
        <p:grpSpPr>
          <a:xfrm>
            <a:off x="0" y="3902075"/>
            <a:ext cx="3400426" cy="2949575"/>
            <a:chOff x="0" y="0"/>
            <a:chExt cx="3400425" cy="2949575"/>
          </a:xfrm>
        </p:grpSpPr>
        <p:sp>
          <p:nvSpPr>
            <p:cNvPr id="93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3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3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4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4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4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4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945" name="Title Text"/>
          <p:cNvSpPr txBox="1">
            <a:spLocks noGrp="1"/>
          </p:cNvSpPr>
          <p:nvPr>
            <p:ph type="title"/>
          </p:nvPr>
        </p:nvSpPr>
        <p:spPr>
          <a:xfrm>
            <a:off x="722312" y="4406900"/>
            <a:ext cx="7772401" cy="1362075"/>
          </a:xfrm>
          <a:prstGeom prst="rect">
            <a:avLst/>
          </a:prstGeom>
        </p:spPr>
        <p:txBody>
          <a:bodyPr anchor="t"/>
          <a:lstStyle>
            <a:lvl1pPr algn="ctr">
              <a:defRPr i="0" cap="all">
                <a:effectLst>
                  <a:outerShdw blurRad="38100" dist="38100" dir="2700000" rotWithShape="0">
                    <a:srgbClr val="000000"/>
                  </a:outerShdw>
                </a:effectLst>
              </a:defRPr>
            </a:lvl1pPr>
          </a:lstStyle>
          <a:p>
            <a:r>
              <a:t>Title Text</a:t>
            </a:r>
          </a:p>
        </p:txBody>
      </p:sp>
      <p:sp>
        <p:nvSpPr>
          <p:cNvPr id="9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FFFFFF"/>
                </a:solidFill>
                <a:effectLst>
                  <a:outerShdw blurRad="38100" dist="38100" dir="2700000" rotWithShape="0">
                    <a:srgbClr val="000000"/>
                  </a:outerShdw>
                </a:effectLst>
              </a:defRPr>
            </a:lvl1pPr>
            <a:lvl2pPr marL="0" indent="457200">
              <a:spcBef>
                <a:spcPts val="400"/>
              </a:spcBef>
              <a:buClrTx/>
              <a:buSzTx/>
              <a:buNone/>
              <a:defRPr sz="2000" b="0">
                <a:solidFill>
                  <a:srgbClr val="FFFFFF"/>
                </a:solidFill>
                <a:effectLst>
                  <a:outerShdw blurRad="38100" dist="38100" dir="2700000" rotWithShape="0">
                    <a:srgbClr val="000000"/>
                  </a:outerShdw>
                </a:effectLst>
              </a:defRPr>
            </a:lvl2pPr>
            <a:lvl3pPr marL="0" indent="914400">
              <a:spcBef>
                <a:spcPts val="400"/>
              </a:spcBef>
              <a:buClrTx/>
              <a:buSzTx/>
              <a:buNone/>
              <a:defRPr sz="2000" b="0">
                <a:solidFill>
                  <a:srgbClr val="FFFFFF"/>
                </a:solidFill>
                <a:effectLst>
                  <a:outerShdw blurRad="38100" dist="38100" dir="2700000" rotWithShape="0">
                    <a:srgbClr val="000000"/>
                  </a:outerShdw>
                </a:effectLst>
              </a:defRPr>
            </a:lvl3pPr>
            <a:lvl4pPr marL="0" indent="1371600">
              <a:spcBef>
                <a:spcPts val="400"/>
              </a:spcBef>
              <a:buClrTx/>
              <a:buSzTx/>
              <a:buNone/>
              <a:defRPr sz="2000" b="0">
                <a:solidFill>
                  <a:srgbClr val="FFFFFF"/>
                </a:solidFill>
                <a:effectLst>
                  <a:outerShdw blurRad="38100" dist="38100" dir="2700000" rotWithShape="0">
                    <a:srgbClr val="000000"/>
                  </a:outerShdw>
                </a:effectLst>
              </a:defRPr>
            </a:lvl4pPr>
            <a:lvl5pPr marL="0" indent="1828800">
              <a:spcBef>
                <a:spcPts val="400"/>
              </a:spcBef>
              <a:buClrTx/>
              <a:buSzTx/>
              <a:buNone/>
              <a:defRPr sz="2000" b="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47"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grpSp>
        <p:nvGrpSpPr>
          <p:cNvPr id="961" name="Group 2"/>
          <p:cNvGrpSpPr/>
          <p:nvPr/>
        </p:nvGrpSpPr>
        <p:grpSpPr>
          <a:xfrm>
            <a:off x="0" y="3902075"/>
            <a:ext cx="3400426" cy="2949575"/>
            <a:chOff x="0" y="0"/>
            <a:chExt cx="3400425" cy="2949575"/>
          </a:xfrm>
        </p:grpSpPr>
        <p:sp>
          <p:nvSpPr>
            <p:cNvPr id="95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5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5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5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5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5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6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962" name="Title Text"/>
          <p:cNvSpPr txBox="1">
            <a:spLocks noGrp="1"/>
          </p:cNvSpPr>
          <p:nvPr>
            <p:ph type="title"/>
          </p:nvPr>
        </p:nvSpPr>
        <p:spPr>
          <a:xfrm>
            <a:off x="457200" y="277813"/>
            <a:ext cx="8229600" cy="1139826"/>
          </a:xfrm>
          <a:prstGeom prst="rect">
            <a:avLst/>
          </a:prstGeom>
        </p:spPr>
        <p:txBody>
          <a:bodyPr/>
          <a:lstStyle>
            <a:lvl1pPr algn="ctr">
              <a:defRPr sz="4400" b="0" i="0">
                <a:effectLst>
                  <a:outerShdw blurRad="38100" dist="38100" dir="2700000" rotWithShape="0">
                    <a:srgbClr val="000000"/>
                  </a:outerShdw>
                </a:effectLst>
              </a:defRPr>
            </a:lvl1pPr>
          </a:lstStyle>
          <a:p>
            <a:r>
              <a:t>Title Text</a:t>
            </a:r>
          </a:p>
        </p:txBody>
      </p:sp>
      <p:sp>
        <p:nvSpPr>
          <p:cNvPr id="963"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0">
                <a:solidFill>
                  <a:srgbClr val="FFFFFF"/>
                </a:solidFill>
                <a:effectLst>
                  <a:outerShdw blurRad="38100" dist="38100" dir="2700000" rotWithShape="0">
                    <a:srgbClr val="000000"/>
                  </a:outerShdw>
                </a:effectLst>
              </a:defRPr>
            </a:lvl1pPr>
            <a:lvl2pPr marL="790575" indent="-333375">
              <a:spcBef>
                <a:spcPts val="600"/>
              </a:spcBef>
              <a:buClr>
                <a:srgbClr val="FFFFCC"/>
              </a:buClr>
              <a:buSzPct val="75000"/>
              <a:buChar char="●"/>
              <a:defRPr sz="2800" b="0">
                <a:solidFill>
                  <a:srgbClr val="FFFFFF"/>
                </a:solidFill>
                <a:effectLst>
                  <a:outerShdw blurRad="38100" dist="38100" dir="2700000" rotWithShape="0">
                    <a:srgbClr val="000000"/>
                  </a:outerShdw>
                </a:effectLst>
              </a:defRPr>
            </a:lvl2pPr>
            <a:lvl3pPr marL="1234439" indent="-320039">
              <a:spcBef>
                <a:spcPts val="600"/>
              </a:spcBef>
              <a:buClr>
                <a:srgbClr val="FFFFCC"/>
              </a:buClr>
              <a:buSzPct val="75000"/>
              <a:buChar char="●"/>
              <a:defRPr sz="2800" b="0">
                <a:solidFill>
                  <a:srgbClr val="FFFFFF"/>
                </a:solidFill>
                <a:effectLst>
                  <a:outerShdw blurRad="38100" dist="38100" dir="2700000" rotWithShape="0">
                    <a:srgbClr val="000000"/>
                  </a:outerShdw>
                </a:effectLst>
              </a:defRPr>
            </a:lvl3pPr>
            <a:lvl4pPr marL="1727200" indent="-355600">
              <a:spcBef>
                <a:spcPts val="600"/>
              </a:spcBef>
              <a:buClr>
                <a:srgbClr val="FFFFCC"/>
              </a:buClr>
              <a:buSzPct val="75000"/>
              <a:buChar char="●"/>
              <a:defRPr sz="2800" b="0">
                <a:solidFill>
                  <a:srgbClr val="FFFFFF"/>
                </a:solidFill>
                <a:effectLst>
                  <a:outerShdw blurRad="38100" dist="38100" dir="2700000" rotWithShape="0">
                    <a:srgbClr val="000000"/>
                  </a:outerShdw>
                </a:effectLst>
              </a:defRPr>
            </a:lvl4pPr>
            <a:lvl5pPr marL="2184400" indent="-355600">
              <a:spcBef>
                <a:spcPts val="600"/>
              </a:spcBef>
              <a:buClr>
                <a:srgbClr val="FFFFCC"/>
              </a:buClr>
              <a:buSzPct val="75000"/>
              <a:buChar char="●"/>
              <a:defRPr sz="2800" b="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64"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grpSp>
        <p:nvGrpSpPr>
          <p:cNvPr id="978" name="Group 2"/>
          <p:cNvGrpSpPr/>
          <p:nvPr/>
        </p:nvGrpSpPr>
        <p:grpSpPr>
          <a:xfrm>
            <a:off x="0" y="3902075"/>
            <a:ext cx="3400426" cy="2949575"/>
            <a:chOff x="0" y="0"/>
            <a:chExt cx="3400425" cy="2949575"/>
          </a:xfrm>
        </p:grpSpPr>
        <p:sp>
          <p:nvSpPr>
            <p:cNvPr id="971"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2"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3"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4"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5"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7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979" name="Title Text"/>
          <p:cNvSpPr txBox="1">
            <a:spLocks noGrp="1"/>
          </p:cNvSpPr>
          <p:nvPr>
            <p:ph type="title"/>
          </p:nvPr>
        </p:nvSpPr>
        <p:spPr>
          <a:xfrm>
            <a:off x="457200" y="274638"/>
            <a:ext cx="8229600" cy="1143001"/>
          </a:xfrm>
          <a:prstGeom prst="rect">
            <a:avLst/>
          </a:prstGeom>
        </p:spPr>
        <p:txBody>
          <a:bodyPr/>
          <a:lstStyle>
            <a:lvl1pPr algn="ctr">
              <a:defRPr sz="4400" b="0" i="0">
                <a:effectLst>
                  <a:outerShdw blurRad="38100" dist="38100" dir="2700000" rotWithShape="0">
                    <a:srgbClr val="000000"/>
                  </a:outerShdw>
                </a:effectLst>
              </a:defRPr>
            </a:lvl1pPr>
          </a:lstStyle>
          <a:p>
            <a:r>
              <a:t>Title Text</a:t>
            </a:r>
          </a:p>
        </p:txBody>
      </p:sp>
      <p:sp>
        <p:nvSpPr>
          <p:cNvPr id="9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FFFFFF"/>
                </a:solidFill>
                <a:effectLst>
                  <a:outerShdw blurRad="38100" dist="38100" dir="2700000" rotWithShape="0">
                    <a:srgbClr val="000000"/>
                  </a:outerShdw>
                </a:effectLst>
              </a:defRPr>
            </a:lvl1pPr>
            <a:lvl2pPr marL="0" indent="457200">
              <a:spcBef>
                <a:spcPts val="500"/>
              </a:spcBef>
              <a:buClrTx/>
              <a:buSzTx/>
              <a:buNone/>
              <a:defRPr sz="2400">
                <a:solidFill>
                  <a:srgbClr val="FFFFFF"/>
                </a:solidFill>
                <a:effectLst>
                  <a:outerShdw blurRad="38100" dist="38100" dir="2700000" rotWithShape="0">
                    <a:srgbClr val="000000"/>
                  </a:outerShdw>
                </a:effectLst>
              </a:defRPr>
            </a:lvl2pPr>
            <a:lvl3pPr marL="0" indent="914400">
              <a:spcBef>
                <a:spcPts val="500"/>
              </a:spcBef>
              <a:buClrTx/>
              <a:buSzTx/>
              <a:buNone/>
              <a:defRPr sz="2400">
                <a:solidFill>
                  <a:srgbClr val="FFFFFF"/>
                </a:solidFill>
                <a:effectLst>
                  <a:outerShdw blurRad="38100" dist="38100" dir="2700000" rotWithShape="0">
                    <a:srgbClr val="000000"/>
                  </a:outerShdw>
                </a:effectLst>
              </a:defRPr>
            </a:lvl3pPr>
            <a:lvl4pPr marL="0" indent="1371600">
              <a:spcBef>
                <a:spcPts val="500"/>
              </a:spcBef>
              <a:buClrTx/>
              <a:buSzTx/>
              <a:buNone/>
              <a:defRPr sz="2400">
                <a:solidFill>
                  <a:srgbClr val="FFFFFF"/>
                </a:solidFill>
                <a:effectLst>
                  <a:outerShdw blurRad="38100" dist="38100" dir="2700000" rotWithShape="0">
                    <a:srgbClr val="000000"/>
                  </a:outerShdw>
                </a:effectLst>
              </a:defRPr>
            </a:lvl4pPr>
            <a:lvl5pPr marL="0" indent="1828800">
              <a:spcBef>
                <a:spcPts val="500"/>
              </a:spcBef>
              <a:buClrTx/>
              <a:buSzTx/>
              <a:buNone/>
              <a:defRPr sz="2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FFFFFF"/>
                </a:solidFill>
                <a:effectLst>
                  <a:outerShdw blurRad="38100" dist="38100" dir="2700000" rotWithShape="0">
                    <a:srgbClr val="000000"/>
                  </a:outerShdw>
                </a:effectLst>
              </a:defRPr>
            </a:pPr>
            <a:endParaRPr/>
          </a:p>
        </p:txBody>
      </p:sp>
      <p:sp>
        <p:nvSpPr>
          <p:cNvPr id="982"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grpSp>
        <p:nvGrpSpPr>
          <p:cNvPr id="996" name="Group 2"/>
          <p:cNvGrpSpPr/>
          <p:nvPr/>
        </p:nvGrpSpPr>
        <p:grpSpPr>
          <a:xfrm>
            <a:off x="0" y="3902075"/>
            <a:ext cx="3400426" cy="2949575"/>
            <a:chOff x="0" y="0"/>
            <a:chExt cx="3400425" cy="2949575"/>
          </a:xfrm>
        </p:grpSpPr>
        <p:sp>
          <p:nvSpPr>
            <p:cNvPr id="98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99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997" name="Title Text"/>
          <p:cNvSpPr txBox="1">
            <a:spLocks noGrp="1"/>
          </p:cNvSpPr>
          <p:nvPr>
            <p:ph type="title"/>
          </p:nvPr>
        </p:nvSpPr>
        <p:spPr>
          <a:xfrm>
            <a:off x="457200" y="277813"/>
            <a:ext cx="8229600" cy="1139826"/>
          </a:xfrm>
          <a:prstGeom prst="rect">
            <a:avLst/>
          </a:prstGeom>
        </p:spPr>
        <p:txBody>
          <a:bodyPr/>
          <a:lstStyle>
            <a:lvl1pPr algn="ctr">
              <a:defRPr sz="4400" b="0" i="0">
                <a:effectLst>
                  <a:outerShdw blurRad="38100" dist="38100" dir="2700000" rotWithShape="0">
                    <a:srgbClr val="000000"/>
                  </a:outerShdw>
                </a:effectLst>
              </a:defRPr>
            </a:lvl1pPr>
          </a:lstStyle>
          <a:p>
            <a:r>
              <a:t>Title Text</a:t>
            </a:r>
          </a:p>
        </p:txBody>
      </p:sp>
      <p:sp>
        <p:nvSpPr>
          <p:cNvPr id="998"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grpSp>
        <p:nvGrpSpPr>
          <p:cNvPr id="1012" name="Group 2"/>
          <p:cNvGrpSpPr/>
          <p:nvPr/>
        </p:nvGrpSpPr>
        <p:grpSpPr>
          <a:xfrm>
            <a:off x="0" y="3902075"/>
            <a:ext cx="3400426" cy="2949575"/>
            <a:chOff x="0" y="0"/>
            <a:chExt cx="3400425" cy="2949575"/>
          </a:xfrm>
        </p:grpSpPr>
        <p:sp>
          <p:nvSpPr>
            <p:cNvPr id="100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0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0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0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0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1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1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1013"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027" name="Group 2"/>
          <p:cNvGrpSpPr/>
          <p:nvPr/>
        </p:nvGrpSpPr>
        <p:grpSpPr>
          <a:xfrm>
            <a:off x="0" y="3902075"/>
            <a:ext cx="3400426" cy="2949575"/>
            <a:chOff x="0" y="0"/>
            <a:chExt cx="3400425" cy="2949575"/>
          </a:xfrm>
        </p:grpSpPr>
        <p:sp>
          <p:nvSpPr>
            <p:cNvPr id="102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2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1028" name="Title Text"/>
          <p:cNvSpPr txBox="1">
            <a:spLocks noGrp="1"/>
          </p:cNvSpPr>
          <p:nvPr>
            <p:ph type="title"/>
          </p:nvPr>
        </p:nvSpPr>
        <p:spPr>
          <a:xfrm>
            <a:off x="457200" y="273050"/>
            <a:ext cx="3008314" cy="1162050"/>
          </a:xfrm>
          <a:prstGeom prst="rect">
            <a:avLst/>
          </a:prstGeom>
        </p:spPr>
        <p:txBody>
          <a:bodyPr anchor="b"/>
          <a:lstStyle>
            <a:lvl1pPr algn="ctr">
              <a:defRPr sz="2000" i="0">
                <a:effectLst>
                  <a:outerShdw blurRad="38100" dist="38100" dir="2700000" rotWithShape="0">
                    <a:srgbClr val="000000"/>
                  </a:outerShdw>
                </a:effectLst>
              </a:defRPr>
            </a:lvl1pPr>
          </a:lstStyle>
          <a:p>
            <a:r>
              <a:t>Title Text</a:t>
            </a:r>
          </a:p>
        </p:txBody>
      </p:sp>
      <p:sp>
        <p:nvSpPr>
          <p:cNvPr id="102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0">
                <a:solidFill>
                  <a:srgbClr val="FFFFFF"/>
                </a:solidFill>
                <a:effectLst>
                  <a:outerShdw blurRad="38100" dist="38100" dir="2700000" rotWithShape="0">
                    <a:srgbClr val="000000"/>
                  </a:outerShdw>
                </a:effectLst>
              </a:defRPr>
            </a:lvl1pPr>
            <a:lvl2pPr>
              <a:buClr>
                <a:srgbClr val="FFFFCC"/>
              </a:buClr>
              <a:buSzPct val="75000"/>
              <a:buChar char="●"/>
              <a:defRPr b="0">
                <a:solidFill>
                  <a:srgbClr val="FFFFFF"/>
                </a:solidFill>
                <a:effectLst>
                  <a:outerShdw blurRad="38100" dist="38100" dir="2700000" rotWithShape="0">
                    <a:srgbClr val="000000"/>
                  </a:outerShdw>
                </a:effectLst>
              </a:defRPr>
            </a:lvl2pPr>
            <a:lvl3pPr>
              <a:buClr>
                <a:srgbClr val="FFFFCC"/>
              </a:buClr>
              <a:buSzPct val="75000"/>
              <a:buChar char="●"/>
              <a:defRPr b="0">
                <a:solidFill>
                  <a:srgbClr val="FFFFFF"/>
                </a:solidFill>
                <a:effectLst>
                  <a:outerShdw blurRad="38100" dist="38100" dir="2700000" rotWithShape="0">
                    <a:srgbClr val="000000"/>
                  </a:outerShdw>
                </a:effectLst>
              </a:defRPr>
            </a:lvl3pPr>
            <a:lvl4pPr>
              <a:buClr>
                <a:srgbClr val="FFFFCC"/>
              </a:buClr>
              <a:buSzPct val="75000"/>
              <a:buChar char="●"/>
              <a:defRPr b="0">
                <a:solidFill>
                  <a:srgbClr val="FFFFFF"/>
                </a:solidFill>
                <a:effectLst>
                  <a:outerShdw blurRad="38100" dist="38100" dir="2700000" rotWithShape="0">
                    <a:srgbClr val="000000"/>
                  </a:outerShdw>
                </a:effectLst>
              </a:defRPr>
            </a:lvl4pPr>
            <a:lvl5pPr>
              <a:buClr>
                <a:srgbClr val="FFFFCC"/>
              </a:buClr>
              <a:buSzPct val="75000"/>
              <a:buChar char="●"/>
              <a:defRPr b="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FFFFFF"/>
                </a:solidFill>
                <a:effectLst>
                  <a:outerShdw blurRad="38100" dist="38100" dir="2700000" rotWithShape="0">
                    <a:srgbClr val="000000"/>
                  </a:outerShdw>
                </a:effectLst>
              </a:defRPr>
            </a:pPr>
            <a:endParaRPr/>
          </a:p>
        </p:txBody>
      </p:sp>
      <p:sp>
        <p:nvSpPr>
          <p:cNvPr id="1031"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1045" name="Group 2"/>
          <p:cNvGrpSpPr/>
          <p:nvPr/>
        </p:nvGrpSpPr>
        <p:grpSpPr>
          <a:xfrm>
            <a:off x="0" y="3902075"/>
            <a:ext cx="3400426" cy="2949575"/>
            <a:chOff x="0" y="0"/>
            <a:chExt cx="3400425" cy="2949575"/>
          </a:xfrm>
        </p:grpSpPr>
        <p:sp>
          <p:nvSpPr>
            <p:cNvPr id="103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3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4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4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4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4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sp>
          <p:nvSpPr>
            <p:cNvPr id="104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b="0">
                  <a:solidFill>
                    <a:srgbClr val="FFFFFF"/>
                  </a:solidFill>
                </a:defRPr>
              </a:pPr>
              <a:endParaRPr/>
            </a:p>
          </p:txBody>
        </p:sp>
      </p:grpSp>
      <p:sp>
        <p:nvSpPr>
          <p:cNvPr id="1046" name="Title Text"/>
          <p:cNvSpPr txBox="1">
            <a:spLocks noGrp="1"/>
          </p:cNvSpPr>
          <p:nvPr>
            <p:ph type="title"/>
          </p:nvPr>
        </p:nvSpPr>
        <p:spPr>
          <a:xfrm>
            <a:off x="1792288" y="4800600"/>
            <a:ext cx="5486401" cy="566738"/>
          </a:xfrm>
          <a:prstGeom prst="rect">
            <a:avLst/>
          </a:prstGeom>
        </p:spPr>
        <p:txBody>
          <a:bodyPr anchor="b"/>
          <a:lstStyle>
            <a:lvl1pPr algn="ctr">
              <a:defRPr sz="2000" i="0">
                <a:effectLst>
                  <a:outerShdw blurRad="38100" dist="38100" dir="2700000" rotWithShape="0">
                    <a:srgbClr val="000000"/>
                  </a:outerShdw>
                </a:effectLst>
              </a:defRPr>
            </a:lvl1pPr>
          </a:lstStyle>
          <a:p>
            <a:r>
              <a:t>Title Text</a:t>
            </a:r>
          </a:p>
        </p:txBody>
      </p:sp>
      <p:sp>
        <p:nvSpPr>
          <p:cNvPr id="104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4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FFFFFF"/>
                </a:solidFill>
                <a:effectLst>
                  <a:outerShdw blurRad="38100" dist="38100" dir="2700000" rotWithShape="0">
                    <a:srgbClr val="000000"/>
                  </a:outerShdw>
                </a:effectLst>
              </a:defRPr>
            </a:lvl1pPr>
            <a:lvl2pPr marL="0" indent="457200">
              <a:spcBef>
                <a:spcPts val="300"/>
              </a:spcBef>
              <a:buClrTx/>
              <a:buSzTx/>
              <a:buNone/>
              <a:defRPr sz="1400" b="0">
                <a:solidFill>
                  <a:srgbClr val="FFFFFF"/>
                </a:solidFill>
                <a:effectLst>
                  <a:outerShdw blurRad="38100" dist="38100" dir="2700000" rotWithShape="0">
                    <a:srgbClr val="000000"/>
                  </a:outerShdw>
                </a:effectLst>
              </a:defRPr>
            </a:lvl2pPr>
            <a:lvl3pPr marL="0" indent="914400">
              <a:spcBef>
                <a:spcPts val="300"/>
              </a:spcBef>
              <a:buClrTx/>
              <a:buSzTx/>
              <a:buNone/>
              <a:defRPr sz="1400" b="0">
                <a:solidFill>
                  <a:srgbClr val="FFFFFF"/>
                </a:solidFill>
                <a:effectLst>
                  <a:outerShdw blurRad="38100" dist="38100" dir="2700000" rotWithShape="0">
                    <a:srgbClr val="000000"/>
                  </a:outerShdw>
                </a:effectLst>
              </a:defRPr>
            </a:lvl3pPr>
            <a:lvl4pPr marL="0" indent="1371600">
              <a:spcBef>
                <a:spcPts val="300"/>
              </a:spcBef>
              <a:buClrTx/>
              <a:buSzTx/>
              <a:buNone/>
              <a:defRPr sz="1400" b="0">
                <a:solidFill>
                  <a:srgbClr val="FFFFFF"/>
                </a:solidFill>
                <a:effectLst>
                  <a:outerShdw blurRad="38100" dist="38100" dir="2700000" rotWithShape="0">
                    <a:srgbClr val="000000"/>
                  </a:outerShdw>
                </a:effectLst>
              </a:defRPr>
            </a:lvl4pPr>
            <a:lvl5pPr marL="0" indent="1828800">
              <a:spcBef>
                <a:spcPts val="300"/>
              </a:spcBef>
              <a:buClrTx/>
              <a:buSzTx/>
              <a:buNone/>
              <a:defRPr sz="1400" b="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49" name="Slide Number"/>
          <p:cNvSpPr txBox="1">
            <a:spLocks noGrp="1"/>
          </p:cNvSpPr>
          <p:nvPr>
            <p:ph type="sldNum" sz="quarter" idx="2"/>
          </p:nvPr>
        </p:nvSpPr>
        <p:spPr>
          <a:xfrm>
            <a:off x="8441397" y="6248400"/>
            <a:ext cx="245404" cy="226986"/>
          </a:xfrm>
          <a:prstGeom prst="rect">
            <a:avLst/>
          </a:prstGeom>
        </p:spPr>
        <p:txBody>
          <a:bodyPr/>
          <a:lstStyle>
            <a:lvl1pPr>
              <a:spcBef>
                <a:spcPts val="0"/>
              </a:spcBef>
              <a:defRPr sz="1000" b="1">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30"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1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056" name="Title Text"/>
          <p:cNvSpPr txBox="1">
            <a:spLocks noGrp="1"/>
          </p:cNvSpPr>
          <p:nvPr>
            <p:ph type="title"/>
          </p:nvPr>
        </p:nvSpPr>
        <p:spPr>
          <a:xfrm>
            <a:off x="685800" y="2130425"/>
            <a:ext cx="7772400" cy="1470025"/>
          </a:xfrm>
          <a:prstGeom prst="rect">
            <a:avLst/>
          </a:prstGeom>
        </p:spPr>
        <p:txBody>
          <a:bodyPr/>
          <a:lstStyle>
            <a:lvl1pPr algn="ctr">
              <a:defRPr sz="4400" b="0" i="0">
                <a:solidFill>
                  <a:srgbClr val="000000"/>
                </a:solidFill>
                <a:latin typeface="Calibri"/>
                <a:ea typeface="Calibri"/>
                <a:cs typeface="Calibri"/>
                <a:sym typeface="Calibri"/>
              </a:defRPr>
            </a:lvl1pPr>
          </a:lstStyle>
          <a:p>
            <a:pPr>
              <a:defRPr>
                <a:effectLst/>
              </a:defRPr>
            </a:pPr>
            <a:r>
              <a:t>Title Text</a:t>
            </a:r>
          </a:p>
        </p:txBody>
      </p:sp>
      <p:sp>
        <p:nvSpPr>
          <p:cNvPr id="105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0">
                <a:solidFill>
                  <a:srgbClr val="888888"/>
                </a:solidFill>
                <a:latin typeface="Calibri"/>
                <a:ea typeface="Calibri"/>
                <a:cs typeface="Calibri"/>
                <a:sym typeface="Calibri"/>
              </a:defRPr>
            </a:lvl1pPr>
            <a:lvl2pPr marL="0" indent="457200" algn="ctr">
              <a:buClrTx/>
              <a:buSzTx/>
              <a:buNone/>
              <a:defRPr b="0">
                <a:solidFill>
                  <a:srgbClr val="888888"/>
                </a:solidFill>
                <a:latin typeface="Calibri"/>
                <a:ea typeface="Calibri"/>
                <a:cs typeface="Calibri"/>
                <a:sym typeface="Calibri"/>
              </a:defRPr>
            </a:lvl2pPr>
            <a:lvl3pPr marL="0" indent="914400" algn="ctr">
              <a:buClrTx/>
              <a:buSzTx/>
              <a:buNone/>
              <a:defRPr b="0">
                <a:solidFill>
                  <a:srgbClr val="888888"/>
                </a:solidFill>
                <a:latin typeface="Calibri"/>
                <a:ea typeface="Calibri"/>
                <a:cs typeface="Calibri"/>
                <a:sym typeface="Calibri"/>
              </a:defRPr>
            </a:lvl3pPr>
            <a:lvl4pPr marL="0" indent="1371600" algn="ctr">
              <a:buClrTx/>
              <a:buSzTx/>
              <a:buNone/>
              <a:defRPr b="0">
                <a:solidFill>
                  <a:srgbClr val="888888"/>
                </a:solidFill>
                <a:latin typeface="Calibri"/>
                <a:ea typeface="Calibri"/>
                <a:cs typeface="Calibri"/>
                <a:sym typeface="Calibri"/>
              </a:defRPr>
            </a:lvl4pPr>
            <a:lvl5pPr marL="0" indent="1828800" algn="ctr">
              <a:buClrTx/>
              <a:buSzTx/>
              <a:buNone/>
              <a:defRPr b="0">
                <a:solidFill>
                  <a:srgbClr val="888888"/>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58"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065"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latin typeface="Calibri"/>
                <a:ea typeface="Calibri"/>
                <a:cs typeface="Calibri"/>
                <a:sym typeface="Calibri"/>
              </a:defRPr>
            </a:lvl1pPr>
          </a:lstStyle>
          <a:p>
            <a:pPr>
              <a:defRPr>
                <a:effectLst/>
              </a:defRPr>
            </a:pPr>
            <a:r>
              <a:t>Title Text</a:t>
            </a:r>
          </a:p>
        </p:txBody>
      </p:sp>
      <p:sp>
        <p:nvSpPr>
          <p:cNvPr id="1066" name="Body Level One…"/>
          <p:cNvSpPr txBox="1">
            <a:spLocks noGrp="1"/>
          </p:cNvSpPr>
          <p:nvPr>
            <p:ph type="body" idx="1"/>
          </p:nvPr>
        </p:nvSpPr>
        <p:spPr>
          <a:xfrm>
            <a:off x="457200" y="1600200"/>
            <a:ext cx="8229600" cy="4525963"/>
          </a:xfrm>
          <a:prstGeom prst="rect">
            <a:avLst/>
          </a:prstGeom>
        </p:spPr>
        <p:txBody>
          <a:bodyPr>
            <a:normAutofit/>
          </a:bodyPr>
          <a:lstStyle>
            <a:lvl1pPr>
              <a:buClrTx/>
              <a:buFont typeface="Arial"/>
              <a:defRPr b="0">
                <a:solidFill>
                  <a:srgbClr val="000000"/>
                </a:solidFill>
                <a:latin typeface="Calibri"/>
                <a:ea typeface="Calibri"/>
                <a:cs typeface="Calibri"/>
                <a:sym typeface="Calibri"/>
              </a:defRPr>
            </a:lvl1pPr>
            <a:lvl2pPr>
              <a:buClrTx/>
              <a:buFont typeface="Arial"/>
              <a:defRPr b="0">
                <a:solidFill>
                  <a:srgbClr val="000000"/>
                </a:solidFill>
                <a:latin typeface="Calibri"/>
                <a:ea typeface="Calibri"/>
                <a:cs typeface="Calibri"/>
                <a:sym typeface="Calibri"/>
              </a:defRPr>
            </a:lvl2pPr>
            <a:lvl3pPr>
              <a:buClrTx/>
              <a:buFont typeface="Arial"/>
              <a:defRPr b="0">
                <a:solidFill>
                  <a:srgbClr val="000000"/>
                </a:solidFill>
                <a:latin typeface="Calibri"/>
                <a:ea typeface="Calibri"/>
                <a:cs typeface="Calibri"/>
                <a:sym typeface="Calibri"/>
              </a:defRPr>
            </a:lvl3pPr>
            <a:lvl4pPr>
              <a:buClrTx/>
              <a:buFont typeface="Arial"/>
              <a:defRPr b="0">
                <a:solidFill>
                  <a:srgbClr val="000000"/>
                </a:solidFill>
                <a:latin typeface="Calibri"/>
                <a:ea typeface="Calibri"/>
                <a:cs typeface="Calibri"/>
                <a:sym typeface="Calibri"/>
              </a:defRPr>
            </a:lvl4pPr>
            <a:lvl5pPr>
              <a:buClrTx/>
              <a:buFont typeface="Arial"/>
              <a:defRPr b="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67"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074" name="Title Text"/>
          <p:cNvSpPr txBox="1">
            <a:spLocks noGrp="1"/>
          </p:cNvSpPr>
          <p:nvPr>
            <p:ph type="title"/>
          </p:nvPr>
        </p:nvSpPr>
        <p:spPr>
          <a:xfrm>
            <a:off x="722312" y="4406900"/>
            <a:ext cx="7772401" cy="1362075"/>
          </a:xfrm>
          <a:prstGeom prst="rect">
            <a:avLst/>
          </a:prstGeom>
        </p:spPr>
        <p:txBody>
          <a:bodyPr anchor="t"/>
          <a:lstStyle>
            <a:lvl1pPr>
              <a:defRPr i="0" cap="all">
                <a:solidFill>
                  <a:srgbClr val="000000"/>
                </a:solidFill>
                <a:latin typeface="Calibri"/>
                <a:ea typeface="Calibri"/>
                <a:cs typeface="Calibri"/>
                <a:sym typeface="Calibri"/>
              </a:defRPr>
            </a:lvl1pPr>
          </a:lstStyle>
          <a:p>
            <a:pPr>
              <a:defRPr>
                <a:effectLst/>
              </a:defRPr>
            </a:pPr>
            <a:r>
              <a:t>Title Text</a:t>
            </a:r>
          </a:p>
        </p:txBody>
      </p:sp>
      <p:sp>
        <p:nvSpPr>
          <p:cNvPr id="107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888888"/>
                </a:solidFill>
                <a:latin typeface="Calibri"/>
                <a:ea typeface="Calibri"/>
                <a:cs typeface="Calibri"/>
                <a:sym typeface="Calibri"/>
              </a:defRPr>
            </a:lvl1pPr>
            <a:lvl2pPr marL="0" indent="457200">
              <a:spcBef>
                <a:spcPts val="400"/>
              </a:spcBef>
              <a:buClrTx/>
              <a:buSzTx/>
              <a:buNone/>
              <a:defRPr sz="2000" b="0">
                <a:solidFill>
                  <a:srgbClr val="888888"/>
                </a:solidFill>
                <a:latin typeface="Calibri"/>
                <a:ea typeface="Calibri"/>
                <a:cs typeface="Calibri"/>
                <a:sym typeface="Calibri"/>
              </a:defRPr>
            </a:lvl2pPr>
            <a:lvl3pPr marL="0" indent="914400">
              <a:spcBef>
                <a:spcPts val="400"/>
              </a:spcBef>
              <a:buClrTx/>
              <a:buSzTx/>
              <a:buNone/>
              <a:defRPr sz="2000" b="0">
                <a:solidFill>
                  <a:srgbClr val="888888"/>
                </a:solidFill>
                <a:latin typeface="Calibri"/>
                <a:ea typeface="Calibri"/>
                <a:cs typeface="Calibri"/>
                <a:sym typeface="Calibri"/>
              </a:defRPr>
            </a:lvl3pPr>
            <a:lvl4pPr marL="0" indent="1371600">
              <a:spcBef>
                <a:spcPts val="400"/>
              </a:spcBef>
              <a:buClrTx/>
              <a:buSzTx/>
              <a:buNone/>
              <a:defRPr sz="2000" b="0">
                <a:solidFill>
                  <a:srgbClr val="888888"/>
                </a:solidFill>
                <a:latin typeface="Calibri"/>
                <a:ea typeface="Calibri"/>
                <a:cs typeface="Calibri"/>
                <a:sym typeface="Calibri"/>
              </a:defRPr>
            </a:lvl4pPr>
            <a:lvl5pPr marL="0" indent="1828800">
              <a:spcBef>
                <a:spcPts val="400"/>
              </a:spcBef>
              <a:buClrTx/>
              <a:buSzTx/>
              <a:buNone/>
              <a:defRPr sz="2000" b="0">
                <a:solidFill>
                  <a:srgbClr val="888888"/>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76"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083"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latin typeface="Calibri"/>
                <a:ea typeface="Calibri"/>
                <a:cs typeface="Calibri"/>
                <a:sym typeface="Calibri"/>
              </a:defRPr>
            </a:lvl1pPr>
          </a:lstStyle>
          <a:p>
            <a:pPr>
              <a:defRPr>
                <a:effectLst/>
              </a:defRPr>
            </a:pPr>
            <a:r>
              <a:t>Title Text</a:t>
            </a:r>
          </a:p>
        </p:txBody>
      </p:sp>
      <p:sp>
        <p:nvSpPr>
          <p:cNvPr id="108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Tx/>
              <a:buFont typeface="Arial"/>
              <a:defRPr sz="2800" b="0">
                <a:solidFill>
                  <a:srgbClr val="000000"/>
                </a:solidFill>
                <a:latin typeface="Calibri"/>
                <a:ea typeface="Calibri"/>
                <a:cs typeface="Calibri"/>
                <a:sym typeface="Calibri"/>
              </a:defRPr>
            </a:lvl1pPr>
            <a:lvl2pPr marL="790575" indent="-333375">
              <a:spcBef>
                <a:spcPts val="600"/>
              </a:spcBef>
              <a:buClrTx/>
              <a:buFont typeface="Arial"/>
              <a:defRPr sz="2800" b="0">
                <a:solidFill>
                  <a:srgbClr val="000000"/>
                </a:solidFill>
                <a:latin typeface="Calibri"/>
                <a:ea typeface="Calibri"/>
                <a:cs typeface="Calibri"/>
                <a:sym typeface="Calibri"/>
              </a:defRPr>
            </a:lvl2pPr>
            <a:lvl3pPr marL="1234439" indent="-320039">
              <a:spcBef>
                <a:spcPts val="600"/>
              </a:spcBef>
              <a:buClrTx/>
              <a:buFont typeface="Arial"/>
              <a:defRPr sz="2800" b="0">
                <a:solidFill>
                  <a:srgbClr val="000000"/>
                </a:solidFill>
                <a:latin typeface="Calibri"/>
                <a:ea typeface="Calibri"/>
                <a:cs typeface="Calibri"/>
                <a:sym typeface="Calibri"/>
              </a:defRPr>
            </a:lvl3pPr>
            <a:lvl4pPr marL="1727200" indent="-355600">
              <a:spcBef>
                <a:spcPts val="600"/>
              </a:spcBef>
              <a:buClrTx/>
              <a:buFont typeface="Arial"/>
              <a:defRPr sz="2800" b="0">
                <a:solidFill>
                  <a:srgbClr val="000000"/>
                </a:solidFill>
                <a:latin typeface="Calibri"/>
                <a:ea typeface="Calibri"/>
                <a:cs typeface="Calibri"/>
                <a:sym typeface="Calibri"/>
              </a:defRPr>
            </a:lvl4pPr>
            <a:lvl5pPr marL="2184400" indent="-355600">
              <a:spcBef>
                <a:spcPts val="600"/>
              </a:spcBef>
              <a:buClrTx/>
              <a:buFont typeface="Arial"/>
              <a:defRPr sz="2800" b="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85"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092"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latin typeface="Calibri"/>
                <a:ea typeface="Calibri"/>
                <a:cs typeface="Calibri"/>
                <a:sym typeface="Calibri"/>
              </a:defRPr>
            </a:lvl1pPr>
          </a:lstStyle>
          <a:p>
            <a:pPr>
              <a:defRPr>
                <a:effectLst/>
              </a:defRPr>
            </a:pPr>
            <a:r>
              <a:t>Title Text</a:t>
            </a:r>
          </a:p>
        </p:txBody>
      </p:sp>
      <p:sp>
        <p:nvSpPr>
          <p:cNvPr id="109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000000"/>
                </a:solidFill>
                <a:latin typeface="Calibri"/>
                <a:ea typeface="Calibri"/>
                <a:cs typeface="Calibri"/>
                <a:sym typeface="Calibri"/>
              </a:defRPr>
            </a:lvl1pPr>
            <a:lvl2pPr marL="0" indent="457200">
              <a:spcBef>
                <a:spcPts val="500"/>
              </a:spcBef>
              <a:buClrTx/>
              <a:buSzTx/>
              <a:buNone/>
              <a:defRPr sz="2400">
                <a:solidFill>
                  <a:srgbClr val="000000"/>
                </a:solidFill>
                <a:latin typeface="Calibri"/>
                <a:ea typeface="Calibri"/>
                <a:cs typeface="Calibri"/>
                <a:sym typeface="Calibri"/>
              </a:defRPr>
            </a:lvl2pPr>
            <a:lvl3pPr marL="0" indent="914400">
              <a:spcBef>
                <a:spcPts val="500"/>
              </a:spcBef>
              <a:buClrTx/>
              <a:buSzTx/>
              <a:buNone/>
              <a:defRPr sz="2400">
                <a:solidFill>
                  <a:srgbClr val="000000"/>
                </a:solidFill>
                <a:latin typeface="Calibri"/>
                <a:ea typeface="Calibri"/>
                <a:cs typeface="Calibri"/>
                <a:sym typeface="Calibri"/>
              </a:defRPr>
            </a:lvl3pPr>
            <a:lvl4pPr marL="0" indent="1371600">
              <a:spcBef>
                <a:spcPts val="500"/>
              </a:spcBef>
              <a:buClrTx/>
              <a:buSzTx/>
              <a:buNone/>
              <a:defRPr sz="2400">
                <a:solidFill>
                  <a:srgbClr val="000000"/>
                </a:solidFill>
                <a:latin typeface="Calibri"/>
                <a:ea typeface="Calibri"/>
                <a:cs typeface="Calibri"/>
                <a:sym typeface="Calibri"/>
              </a:defRPr>
            </a:lvl4pPr>
            <a:lvl5pPr marL="0" indent="1828800">
              <a:spcBef>
                <a:spcPts val="500"/>
              </a:spcBef>
              <a:buClrTx/>
              <a:buSzTx/>
              <a:buNone/>
              <a:defRPr sz="240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9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000000"/>
                </a:solidFill>
                <a:effectLst/>
                <a:latin typeface="Calibri"/>
                <a:ea typeface="Calibri"/>
                <a:cs typeface="Calibri"/>
                <a:sym typeface="Calibri"/>
              </a:defRPr>
            </a:pPr>
            <a:endParaRPr/>
          </a:p>
        </p:txBody>
      </p:sp>
      <p:sp>
        <p:nvSpPr>
          <p:cNvPr id="1095"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102" name="Title Text"/>
          <p:cNvSpPr txBox="1">
            <a:spLocks noGrp="1"/>
          </p:cNvSpPr>
          <p:nvPr>
            <p:ph type="title"/>
          </p:nvPr>
        </p:nvSpPr>
        <p:spPr>
          <a:xfrm>
            <a:off x="457200" y="274638"/>
            <a:ext cx="8229600" cy="1143001"/>
          </a:xfrm>
          <a:prstGeom prst="rect">
            <a:avLst/>
          </a:prstGeom>
        </p:spPr>
        <p:txBody>
          <a:bodyPr/>
          <a:lstStyle>
            <a:lvl1pPr algn="ctr">
              <a:defRPr sz="4400" b="0" i="0">
                <a:solidFill>
                  <a:srgbClr val="000000"/>
                </a:solidFill>
                <a:latin typeface="Calibri"/>
                <a:ea typeface="Calibri"/>
                <a:cs typeface="Calibri"/>
                <a:sym typeface="Calibri"/>
              </a:defRPr>
            </a:lvl1pPr>
          </a:lstStyle>
          <a:p>
            <a:pPr>
              <a:defRPr>
                <a:effectLst/>
              </a:defRPr>
            </a:pPr>
            <a:r>
              <a:t>Title Text</a:t>
            </a:r>
          </a:p>
        </p:txBody>
      </p:sp>
      <p:sp>
        <p:nvSpPr>
          <p:cNvPr id="1103"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110"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117" name="Title Text"/>
          <p:cNvSpPr txBox="1">
            <a:spLocks noGrp="1"/>
          </p:cNvSpPr>
          <p:nvPr>
            <p:ph type="title"/>
          </p:nvPr>
        </p:nvSpPr>
        <p:spPr>
          <a:xfrm>
            <a:off x="457200" y="273050"/>
            <a:ext cx="3008314" cy="1162050"/>
          </a:xfrm>
          <a:prstGeom prst="rect">
            <a:avLst/>
          </a:prstGeom>
        </p:spPr>
        <p:txBody>
          <a:bodyPr anchor="b"/>
          <a:lstStyle>
            <a:lvl1pPr>
              <a:defRPr sz="2000" i="0">
                <a:solidFill>
                  <a:srgbClr val="000000"/>
                </a:solidFill>
                <a:latin typeface="Calibri"/>
                <a:ea typeface="Calibri"/>
                <a:cs typeface="Calibri"/>
                <a:sym typeface="Calibri"/>
              </a:defRPr>
            </a:lvl1pPr>
          </a:lstStyle>
          <a:p>
            <a:pPr>
              <a:defRPr>
                <a:effectLst/>
              </a:defRPr>
            </a:pPr>
            <a:r>
              <a:t>Title Text</a:t>
            </a:r>
          </a:p>
        </p:txBody>
      </p:sp>
      <p:sp>
        <p:nvSpPr>
          <p:cNvPr id="1118" name="Body Level One…"/>
          <p:cNvSpPr txBox="1">
            <a:spLocks noGrp="1"/>
          </p:cNvSpPr>
          <p:nvPr>
            <p:ph type="body" idx="1"/>
          </p:nvPr>
        </p:nvSpPr>
        <p:spPr>
          <a:xfrm>
            <a:off x="3575050" y="273050"/>
            <a:ext cx="5111750" cy="5853113"/>
          </a:xfrm>
          <a:prstGeom prst="rect">
            <a:avLst/>
          </a:prstGeom>
        </p:spPr>
        <p:txBody>
          <a:bodyPr>
            <a:normAutofit/>
          </a:bodyPr>
          <a:lstStyle>
            <a:lvl1pPr>
              <a:buClrTx/>
              <a:buFont typeface="Arial"/>
              <a:defRPr b="0">
                <a:solidFill>
                  <a:srgbClr val="000000"/>
                </a:solidFill>
                <a:latin typeface="Calibri"/>
                <a:ea typeface="Calibri"/>
                <a:cs typeface="Calibri"/>
                <a:sym typeface="Calibri"/>
              </a:defRPr>
            </a:lvl1pPr>
            <a:lvl2pPr>
              <a:buClrTx/>
              <a:buFont typeface="Arial"/>
              <a:defRPr b="0">
                <a:solidFill>
                  <a:srgbClr val="000000"/>
                </a:solidFill>
                <a:latin typeface="Calibri"/>
                <a:ea typeface="Calibri"/>
                <a:cs typeface="Calibri"/>
                <a:sym typeface="Calibri"/>
              </a:defRPr>
            </a:lvl2pPr>
            <a:lvl3pPr>
              <a:buClrTx/>
              <a:buFont typeface="Arial"/>
              <a:defRPr b="0">
                <a:solidFill>
                  <a:srgbClr val="000000"/>
                </a:solidFill>
                <a:latin typeface="Calibri"/>
                <a:ea typeface="Calibri"/>
                <a:cs typeface="Calibri"/>
                <a:sym typeface="Calibri"/>
              </a:defRPr>
            </a:lvl3pPr>
            <a:lvl4pPr>
              <a:buClrTx/>
              <a:buFont typeface="Arial"/>
              <a:defRPr b="0">
                <a:solidFill>
                  <a:srgbClr val="000000"/>
                </a:solidFill>
                <a:latin typeface="Calibri"/>
                <a:ea typeface="Calibri"/>
                <a:cs typeface="Calibri"/>
                <a:sym typeface="Calibri"/>
              </a:defRPr>
            </a:lvl4pPr>
            <a:lvl5pPr>
              <a:buClrTx/>
              <a:buFont typeface="Arial"/>
              <a:defRPr b="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11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000000"/>
                </a:solidFill>
                <a:effectLst/>
                <a:latin typeface="Calibri"/>
                <a:ea typeface="Calibri"/>
                <a:cs typeface="Calibri"/>
                <a:sym typeface="Calibri"/>
              </a:defRPr>
            </a:pPr>
            <a:endParaRPr/>
          </a:p>
        </p:txBody>
      </p:sp>
      <p:sp>
        <p:nvSpPr>
          <p:cNvPr id="1120"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1127" name="Title Text"/>
          <p:cNvSpPr txBox="1">
            <a:spLocks noGrp="1"/>
          </p:cNvSpPr>
          <p:nvPr>
            <p:ph type="title"/>
          </p:nvPr>
        </p:nvSpPr>
        <p:spPr>
          <a:xfrm>
            <a:off x="1792288" y="4800600"/>
            <a:ext cx="5486401" cy="566738"/>
          </a:xfrm>
          <a:prstGeom prst="rect">
            <a:avLst/>
          </a:prstGeom>
        </p:spPr>
        <p:txBody>
          <a:bodyPr anchor="b"/>
          <a:lstStyle>
            <a:lvl1pPr>
              <a:defRPr sz="2000" i="0">
                <a:solidFill>
                  <a:srgbClr val="000000"/>
                </a:solidFill>
                <a:latin typeface="Calibri"/>
                <a:ea typeface="Calibri"/>
                <a:cs typeface="Calibri"/>
                <a:sym typeface="Calibri"/>
              </a:defRPr>
            </a:lvl1pPr>
          </a:lstStyle>
          <a:p>
            <a:pPr>
              <a:defRPr>
                <a:effectLst/>
              </a:defRPr>
            </a:pPr>
            <a:r>
              <a:t>Title Text</a:t>
            </a:r>
          </a:p>
        </p:txBody>
      </p:sp>
      <p:sp>
        <p:nvSpPr>
          <p:cNvPr id="112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2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000000"/>
                </a:solidFill>
                <a:latin typeface="Calibri"/>
                <a:ea typeface="Calibri"/>
                <a:cs typeface="Calibri"/>
                <a:sym typeface="Calibri"/>
              </a:defRPr>
            </a:lvl1pPr>
            <a:lvl2pPr marL="0" indent="457200">
              <a:spcBef>
                <a:spcPts val="300"/>
              </a:spcBef>
              <a:buClrTx/>
              <a:buSzTx/>
              <a:buNone/>
              <a:defRPr sz="1400" b="0">
                <a:solidFill>
                  <a:srgbClr val="000000"/>
                </a:solidFill>
                <a:latin typeface="Calibri"/>
                <a:ea typeface="Calibri"/>
                <a:cs typeface="Calibri"/>
                <a:sym typeface="Calibri"/>
              </a:defRPr>
            </a:lvl2pPr>
            <a:lvl3pPr marL="0" indent="914400">
              <a:spcBef>
                <a:spcPts val="300"/>
              </a:spcBef>
              <a:buClrTx/>
              <a:buSzTx/>
              <a:buNone/>
              <a:defRPr sz="1400" b="0">
                <a:solidFill>
                  <a:srgbClr val="000000"/>
                </a:solidFill>
                <a:latin typeface="Calibri"/>
                <a:ea typeface="Calibri"/>
                <a:cs typeface="Calibri"/>
                <a:sym typeface="Calibri"/>
              </a:defRPr>
            </a:lvl3pPr>
            <a:lvl4pPr marL="0" indent="1371600">
              <a:spcBef>
                <a:spcPts val="300"/>
              </a:spcBef>
              <a:buClrTx/>
              <a:buSzTx/>
              <a:buNone/>
              <a:defRPr sz="1400" b="0">
                <a:solidFill>
                  <a:srgbClr val="000000"/>
                </a:solidFill>
                <a:latin typeface="Calibri"/>
                <a:ea typeface="Calibri"/>
                <a:cs typeface="Calibri"/>
                <a:sym typeface="Calibri"/>
              </a:defRPr>
            </a:lvl4pPr>
            <a:lvl5pPr marL="0" indent="1828800">
              <a:spcBef>
                <a:spcPts val="300"/>
              </a:spcBef>
              <a:buClrTx/>
              <a:buSzTx/>
              <a:buNone/>
              <a:defRPr sz="1400" b="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130" name="Slide Number"/>
          <p:cNvSpPr txBox="1">
            <a:spLocks noGrp="1"/>
          </p:cNvSpPr>
          <p:nvPr>
            <p:ph type="sldNum" sz="quarter" idx="2"/>
          </p:nvPr>
        </p:nvSpPr>
        <p:spPr>
          <a:xfrm>
            <a:off x="8428176" y="6414760"/>
            <a:ext cx="258624" cy="248305"/>
          </a:xfrm>
          <a:prstGeom prst="rect">
            <a:avLst/>
          </a:prstGeom>
        </p:spPr>
        <p:txBody>
          <a:bodyPr anchor="ctr"/>
          <a:lstStyle>
            <a:lvl1pPr>
              <a:spcBef>
                <a:spcPts val="0"/>
              </a:spcBef>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474747"/>
        </a:solidFill>
        <a:effectLst/>
      </p:bgPr>
    </p:bg>
    <p:spTree>
      <p:nvGrpSpPr>
        <p:cNvPr id="1" name=""/>
        <p:cNvGrpSpPr/>
        <p:nvPr/>
      </p:nvGrpSpPr>
      <p:grpSpPr>
        <a:xfrm>
          <a:off x="0" y="0"/>
          <a:ext cx="0" cy="0"/>
          <a:chOff x="0" y="0"/>
          <a:chExt cx="0" cy="0"/>
        </a:xfrm>
      </p:grpSpPr>
      <p:grpSp>
        <p:nvGrpSpPr>
          <p:cNvPr id="1166" name="Group 31"/>
          <p:cNvGrpSpPr/>
          <p:nvPr/>
        </p:nvGrpSpPr>
        <p:grpSpPr>
          <a:xfrm>
            <a:off x="-1" y="-1"/>
            <a:ext cx="9132890" cy="6845301"/>
            <a:chOff x="0" y="0"/>
            <a:chExt cx="9132888" cy="6845300"/>
          </a:xfrm>
        </p:grpSpPr>
        <p:sp>
          <p:nvSpPr>
            <p:cNvPr id="1137"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nvGrpSpPr>
            <p:cNvPr id="1161" name="Group 26"/>
            <p:cNvGrpSpPr/>
            <p:nvPr/>
          </p:nvGrpSpPr>
          <p:grpSpPr>
            <a:xfrm>
              <a:off x="390524" y="323850"/>
              <a:ext cx="8366127" cy="6172200"/>
              <a:chOff x="0" y="0"/>
              <a:chExt cx="8366125" cy="6172200"/>
            </a:xfrm>
          </p:grpSpPr>
          <p:sp>
            <p:nvSpPr>
              <p:cNvPr id="1138"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139"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40"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41"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42"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43"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44"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45"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46"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47"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48"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49"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50"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51"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52"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53"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54"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55"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56"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57"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58"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59"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60"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grpSp>
        <p:grpSp>
          <p:nvGrpSpPr>
            <p:cNvPr id="1165" name="Group 30"/>
            <p:cNvGrpSpPr/>
            <p:nvPr/>
          </p:nvGrpSpPr>
          <p:grpSpPr>
            <a:xfrm>
              <a:off x="-1" y="-1"/>
              <a:ext cx="1978026" cy="1955801"/>
              <a:chOff x="0" y="0"/>
              <a:chExt cx="1978025" cy="1955800"/>
            </a:xfrm>
          </p:grpSpPr>
          <p:sp>
            <p:nvSpPr>
              <p:cNvPr id="1162"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163"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164"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grpSp>
      <p:sp>
        <p:nvSpPr>
          <p:cNvPr id="1167" name="Title Text"/>
          <p:cNvSpPr txBox="1">
            <a:spLocks noGrp="1"/>
          </p:cNvSpPr>
          <p:nvPr>
            <p:ph type="title"/>
          </p:nvPr>
        </p:nvSpPr>
        <p:spPr>
          <a:xfrm>
            <a:off x="685800" y="2130425"/>
            <a:ext cx="7772400" cy="1470025"/>
          </a:xfrm>
          <a:prstGeom prst="rect">
            <a:avLst/>
          </a:prstGeom>
        </p:spPr>
        <p:txBody>
          <a:bodyPr anchor="t"/>
          <a:lstStyle>
            <a:lvl1pPr>
              <a:defRPr sz="4400" b="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1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None/>
              <a:defRPr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marL="0" indent="457200" algn="ctr">
              <a:buClrTx/>
              <a:buSzTx/>
              <a:buNone/>
              <a:defRPr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marL="0" indent="914400" algn="ctr">
              <a:buClrTx/>
              <a:buSzTx/>
              <a:buNone/>
              <a:defRPr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marL="0" indent="1371600" algn="ctr">
              <a:buClrTx/>
              <a:buSzTx/>
              <a:buNone/>
              <a:defRPr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marL="0" indent="1828800" algn="ctr">
              <a:buClrTx/>
              <a:buSzTx/>
              <a:buNone/>
              <a:defRPr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16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5F5F5F"/>
        </a:solidFill>
        <a:effectLst/>
      </p:bgPr>
    </p:bg>
    <p:spTree>
      <p:nvGrpSpPr>
        <p:cNvPr id="1" name=""/>
        <p:cNvGrpSpPr/>
        <p:nvPr/>
      </p:nvGrpSpPr>
      <p:grpSpPr>
        <a:xfrm>
          <a:off x="0" y="0"/>
          <a:ext cx="0" cy="0"/>
          <a:chOff x="0" y="0"/>
          <a:chExt cx="0" cy="0"/>
        </a:xfrm>
      </p:grpSpPr>
      <p:grpSp>
        <p:nvGrpSpPr>
          <p:cNvPr id="143" name="Group 2"/>
          <p:cNvGrpSpPr/>
          <p:nvPr/>
        </p:nvGrpSpPr>
        <p:grpSpPr>
          <a:xfrm>
            <a:off x="0" y="0"/>
            <a:ext cx="9144000" cy="6858000"/>
            <a:chOff x="0" y="0"/>
            <a:chExt cx="9144000" cy="6858000"/>
          </a:xfrm>
        </p:grpSpPr>
        <p:sp>
          <p:nvSpPr>
            <p:cNvPr id="140" name="Rectangle 3"/>
            <p:cNvSpPr/>
            <p:nvPr/>
          </p:nvSpPr>
          <p:spPr>
            <a:xfrm>
              <a:off x="0" y="1143000"/>
              <a:ext cx="9144000" cy="1371600"/>
            </a:xfrm>
            <a:prstGeom prst="rect">
              <a:avLst/>
            </a:prstGeom>
            <a:gradFill flip="none" rotWithShape="1">
              <a:gsLst>
                <a:gs pos="0">
                  <a:srgbClr val="FFFFCC"/>
                </a:gs>
                <a:gs pos="100000">
                  <a:srgbClr val="5F5F5F"/>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sp>
          <p:nvSpPr>
            <p:cNvPr id="141" name="Rectangle 4"/>
            <p:cNvSpPr/>
            <p:nvPr/>
          </p:nvSpPr>
          <p:spPr>
            <a:xfrm>
              <a:off x="0" y="6477000"/>
              <a:ext cx="9144000" cy="381000"/>
            </a:xfrm>
            <a:prstGeom prst="rect">
              <a:avLst/>
            </a:prstGeom>
            <a:gradFill flip="none" rotWithShape="1">
              <a:gsLst>
                <a:gs pos="0">
                  <a:srgbClr val="5F5F5F"/>
                </a:gs>
                <a:gs pos="100000">
                  <a:srgbClr val="000000"/>
                </a:gs>
              </a:gsLst>
              <a:lin ang="5400000" scaled="0"/>
            </a:gradFill>
            <a:ln w="12700" cap="flat">
              <a:noFill/>
              <a:miter lim="400000"/>
            </a:ln>
            <a:effectLst/>
          </p:spPr>
          <p:txBody>
            <a:bodyPr wrap="square" lIns="45719" tIns="45719" rIns="45719" bIns="45719" numCol="1" anchor="ctr">
              <a:noAutofit/>
            </a:bodyPr>
            <a:lstStyle/>
            <a:p>
              <a:pPr>
                <a:defRPr b="0">
                  <a:solidFill>
                    <a:srgbClr val="EAE8E2"/>
                  </a:solidFill>
                </a:defRPr>
              </a:pPr>
              <a:endParaRPr/>
            </a:p>
          </p:txBody>
        </p:sp>
        <p:pic>
          <p:nvPicPr>
            <p:cNvPr id="142" name="Picture 5" descr="Picture 5"/>
            <p:cNvPicPr>
              <a:picLocks noChangeAspect="1"/>
            </p:cNvPicPr>
            <p:nvPr/>
          </p:nvPicPr>
          <p:blipFill>
            <a:blip r:embed="rId2" cstate="print"/>
            <a:srcRect l="5823" t="8493" r="35922"/>
            <a:stretch>
              <a:fillRect/>
            </a:stretch>
          </p:blipFill>
          <p:spPr>
            <a:xfrm>
              <a:off x="0" y="0"/>
              <a:ext cx="9144000" cy="1436688"/>
            </a:xfrm>
            <a:prstGeom prst="rect">
              <a:avLst/>
            </a:prstGeom>
            <a:ln w="12700" cap="flat">
              <a:noFill/>
              <a:miter lim="400000"/>
            </a:ln>
            <a:effectLst/>
          </p:spPr>
        </p:pic>
      </p:grpSp>
      <p:sp>
        <p:nvSpPr>
          <p:cNvPr id="144" name="Title Text"/>
          <p:cNvSpPr txBox="1">
            <a:spLocks noGrp="1"/>
          </p:cNvSpPr>
          <p:nvPr>
            <p:ph type="title"/>
          </p:nvPr>
        </p:nvSpPr>
        <p:spPr>
          <a:xfrm>
            <a:off x="685800" y="2438400"/>
            <a:ext cx="7772400" cy="1143000"/>
          </a:xfrm>
          <a:prstGeom prst="rect">
            <a:avLst/>
          </a:prstGeom>
          <a:effectLst>
            <a:outerShdw blurRad="63500" dist="38099" dir="2700000" rotWithShape="0">
              <a:srgbClr val="000000">
                <a:alpha val="50000"/>
              </a:srgbClr>
            </a:outerShdw>
          </a:effectLst>
        </p:spPr>
        <p:txBody>
          <a:bodyPr anchor="b"/>
          <a:lstStyle>
            <a:lvl1pPr>
              <a:defRPr sz="4400" b="0" i="0">
                <a:solidFill>
                  <a:srgbClr val="FDBC03"/>
                </a:solidFill>
                <a:latin typeface="Impact"/>
                <a:ea typeface="Impact"/>
                <a:cs typeface="Impact"/>
                <a:sym typeface="Impact"/>
              </a:defRPr>
            </a:lvl1pPr>
          </a:lstStyle>
          <a:p>
            <a:pPr>
              <a:defRPr>
                <a:effectLst/>
              </a:defRPr>
            </a:pPr>
            <a:r>
              <a:t>Title Text</a:t>
            </a:r>
          </a:p>
        </p:txBody>
      </p:sp>
      <p:sp>
        <p:nvSpPr>
          <p:cNvPr id="145" name="Body Level One…"/>
          <p:cNvSpPr txBox="1">
            <a:spLocks noGrp="1"/>
          </p:cNvSpPr>
          <p:nvPr>
            <p:ph type="body" sz="quarter" idx="1"/>
          </p:nvPr>
        </p:nvSpPr>
        <p:spPr>
          <a:xfrm>
            <a:off x="1371600" y="3962400"/>
            <a:ext cx="6400800" cy="1752600"/>
          </a:xfrm>
          <a:prstGeom prst="rect">
            <a:avLst/>
          </a:prstGeom>
        </p:spPr>
        <p:txBody>
          <a:bodyPr>
            <a:normAutofit/>
          </a:bodyPr>
          <a:lstStyle>
            <a:lvl1pPr marL="0" indent="0" algn="ctr">
              <a:buClrTx/>
              <a:buSzTx/>
              <a:buNone/>
              <a:defRPr b="0">
                <a:solidFill>
                  <a:srgbClr val="EAE8E2"/>
                </a:solidFill>
                <a:latin typeface="Arial Narrow"/>
                <a:ea typeface="Arial Narrow"/>
                <a:cs typeface="Arial Narrow"/>
                <a:sym typeface="Arial Narrow"/>
              </a:defRPr>
            </a:lvl1pPr>
            <a:lvl2pPr algn="ctr">
              <a:buClrTx/>
              <a:buSzPct val="130000"/>
              <a:buBlip>
                <a:blip r:embed="rId3"/>
              </a:buBlip>
              <a:defRPr b="0">
                <a:solidFill>
                  <a:srgbClr val="EAE8E2"/>
                </a:solidFill>
                <a:latin typeface="Arial Narrow"/>
                <a:ea typeface="Arial Narrow"/>
                <a:cs typeface="Arial Narrow"/>
                <a:sym typeface="Arial Narrow"/>
              </a:defRPr>
            </a:lvl2pPr>
            <a:lvl3pPr algn="ctr">
              <a:buClrTx/>
              <a:buChar char="–"/>
              <a:defRPr b="0">
                <a:solidFill>
                  <a:srgbClr val="EAE8E2"/>
                </a:solidFill>
                <a:latin typeface="Arial Narrow"/>
                <a:ea typeface="Arial Narrow"/>
                <a:cs typeface="Arial Narrow"/>
                <a:sym typeface="Arial Narrow"/>
              </a:defRPr>
            </a:lvl3pPr>
            <a:lvl4pPr algn="ctr">
              <a:buClrTx/>
              <a:buChar char="⬥"/>
              <a:defRPr b="0">
                <a:solidFill>
                  <a:srgbClr val="EAE8E2"/>
                </a:solidFill>
                <a:latin typeface="Arial Narrow"/>
                <a:ea typeface="Arial Narrow"/>
                <a:cs typeface="Arial Narrow"/>
                <a:sym typeface="Arial Narrow"/>
              </a:defRPr>
            </a:lvl4pPr>
            <a:lvl5pPr algn="ctr">
              <a:buClrTx/>
              <a:buSzPct val="115000"/>
              <a:buBlip>
                <a:blip r:embed="rId3"/>
              </a:buBlip>
              <a:defRPr b="0">
                <a:solidFill>
                  <a:srgbClr val="EAE8E2"/>
                </a:solidFill>
                <a:latin typeface="Arial Narrow"/>
                <a:ea typeface="Arial Narrow"/>
                <a:cs typeface="Arial Narrow"/>
                <a:sym typeface="Arial Narrow"/>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6" name="Slide Number"/>
          <p:cNvSpPr txBox="1">
            <a:spLocks noGrp="1"/>
          </p:cNvSpPr>
          <p:nvPr>
            <p:ph type="sldNum" sz="quarter" idx="2"/>
          </p:nvPr>
        </p:nvSpPr>
        <p:spPr>
          <a:xfrm>
            <a:off x="8191886" y="6410960"/>
            <a:ext cx="266315" cy="294641"/>
          </a:xfrm>
          <a:prstGeom prst="rect">
            <a:avLst/>
          </a:prstGeom>
        </p:spPr>
        <p:txBody>
          <a:bodyPr anchor="b"/>
          <a:lstStyle>
            <a:lvl1pPr>
              <a:spcBef>
                <a:spcPts val="0"/>
              </a:spcBef>
              <a:defRPr b="1">
                <a:solidFill>
                  <a:srgbClr val="EAE8E2"/>
                </a:solidFill>
                <a:latin typeface="Arial Narrow"/>
                <a:ea typeface="Arial Narrow"/>
                <a:cs typeface="Arial Narrow"/>
                <a:sym typeface="Arial Narrow"/>
              </a:defRPr>
            </a:lvl1pPr>
          </a:lstStyle>
          <a:p>
            <a:fld id="{86CB4B4D-7CA3-9044-876B-883B54F8677D}" type="slidenum">
              <a:rPr/>
              <a:pPr/>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474747"/>
        </a:solidFill>
        <a:effectLst/>
      </p:bgPr>
    </p:bg>
    <p:spTree>
      <p:nvGrpSpPr>
        <p:cNvPr id="1" name=""/>
        <p:cNvGrpSpPr/>
        <p:nvPr/>
      </p:nvGrpSpPr>
      <p:grpSpPr>
        <a:xfrm>
          <a:off x="0" y="0"/>
          <a:ext cx="0" cy="0"/>
          <a:chOff x="0" y="0"/>
          <a:chExt cx="0" cy="0"/>
        </a:xfrm>
      </p:grpSpPr>
      <p:grpSp>
        <p:nvGrpSpPr>
          <p:cNvPr id="1205" name="Group 31"/>
          <p:cNvGrpSpPr/>
          <p:nvPr/>
        </p:nvGrpSpPr>
        <p:grpSpPr>
          <a:xfrm>
            <a:off x="-1" y="-1"/>
            <a:ext cx="9132890" cy="6845301"/>
            <a:chOff x="0" y="0"/>
            <a:chExt cx="9132888" cy="6845300"/>
          </a:xfrm>
        </p:grpSpPr>
        <p:sp>
          <p:nvSpPr>
            <p:cNvPr id="1176"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nvGrpSpPr>
            <p:cNvPr id="1200" name="Group 26"/>
            <p:cNvGrpSpPr/>
            <p:nvPr/>
          </p:nvGrpSpPr>
          <p:grpSpPr>
            <a:xfrm>
              <a:off x="390524" y="323850"/>
              <a:ext cx="8366127" cy="6172200"/>
              <a:chOff x="0" y="0"/>
              <a:chExt cx="8366125" cy="6172200"/>
            </a:xfrm>
          </p:grpSpPr>
          <p:sp>
            <p:nvSpPr>
              <p:cNvPr id="1177"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178"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79"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80"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81"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82"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83"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84"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85"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86"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87"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88"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89"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90"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91"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92"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93"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94"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95"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96"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97"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98"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199"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grpSp>
        <p:grpSp>
          <p:nvGrpSpPr>
            <p:cNvPr id="1204" name="Group 30"/>
            <p:cNvGrpSpPr/>
            <p:nvPr/>
          </p:nvGrpSpPr>
          <p:grpSpPr>
            <a:xfrm>
              <a:off x="-1" y="-1"/>
              <a:ext cx="1978026" cy="1955801"/>
              <a:chOff x="0" y="0"/>
              <a:chExt cx="1978025" cy="1955800"/>
            </a:xfrm>
          </p:grpSpPr>
          <p:sp>
            <p:nvSpPr>
              <p:cNvPr id="1201"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202"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203"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grpSp>
      <p:sp>
        <p:nvSpPr>
          <p:cNvPr id="1206" name="Title Text"/>
          <p:cNvSpPr txBox="1">
            <a:spLocks noGrp="1"/>
          </p:cNvSpPr>
          <p:nvPr>
            <p:ph type="title"/>
          </p:nvPr>
        </p:nvSpPr>
        <p:spPr>
          <a:xfrm>
            <a:off x="457200" y="274638"/>
            <a:ext cx="8229600" cy="1143001"/>
          </a:xfrm>
          <a:prstGeom prst="rect">
            <a:avLst/>
          </a:prstGeom>
        </p:spPr>
        <p:txBody>
          <a:bodyPr anchor="t"/>
          <a:lstStyle>
            <a:lvl1pPr>
              <a:defRPr sz="4400" b="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207"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790015"/>
              </a:buClr>
              <a:buSzPct val="75000"/>
              <a:buChar char=""/>
              <a:defRPr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20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474747"/>
        </a:solidFill>
        <a:effectLst/>
      </p:bgPr>
    </p:bg>
    <p:spTree>
      <p:nvGrpSpPr>
        <p:cNvPr id="1" name=""/>
        <p:cNvGrpSpPr/>
        <p:nvPr/>
      </p:nvGrpSpPr>
      <p:grpSpPr>
        <a:xfrm>
          <a:off x="0" y="0"/>
          <a:ext cx="0" cy="0"/>
          <a:chOff x="0" y="0"/>
          <a:chExt cx="0" cy="0"/>
        </a:xfrm>
      </p:grpSpPr>
      <p:grpSp>
        <p:nvGrpSpPr>
          <p:cNvPr id="1244" name="Group 31"/>
          <p:cNvGrpSpPr/>
          <p:nvPr/>
        </p:nvGrpSpPr>
        <p:grpSpPr>
          <a:xfrm>
            <a:off x="-1" y="-1"/>
            <a:ext cx="9132890" cy="6845301"/>
            <a:chOff x="0" y="0"/>
            <a:chExt cx="9132888" cy="6845300"/>
          </a:xfrm>
        </p:grpSpPr>
        <p:sp>
          <p:nvSpPr>
            <p:cNvPr id="121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nvGrpSpPr>
            <p:cNvPr id="1239" name="Group 26"/>
            <p:cNvGrpSpPr/>
            <p:nvPr/>
          </p:nvGrpSpPr>
          <p:grpSpPr>
            <a:xfrm>
              <a:off x="390524" y="323850"/>
              <a:ext cx="8366127" cy="6172200"/>
              <a:chOff x="0" y="0"/>
              <a:chExt cx="8366125" cy="6172200"/>
            </a:xfrm>
          </p:grpSpPr>
          <p:sp>
            <p:nvSpPr>
              <p:cNvPr id="121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21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1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1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2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2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2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2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2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2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2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2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2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2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3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3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3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3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3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3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3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3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3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grpSp>
        <p:grpSp>
          <p:nvGrpSpPr>
            <p:cNvPr id="1243" name="Group 30"/>
            <p:cNvGrpSpPr/>
            <p:nvPr/>
          </p:nvGrpSpPr>
          <p:grpSpPr>
            <a:xfrm>
              <a:off x="-1" y="-1"/>
              <a:ext cx="1978026" cy="1955801"/>
              <a:chOff x="0" y="0"/>
              <a:chExt cx="1978025" cy="1955800"/>
            </a:xfrm>
          </p:grpSpPr>
          <p:sp>
            <p:nvSpPr>
              <p:cNvPr id="124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24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24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grpSp>
      <p:sp>
        <p:nvSpPr>
          <p:cNvPr id="1245" name="Title Text"/>
          <p:cNvSpPr txBox="1">
            <a:spLocks noGrp="1"/>
          </p:cNvSpPr>
          <p:nvPr>
            <p:ph type="title"/>
          </p:nvPr>
        </p:nvSpPr>
        <p:spPr>
          <a:xfrm>
            <a:off x="722312" y="4406900"/>
            <a:ext cx="7772401" cy="1362075"/>
          </a:xfrm>
          <a:prstGeom prst="rect">
            <a:avLst/>
          </a:prstGeom>
        </p:spPr>
        <p:txBody>
          <a:bodyPr anchor="t"/>
          <a:lstStyle>
            <a:lvl1pPr>
              <a:defRPr i="0" cap="all">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2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ClrTx/>
              <a:buSzTx/>
              <a:buNone/>
              <a:defRPr sz="2000"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400"/>
              </a:spcBef>
              <a:buClrTx/>
              <a:buSzTx/>
              <a:buNone/>
              <a:defRPr sz="2000"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400"/>
              </a:spcBef>
              <a:buClrTx/>
              <a:buSzTx/>
              <a:buNone/>
              <a:defRPr sz="2000"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400"/>
              </a:spcBef>
              <a:buClrTx/>
              <a:buSzTx/>
              <a:buNone/>
              <a:defRPr sz="2000"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400"/>
              </a:spcBef>
              <a:buClrTx/>
              <a:buSzTx/>
              <a:buNone/>
              <a:defRPr sz="2000"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24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474747"/>
        </a:solidFill>
        <a:effectLst/>
      </p:bgPr>
    </p:bg>
    <p:spTree>
      <p:nvGrpSpPr>
        <p:cNvPr id="1" name=""/>
        <p:cNvGrpSpPr/>
        <p:nvPr/>
      </p:nvGrpSpPr>
      <p:grpSpPr>
        <a:xfrm>
          <a:off x="0" y="0"/>
          <a:ext cx="0" cy="0"/>
          <a:chOff x="0" y="0"/>
          <a:chExt cx="0" cy="0"/>
        </a:xfrm>
      </p:grpSpPr>
      <p:grpSp>
        <p:nvGrpSpPr>
          <p:cNvPr id="1283" name="Group 31"/>
          <p:cNvGrpSpPr/>
          <p:nvPr/>
        </p:nvGrpSpPr>
        <p:grpSpPr>
          <a:xfrm>
            <a:off x="-1" y="-1"/>
            <a:ext cx="9132890" cy="6845301"/>
            <a:chOff x="0" y="0"/>
            <a:chExt cx="9132888" cy="6845300"/>
          </a:xfrm>
        </p:grpSpPr>
        <p:sp>
          <p:nvSpPr>
            <p:cNvPr id="1254"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nvGrpSpPr>
            <p:cNvPr id="1278" name="Group 26"/>
            <p:cNvGrpSpPr/>
            <p:nvPr/>
          </p:nvGrpSpPr>
          <p:grpSpPr>
            <a:xfrm>
              <a:off x="390524" y="323850"/>
              <a:ext cx="8366127" cy="6172200"/>
              <a:chOff x="0" y="0"/>
              <a:chExt cx="8366125" cy="6172200"/>
            </a:xfrm>
          </p:grpSpPr>
          <p:sp>
            <p:nvSpPr>
              <p:cNvPr id="1255"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256"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57"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58"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59"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60"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61"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62"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63"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64"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65"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66"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67"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68"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69"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70"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71"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72"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73"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74"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75"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76"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77"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grpSp>
        <p:grpSp>
          <p:nvGrpSpPr>
            <p:cNvPr id="1282" name="Group 30"/>
            <p:cNvGrpSpPr/>
            <p:nvPr/>
          </p:nvGrpSpPr>
          <p:grpSpPr>
            <a:xfrm>
              <a:off x="-1" y="-1"/>
              <a:ext cx="1978026" cy="1955801"/>
              <a:chOff x="0" y="0"/>
              <a:chExt cx="1978025" cy="1955800"/>
            </a:xfrm>
          </p:grpSpPr>
          <p:sp>
            <p:nvSpPr>
              <p:cNvPr id="1279"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280"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281"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grpSp>
      <p:sp>
        <p:nvSpPr>
          <p:cNvPr id="1284" name="Title Text"/>
          <p:cNvSpPr txBox="1">
            <a:spLocks noGrp="1"/>
          </p:cNvSpPr>
          <p:nvPr>
            <p:ph type="title"/>
          </p:nvPr>
        </p:nvSpPr>
        <p:spPr>
          <a:xfrm>
            <a:off x="457200" y="274638"/>
            <a:ext cx="8229600" cy="1143001"/>
          </a:xfrm>
          <a:prstGeom prst="rect">
            <a:avLst/>
          </a:prstGeom>
        </p:spPr>
        <p:txBody>
          <a:bodyPr anchor="t"/>
          <a:lstStyle>
            <a:lvl1pPr>
              <a:defRPr sz="4400" b="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28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790015"/>
              </a:buClr>
              <a:buSzPct val="75000"/>
              <a:buChar char=""/>
              <a:defRPr sz="2800"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marL="790575" indent="-333375">
              <a:spcBef>
                <a:spcPts val="600"/>
              </a:spcBef>
              <a:buClr>
                <a:srgbClr val="790015"/>
              </a:buClr>
              <a:defRPr sz="2800"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marL="1234439" indent="-320039">
              <a:spcBef>
                <a:spcPts val="600"/>
              </a:spcBef>
              <a:buClr>
                <a:srgbClr val="790015"/>
              </a:buClr>
              <a:defRPr sz="2800"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marL="1727200" indent="-355600">
              <a:spcBef>
                <a:spcPts val="600"/>
              </a:spcBef>
              <a:buClr>
                <a:srgbClr val="790015"/>
              </a:buClr>
              <a:defRPr sz="2800"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marL="2184400" indent="-355600">
              <a:spcBef>
                <a:spcPts val="600"/>
              </a:spcBef>
              <a:buClr>
                <a:srgbClr val="790015"/>
              </a:buClr>
              <a:buChar char="•"/>
              <a:defRPr sz="2800"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28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474747"/>
        </a:solidFill>
        <a:effectLst/>
      </p:bgPr>
    </p:bg>
    <p:spTree>
      <p:nvGrpSpPr>
        <p:cNvPr id="1" name=""/>
        <p:cNvGrpSpPr/>
        <p:nvPr/>
      </p:nvGrpSpPr>
      <p:grpSpPr>
        <a:xfrm>
          <a:off x="0" y="0"/>
          <a:ext cx="0" cy="0"/>
          <a:chOff x="0" y="0"/>
          <a:chExt cx="0" cy="0"/>
        </a:xfrm>
      </p:grpSpPr>
      <p:grpSp>
        <p:nvGrpSpPr>
          <p:cNvPr id="1322" name="Group 31"/>
          <p:cNvGrpSpPr/>
          <p:nvPr/>
        </p:nvGrpSpPr>
        <p:grpSpPr>
          <a:xfrm>
            <a:off x="-1" y="-1"/>
            <a:ext cx="9132890" cy="6845301"/>
            <a:chOff x="0" y="0"/>
            <a:chExt cx="9132888" cy="6845300"/>
          </a:xfrm>
        </p:grpSpPr>
        <p:sp>
          <p:nvSpPr>
            <p:cNvPr id="1293"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nvGrpSpPr>
            <p:cNvPr id="1317" name="Group 26"/>
            <p:cNvGrpSpPr/>
            <p:nvPr/>
          </p:nvGrpSpPr>
          <p:grpSpPr>
            <a:xfrm>
              <a:off x="390524" y="323850"/>
              <a:ext cx="8366127" cy="6172200"/>
              <a:chOff x="0" y="0"/>
              <a:chExt cx="8366125" cy="6172200"/>
            </a:xfrm>
          </p:grpSpPr>
          <p:sp>
            <p:nvSpPr>
              <p:cNvPr id="1294"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295"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96"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97"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98"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299"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00"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01"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02"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03"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04"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05"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06"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07"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08"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09"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10"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11"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12"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13"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14"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15"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16"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grpSp>
        <p:grpSp>
          <p:nvGrpSpPr>
            <p:cNvPr id="1321" name="Group 30"/>
            <p:cNvGrpSpPr/>
            <p:nvPr/>
          </p:nvGrpSpPr>
          <p:grpSpPr>
            <a:xfrm>
              <a:off x="-1" y="-1"/>
              <a:ext cx="1978026" cy="1955801"/>
              <a:chOff x="0" y="0"/>
              <a:chExt cx="1978025" cy="1955800"/>
            </a:xfrm>
          </p:grpSpPr>
          <p:sp>
            <p:nvSpPr>
              <p:cNvPr id="1318"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319"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320"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grpSp>
      <p:sp>
        <p:nvSpPr>
          <p:cNvPr id="1323" name="Title Text"/>
          <p:cNvSpPr txBox="1">
            <a:spLocks noGrp="1"/>
          </p:cNvSpPr>
          <p:nvPr>
            <p:ph type="title"/>
          </p:nvPr>
        </p:nvSpPr>
        <p:spPr>
          <a:xfrm>
            <a:off x="457200" y="274638"/>
            <a:ext cx="8229600" cy="1143001"/>
          </a:xfrm>
          <a:prstGeom prst="rect">
            <a:avLst/>
          </a:prstGeom>
        </p:spPr>
        <p:txBody>
          <a:bodyPr anchor="t"/>
          <a:lstStyle>
            <a:lvl1pPr>
              <a:defRPr sz="4400" b="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32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32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ClrTx/>
              <a:buSzTx/>
              <a:buNone/>
              <a:defRPr sz="2400">
                <a:solidFill>
                  <a:srgbClr val="FFFFFF"/>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32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474747"/>
        </a:solidFill>
        <a:effectLst/>
      </p:bgPr>
    </p:bg>
    <p:spTree>
      <p:nvGrpSpPr>
        <p:cNvPr id="1" name=""/>
        <p:cNvGrpSpPr/>
        <p:nvPr/>
      </p:nvGrpSpPr>
      <p:grpSpPr>
        <a:xfrm>
          <a:off x="0" y="0"/>
          <a:ext cx="0" cy="0"/>
          <a:chOff x="0" y="0"/>
          <a:chExt cx="0" cy="0"/>
        </a:xfrm>
      </p:grpSpPr>
      <p:grpSp>
        <p:nvGrpSpPr>
          <p:cNvPr id="1362" name="Group 31"/>
          <p:cNvGrpSpPr/>
          <p:nvPr/>
        </p:nvGrpSpPr>
        <p:grpSpPr>
          <a:xfrm>
            <a:off x="-1" y="-1"/>
            <a:ext cx="9132890" cy="6845301"/>
            <a:chOff x="0" y="0"/>
            <a:chExt cx="9132888" cy="6845300"/>
          </a:xfrm>
        </p:grpSpPr>
        <p:sp>
          <p:nvSpPr>
            <p:cNvPr id="1333"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nvGrpSpPr>
            <p:cNvPr id="1357" name="Group 26"/>
            <p:cNvGrpSpPr/>
            <p:nvPr/>
          </p:nvGrpSpPr>
          <p:grpSpPr>
            <a:xfrm>
              <a:off x="390524" y="323850"/>
              <a:ext cx="8366127" cy="6172200"/>
              <a:chOff x="0" y="0"/>
              <a:chExt cx="8366125" cy="6172200"/>
            </a:xfrm>
          </p:grpSpPr>
          <p:sp>
            <p:nvSpPr>
              <p:cNvPr id="1334"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335"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36"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37"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38"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39"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40"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41"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42"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43"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44"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45"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46"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47"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48"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49"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50"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51"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52"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53"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54"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55"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56"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grpSp>
        <p:grpSp>
          <p:nvGrpSpPr>
            <p:cNvPr id="1361" name="Group 30"/>
            <p:cNvGrpSpPr/>
            <p:nvPr/>
          </p:nvGrpSpPr>
          <p:grpSpPr>
            <a:xfrm>
              <a:off x="-1" y="-1"/>
              <a:ext cx="1978026" cy="1955801"/>
              <a:chOff x="0" y="0"/>
              <a:chExt cx="1978025" cy="1955800"/>
            </a:xfrm>
          </p:grpSpPr>
          <p:sp>
            <p:nvSpPr>
              <p:cNvPr id="1358"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359"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360"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grpSp>
      <p:sp>
        <p:nvSpPr>
          <p:cNvPr id="1363" name="Title Text"/>
          <p:cNvSpPr txBox="1">
            <a:spLocks noGrp="1"/>
          </p:cNvSpPr>
          <p:nvPr>
            <p:ph type="title"/>
          </p:nvPr>
        </p:nvSpPr>
        <p:spPr>
          <a:xfrm>
            <a:off x="457200" y="274638"/>
            <a:ext cx="8229600" cy="1143001"/>
          </a:xfrm>
          <a:prstGeom prst="rect">
            <a:avLst/>
          </a:prstGeom>
        </p:spPr>
        <p:txBody>
          <a:bodyPr anchor="t"/>
          <a:lstStyle>
            <a:lvl1pPr>
              <a:defRPr sz="4400" b="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36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474747"/>
        </a:solidFill>
        <a:effectLst/>
      </p:bgPr>
    </p:bg>
    <p:spTree>
      <p:nvGrpSpPr>
        <p:cNvPr id="1" name=""/>
        <p:cNvGrpSpPr/>
        <p:nvPr/>
      </p:nvGrpSpPr>
      <p:grpSpPr>
        <a:xfrm>
          <a:off x="0" y="0"/>
          <a:ext cx="0" cy="0"/>
          <a:chOff x="0" y="0"/>
          <a:chExt cx="0" cy="0"/>
        </a:xfrm>
      </p:grpSpPr>
      <p:grpSp>
        <p:nvGrpSpPr>
          <p:cNvPr id="1400" name="Group 31"/>
          <p:cNvGrpSpPr/>
          <p:nvPr/>
        </p:nvGrpSpPr>
        <p:grpSpPr>
          <a:xfrm>
            <a:off x="-1" y="-1"/>
            <a:ext cx="9132890" cy="6845301"/>
            <a:chOff x="0" y="0"/>
            <a:chExt cx="9132888" cy="6845300"/>
          </a:xfrm>
        </p:grpSpPr>
        <p:sp>
          <p:nvSpPr>
            <p:cNvPr id="1371"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nvGrpSpPr>
            <p:cNvPr id="1395" name="Group 26"/>
            <p:cNvGrpSpPr/>
            <p:nvPr/>
          </p:nvGrpSpPr>
          <p:grpSpPr>
            <a:xfrm>
              <a:off x="390524" y="323850"/>
              <a:ext cx="8366127" cy="6172200"/>
              <a:chOff x="0" y="0"/>
              <a:chExt cx="8366125" cy="6172200"/>
            </a:xfrm>
          </p:grpSpPr>
          <p:sp>
            <p:nvSpPr>
              <p:cNvPr id="1372"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373"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74"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75"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76"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77"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78"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79"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80"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81"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82"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83"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84"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85"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86"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87"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88"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89"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90"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91"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92"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93"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394"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grpSp>
        <p:grpSp>
          <p:nvGrpSpPr>
            <p:cNvPr id="1399" name="Group 30"/>
            <p:cNvGrpSpPr/>
            <p:nvPr/>
          </p:nvGrpSpPr>
          <p:grpSpPr>
            <a:xfrm>
              <a:off x="-1" y="-1"/>
              <a:ext cx="1978026" cy="1955801"/>
              <a:chOff x="0" y="0"/>
              <a:chExt cx="1978025" cy="1955800"/>
            </a:xfrm>
          </p:grpSpPr>
          <p:sp>
            <p:nvSpPr>
              <p:cNvPr id="1396"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397"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398"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grpSp>
      <p:sp>
        <p:nvSpPr>
          <p:cNvPr id="140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474747"/>
        </a:solidFill>
        <a:effectLst/>
      </p:bgPr>
    </p:bg>
    <p:spTree>
      <p:nvGrpSpPr>
        <p:cNvPr id="1" name=""/>
        <p:cNvGrpSpPr/>
        <p:nvPr/>
      </p:nvGrpSpPr>
      <p:grpSpPr>
        <a:xfrm>
          <a:off x="0" y="0"/>
          <a:ext cx="0" cy="0"/>
          <a:chOff x="0" y="0"/>
          <a:chExt cx="0" cy="0"/>
        </a:xfrm>
      </p:grpSpPr>
      <p:grpSp>
        <p:nvGrpSpPr>
          <p:cNvPr id="1437" name="Group 31"/>
          <p:cNvGrpSpPr/>
          <p:nvPr/>
        </p:nvGrpSpPr>
        <p:grpSpPr>
          <a:xfrm>
            <a:off x="-1" y="-1"/>
            <a:ext cx="9132890" cy="6845301"/>
            <a:chOff x="0" y="0"/>
            <a:chExt cx="9132888" cy="6845300"/>
          </a:xfrm>
        </p:grpSpPr>
        <p:sp>
          <p:nvSpPr>
            <p:cNvPr id="1408"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nvGrpSpPr>
            <p:cNvPr id="1432" name="Group 26"/>
            <p:cNvGrpSpPr/>
            <p:nvPr/>
          </p:nvGrpSpPr>
          <p:grpSpPr>
            <a:xfrm>
              <a:off x="390524" y="323850"/>
              <a:ext cx="8366127" cy="6172200"/>
              <a:chOff x="0" y="0"/>
              <a:chExt cx="8366125" cy="6172200"/>
            </a:xfrm>
          </p:grpSpPr>
          <p:sp>
            <p:nvSpPr>
              <p:cNvPr id="1409"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410"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11"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12"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13"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14"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15"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16"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17"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18"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19"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20"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21"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22"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23"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24"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25"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26"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27"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28"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29"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30"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31"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grpSp>
        <p:grpSp>
          <p:nvGrpSpPr>
            <p:cNvPr id="1436" name="Group 30"/>
            <p:cNvGrpSpPr/>
            <p:nvPr/>
          </p:nvGrpSpPr>
          <p:grpSpPr>
            <a:xfrm>
              <a:off x="-1" y="-1"/>
              <a:ext cx="1978026" cy="1955801"/>
              <a:chOff x="0" y="0"/>
              <a:chExt cx="1978025" cy="1955800"/>
            </a:xfrm>
          </p:grpSpPr>
          <p:sp>
            <p:nvSpPr>
              <p:cNvPr id="1433"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434"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435"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grpSp>
      <p:sp>
        <p:nvSpPr>
          <p:cNvPr id="1438" name="Title Text"/>
          <p:cNvSpPr txBox="1">
            <a:spLocks noGrp="1"/>
          </p:cNvSpPr>
          <p:nvPr>
            <p:ph type="title"/>
          </p:nvPr>
        </p:nvSpPr>
        <p:spPr>
          <a:xfrm>
            <a:off x="457200" y="273050"/>
            <a:ext cx="3008314" cy="1162050"/>
          </a:xfrm>
          <a:prstGeom prst="rect">
            <a:avLst/>
          </a:prstGeom>
        </p:spPr>
        <p:txBody>
          <a:bodyPr anchor="b"/>
          <a:lstStyle>
            <a:lvl1pPr>
              <a:defRPr sz="200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43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790015"/>
              </a:buClr>
              <a:buSzPct val="75000"/>
              <a:buChar char=""/>
              <a:defRPr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defRPr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4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44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474747"/>
        </a:solidFill>
        <a:effectLst/>
      </p:bgPr>
    </p:bg>
    <p:spTree>
      <p:nvGrpSpPr>
        <p:cNvPr id="1" name=""/>
        <p:cNvGrpSpPr/>
        <p:nvPr/>
      </p:nvGrpSpPr>
      <p:grpSpPr>
        <a:xfrm>
          <a:off x="0" y="0"/>
          <a:ext cx="0" cy="0"/>
          <a:chOff x="0" y="0"/>
          <a:chExt cx="0" cy="0"/>
        </a:xfrm>
      </p:grpSpPr>
      <p:grpSp>
        <p:nvGrpSpPr>
          <p:cNvPr id="1477" name="Group 31"/>
          <p:cNvGrpSpPr/>
          <p:nvPr/>
        </p:nvGrpSpPr>
        <p:grpSpPr>
          <a:xfrm>
            <a:off x="-1" y="-1"/>
            <a:ext cx="9132890" cy="6845301"/>
            <a:chOff x="0" y="0"/>
            <a:chExt cx="9132888" cy="6845300"/>
          </a:xfrm>
        </p:grpSpPr>
        <p:sp>
          <p:nvSpPr>
            <p:cNvPr id="1448"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nvGrpSpPr>
            <p:cNvPr id="1472" name="Group 26"/>
            <p:cNvGrpSpPr/>
            <p:nvPr/>
          </p:nvGrpSpPr>
          <p:grpSpPr>
            <a:xfrm>
              <a:off x="390524" y="323850"/>
              <a:ext cx="8366127" cy="6172200"/>
              <a:chOff x="0" y="0"/>
              <a:chExt cx="8366125" cy="6172200"/>
            </a:xfrm>
          </p:grpSpPr>
          <p:sp>
            <p:nvSpPr>
              <p:cNvPr id="1449"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450"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51"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52"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53"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54"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55"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56"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57"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58"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59"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60"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61"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62"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63"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64"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65"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66"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67"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68"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69"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70"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71"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grpSp>
        <p:grpSp>
          <p:nvGrpSpPr>
            <p:cNvPr id="1476" name="Group 30"/>
            <p:cNvGrpSpPr/>
            <p:nvPr/>
          </p:nvGrpSpPr>
          <p:grpSpPr>
            <a:xfrm>
              <a:off x="-1" y="-1"/>
              <a:ext cx="1978026" cy="1955801"/>
              <a:chOff x="0" y="0"/>
              <a:chExt cx="1978025" cy="1955800"/>
            </a:xfrm>
          </p:grpSpPr>
          <p:sp>
            <p:nvSpPr>
              <p:cNvPr id="1473"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474"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sp>
            <p:nvSpPr>
              <p:cNvPr id="1475"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lgn="ctr">
                  <a:defRPr sz="900" b="0">
                    <a:solidFill>
                      <a:srgbClr val="FFA27C"/>
                    </a:solidFill>
                    <a:latin typeface="Arial"/>
                    <a:ea typeface="Arial"/>
                    <a:cs typeface="Arial"/>
                    <a:sym typeface="Arial"/>
                  </a:defRPr>
                </a:pPr>
                <a:endParaRPr/>
              </a:p>
            </p:txBody>
          </p:sp>
        </p:grpSp>
      </p:grpSp>
      <p:sp>
        <p:nvSpPr>
          <p:cNvPr id="1478" name="Title Text"/>
          <p:cNvSpPr txBox="1">
            <a:spLocks noGrp="1"/>
          </p:cNvSpPr>
          <p:nvPr>
            <p:ph type="title"/>
          </p:nvPr>
        </p:nvSpPr>
        <p:spPr>
          <a:xfrm>
            <a:off x="1792288" y="4800600"/>
            <a:ext cx="5486401" cy="566738"/>
          </a:xfrm>
          <a:prstGeom prst="rect">
            <a:avLst/>
          </a:prstGeom>
        </p:spPr>
        <p:txBody>
          <a:bodyPr anchor="b"/>
          <a:lstStyle>
            <a:lvl1pPr>
              <a:defRPr sz="2000" i="0">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47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8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300"/>
              </a:spcBef>
              <a:buClrTx/>
              <a:buSzTx/>
              <a:buNone/>
              <a:defRPr sz="1400" b="0">
                <a:solidFill>
                  <a:srgbClr val="FFFFFF"/>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48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474747"/>
        </a:solidFill>
        <a:effectLst/>
      </p:bgPr>
    </p:bg>
    <p:spTree>
      <p:nvGrpSpPr>
        <p:cNvPr id="1" name=""/>
        <p:cNvGrpSpPr/>
        <p:nvPr/>
      </p:nvGrpSpPr>
      <p:grpSpPr>
        <a:xfrm>
          <a:off x="0" y="0"/>
          <a:ext cx="0" cy="0"/>
          <a:chOff x="0" y="0"/>
          <a:chExt cx="0" cy="0"/>
        </a:xfrm>
      </p:grpSpPr>
      <p:grpSp>
        <p:nvGrpSpPr>
          <p:cNvPr id="1517" name="Group 2"/>
          <p:cNvGrpSpPr/>
          <p:nvPr/>
        </p:nvGrpSpPr>
        <p:grpSpPr>
          <a:xfrm>
            <a:off x="-1" y="-1"/>
            <a:ext cx="9132890" cy="6845301"/>
            <a:chOff x="0" y="0"/>
            <a:chExt cx="9132888" cy="6845300"/>
          </a:xfrm>
        </p:grpSpPr>
        <p:sp>
          <p:nvSpPr>
            <p:cNvPr id="1488"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b="0">
                  <a:solidFill>
                    <a:srgbClr val="FFFFFF"/>
                  </a:solidFill>
                  <a:latin typeface="Arial"/>
                  <a:ea typeface="Arial"/>
                  <a:cs typeface="Arial"/>
                  <a:sym typeface="Arial"/>
                </a:defRPr>
              </a:pPr>
              <a:endParaRPr/>
            </a:p>
          </p:txBody>
        </p:sp>
        <p:grpSp>
          <p:nvGrpSpPr>
            <p:cNvPr id="1512" name="Group 4"/>
            <p:cNvGrpSpPr/>
            <p:nvPr/>
          </p:nvGrpSpPr>
          <p:grpSpPr>
            <a:xfrm>
              <a:off x="390524" y="323850"/>
              <a:ext cx="8366127" cy="6172200"/>
              <a:chOff x="0" y="0"/>
              <a:chExt cx="8366125" cy="6172200"/>
            </a:xfrm>
          </p:grpSpPr>
          <p:sp>
            <p:nvSpPr>
              <p:cNvPr id="1489" name="Rectangle 5"/>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b="0">
                    <a:solidFill>
                      <a:srgbClr val="FFFFFF"/>
                    </a:solidFill>
                    <a:latin typeface="Arial"/>
                    <a:ea typeface="Arial"/>
                    <a:cs typeface="Arial"/>
                    <a:sym typeface="Arial"/>
                  </a:defRPr>
                </a:pPr>
                <a:endParaRPr/>
              </a:p>
            </p:txBody>
          </p:sp>
          <p:sp>
            <p:nvSpPr>
              <p:cNvPr id="1490"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91" name="Freeform 7"/>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92" name="Freeform 8"/>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93" name="Freeform 9"/>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94"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95"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96"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97" name="Freeform 13"/>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98" name="Freeform 14"/>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499"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00" name="Freeform 16"/>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01" name="Freeform 17"/>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02" name="Freeform 18"/>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03" name="Freeform 19"/>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04" name="Freeform 20"/>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05"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06" name="Freeform 22"/>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07" name="Freeform 23"/>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08" name="Freeform 24"/>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09"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10" name="Freeform 26"/>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sp>
            <p:nvSpPr>
              <p:cNvPr id="1511" name="Freeform 27"/>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b="0">
                    <a:solidFill>
                      <a:srgbClr val="FFFFFF"/>
                    </a:solidFill>
                    <a:latin typeface="Arial"/>
                    <a:ea typeface="Arial"/>
                    <a:cs typeface="Arial"/>
                    <a:sym typeface="Arial"/>
                  </a:defRPr>
                </a:pPr>
                <a:endParaRPr/>
              </a:p>
            </p:txBody>
          </p:sp>
        </p:grpSp>
        <p:grpSp>
          <p:nvGrpSpPr>
            <p:cNvPr id="1516" name="Group 28"/>
            <p:cNvGrpSpPr/>
            <p:nvPr/>
          </p:nvGrpSpPr>
          <p:grpSpPr>
            <a:xfrm>
              <a:off x="-1" y="-1"/>
              <a:ext cx="1978026" cy="1955801"/>
              <a:chOff x="0" y="0"/>
              <a:chExt cx="1978025" cy="1955800"/>
            </a:xfrm>
          </p:grpSpPr>
          <p:sp>
            <p:nvSpPr>
              <p:cNvPr id="1513"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b="0">
                    <a:solidFill>
                      <a:srgbClr val="FFFFFF"/>
                    </a:solidFill>
                    <a:latin typeface="Arial"/>
                    <a:ea typeface="Arial"/>
                    <a:cs typeface="Arial"/>
                    <a:sym typeface="Arial"/>
                  </a:defRPr>
                </a:pPr>
                <a:endParaRPr/>
              </a:p>
            </p:txBody>
          </p:sp>
          <p:sp>
            <p:nvSpPr>
              <p:cNvPr id="1514"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b="0">
                    <a:solidFill>
                      <a:srgbClr val="FFFFFF"/>
                    </a:solidFill>
                    <a:latin typeface="Arial"/>
                    <a:ea typeface="Arial"/>
                    <a:cs typeface="Arial"/>
                    <a:sym typeface="Arial"/>
                  </a:defRPr>
                </a:pPr>
                <a:endParaRPr/>
              </a:p>
            </p:txBody>
          </p:sp>
          <p:sp>
            <p:nvSpPr>
              <p:cNvPr id="1515"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b="0">
                    <a:solidFill>
                      <a:srgbClr val="FFFFFF"/>
                    </a:solidFill>
                    <a:latin typeface="Arial"/>
                    <a:ea typeface="Arial"/>
                    <a:cs typeface="Arial"/>
                    <a:sym typeface="Arial"/>
                  </a:defRPr>
                </a:pPr>
                <a:endParaRPr/>
              </a:p>
            </p:txBody>
          </p:sp>
        </p:grpSp>
      </p:grpSp>
      <p:sp>
        <p:nvSpPr>
          <p:cNvPr id="1518" name="Rectangle 32"/>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rgbClr val="790015"/>
            </a:solidFill>
            <a:miter/>
          </a:ln>
          <a:effectLst>
            <a:outerShdw blurRad="63500" dist="107762" dir="2700000" rotWithShape="0">
              <a:srgbClr val="1A0004">
                <a:alpha val="74998"/>
              </a:srgbClr>
            </a:outerShdw>
          </a:effectLst>
        </p:spPr>
        <p:txBody>
          <a:bodyPr lIns="45719" rIns="45719" anchor="ctr"/>
          <a:lstStyle/>
          <a:p>
            <a:pPr>
              <a:defRPr b="0">
                <a:solidFill>
                  <a:srgbClr val="FFFFFF"/>
                </a:solidFill>
                <a:latin typeface="Arial"/>
                <a:ea typeface="Arial"/>
                <a:cs typeface="Arial"/>
                <a:sym typeface="Arial"/>
              </a:defRPr>
            </a:pPr>
            <a:endParaRPr/>
          </a:p>
        </p:txBody>
      </p:sp>
      <p:sp>
        <p:nvSpPr>
          <p:cNvPr id="1519" name="Rectangle 36"/>
          <p:cNvSpPr txBox="1"/>
          <p:nvPr/>
        </p:nvSpPr>
        <p:spPr>
          <a:xfrm>
            <a:off x="387350" y="438150"/>
            <a:ext cx="2733676"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latin typeface="Times Roman"/>
                <a:ea typeface="Times Roman"/>
                <a:cs typeface="Times Roman"/>
                <a:sym typeface="Times Roman"/>
              </a:defRPr>
            </a:pPr>
            <a:r>
              <a:t> DRESSING</a:t>
            </a:r>
            <a:endParaRPr>
              <a:solidFill>
                <a:srgbClr val="000000"/>
              </a:solidFill>
              <a:latin typeface="Arial Narrow"/>
              <a:ea typeface="Arial Narrow"/>
              <a:cs typeface="Arial Narrow"/>
              <a:sym typeface="Arial Narrow"/>
            </a:endParaRPr>
          </a:p>
          <a:p>
            <a:pPr>
              <a:defRPr sz="2000">
                <a:solidFill>
                  <a:srgbClr val="FFD34A"/>
                </a:solidFill>
                <a:latin typeface="Times Roman"/>
                <a:ea typeface="Times Roman"/>
                <a:cs typeface="Times Roman"/>
                <a:sym typeface="Times Roman"/>
              </a:defRPr>
            </a:pPr>
            <a:r>
              <a:t>        THE                                    </a:t>
            </a:r>
            <a:endParaRPr>
              <a:solidFill>
                <a:srgbClr val="000000"/>
              </a:solidFill>
              <a:latin typeface="Arial Narrow"/>
              <a:ea typeface="Arial Narrow"/>
              <a:cs typeface="Arial Narrow"/>
              <a:sym typeface="Arial Narrow"/>
            </a:endParaRPr>
          </a:p>
          <a:p>
            <a:pPr>
              <a:defRPr sz="2000">
                <a:solidFill>
                  <a:srgbClr val="FFD34A"/>
                </a:solidFill>
                <a:latin typeface="Times Roman"/>
                <a:ea typeface="Times Roman"/>
                <a:cs typeface="Times Roman"/>
                <a:sym typeface="Times Roman"/>
              </a:defRPr>
            </a:pPr>
            <a:r>
              <a:t>   STAGE</a:t>
            </a:r>
          </a:p>
        </p:txBody>
      </p:sp>
      <p:sp>
        <p:nvSpPr>
          <p:cNvPr id="152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775F55"/>
        </a:solidFill>
        <a:effectLst/>
      </p:bgPr>
    </p:bg>
    <p:spTree>
      <p:nvGrpSpPr>
        <p:cNvPr id="1" name=""/>
        <p:cNvGrpSpPr/>
        <p:nvPr/>
      </p:nvGrpSpPr>
      <p:grpSpPr>
        <a:xfrm>
          <a:off x="0" y="0"/>
          <a:ext cx="0" cy="0"/>
          <a:chOff x="0" y="0"/>
          <a:chExt cx="0" cy="0"/>
        </a:xfrm>
      </p:grpSpPr>
      <p:sp>
        <p:nvSpPr>
          <p:cNvPr id="1527" name="Rectangle 3"/>
          <p:cNvSpPr/>
          <p:nvPr/>
        </p:nvSpPr>
        <p:spPr>
          <a:xfrm>
            <a:off x="0" y="5970587"/>
            <a:ext cx="9144000" cy="887413"/>
          </a:xfrm>
          <a:prstGeom prst="rect">
            <a:avLst/>
          </a:prstGeom>
          <a:solidFill>
            <a:srgbClr val="FFFFFF"/>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28" name="Rectangle 4"/>
          <p:cNvSpPr/>
          <p:nvPr/>
        </p:nvSpPr>
        <p:spPr>
          <a:xfrm>
            <a:off x="-9526" y="6053137"/>
            <a:ext cx="2249490" cy="712788"/>
          </a:xfrm>
          <a:prstGeom prst="rect">
            <a:avLst/>
          </a:prstGeom>
          <a:solidFill>
            <a:srgbClr val="DD8047"/>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29" name="Rectangle 5"/>
          <p:cNvSpPr/>
          <p:nvPr/>
        </p:nvSpPr>
        <p:spPr>
          <a:xfrm>
            <a:off x="2359025" y="6043612"/>
            <a:ext cx="6784975" cy="714376"/>
          </a:xfrm>
          <a:prstGeom prst="rect">
            <a:avLst/>
          </a:prstGeom>
          <a:solidFill>
            <a:srgbClr val="94B6D2"/>
          </a:solidFill>
          <a:ln w="12700">
            <a:miter lim="400000"/>
          </a:ln>
        </p:spPr>
        <p:txBody>
          <a:bodyPr lIns="45719" rIns="45719" anchor="ctr"/>
          <a:lstStyle/>
          <a:p>
            <a:pPr algn="ctr">
              <a:defRPr sz="1800" b="0">
                <a:solidFill>
                  <a:srgbClr val="FFFFFF"/>
                </a:solidFill>
                <a:latin typeface="Tw Cen MT"/>
                <a:ea typeface="Tw Cen MT"/>
                <a:cs typeface="Tw Cen MT"/>
                <a:sym typeface="Tw Cen MT"/>
              </a:defRPr>
            </a:pPr>
            <a:endParaRPr/>
          </a:p>
        </p:txBody>
      </p:sp>
      <p:sp>
        <p:nvSpPr>
          <p:cNvPr id="1530" name="Title Text"/>
          <p:cNvSpPr txBox="1">
            <a:spLocks noGrp="1"/>
          </p:cNvSpPr>
          <p:nvPr>
            <p:ph type="title"/>
          </p:nvPr>
        </p:nvSpPr>
        <p:spPr>
          <a:xfrm>
            <a:off x="2362200" y="4038600"/>
            <a:ext cx="6477000" cy="1828800"/>
          </a:xfrm>
          <a:prstGeom prst="rect">
            <a:avLst/>
          </a:prstGeom>
        </p:spPr>
        <p:txBody>
          <a:bodyPr anchor="b"/>
          <a:lstStyle>
            <a:lvl1pPr>
              <a:defRPr sz="4400" b="0" i="0" cap="all">
                <a:solidFill>
                  <a:srgbClr val="EBDDC3"/>
                </a:solidFill>
                <a:latin typeface="Tw Cen MT"/>
                <a:ea typeface="Tw Cen MT"/>
                <a:cs typeface="Tw Cen MT"/>
                <a:sym typeface="Tw Cen MT"/>
              </a:defRPr>
            </a:lvl1pPr>
          </a:lstStyle>
          <a:p>
            <a:pPr>
              <a:defRPr>
                <a:effectLst/>
              </a:defRPr>
            </a:pPr>
            <a:r>
              <a:t>Title Text</a:t>
            </a:r>
          </a:p>
        </p:txBody>
      </p:sp>
      <p:sp>
        <p:nvSpPr>
          <p:cNvPr id="1531" name="Body Level One…"/>
          <p:cNvSpPr txBox="1">
            <a:spLocks noGrp="1"/>
          </p:cNvSpPr>
          <p:nvPr>
            <p:ph type="body" sz="quarter" idx="1"/>
          </p:nvPr>
        </p:nvSpPr>
        <p:spPr>
          <a:xfrm>
            <a:off x="2362200" y="6050036"/>
            <a:ext cx="6705600" cy="685801"/>
          </a:xfrm>
          <a:prstGeom prst="rect">
            <a:avLst/>
          </a:prstGeom>
        </p:spPr>
        <p:txBody>
          <a:bodyPr anchor="ctr">
            <a:normAutofit/>
          </a:bodyPr>
          <a:lstStyle>
            <a:lvl1pPr marL="0" indent="0">
              <a:buClrTx/>
              <a:buSzTx/>
              <a:buNone/>
              <a:defRPr sz="2600" b="0">
                <a:solidFill>
                  <a:srgbClr val="FFFFFF"/>
                </a:solidFill>
                <a:latin typeface="Tw Cen MT"/>
                <a:ea typeface="Tw Cen MT"/>
                <a:cs typeface="Tw Cen MT"/>
                <a:sym typeface="Tw Cen MT"/>
              </a:defRPr>
            </a:lvl1pPr>
            <a:lvl2pPr marL="0" indent="457200">
              <a:buClrTx/>
              <a:buSzTx/>
              <a:buNone/>
              <a:defRPr sz="2600" b="0">
                <a:solidFill>
                  <a:srgbClr val="FFFFFF"/>
                </a:solidFill>
                <a:latin typeface="Tw Cen MT"/>
                <a:ea typeface="Tw Cen MT"/>
                <a:cs typeface="Tw Cen MT"/>
                <a:sym typeface="Tw Cen MT"/>
              </a:defRPr>
            </a:lvl2pPr>
            <a:lvl3pPr marL="0" indent="914400">
              <a:buClrTx/>
              <a:buSzTx/>
              <a:buNone/>
              <a:defRPr sz="2600" b="0">
                <a:solidFill>
                  <a:srgbClr val="FFFFFF"/>
                </a:solidFill>
                <a:latin typeface="Tw Cen MT"/>
                <a:ea typeface="Tw Cen MT"/>
                <a:cs typeface="Tw Cen MT"/>
                <a:sym typeface="Tw Cen MT"/>
              </a:defRPr>
            </a:lvl3pPr>
            <a:lvl4pPr marL="0" indent="1371600">
              <a:buClrTx/>
              <a:buSzTx/>
              <a:buNone/>
              <a:defRPr sz="2600" b="0">
                <a:solidFill>
                  <a:srgbClr val="FFFFFF"/>
                </a:solidFill>
                <a:latin typeface="Tw Cen MT"/>
                <a:ea typeface="Tw Cen MT"/>
                <a:cs typeface="Tw Cen MT"/>
                <a:sym typeface="Tw Cen MT"/>
              </a:defRPr>
            </a:lvl4pPr>
            <a:lvl5pPr marL="0" indent="1828800">
              <a:buClrTx/>
              <a:buSzTx/>
              <a:buNone/>
              <a:defRPr sz="2600" b="0">
                <a:solidFill>
                  <a:srgbClr val="FFFFFF"/>
                </a:solidFill>
                <a:latin typeface="Tw Cen MT"/>
                <a:ea typeface="Tw Cen MT"/>
                <a:cs typeface="Tw Cen MT"/>
                <a:sym typeface="Tw Cen M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32" name="Slide Number"/>
          <p:cNvSpPr txBox="1">
            <a:spLocks noGrp="1"/>
          </p:cNvSpPr>
          <p:nvPr>
            <p:ph type="sldNum" sz="quarter" idx="2"/>
          </p:nvPr>
        </p:nvSpPr>
        <p:spPr>
          <a:xfrm>
            <a:off x="8273660" y="278129"/>
            <a:ext cx="292880" cy="281941"/>
          </a:xfrm>
          <a:prstGeom prst="rect">
            <a:avLst/>
          </a:prstGeom>
        </p:spPr>
        <p:txBody>
          <a:bodyPr anchor="ctr">
            <a:normAutofit/>
          </a:bodyPr>
          <a:lstStyle>
            <a:lvl1pPr algn="ctr">
              <a:spcBef>
                <a:spcPts val="0"/>
              </a:spcBef>
              <a:defRPr b="1">
                <a:solidFill>
                  <a:srgbClr val="EBDDC3"/>
                </a:solidFill>
                <a:latin typeface="Tw Cen MT"/>
                <a:ea typeface="Tw Cen MT"/>
                <a:cs typeface="Tw Cen MT"/>
                <a:sym typeface="Tw Cen MT"/>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image" Target="../media/image1.png"/><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10.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11.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12.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13.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image" Target="../media/image7.jpeg"/><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15.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image" Target="../media/image1.png"/><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16.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1.pn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18.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1.pn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19.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20.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21.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image" Target="../media/image13.jpeg"/><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22.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23.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image" Target="../media/image14.emf"/><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24.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theme" Target="../theme/theme3.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4.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5.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1.pn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8.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239.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7E9"/>
        </a:solidFill>
        <a:effectLst/>
      </p:bgPr>
    </p:bg>
    <p:spTree>
      <p:nvGrpSpPr>
        <p:cNvPr id="1" name=""/>
        <p:cNvGrpSpPr/>
        <p:nvPr/>
      </p:nvGrpSpPr>
      <p:grpSpPr>
        <a:xfrm>
          <a:off x="0" y="0"/>
          <a:ext cx="0" cy="0"/>
          <a:chOff x="0" y="0"/>
          <a:chExt cx="0" cy="0"/>
        </a:xfrm>
      </p:grpSpPr>
      <p:sp>
        <p:nvSpPr>
          <p:cNvPr id="2" name="Line 2"/>
          <p:cNvSpPr/>
          <p:nvPr/>
        </p:nvSpPr>
        <p:spPr>
          <a:xfrm>
            <a:off x="-1" y="1524000"/>
            <a:ext cx="9144001" cy="1588"/>
          </a:xfrm>
          <a:prstGeom prst="line">
            <a:avLst/>
          </a:prstGeom>
          <a:ln w="19050">
            <a:solidFill>
              <a:srgbClr val="366B1B"/>
            </a:solidFill>
          </a:ln>
        </p:spPr>
        <p:txBody>
          <a:bodyPr lIns="45719" rIns="45719"/>
          <a:lstStyle/>
          <a:p>
            <a:endParaRPr/>
          </a:p>
        </p:txBody>
      </p:sp>
      <p:sp>
        <p:nvSpPr>
          <p:cNvPr id="3"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a:defRPr>
                <a:solidFill>
                  <a:srgbClr val="000000"/>
                </a:solidFill>
                <a:latin typeface="Arial Narrow"/>
                <a:ea typeface="Arial Narrow"/>
                <a:cs typeface="Arial Narrow"/>
                <a:sym typeface="Arial Narrow"/>
              </a:defRPr>
            </a:pPr>
            <a:endParaRPr/>
          </a:p>
        </p:txBody>
      </p:sp>
      <p:sp>
        <p:nvSpPr>
          <p:cNvPr id="4" name="Rectangle 4"/>
          <p:cNvSpPr/>
          <p:nvPr/>
        </p:nvSpPr>
        <p:spPr>
          <a:xfrm>
            <a:off x="0" y="0"/>
            <a:ext cx="9144000" cy="1524000"/>
          </a:xfrm>
          <a:prstGeom prst="rect">
            <a:avLst/>
          </a:prstGeom>
          <a:blipFill>
            <a:blip r:embed="rId170" cstate="print"/>
          </a:blipFill>
          <a:ln w="12700">
            <a:miter lim="400000"/>
          </a:ln>
        </p:spPr>
        <p:txBody>
          <a:bodyPr lIns="45719" rIns="45719" anchor="ctr"/>
          <a:lstStyle/>
          <a:p>
            <a:pPr>
              <a:defRPr>
                <a:solidFill>
                  <a:srgbClr val="000000"/>
                </a:solidFill>
                <a:latin typeface="Arial Narrow"/>
                <a:ea typeface="Arial Narrow"/>
                <a:cs typeface="Arial Narrow"/>
                <a:sym typeface="Arial Narrow"/>
              </a:defRPr>
            </a:pPr>
            <a:endParaRPr/>
          </a:p>
        </p:txBody>
      </p:sp>
      <p:sp>
        <p:nvSpPr>
          <p:cNvPr id="5" name="Rectangle 5"/>
          <p:cNvSpPr/>
          <p:nvPr/>
        </p:nvSpPr>
        <p:spPr>
          <a:xfrm>
            <a:off x="0" y="6553200"/>
            <a:ext cx="9144000" cy="304800"/>
          </a:xfrm>
          <a:prstGeom prst="rect">
            <a:avLst/>
          </a:prstGeom>
          <a:blipFill>
            <a:blip r:embed="rId170" cstate="print"/>
          </a:blipFill>
          <a:ln w="12700">
            <a:miter lim="400000"/>
          </a:ln>
        </p:spPr>
        <p:txBody>
          <a:bodyPr lIns="45719" rIns="45719" anchor="ctr"/>
          <a:lstStyle/>
          <a:p>
            <a:pPr>
              <a:defRPr>
                <a:solidFill>
                  <a:srgbClr val="000000"/>
                </a:solidFill>
                <a:latin typeface="Arial Narrow"/>
                <a:ea typeface="Arial Narrow"/>
                <a:cs typeface="Arial Narrow"/>
                <a:sym typeface="Arial Narrow"/>
              </a:defRPr>
            </a:pPr>
            <a:endParaRPr/>
          </a:p>
        </p:txBody>
      </p:sp>
      <p:sp>
        <p:nvSpPr>
          <p:cNvPr id="6" name="Line 6"/>
          <p:cNvSpPr/>
          <p:nvPr/>
        </p:nvSpPr>
        <p:spPr>
          <a:xfrm>
            <a:off x="-1" y="6553199"/>
            <a:ext cx="9144001" cy="1589"/>
          </a:xfrm>
          <a:prstGeom prst="line">
            <a:avLst/>
          </a:prstGeom>
          <a:ln w="19050">
            <a:solidFill>
              <a:srgbClr val="366B1B"/>
            </a:solidFill>
          </a:ln>
        </p:spPr>
        <p:txBody>
          <a:bodyPr lIns="45719" rIns="45719"/>
          <a:lstStyle/>
          <a:p>
            <a:endParaRPr/>
          </a:p>
        </p:txBody>
      </p:sp>
      <p:sp>
        <p:nvSpPr>
          <p:cNvPr id="7"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a:defRPr>
                <a:solidFill>
                  <a:srgbClr val="000000"/>
                </a:solidFill>
                <a:latin typeface="Arial Narrow"/>
                <a:ea typeface="Arial Narrow"/>
                <a:cs typeface="Arial Narrow"/>
                <a:sym typeface="Arial Narrow"/>
              </a:defRPr>
            </a:pPr>
            <a:endParaRPr/>
          </a:p>
        </p:txBody>
      </p:sp>
      <p:sp>
        <p:nvSpPr>
          <p:cNvPr id="8" name="Title Text"/>
          <p:cNvSpPr txBox="1">
            <a:spLocks noGrp="1"/>
          </p:cNvSpPr>
          <p:nvPr>
            <p:ph type="title"/>
          </p:nvPr>
        </p:nvSpPr>
        <p:spPr>
          <a:xfrm>
            <a:off x="685800" y="3048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9"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10" name="Slide Number"/>
          <p:cNvSpPr txBox="1">
            <a:spLocks noGrp="1"/>
          </p:cNvSpPr>
          <p:nvPr>
            <p:ph type="sldNum" sz="quarter" idx="2"/>
          </p:nvPr>
        </p:nvSpPr>
        <p:spPr>
          <a:xfrm>
            <a:off x="8176259" y="6289675"/>
            <a:ext cx="281941" cy="287087"/>
          </a:xfrm>
          <a:prstGeom prst="rect">
            <a:avLst/>
          </a:prstGeom>
          <a:ln w="12700">
            <a:miter lim="400000"/>
          </a:ln>
        </p:spPr>
        <p:txBody>
          <a:bodyPr wrap="none" lIns="45719" rIns="45719">
            <a:spAutoFit/>
          </a:bodyPr>
          <a:lstStyle>
            <a:lvl1pPr algn="r">
              <a:spcBef>
                <a:spcPts val="800"/>
              </a:spcBef>
              <a:defRPr sz="1400" b="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6" r:id="rId4"/>
    <p:sldLayoutId id="2147483657"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81" r:id="rId26"/>
    <p:sldLayoutId id="2147483682" r:id="rId27"/>
    <p:sldLayoutId id="2147483683" r:id="rId28"/>
    <p:sldLayoutId id="2147483684" r:id="rId29"/>
    <p:sldLayoutId id="2147483685" r:id="rId30"/>
    <p:sldLayoutId id="2147483686"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700" r:id="rId43"/>
    <p:sldLayoutId id="2147483701" r:id="rId44"/>
    <p:sldLayoutId id="2147483702" r:id="rId45"/>
    <p:sldLayoutId id="2147483703" r:id="rId46"/>
    <p:sldLayoutId id="2147483706" r:id="rId47"/>
    <p:sldLayoutId id="2147483707" r:id="rId48"/>
    <p:sldLayoutId id="2147483708" r:id="rId49"/>
    <p:sldLayoutId id="2147483709" r:id="rId50"/>
    <p:sldLayoutId id="2147483710" r:id="rId51"/>
    <p:sldLayoutId id="2147483712" r:id="rId52"/>
    <p:sldLayoutId id="2147483713" r:id="rId53"/>
    <p:sldLayoutId id="2147483714" r:id="rId54"/>
    <p:sldLayoutId id="2147483715" r:id="rId55"/>
    <p:sldLayoutId id="2147483716" r:id="rId56"/>
    <p:sldLayoutId id="2147483717"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9" r:id="rId67"/>
    <p:sldLayoutId id="2147483730" r:id="rId68"/>
    <p:sldLayoutId id="2147483731" r:id="rId69"/>
    <p:sldLayoutId id="2147483732" r:id="rId70"/>
    <p:sldLayoutId id="2147483733" r:id="rId71"/>
    <p:sldLayoutId id="2147483734" r:id="rId72"/>
    <p:sldLayoutId id="2147483735" r:id="rId73"/>
    <p:sldLayoutId id="2147483736" r:id="rId74"/>
    <p:sldLayoutId id="2147483737" r:id="rId75"/>
    <p:sldLayoutId id="2147483738" r:id="rId76"/>
    <p:sldLayoutId id="2147483739" r:id="rId77"/>
    <p:sldLayoutId id="2147483740" r:id="rId78"/>
    <p:sldLayoutId id="2147483741" r:id="rId79"/>
    <p:sldLayoutId id="2147483742" r:id="rId80"/>
    <p:sldLayoutId id="2147483743" r:id="rId81"/>
    <p:sldLayoutId id="2147483744" r:id="rId82"/>
    <p:sldLayoutId id="2147483745" r:id="rId83"/>
    <p:sldLayoutId id="2147483746" r:id="rId84"/>
    <p:sldLayoutId id="2147483747" r:id="rId85"/>
    <p:sldLayoutId id="2147483748" r:id="rId86"/>
    <p:sldLayoutId id="2147483749" r:id="rId87"/>
    <p:sldLayoutId id="2147483750" r:id="rId88"/>
    <p:sldLayoutId id="2147483751" r:id="rId89"/>
    <p:sldLayoutId id="2147483752" r:id="rId90"/>
    <p:sldLayoutId id="2147483753" r:id="rId91"/>
    <p:sldLayoutId id="2147483754" r:id="rId92"/>
    <p:sldLayoutId id="2147483755" r:id="rId93"/>
    <p:sldLayoutId id="2147483756" r:id="rId94"/>
    <p:sldLayoutId id="2147483757" r:id="rId95"/>
    <p:sldLayoutId id="2147483758" r:id="rId96"/>
    <p:sldLayoutId id="2147483759" r:id="rId97"/>
    <p:sldLayoutId id="2147483760" r:id="rId98"/>
    <p:sldLayoutId id="2147483761" r:id="rId99"/>
    <p:sldLayoutId id="2147483762" r:id="rId100"/>
    <p:sldLayoutId id="2147483763" r:id="rId101"/>
    <p:sldLayoutId id="2147483764" r:id="rId102"/>
    <p:sldLayoutId id="2147483765" r:id="rId103"/>
    <p:sldLayoutId id="2147483766" r:id="rId104"/>
    <p:sldLayoutId id="2147483768" r:id="rId105"/>
    <p:sldLayoutId id="2147483769" r:id="rId106"/>
    <p:sldLayoutId id="2147483770" r:id="rId107"/>
    <p:sldLayoutId id="2147483771" r:id="rId108"/>
    <p:sldLayoutId id="2147483772" r:id="rId109"/>
    <p:sldLayoutId id="2147483773" r:id="rId110"/>
    <p:sldLayoutId id="2147483775" r:id="rId111"/>
    <p:sldLayoutId id="2147483776" r:id="rId112"/>
    <p:sldLayoutId id="2147483777" r:id="rId113"/>
    <p:sldLayoutId id="2147483778" r:id="rId114"/>
    <p:sldLayoutId id="2147483779" r:id="rId115"/>
    <p:sldLayoutId id="2147483780" r:id="rId116"/>
    <p:sldLayoutId id="2147483781" r:id="rId117"/>
    <p:sldLayoutId id="2147483782" r:id="rId118"/>
    <p:sldLayoutId id="2147483783" r:id="rId119"/>
    <p:sldLayoutId id="2147483784" r:id="rId120"/>
    <p:sldLayoutId id="2147483785" r:id="rId121"/>
    <p:sldLayoutId id="2147483786" r:id="rId122"/>
    <p:sldLayoutId id="2147483787" r:id="rId123"/>
    <p:sldLayoutId id="2147483789" r:id="rId124"/>
    <p:sldLayoutId id="2147483790" r:id="rId125"/>
    <p:sldLayoutId id="2147483791" r:id="rId126"/>
    <p:sldLayoutId id="2147483792" r:id="rId127"/>
    <p:sldLayoutId id="2147483793" r:id="rId128"/>
    <p:sldLayoutId id="2147483794" r:id="rId129"/>
    <p:sldLayoutId id="2147483796" r:id="rId130"/>
    <p:sldLayoutId id="2147483797" r:id="rId131"/>
    <p:sldLayoutId id="2147483798" r:id="rId132"/>
    <p:sldLayoutId id="2147483799" r:id="rId133"/>
    <p:sldLayoutId id="2147483801" r:id="rId134"/>
    <p:sldLayoutId id="2147483802" r:id="rId135"/>
    <p:sldLayoutId id="2147483803" r:id="rId136"/>
    <p:sldLayoutId id="2147483804" r:id="rId137"/>
    <p:sldLayoutId id="2147483805" r:id="rId138"/>
    <p:sldLayoutId id="2147483806" r:id="rId139"/>
    <p:sldLayoutId id="2147483808" r:id="rId140"/>
    <p:sldLayoutId id="2147483809" r:id="rId141"/>
    <p:sldLayoutId id="2147483810" r:id="rId142"/>
    <p:sldLayoutId id="2147483812" r:id="rId143"/>
    <p:sldLayoutId id="2147483813" r:id="rId144"/>
    <p:sldLayoutId id="2147483814" r:id="rId145"/>
    <p:sldLayoutId id="2147483815" r:id="rId146"/>
    <p:sldLayoutId id="2147483816" r:id="rId147"/>
    <p:sldLayoutId id="2147483817" r:id="rId148"/>
    <p:sldLayoutId id="2147483818" r:id="rId149"/>
    <p:sldLayoutId id="2147483819" r:id="rId150"/>
    <p:sldLayoutId id="2147483820" r:id="rId151"/>
    <p:sldLayoutId id="2147483822" r:id="rId152"/>
    <p:sldLayoutId id="2147483823" r:id="rId153"/>
    <p:sldLayoutId id="2147483824" r:id="rId154"/>
    <p:sldLayoutId id="2147483825" r:id="rId155"/>
    <p:sldLayoutId id="2147483826" r:id="rId156"/>
    <p:sldLayoutId id="2147483827" r:id="rId157"/>
    <p:sldLayoutId id="2147483828" r:id="rId158"/>
    <p:sldLayoutId id="2147483829" r:id="rId159"/>
    <p:sldLayoutId id="2147483830" r:id="rId160"/>
    <p:sldLayoutId id="2147483831" r:id="rId161"/>
    <p:sldLayoutId id="2147483832" r:id="rId162"/>
    <p:sldLayoutId id="2147483833" r:id="rId163"/>
    <p:sldLayoutId id="2147483834" r:id="rId164"/>
    <p:sldLayoutId id="2147483835" r:id="rId165"/>
    <p:sldLayoutId id="2147483836" r:id="rId166"/>
    <p:sldLayoutId id="2147483837" r:id="rId167"/>
    <p:sldLayoutId id="2147483838" r:id="rId168"/>
  </p:sldLayoutIdLst>
  <p:transition spd="med"/>
  <p:txStyles>
    <p:titleStyle>
      <a:lvl1pPr marL="0" marR="0" indent="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4000" b="1" i="1" u="none" strike="noStrike" cap="none" spc="0" baseline="0">
          <a:solidFill>
            <a:srgbClr val="FFFFFF"/>
          </a:solidFill>
          <a:effectLst>
            <a:outerShdw blurRad="38100" dist="38100" dir="2700000" rotWithShape="0">
              <a:srgbClr val="000000">
                <a:alpha val="43137"/>
              </a:srgbClr>
            </a:outerShdw>
          </a:effectLst>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1pPr>
      <a:lvl2pPr marL="783771" marR="0" indent="-326571"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2pPr>
      <a:lvl3pPr marL="1219200" marR="0" indent="-30480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3pPr>
      <a:lvl4pPr marL="1737360" marR="0" indent="-36576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4pPr>
      <a:lvl5pPr marL="2194560" marR="0" indent="-36576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5pPr>
      <a:lvl6pPr marL="2651760" marR="0" indent="-36576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6pPr>
      <a:lvl7pPr marL="3108960" marR="0" indent="-365760"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7pPr>
      <a:lvl8pPr marL="3566159" marR="0" indent="-365759"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8pPr>
      <a:lvl9pPr marL="4023359" marR="0" indent="-365759" algn="l" defTabSz="914400" rtl="0" latinLnBrk="0">
        <a:lnSpc>
          <a:spcPct val="100000"/>
        </a:lnSpc>
        <a:spcBef>
          <a:spcPts val="700"/>
        </a:spcBef>
        <a:spcAft>
          <a:spcPts val="0"/>
        </a:spcAft>
        <a:buClr>
          <a:srgbClr val="808000"/>
        </a:buClr>
        <a:buSzPct val="100000"/>
        <a:buFontTx/>
        <a:buChar char="»"/>
        <a:tabLst/>
        <a:defRPr sz="3200" b="1" i="0" u="none" strike="noStrike" cap="none" spc="0" baseline="0">
          <a:solidFill>
            <a:srgbClr val="003300"/>
          </a:solidFill>
          <a:effectLst>
            <a:outerShdw blurRad="38100" dist="38100" dir="2700000" rotWithShape="0">
              <a:srgbClr val="000000">
                <a:alpha val="43137"/>
              </a:srgbClr>
            </a:outerShdw>
          </a:effectLst>
          <a:uFillTx/>
          <a:latin typeface="Arial"/>
          <a:ea typeface="Arial"/>
          <a:cs typeface="Arial"/>
          <a:sym typeface="Arial"/>
        </a:defRPr>
      </a:lvl9pPr>
    </p:bodyStyle>
    <p:otherStyle>
      <a:lvl1pPr marL="0" marR="0" indent="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80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2920671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C8150513-B55A-414B-87A1-725FB5E315C1}"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441802922"/>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8737C826-C81B-2847-B7C3-81D447AE61A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7025344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8737C826-C81B-2847-B7C3-81D447AE61A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68862599"/>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1892120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defTabSz="914400" fontAlgn="base">
              <a:spcAft>
                <a:spcPct val="0"/>
              </a:spcAft>
              <a:defRPr/>
            </a:pPr>
            <a:fld id="{0EDC7366-57B4-5847-A312-0DD4D67231F9}" type="datetime1">
              <a:rPr lang="en-US">
                <a:solidFill>
                  <a:srgbClr val="000000"/>
                </a:solidFill>
                <a:ea typeface="ＭＳ Ｐゴシック" charset="0"/>
                <a:cs typeface="ＭＳ Ｐゴシック" charset="0"/>
              </a:rPr>
              <a:pPr defTabSz="914400" fontAlgn="base">
                <a:spcAft>
                  <a:spcPct val="0"/>
                </a:spcAft>
                <a:defRPr/>
              </a:pPr>
              <a:t>2/12/24</a:t>
            </a:fld>
            <a:endParaRPr lang="en-US">
              <a:solidFill>
                <a:srgbClr val="000000"/>
              </a:solidFill>
              <a:ea typeface="ＭＳ Ｐゴシック" charset="0"/>
              <a:cs typeface="ＭＳ Ｐゴシック" charset="0"/>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defTabSz="914400" fontAlgn="base">
              <a:spcAft>
                <a:spcPct val="0"/>
              </a:spcAft>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defTabSz="914400" fontAlgn="base">
              <a:spcAft>
                <a:spcPct val="0"/>
              </a:spcAft>
              <a:defRPr/>
            </a:pPr>
            <a:fld id="{6B6B39A6-10A3-814D-8147-7711B3565625}"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5358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15319394"/>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83448325"/>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pPr>
                <a:defRPr/>
              </a:pPr>
              <a:t>‹#›</a:t>
            </a:fld>
            <a:endParaRPr lang="en-US"/>
          </a:p>
        </p:txBody>
      </p:sp>
    </p:spTree>
    <p:extLst>
      <p:ext uri="{BB962C8B-B14F-4D97-AF65-F5344CB8AC3E}">
        <p14:creationId xmlns:p14="http://schemas.microsoft.com/office/powerpoint/2010/main" val="261791373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451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1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4516"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4517"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451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1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rgbClr val="003300"/>
                </a:solidFill>
                <a:latin typeface="Times New Roman" charset="0"/>
                <a:cs typeface="Times New Roman" charset="0"/>
              </a:defRPr>
            </a:lvl1pPr>
          </a:lstStyle>
          <a:p>
            <a:pPr>
              <a:defRPr/>
            </a:pPr>
            <a:fld id="{03A015DE-7DF6-A145-A361-1EE9CEC9A11B}" type="slidenum">
              <a:rPr lang="en-US"/>
              <a:pPr>
                <a:defRPr/>
              </a:pPr>
              <a:t>‹#›</a:t>
            </a:fld>
            <a:endParaRPr lang="en-US"/>
          </a:p>
        </p:txBody>
      </p:sp>
    </p:spTree>
    <p:extLst>
      <p:ext uri="{BB962C8B-B14F-4D97-AF65-F5344CB8AC3E}">
        <p14:creationId xmlns:p14="http://schemas.microsoft.com/office/powerpoint/2010/main" val="3232503288"/>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3236082637"/>
      </p:ext>
    </p:extLst>
  </p:cSld>
  <p:clrMap bg1="dk2" tx1="lt1" bg2="dk1" tx2="lt2" accent1="accent1" accent2="accent2" accent3="accent3" accent4="accent4" accent5="accent5" accent6="accent6" hlink="hlink" folHlink="folHlink"/>
  <p:sldLayoutIdLst>
    <p:sldLayoutId id="2147483840"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extLst>
      <p:ext uri="{BB962C8B-B14F-4D97-AF65-F5344CB8AC3E}">
        <p14:creationId xmlns:p14="http://schemas.microsoft.com/office/powerpoint/2010/main" val="4220201351"/>
      </p:ext>
    </p:extLst>
  </p:cSld>
  <p:clrMap bg1="dk2" tx1="lt1" bg2="dk1"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baseline="0"/>
              <a:pPr>
                <a:defRPr/>
              </a:pPr>
              <a:t>12/02/24</a:t>
            </a:fld>
            <a:endParaRPr lang="en-NZ" baseline="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baseline="0"/>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aseline="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baseline="0"/>
              <a:pPr>
                <a:defRPr/>
              </a:pPr>
              <a:t>‹#›</a:t>
            </a:fld>
            <a:endParaRPr lang="en-NZ" baseline="0"/>
          </a:p>
        </p:txBody>
      </p:sp>
    </p:spTree>
    <p:extLst>
      <p:ext uri="{BB962C8B-B14F-4D97-AF65-F5344CB8AC3E}">
        <p14:creationId xmlns:p14="http://schemas.microsoft.com/office/powerpoint/2010/main" val="966877645"/>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2/12/24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2803101983"/>
      </p:ext>
    </p:extLst>
  </p:cSld>
  <p:clrMap bg1="dk2" tx1="lt1" bg2="dk1" tx2="lt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2196920725"/>
      </p:ext>
    </p:extLst>
  </p:cSld>
  <p:clrMap bg1="dk2" tx1="lt1" bg2="dk1" tx2="lt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8783559"/>
      </p:ext>
    </p:extLst>
  </p:cSld>
  <p:clrMap bg1="dk2" tx1="lt1" bg2="dk1" tx2="lt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394"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5"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6"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7"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F6BEF3A0-FDB9-2B47-8AD3-C5BC82774313}" type="datetime1">
              <a:rPr lang="en-US"/>
              <a:pPr>
                <a:defRPr/>
              </a:pPr>
              <a:t>2/12/24</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5144284D-ABDD-D849-B984-352B2424FBE8}" type="slidenum">
              <a:rPr lang="en-US"/>
              <a:pPr>
                <a:defRPr/>
              </a:pPr>
              <a:t>‹#›</a:t>
            </a:fld>
            <a:endParaRPr lang="en-US"/>
          </a:p>
        </p:txBody>
      </p:sp>
      <p:sp>
        <p:nvSpPr>
          <p:cNvPr id="187406"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7407"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709375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a:solidFill>
                <a:srgbClr val="FFFFFF"/>
              </a:solidFill>
              <a:latin typeface="Arial" pitchFamily="-111" charset="0"/>
              <a:ea typeface="ＭＳ Ｐゴシック" charset="0"/>
              <a:cs typeface="ＭＳ Ｐゴシック"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a:solidFill>
                <a:srgbClr val="FFFFFF"/>
              </a:solidFill>
              <a:latin typeface="Arial"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lgn="l" defTabSz="914400" rtl="0">
              <a:defRPr/>
            </a:pPr>
            <a:endParaRPr lang="en-US" sz="1800">
              <a:solidFill>
                <a:srgbClr val="FFFFFF"/>
              </a:solidFill>
              <a:latin typeface="Arial" pitchFamily="-111"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a:solidFill>
                <a:srgbClr val="FFFFFF"/>
              </a:solidFill>
              <a:latin typeface="Arial" pitchFamily="-111"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l" rtl="0" eaLnBrk="0" hangingPunct="0">
              <a:defRPr kumimoji="1" sz="1400" smtClean="0">
                <a:solidFill>
                  <a:srgbClr val="FFFFFF"/>
                </a:solidFill>
                <a:latin typeface="Times New Roman" pitchFamily="18" charset="0"/>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rtl="0" eaLnBrk="0" hangingPunct="0">
              <a:defRPr kumimoji="1" sz="1400" smtClean="0">
                <a:solidFill>
                  <a:srgbClr val="FFFFFF"/>
                </a:solidFill>
                <a:latin typeface="Times New Roman" pitchFamily="18" charset="0"/>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rtl="0" eaLnBrk="0" hangingPunct="0">
              <a:defRPr kumimoji="1" sz="1400" smtClean="0">
                <a:solidFill>
                  <a:srgbClr val="FFFFFF"/>
                </a:solidFill>
                <a:latin typeface="Times New Roman" pitchFamily="18" charset="0"/>
              </a:defRPr>
            </a:lvl1pPr>
          </a:lstStyle>
          <a:p>
            <a:pPr>
              <a:defRPr/>
            </a:pPr>
            <a:endParaRPr lang="en-US"/>
          </a:p>
        </p:txBody>
      </p:sp>
    </p:spTree>
    <p:extLst>
      <p:ext uri="{BB962C8B-B14F-4D97-AF65-F5344CB8AC3E}">
        <p14:creationId xmlns:p14="http://schemas.microsoft.com/office/powerpoint/2010/main" val="204623910"/>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MS PGothic" pitchFamily="34"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86291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3979075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defTabSz="914400" fontAlgn="base">
              <a:spcAft>
                <a:spcPct val="0"/>
              </a:spcAft>
              <a:defRPr/>
            </a:pPr>
            <a:fld id="{98039365-5FB2-4846-BFBE-F3F440349B19}" type="slidenum">
              <a:rPr lang="en-US">
                <a:solidFill>
                  <a:srgbClr val="003300"/>
                </a:solidFill>
                <a:ea typeface="ＭＳ Ｐゴシック" charset="0"/>
              </a:rPr>
              <a:pPr defTabSz="914400" fontAlgn="base">
                <a:spcAft>
                  <a:spcPct val="0"/>
                </a:spcAft>
                <a:defRPr/>
              </a:pPr>
              <a:t>‹#›</a:t>
            </a:fld>
            <a:endParaRPr lang="en-US">
              <a:solidFill>
                <a:srgbClr val="003300"/>
              </a:solidFill>
              <a:ea typeface="ＭＳ Ｐゴシック" charset="0"/>
            </a:endParaRPr>
          </a:p>
        </p:txBody>
      </p:sp>
    </p:spTree>
    <p:extLst>
      <p:ext uri="{BB962C8B-B14F-4D97-AF65-F5344CB8AC3E}">
        <p14:creationId xmlns:p14="http://schemas.microsoft.com/office/powerpoint/2010/main" val="4008180887"/>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2382924"/>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44000" cy="6858000"/>
            <a:chOff x="0" y="0"/>
            <a:chExt cx="5760" cy="4320"/>
          </a:xfrm>
        </p:grpSpPr>
        <p:sp>
          <p:nvSpPr>
            <p:cNvPr id="25608"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25609"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25610" name="Picture 5"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4"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EAE8E2"/>
                </a:solidFill>
                <a:latin typeface="+mn-lt"/>
                <a:ea typeface="+mn-ea"/>
                <a:cs typeface="+mn-cs"/>
              </a:defRPr>
            </a:lvl1pPr>
          </a:lstStyle>
          <a:p>
            <a:pPr defTabSz="914400" fontAlgn="base">
              <a:spcBef>
                <a:spcPct val="0"/>
              </a:spcBef>
              <a:spcAft>
                <a:spcPct val="0"/>
              </a:spcAft>
              <a:defRPr/>
            </a:pPr>
            <a:endParaRPr lang="en-US">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EAE8E2"/>
                </a:solidFill>
                <a:latin typeface="+mn-lt"/>
                <a:ea typeface="+mn-ea"/>
                <a:cs typeface="+mn-cs"/>
              </a:defRPr>
            </a:lvl1pPr>
          </a:lstStyle>
          <a:p>
            <a:pPr defTabSz="914400" fontAlgn="base">
              <a:spcBef>
                <a:spcPct val="0"/>
              </a:spcBef>
              <a:spcAft>
                <a:spcPct val="0"/>
              </a:spcAft>
              <a:defRPr/>
            </a:pPr>
            <a:endParaRPr lang="en-US">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EAE8E2"/>
                </a:solidFill>
                <a:cs typeface="Times New Roman" charset="0"/>
              </a:defRPr>
            </a:lvl1pPr>
          </a:lstStyle>
          <a:p>
            <a:pPr defTabSz="914400" fontAlgn="base">
              <a:spcBef>
                <a:spcPct val="0"/>
              </a:spcBef>
              <a:spcAft>
                <a:spcPct val="0"/>
              </a:spcAft>
              <a:defRPr/>
            </a:pPr>
            <a:fld id="{BB4673D3-18B3-6B41-9D61-A4E3201D8535}" type="slidenum">
              <a:rPr lang="en-US">
                <a:latin typeface="Arial Narrow" charset="0"/>
                <a:ea typeface="ＭＳ Ｐゴシック" charset="0"/>
              </a:rPr>
              <a:pPr defTabSz="914400" fontAlgn="base">
                <a:spcBef>
                  <a:spcPct val="0"/>
                </a:spcBef>
                <a:spcAft>
                  <a:spcPct val="0"/>
                </a:spcAft>
                <a:defRPr/>
              </a:pPr>
              <a:t>‹#›</a:t>
            </a:fld>
            <a:endParaRPr lang="en-US">
              <a:latin typeface="Arial Narrow" charset="0"/>
              <a:ea typeface="ＭＳ Ｐゴシック" charset="0"/>
            </a:endParaRPr>
          </a:p>
        </p:txBody>
      </p:sp>
    </p:spTree>
    <p:extLst>
      <p:ext uri="{BB962C8B-B14F-4D97-AF65-F5344CB8AC3E}">
        <p14:creationId xmlns:p14="http://schemas.microsoft.com/office/powerpoint/2010/main" val="1164895317"/>
      </p:ext>
    </p:extLst>
  </p:cSld>
  <p:clrMap bg1="dk2" tx1="lt1" bg2="dk1" tx2="lt2" accent1="accent1" accent2="accent2" accent3="accent3" accent4="accent4" accent5="accent5" accent6="accent6" hlink="hlink" folHlink="folHlink"/>
  <p:sldLayoutIdLst>
    <p:sldLayoutId id="2147483919"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69.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61.xml"/><Relationship Id="rId1" Type="http://schemas.openxmlformats.org/officeDocument/2006/relationships/themeOverride" Target="../theme/themeOverride7.xml"/><Relationship Id="rId4" Type="http://schemas.openxmlformats.org/officeDocument/2006/relationships/image" Target="../media/image84.png"/></Relationships>
</file>

<file path=ppt/slides/_rels/slide10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5.xml"/><Relationship Id="rId1" Type="http://schemas.openxmlformats.org/officeDocument/2006/relationships/slideLayout" Target="../slideLayouts/slideLayout222.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6.xml"/><Relationship Id="rId1" Type="http://schemas.openxmlformats.org/officeDocument/2006/relationships/slideLayout" Target="../slideLayouts/slideLayout219.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46.xml"/><Relationship Id="rId1" Type="http://schemas.openxmlformats.org/officeDocument/2006/relationships/themeOverride" Target="../theme/themeOverride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61.xml"/><Relationship Id="rId1" Type="http://schemas.openxmlformats.org/officeDocument/2006/relationships/themeOverride" Target="../theme/themeOverride9.xml"/><Relationship Id="rId5" Type="http://schemas.openxmlformats.org/officeDocument/2006/relationships/image" Target="../media/image87.png"/><Relationship Id="rId4" Type="http://schemas.openxmlformats.org/officeDocument/2006/relationships/image" Target="../media/image86.png"/></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26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61.xml"/><Relationship Id="rId1" Type="http://schemas.openxmlformats.org/officeDocument/2006/relationships/themeOverride" Target="../theme/themeOverride10.xml"/><Relationship Id="rId4" Type="http://schemas.openxmlformats.org/officeDocument/2006/relationships/image" Target="../media/image89.png"/></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261.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2.xml"/><Relationship Id="rId1" Type="http://schemas.openxmlformats.org/officeDocument/2006/relationships/slideLayout" Target="../slideLayouts/slideLayout222.xml"/></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22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1.xml"/><Relationship Id="rId1" Type="http://schemas.openxmlformats.org/officeDocument/2006/relationships/themeOverride" Target="../theme/themeOverride2.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4.xml"/><Relationship Id="rId1" Type="http://schemas.openxmlformats.org/officeDocument/2006/relationships/slideLayout" Target="../slideLayouts/slideLayout261.xml"/></Relationships>
</file>

<file path=ppt/slides/_rels/slide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5.xml"/><Relationship Id="rId1" Type="http://schemas.openxmlformats.org/officeDocument/2006/relationships/slideLayout" Target="../slideLayouts/slideLayout222.xml"/><Relationship Id="rId4" Type="http://schemas.openxmlformats.org/officeDocument/2006/relationships/image" Target="../media/image94.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46.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61.xml"/><Relationship Id="rId1" Type="http://schemas.openxmlformats.org/officeDocument/2006/relationships/themeOverride" Target="../theme/themeOverride11.xml"/><Relationship Id="rId4" Type="http://schemas.openxmlformats.org/officeDocument/2006/relationships/image" Target="../media/image95.jpeg"/></Relationships>
</file>

<file path=ppt/slides/_rels/slide1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8.xml"/><Relationship Id="rId1" Type="http://schemas.openxmlformats.org/officeDocument/2006/relationships/slideLayout" Target="../slideLayouts/slideLayout222.xml"/><Relationship Id="rId4" Type="http://schemas.openxmlformats.org/officeDocument/2006/relationships/image" Target="../media/image96.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6.xml"/></Relationships>
</file>

<file path=ppt/slides/_rels/slide1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0.xml"/><Relationship Id="rId1" Type="http://schemas.openxmlformats.org/officeDocument/2006/relationships/slideLayout" Target="../slideLayouts/slideLayout217.xml"/></Relationships>
</file>

<file path=ppt/slides/_rels/slide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1.xml"/><Relationship Id="rId1" Type="http://schemas.openxmlformats.org/officeDocument/2006/relationships/slideLayout" Target="../slideLayouts/slideLayout20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03.xml"/></Relationships>
</file>

<file path=ppt/slides/_rels/slide1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26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4.xml"/><Relationship Id="rId1" Type="http://schemas.openxmlformats.org/officeDocument/2006/relationships/slideLayout" Target="../slideLayouts/slideLayout261.xml"/></Relationships>
</file>

<file path=ppt/slides/_rels/slide1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5.xml"/><Relationship Id="rId1" Type="http://schemas.openxmlformats.org/officeDocument/2006/relationships/slideLayout" Target="../slideLayouts/slideLayout26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03.xml"/></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7.xml"/><Relationship Id="rId1" Type="http://schemas.openxmlformats.org/officeDocument/2006/relationships/slideLayout" Target="../slideLayouts/slideLayout21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46.xml"/></Relationships>
</file>

<file path=ppt/slides/_rels/slide1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9.xml"/><Relationship Id="rId1" Type="http://schemas.openxmlformats.org/officeDocument/2006/relationships/slideLayout" Target="../slideLayouts/slideLayout22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0.xml"/><Relationship Id="rId1" Type="http://schemas.openxmlformats.org/officeDocument/2006/relationships/slideLayout" Target="../slideLayouts/slideLayout26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1.xml"/><Relationship Id="rId1" Type="http://schemas.openxmlformats.org/officeDocument/2006/relationships/slideLayout" Target="../slideLayouts/slideLayout22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2.xml"/><Relationship Id="rId1" Type="http://schemas.openxmlformats.org/officeDocument/2006/relationships/slideLayout" Target="../slideLayouts/slideLayout26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3.xml"/><Relationship Id="rId1" Type="http://schemas.openxmlformats.org/officeDocument/2006/relationships/slideLayout" Target="../slideLayouts/slideLayout22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4.xml"/><Relationship Id="rId1" Type="http://schemas.openxmlformats.org/officeDocument/2006/relationships/slideLayout" Target="../slideLayouts/slideLayout26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4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6.xml"/><Relationship Id="rId1" Type="http://schemas.openxmlformats.org/officeDocument/2006/relationships/slideLayout" Target="../slideLayouts/slideLayout22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7.xml"/><Relationship Id="rId1" Type="http://schemas.openxmlformats.org/officeDocument/2006/relationships/slideLayout" Target="../slideLayouts/slideLayout26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46.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40.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2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9.xml"/><Relationship Id="rId1" Type="http://schemas.openxmlformats.org/officeDocument/2006/relationships/slideLayout" Target="../slideLayouts/slideLayout26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0.xml"/><Relationship Id="rId1" Type="http://schemas.openxmlformats.org/officeDocument/2006/relationships/slideLayout" Target="../slideLayouts/slideLayout22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1.xml"/><Relationship Id="rId1" Type="http://schemas.openxmlformats.org/officeDocument/2006/relationships/slideLayout" Target="../slideLayouts/slideLayout279.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46.xml"/></Relationships>
</file>

<file path=ppt/slides/_rels/slide1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3.xml"/><Relationship Id="rId1" Type="http://schemas.openxmlformats.org/officeDocument/2006/relationships/slideLayout" Target="../slideLayouts/slideLayout22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46.xml"/></Relationships>
</file>

<file path=ppt/slides/_rels/slide1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5.xml"/><Relationship Id="rId1" Type="http://schemas.openxmlformats.org/officeDocument/2006/relationships/slideLayout" Target="../slideLayouts/slideLayout222.xml"/></Relationships>
</file>

<file path=ppt/slides/_rels/slide1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6.xml"/><Relationship Id="rId1" Type="http://schemas.openxmlformats.org/officeDocument/2006/relationships/slideLayout" Target="../slideLayouts/slideLayout22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7.xml"/><Relationship Id="rId1" Type="http://schemas.openxmlformats.org/officeDocument/2006/relationships/slideLayout" Target="../slideLayouts/slideLayout22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8.xml"/><Relationship Id="rId1" Type="http://schemas.openxmlformats.org/officeDocument/2006/relationships/slideLayout" Target="../slideLayouts/slideLayout22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9.xml"/><Relationship Id="rId1" Type="http://schemas.openxmlformats.org/officeDocument/2006/relationships/slideLayout" Target="../slideLayouts/slideLayout21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46.xml"/></Relationships>
</file>

<file path=ppt/slides/_rels/slide1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1.xml"/><Relationship Id="rId1" Type="http://schemas.openxmlformats.org/officeDocument/2006/relationships/slideLayout" Target="../slideLayouts/slideLayout26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2.xml"/><Relationship Id="rId1" Type="http://schemas.openxmlformats.org/officeDocument/2006/relationships/slideLayout" Target="../slideLayouts/slideLayout261.xml"/></Relationships>
</file>

<file path=ppt/slides/_rels/slide1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3.xml"/><Relationship Id="rId1" Type="http://schemas.openxmlformats.org/officeDocument/2006/relationships/slideLayout" Target="../slideLayouts/slideLayout24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4.xml"/><Relationship Id="rId1" Type="http://schemas.openxmlformats.org/officeDocument/2006/relationships/slideLayout" Target="../slideLayouts/slideLayout261.xml"/></Relationships>
</file>

<file path=ppt/slides/_rels/slide1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5.xml"/><Relationship Id="rId1" Type="http://schemas.openxmlformats.org/officeDocument/2006/relationships/slideLayout" Target="../slideLayouts/slideLayout28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6.xml"/><Relationship Id="rId1" Type="http://schemas.openxmlformats.org/officeDocument/2006/relationships/slideLayout" Target="../slideLayouts/slideLayout297.xml"/><Relationship Id="rId4" Type="http://schemas.openxmlformats.org/officeDocument/2006/relationships/image" Target="../media/image117.jpeg"/></Relationships>
</file>

<file path=ppt/slides/_rels/slide1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7.xml"/><Relationship Id="rId1" Type="http://schemas.openxmlformats.org/officeDocument/2006/relationships/slideLayout" Target="../slideLayouts/slideLayout24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03.xml"/></Relationships>
</file>

<file path=ppt/slides/_rels/slide1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9.xml"/><Relationship Id="rId1" Type="http://schemas.openxmlformats.org/officeDocument/2006/relationships/slideLayout" Target="../slideLayouts/slideLayout217.xml"/><Relationship Id="rId4" Type="http://schemas.openxmlformats.org/officeDocument/2006/relationships/image" Target="../media/image15.jpeg"/></Relationships>
</file>

<file path=ppt/slides/_rels/slide1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0.xml"/><Relationship Id="rId1" Type="http://schemas.openxmlformats.org/officeDocument/2006/relationships/slideLayout" Target="../slideLayouts/slideLayout21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76.xml"/><Relationship Id="rId4" Type="http://schemas.openxmlformats.org/officeDocument/2006/relationships/image" Target="../media/image28.jpeg"/></Relationships>
</file>

<file path=ppt/slides/_rels/slide1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1.xml"/><Relationship Id="rId1" Type="http://schemas.openxmlformats.org/officeDocument/2006/relationships/slideLayout" Target="../slideLayouts/slideLayout203.xml"/><Relationship Id="rId4" Type="http://schemas.openxmlformats.org/officeDocument/2006/relationships/image" Target="../media/image120.png"/></Relationships>
</file>

<file path=ppt/slides/_rels/slide16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8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1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1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1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35.xml"/></Relationships>
</file>

<file path=ppt/slides/_rels/slide1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7.xml"/><Relationship Id="rId1" Type="http://schemas.openxmlformats.org/officeDocument/2006/relationships/slideLayout" Target="../slideLayouts/slideLayout33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3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35.xml"/></Relationships>
</file>

<file path=ppt/slides/_rels/slide17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0.xml"/><Relationship Id="rId1" Type="http://schemas.openxmlformats.org/officeDocument/2006/relationships/slideLayout" Target="../slideLayouts/slideLayout3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3.xml"/></Relationships>
</file>

<file path=ppt/slides/_rels/slide18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58.xml"/></Relationships>
</file>

<file path=ppt/slides/_rels/slide18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1.xml"/><Relationship Id="rId1" Type="http://schemas.openxmlformats.org/officeDocument/2006/relationships/slideLayout" Target="../slideLayouts/slideLayout358.xml"/></Relationships>
</file>

<file path=ppt/slides/_rels/slide18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58.xml"/></Relationships>
</file>

<file path=ppt/slides/_rels/slide18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2.xml"/><Relationship Id="rId1" Type="http://schemas.openxmlformats.org/officeDocument/2006/relationships/slideLayout" Target="../slideLayouts/slideLayout358.xml"/></Relationships>
</file>

<file path=ppt/slides/_rels/slide18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8.xml"/></Relationships>
</file>

<file path=ppt/slides/_rels/slide18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5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3.xml"/><Relationship Id="rId1" Type="http://schemas.openxmlformats.org/officeDocument/2006/relationships/slideLayout" Target="../slideLayouts/slideLayout191.xml"/><Relationship Id="rId4" Type="http://schemas.openxmlformats.org/officeDocument/2006/relationships/image" Target="../media/image120.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16.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39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25.xml"/><Relationship Id="rId1" Type="http://schemas.openxmlformats.org/officeDocument/2006/relationships/themeOverride" Target="../theme/themeOverr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25.xml"/><Relationship Id="rId1" Type="http://schemas.openxmlformats.org/officeDocument/2006/relationships/themeOverride" Target="../theme/themeOverride4.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85.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39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39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3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2.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335.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335.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335.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335.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335.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33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35.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33.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33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80.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3.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333.xml"/><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333.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364.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364.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364.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338.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364.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203.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20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0.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03.xml"/><Relationship Id="rId1" Type="http://schemas.openxmlformats.org/officeDocument/2006/relationships/themeOverride" Target="../theme/themeOverride5.xml"/><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203.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203.xml"/></Relationships>
</file>

<file path=ppt/slides/_rels/slide8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7.xml"/><Relationship Id="rId1" Type="http://schemas.openxmlformats.org/officeDocument/2006/relationships/slideLayout" Target="../slideLayouts/slideLayout376.xml"/><Relationship Id="rId4" Type="http://schemas.openxmlformats.org/officeDocument/2006/relationships/image" Target="../media/image28.jpeg"/></Relationships>
</file>

<file path=ppt/slides/_rels/slide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8.xml"/><Relationship Id="rId1" Type="http://schemas.openxmlformats.org/officeDocument/2006/relationships/slideLayout" Target="../slideLayouts/slideLayout217.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23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39.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1.xml"/><Relationship Id="rId1" Type="http://schemas.openxmlformats.org/officeDocument/2006/relationships/slideLayout" Target="../slideLayouts/slideLayout222.xml"/><Relationship Id="rId4" Type="http://schemas.openxmlformats.org/officeDocument/2006/relationships/image" Target="../media/image75.jpeg"/></Relationships>
</file>

<file path=ppt/slides/_rels/slide8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2.xml"/><Relationship Id="rId1" Type="http://schemas.openxmlformats.org/officeDocument/2006/relationships/slideLayout" Target="../slideLayouts/slideLayout169.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222.xml"/><Relationship Id="rId4" Type="http://schemas.openxmlformats.org/officeDocument/2006/relationships/image" Target="../media/image7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217.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216.xml"/></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216.xml"/><Relationship Id="rId4" Type="http://schemas.openxmlformats.org/officeDocument/2006/relationships/image" Target="../media/image80.jpeg"/></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217.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217.xml"/></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9.xml"/><Relationship Id="rId1" Type="http://schemas.openxmlformats.org/officeDocument/2006/relationships/slideLayout" Target="../slideLayouts/slideLayout20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0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6.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23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61.xml"/><Relationship Id="rId1" Type="http://schemas.openxmlformats.org/officeDocument/2006/relationships/themeOverride" Target="../theme/themeOverride6.xml"/><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 name="Rectangle 6"/>
          <p:cNvSpPr/>
          <p:nvPr/>
        </p:nvSpPr>
        <p:spPr>
          <a:xfrm>
            <a:off x="0" y="0"/>
            <a:ext cx="9144000" cy="6858000"/>
          </a:xfrm>
          <a:prstGeom prst="rect">
            <a:avLst/>
          </a:prstGeom>
          <a:solidFill>
            <a:srgbClr val="000000"/>
          </a:solidFill>
          <a:ln>
            <a:solidFill>
              <a:srgbClr val="000000"/>
            </a:solidFill>
          </a:ln>
        </p:spPr>
        <p:txBody>
          <a:bodyPr lIns="45719" rIns="45719"/>
          <a:lstStyle/>
          <a:p>
            <a:pPr>
              <a:defRPr>
                <a:solidFill>
                  <a:srgbClr val="000000"/>
                </a:solidFill>
                <a:latin typeface="Arial Narrow"/>
                <a:ea typeface="Arial Narrow"/>
                <a:cs typeface="Arial Narrow"/>
                <a:sym typeface="Arial Narrow"/>
              </a:defRPr>
            </a:pPr>
            <a:endParaRPr>
              <a:latin typeface="Arial" panose="020B0604020202020204" pitchFamily="34" charset="0"/>
              <a:cs typeface="Arial" panose="020B0604020202020204" pitchFamily="34" charset="0"/>
            </a:endParaRPr>
          </a:p>
        </p:txBody>
      </p:sp>
      <p:sp>
        <p:nvSpPr>
          <p:cNvPr id="2376" name="Rectangle 3"/>
          <p:cNvSpPr txBox="1">
            <a:spLocks noGrp="1"/>
          </p:cNvSpPr>
          <p:nvPr>
            <p:ph type="title"/>
          </p:nvPr>
        </p:nvSpPr>
        <p:spPr>
          <a:xfrm>
            <a:off x="419100" y="533400"/>
            <a:ext cx="3048000" cy="914400"/>
          </a:xfrm>
          <a:prstGeom prst="rect">
            <a:avLst/>
          </a:prstGeom>
          <a:gradFill>
            <a:gsLst>
              <a:gs pos="0">
                <a:srgbClr val="762F76"/>
              </a:gs>
              <a:gs pos="100000">
                <a:schemeClr val="accent2"/>
              </a:gs>
            </a:gsLst>
            <a:path path="circle">
              <a:fillToRect l="37721" t="-19636" r="62278" b="119636"/>
            </a:path>
          </a:gradFill>
          <a:ln w="9525">
            <a:solidFill>
              <a:srgbClr val="003300"/>
            </a:solidFill>
            <a:miter lim="800000"/>
          </a:ln>
        </p:spPr>
        <p:txBody>
          <a:bodyPr/>
          <a:lstStyle>
            <a:lvl1pPr algn="ctr">
              <a:defRPr b="0" i="0">
                <a:effectLst>
                  <a:outerShdw blurRad="38100" dist="38100" dir="2700000" rotWithShape="0">
                    <a:srgbClr val="000000"/>
                  </a:outerShdw>
                </a:effectLst>
                <a:latin typeface="Arial Black"/>
                <a:ea typeface="Arial Black"/>
                <a:cs typeface="Arial Black"/>
                <a:sym typeface="Arial Black"/>
              </a:defRPr>
            </a:lvl1pPr>
          </a:lstStyle>
          <a:p>
            <a:r>
              <a:rPr>
                <a:latin typeface="Arial" panose="020B0604020202020204" pitchFamily="34" charset="0"/>
                <a:cs typeface="Arial" panose="020B0604020202020204" pitchFamily="34" charset="0"/>
              </a:rPr>
              <a:t>أستيرَ</a:t>
            </a:r>
          </a:p>
        </p:txBody>
      </p:sp>
      <p:pic>
        <p:nvPicPr>
          <p:cNvPr id="2377" name="Picture 5" descr="Picture 5"/>
          <p:cNvPicPr>
            <a:picLocks noChangeAspect="1"/>
          </p:cNvPicPr>
          <p:nvPr/>
        </p:nvPicPr>
        <p:blipFill>
          <a:blip r:embed="rId3" cstate="print"/>
          <a:stretch>
            <a:fillRect/>
          </a:stretch>
        </p:blipFill>
        <p:spPr>
          <a:xfrm>
            <a:off x="3981450" y="0"/>
            <a:ext cx="5162550" cy="6858000"/>
          </a:xfrm>
          <a:prstGeom prst="rect">
            <a:avLst/>
          </a:prstGeom>
          <a:ln w="12700">
            <a:miter lim="400000"/>
          </a:ln>
        </p:spPr>
      </p:pic>
      <p:grpSp>
        <p:nvGrpSpPr>
          <p:cNvPr id="2380" name="Rectangle 4"/>
          <p:cNvGrpSpPr/>
          <p:nvPr/>
        </p:nvGrpSpPr>
        <p:grpSpPr>
          <a:xfrm>
            <a:off x="76200" y="3357562"/>
            <a:ext cx="3810000" cy="2438401"/>
            <a:chOff x="0" y="0"/>
            <a:chExt cx="3810000" cy="2438400"/>
          </a:xfrm>
        </p:grpSpPr>
        <p:sp>
          <p:nvSpPr>
            <p:cNvPr id="2378" name="Rectangle"/>
            <p:cNvSpPr/>
            <p:nvPr/>
          </p:nvSpPr>
          <p:spPr>
            <a:xfrm>
              <a:off x="0" y="0"/>
              <a:ext cx="3810000" cy="2438400"/>
            </a:xfrm>
            <a:prstGeom prst="rect">
              <a:avLst/>
            </a:prstGeom>
            <a:solidFill>
              <a:srgbClr val="FFFFFF"/>
            </a:solidFill>
            <a:ln w="9525" cap="flat">
              <a:solidFill>
                <a:srgbClr val="003300"/>
              </a:solidFill>
              <a:prstDash val="solid"/>
              <a:miter lim="800000"/>
            </a:ln>
            <a:effectLst/>
          </p:spPr>
          <p:txBody>
            <a:bodyPr wrap="square" lIns="45719" tIns="45719" rIns="45719" bIns="45719" numCol="1" anchor="ctr">
              <a:noAutofit/>
            </a:bodyPr>
            <a:lstStyle/>
            <a:p>
              <a:pPr algn="ctr">
                <a:spcBef>
                  <a:spcPts val="500"/>
                </a:spcBef>
                <a:defRPr sz="4000">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379" name="إحباط محاولة…"/>
            <p:cNvSpPr txBox="1"/>
            <p:nvPr/>
          </p:nvSpPr>
          <p:spPr>
            <a:xfrm>
              <a:off x="50482" y="499774"/>
              <a:ext cx="3709036" cy="14388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spcBef>
                  <a:spcPts val="900"/>
                </a:spcBef>
                <a:defRPr sz="4000">
                  <a:latin typeface="Arial"/>
                  <a:ea typeface="Arial"/>
                  <a:cs typeface="Arial"/>
                  <a:sym typeface="Arial"/>
                </a:defRPr>
              </a:pPr>
              <a:r>
                <a:rPr>
                  <a:latin typeface="Arial" panose="020B0604020202020204" pitchFamily="34" charset="0"/>
                  <a:cs typeface="Arial" panose="020B0604020202020204" pitchFamily="34" charset="0"/>
                </a:rPr>
                <a:t>إحباط محاولة </a:t>
              </a:r>
            </a:p>
            <a:p>
              <a:pPr algn="ctr">
                <a:spcBef>
                  <a:spcPts val="900"/>
                </a:spcBef>
                <a:defRPr sz="4000">
                  <a:latin typeface="Arial"/>
                  <a:ea typeface="Arial"/>
                  <a:cs typeface="Arial"/>
                  <a:sym typeface="Arial"/>
                </a:defRPr>
              </a:pPr>
              <a:r>
                <a:rPr>
                  <a:latin typeface="Arial" panose="020B0604020202020204" pitchFamily="34" charset="0"/>
                  <a:cs typeface="Arial" panose="020B0604020202020204" pitchFamily="34" charset="0"/>
                </a:rPr>
                <a:t>الإبادة </a:t>
              </a:r>
            </a:p>
          </p:txBody>
        </p:sp>
      </p:grpSp>
      <p:grpSp>
        <p:nvGrpSpPr>
          <p:cNvPr id="2383" name="Text Box 5"/>
          <p:cNvGrpSpPr/>
          <p:nvPr/>
        </p:nvGrpSpPr>
        <p:grpSpPr>
          <a:xfrm>
            <a:off x="0" y="6165848"/>
            <a:ext cx="5651500" cy="719142"/>
            <a:chOff x="0" y="-1"/>
            <a:chExt cx="5651500" cy="719140"/>
          </a:xfrm>
        </p:grpSpPr>
        <p:sp>
          <p:nvSpPr>
            <p:cNvPr id="2381" name="Rectangle"/>
            <p:cNvSpPr/>
            <p:nvPr/>
          </p:nvSpPr>
          <p:spPr>
            <a:xfrm>
              <a:off x="0" y="-1"/>
              <a:ext cx="5651500" cy="719140"/>
            </a:xfrm>
            <a:prstGeom prst="rect">
              <a:avLst/>
            </a:prstGeom>
            <a:solidFill>
              <a:srgbClr val="050A00"/>
            </a:solidFill>
            <a:ln w="12700" cap="flat">
              <a:noFill/>
              <a:miter lim="400000"/>
            </a:ln>
            <a:effectLst/>
          </p:spPr>
          <p:txBody>
            <a:bodyPr wrap="square" lIns="45719" tIns="45719" rIns="45719" bIns="45719" numCol="1" anchor="ctr">
              <a:noAutofit/>
            </a:bodyPr>
            <a:lstStyle/>
            <a:p>
              <a:pPr algn="ctr">
                <a:defRPr>
                  <a:latin typeface="Verdana"/>
                  <a:ea typeface="Verdana"/>
                  <a:cs typeface="Verdana"/>
                  <a:sym typeface="Verdana"/>
                </a:defRPr>
              </a:pPr>
              <a:endParaRPr>
                <a:latin typeface="Arial" panose="020B0604020202020204" pitchFamily="34" charset="0"/>
                <a:cs typeface="Arial" panose="020B0604020202020204" pitchFamily="34" charset="0"/>
              </a:endParaRPr>
            </a:p>
          </p:txBody>
        </p:sp>
        <p:sp>
          <p:nvSpPr>
            <p:cNvPr id="2382" name="د. ريك جريفيث •  كلية سنغافورة للكتاب المقدس BibleStudyDownloads.org"/>
            <p:cNvSpPr txBox="1"/>
            <p:nvPr/>
          </p:nvSpPr>
          <p:spPr>
            <a:xfrm>
              <a:off x="45719" y="67184"/>
              <a:ext cx="5560061" cy="5847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solidFill>
                    <a:srgbClr val="FFFFFF"/>
                  </a:solidFill>
                  <a:effectLst>
                    <a:outerShdw blurRad="38100" dist="38100" dir="2700000" rotWithShape="0">
                      <a:srgbClr val="000000"/>
                    </a:outerShdw>
                  </a:effectLst>
                  <a:latin typeface="Arial"/>
                  <a:ea typeface="Arial"/>
                  <a:cs typeface="Arial"/>
                  <a:sym typeface="Arial"/>
                </a:defRPr>
              </a:lvl1pPr>
            </a:lstStyle>
            <a:p>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د.</a:t>
              </a:r>
              <a:r>
                <a:rPr dirty="0" err="1">
                  <a:latin typeface="Arial" panose="020B0604020202020204" pitchFamily="34" charset="0"/>
                  <a:cs typeface="Arial" panose="020B0604020202020204" pitchFamily="34" charset="0"/>
                </a:rPr>
                <a:t>ريك</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جريفيث</a:t>
              </a:r>
              <a:r>
                <a:rPr dirty="0">
                  <a:latin typeface="Arial" panose="020B0604020202020204" pitchFamily="34" charset="0"/>
                  <a:cs typeface="Arial" panose="020B0604020202020204" pitchFamily="34" charset="0"/>
                </a:rPr>
                <a:t> •  </a:t>
              </a:r>
              <a:r>
                <a:rPr dirty="0" err="1">
                  <a:latin typeface="Arial" panose="020B0604020202020204" pitchFamily="34" charset="0"/>
                  <a:cs typeface="Arial" panose="020B0604020202020204" pitchFamily="34" charset="0"/>
                </a:rPr>
                <a:t>كلية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سنغافورة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للكتاب</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المقدس</a:t>
              </a:r>
              <a:r>
                <a:rPr dirty="0">
                  <a:latin typeface="Arial" panose="020B0604020202020204" pitchFamily="34" charset="0"/>
                  <a:cs typeface="Arial" panose="020B0604020202020204" pitchFamily="34" charset="0"/>
                </a:rPr>
                <a:t> BibleStudyDownloads.org</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76"/>
                                        </p:tgtEl>
                                        <p:attrNameLst>
                                          <p:attrName>style.visibility</p:attrName>
                                        </p:attrNameLst>
                                      </p:cBhvr>
                                      <p:to>
                                        <p:strVal val="visible"/>
                                      </p:to>
                                    </p:set>
                                    <p:animEffect transition="in" filter="fade">
                                      <p:cBhvr>
                                        <p:cTn id="7" dur="500"/>
                                        <p:tgtEl>
                                          <p:spTgt spid="2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6"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0" descr="esther-Jan_Victors_-_Esther_en_Haman_voor_Ahasverus.jpg">
            <a:extLst>
              <a:ext uri="{FF2B5EF4-FFF2-40B4-BE49-F238E27FC236}">
                <a16:creationId xmlns:a16="http://schemas.microsoft.com/office/drawing/2014/main" id="{0B422506-8553-D043-A965-E0F161496E64}"/>
              </a:ext>
            </a:extLst>
          </p:cNvPr>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1"/>
            <a:ext cx="9144000" cy="6858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0577" name="Rectangle 25"/>
          <p:cNvSpPr>
            <a:spLocks noGrp="1" noChangeArrowheads="1"/>
          </p:cNvSpPr>
          <p:nvPr>
            <p:ph type="title" idx="4294967295"/>
          </p:nvPr>
        </p:nvSpPr>
        <p:spPr>
          <a:xfrm rot="20000242">
            <a:off x="-571804" y="91327"/>
            <a:ext cx="2473197" cy="77069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SA" sz="4400" dirty="0" err="1"/>
              <a:t>أستير</a:t>
            </a:r>
            <a:endParaRPr lang="en-US" sz="4400" dirty="0">
              <a:effectLst/>
              <a:latin typeface="Arial" charset="0"/>
              <a:ea typeface="ＭＳ Ｐゴシック"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2676848100"/>
              </p:ext>
            </p:extLst>
          </p:nvPr>
        </p:nvGraphicFramePr>
        <p:xfrm>
          <a:off x="-2104" y="44625"/>
          <a:ext cx="9146102" cy="6768137"/>
        </p:xfrm>
        <a:graphic>
          <a:graphicData uri="http://schemas.openxmlformats.org/drawingml/2006/table">
            <a:tbl>
              <a:tblPr/>
              <a:tblGrid>
                <a:gridCol w="154976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872208">
                  <a:extLst>
                    <a:ext uri="{9D8B030D-6E8A-4147-A177-3AD203B41FA5}">
                      <a16:colId xmlns:a16="http://schemas.microsoft.com/office/drawing/2014/main" val="20003"/>
                    </a:ext>
                  </a:extLst>
                </a:gridCol>
                <a:gridCol w="1944216">
                  <a:extLst>
                    <a:ext uri="{9D8B030D-6E8A-4147-A177-3AD203B41FA5}">
                      <a16:colId xmlns:a16="http://schemas.microsoft.com/office/drawing/2014/main" val="20004"/>
                    </a:ext>
                  </a:extLst>
                </a:gridCol>
                <a:gridCol w="1907702">
                  <a:extLst>
                    <a:ext uri="{9D8B030D-6E8A-4147-A177-3AD203B41FA5}">
                      <a16:colId xmlns:a16="http://schemas.microsoft.com/office/drawing/2014/main" val="1727497491"/>
                    </a:ext>
                  </a:extLst>
                </a:gridCol>
              </a:tblGrid>
              <a:tr h="622773">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إحباط مؤامرة الإبادة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tx1"/>
                          </a:solidFill>
                          <a:effectLst>
                            <a:glow rad="228600">
                              <a:srgbClr val="000000"/>
                            </a:glow>
                          </a:effectLst>
                          <a:latin typeface="Arial" charset="0"/>
                          <a:ea typeface="ＭＳ Ｐゴシック" charset="0"/>
                          <a:cs typeface="Arial" charset="0"/>
                        </a:rPr>
                        <a:t>Principles for Growth</a:t>
                      </a:r>
                      <a:endParaRPr kumimoji="0" lang="en-US" sz="1800" b="1" i="0" u="none" strike="noStrike" cap="none" normalizeH="0" baseline="0" dirty="0">
                        <a:ln>
                          <a:noFill/>
                        </a:ln>
                        <a:solidFill>
                          <a:schemeClr val="tx1"/>
                        </a:solidFill>
                        <a:effectLst>
                          <a:glow rad="228600">
                            <a:srgbClr val="000000"/>
                          </a:glow>
                        </a:effectLst>
                        <a:latin typeface="Tahoma" charset="0"/>
                        <a:ea typeface="ＭＳ Ｐゴシック" charset="0"/>
                        <a:cs typeface="ＭＳ Ｐゴシック" charset="0"/>
                      </a:endParaRP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تخطيط المؤامرة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إحباط المؤامرة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ال</a:t>
                      </a:r>
                      <a:r>
                        <a:rPr kumimoji="1" lang="ar-JO"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صحاحات ١ - ٤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a:t>
                      </a:r>
                      <a:r>
                        <a:rPr kumimoji="1" lang="ar-JO"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صحاحات  ٥ - ١٠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التهديد</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الإ</a:t>
                      </a: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نتصار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تهيئة العناية الإلهية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إصدار العناية الإلهية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ال</a:t>
                      </a:r>
                      <a:r>
                        <a:rPr kumimoji="1" lang="ar-JO"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ضطهاد</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الحماية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الخطر الجسيم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الخلاص العظيم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أعياد </a:t>
                      </a:r>
                      <a:r>
                        <a:rPr kumimoji="1" lang="ar-SA" altLang="ja-JP" sz="2800" b="1" i="0" u="none" strike="noStrike" cap="none" normalizeH="0" baseline="0" dirty="0" err="1">
                          <a:ln>
                            <a:noFill/>
                          </a:ln>
                          <a:solidFill>
                            <a:schemeClr val="tx1"/>
                          </a:solidFill>
                          <a:effectLst>
                            <a:glow rad="101600">
                              <a:srgbClr val="000000">
                                <a:alpha val="40000"/>
                              </a:srgbClr>
                            </a:glow>
                          </a:effectLst>
                          <a:latin typeface="Arial" charset="0"/>
                          <a:ea typeface="ＭＳ Ｐゴシック" charset="0"/>
                          <a:cs typeface="Arial" charset="0"/>
                        </a:rPr>
                        <a:t>أحشويروش</a:t>
                      </a:r>
                      <a:endParaRPr kumimoji="1" lang="ar-SA"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Conduct</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2:1-16</a:t>
                      </a: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أعياد </a:t>
                      </a:r>
                      <a:r>
                        <a:rPr kumimoji="1" lang="ar-JO"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أ</a:t>
                      </a:r>
                      <a:r>
                        <a:rPr kumimoji="1" lang="ar-SA"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ست</a:t>
                      </a:r>
                      <a:r>
                        <a:rPr kumimoji="1" lang="ar-JO"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ي</a:t>
                      </a:r>
                      <a:r>
                        <a:rPr kumimoji="1" lang="ar-SA"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ر وال</a:t>
                      </a:r>
                      <a:r>
                        <a:rPr kumimoji="1" lang="ar-JO"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ف</a:t>
                      </a:r>
                      <a:r>
                        <a:rPr kumimoji="1" lang="ar-SA"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وريم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Eschatology</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4:13–5:11</a:t>
                      </a:r>
                    </a:p>
                  </a:txBody>
                  <a:tcPr marL="91434" marR="9143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8"/>
                  </a:ext>
                </a:extLst>
              </a:tr>
              <a:tr h="14646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a:t>
                      </a: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استر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١:١ –</a:t>
                      </a:r>
                      <a:b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٢ : ١٨</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مؤامرة هامان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٢: ١٩ –</a:t>
                      </a:r>
                      <a:b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٤ : ١٧</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a:t>
                      </a: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مردخاي على هامان.</a:t>
                      </a:r>
                      <a:b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٥: ١ - ٨ : ٢</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اليهود على الأعداء</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٨: ٣ - ٩ : ٣٢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رِفعَ</a:t>
                      </a:r>
                      <a:r>
                        <a:rPr kumimoji="0" lang="ar-JO"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ة</a:t>
                      </a: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مردخاي على الفرس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١٠</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041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بلاد الفرس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041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١٠ سنوات (٤٨٣  - ٤٧٣ ق.م )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20634"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Tree>
    <p:extLst>
      <p:ext uri="{BB962C8B-B14F-4D97-AF65-F5344CB8AC3E}">
        <p14:creationId xmlns:p14="http://schemas.microsoft.com/office/powerpoint/2010/main" val="69673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0577"/>
                                        </p:tgtEl>
                                        <p:attrNameLst>
                                          <p:attrName>style.visibility</p:attrName>
                                        </p:attrNameLst>
                                      </p:cBhvr>
                                      <p:to>
                                        <p:strVal val="visible"/>
                                      </p:to>
                                    </p:set>
                                    <p:anim calcmode="lin" valueType="num">
                                      <p:cBhvr additive="base">
                                        <p:cTn id="7" dur="500" fill="hold"/>
                                        <p:tgtEl>
                                          <p:spTgt spid="920577"/>
                                        </p:tgtEl>
                                        <p:attrNameLst>
                                          <p:attrName>ppt_x</p:attrName>
                                        </p:attrNameLst>
                                      </p:cBhvr>
                                      <p:tavLst>
                                        <p:tav tm="0">
                                          <p:val>
                                            <p:strVal val="#ppt_x"/>
                                          </p:val>
                                        </p:tav>
                                        <p:tav tm="100000">
                                          <p:val>
                                            <p:strVal val="#ppt_x"/>
                                          </p:val>
                                        </p:tav>
                                      </p:tavLst>
                                    </p:anim>
                                    <p:anim calcmode="lin" valueType="num">
                                      <p:cBhvr additive="base">
                                        <p:cTn id="8" dur="500" fill="hold"/>
                                        <p:tgtEl>
                                          <p:spTgt spid="9205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3" y="0"/>
            <a:ext cx="9200553" cy="6858000"/>
          </a:xfrm>
          <a:prstGeom prst="rect">
            <a:avLst/>
          </a:prstGeom>
        </p:spPr>
      </p:pic>
      <p:sp>
        <p:nvSpPr>
          <p:cNvPr id="10243" name="Rectangle 3"/>
          <p:cNvSpPr>
            <a:spLocks noGrp="1" noChangeArrowheads="1"/>
          </p:cNvSpPr>
          <p:nvPr>
            <p:ph type="ctrTitle"/>
          </p:nvPr>
        </p:nvSpPr>
        <p:spPr>
          <a:xfrm>
            <a:off x="0" y="256014"/>
            <a:ext cx="9144000" cy="1167408"/>
          </a:xfrm>
        </p:spPr>
        <p:txBody>
          <a:bodyPr/>
          <a:lstStyle/>
          <a:p>
            <a:pPr algn="ctr">
              <a:defRPr/>
            </a:pPr>
            <a:r>
              <a:rPr lang="ar-JO" altLang="ja-JP"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إنزعاج وشتي</a:t>
            </a:r>
            <a:endParaRPr lang="en-US"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1404455"/>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2"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3"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4"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5"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496"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7"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498" name="Text Box 10"/>
          <p:cNvSpPr txBox="1">
            <a:spLocks noChangeArrowheads="1"/>
          </p:cNvSpPr>
          <p:nvPr/>
        </p:nvSpPr>
        <p:spPr bwMode="auto">
          <a:xfrm rot="17374856">
            <a:off x="-398463" y="2752438"/>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الإرتباك 1-2</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499"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00"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وشتي</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01" name="Text Box 13"/>
          <p:cNvSpPr txBox="1">
            <a:spLocks noChangeArrowheads="1"/>
          </p:cNvSpPr>
          <p:nvPr/>
        </p:nvSpPr>
        <p:spPr bwMode="auto">
          <a:xfrm rot="16200000">
            <a:off x="-478631" y="5169842"/>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483</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02"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مردخاي</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03"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04"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05"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ولائم</a:t>
            </a:r>
            <a:endParaRPr kumimoji="0" lang="en-US" sz="16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06"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07"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08"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09"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11"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12"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3513"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3514"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479</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28" name="Title 27"/>
          <p:cNvSpPr>
            <a:spLocks noGrp="1"/>
          </p:cNvSpPr>
          <p:nvPr>
            <p:ph type="title" idx="4294967295"/>
          </p:nvPr>
        </p:nvSpPr>
        <p:spPr>
          <a:xfrm>
            <a:off x="0" y="0"/>
            <a:ext cx="1600200" cy="1981200"/>
          </a:xfrm>
        </p:spPr>
        <p:txBody>
          <a:bodyPr/>
          <a:lstStyle/>
          <a:p>
            <a:pPr algn="ctr">
              <a:defRPr/>
            </a:pPr>
            <a:r>
              <a:rPr lang="ar-JO" sz="2800" i="0" dirty="0">
                <a:effectLst>
                  <a:glow rad="228600">
                    <a:srgbClr val="000000"/>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صعود أستير</a:t>
            </a:r>
            <a:endParaRPr lang="en-US" sz="2800" i="0" dirty="0">
              <a:effectLst>
                <a:glow rad="228600">
                  <a:srgbClr val="000000"/>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1406426"/>
      </p:ext>
    </p:extLst>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ar-JO" i="0" dirty="0">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rPr>
              <a:t>الموجز</a:t>
            </a:r>
            <a:endParaRPr lang="en-US" i="0" dirty="0">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endParaRP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311-312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514350" marR="0" lvl="0" indent="-514350" algn="r" defTabSz="914400" rtl="1" eaLnBrk="0" fontAlgn="base" latinLnBrk="0" hangingPunct="0">
              <a:lnSpc>
                <a:spcPct val="100000"/>
              </a:lnSpc>
              <a:spcBef>
                <a:spcPct val="20000"/>
              </a:spcBef>
              <a:spcAft>
                <a:spcPct val="0"/>
              </a:spcAft>
              <a:buClr>
                <a:srgbClr val="808000"/>
              </a:buClr>
              <a:buSzTx/>
              <a:buFontTx/>
              <a:buNone/>
              <a:tabLst/>
              <a:defRPr/>
            </a:pPr>
            <a:r>
              <a:rPr kumimoji="1" lang="ar-JO" altLang="zh-CN" sz="2400" b="1" i="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 (الإصحاحات 1-4) مؤامرة هامان لإبادة الشعب اليهودي أصبحت معروفة لمردخاي و </a:t>
            </a:r>
            <a:r>
              <a:rPr kumimoji="1" lang="en-US" altLang="zh-CN" sz="2400" b="1" i="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 </a:t>
            </a:r>
            <a:r>
              <a:rPr kumimoji="1" lang="ar-JO" altLang="zh-CN" sz="2400" b="1" i="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أستير، اللذان خطط الله لوضعهما لينذرا إسرائيل أن الإنفصال عن الله قد يؤدي إلى فنائهم كأمة</a:t>
            </a:r>
            <a:endParaRPr kumimoji="1" lang="en-US" altLang="zh-CN" sz="2400" b="1" i="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6753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60213662"/>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ar-JO" altLang="ja-JP"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مسابقة الجمال</a:t>
            </a:r>
            <a:endParaRPr lang="en-US"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7" y="2204864"/>
            <a:ext cx="4660237" cy="44450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340" y="2204864"/>
            <a:ext cx="4378660" cy="4445000"/>
          </a:xfrm>
          <a:prstGeom prst="rect">
            <a:avLst/>
          </a:prstGeom>
        </p:spPr>
      </p:pic>
    </p:spTree>
    <p:extLst>
      <p:ext uri="{BB962C8B-B14F-4D97-AF65-F5344CB8AC3E}">
        <p14:creationId xmlns:p14="http://schemas.microsoft.com/office/powerpoint/2010/main" val="3040056607"/>
      </p:ext>
    </p:extLst>
  </p:cSld>
  <p:clrMapOvr>
    <a:overrideClrMapping bg1="dk2" tx1="lt1" bg2="dk1" tx2="lt2" accent1="accent1" accent2="accent2" accent3="accent3" accent4="accent4" accent5="accent5" accent6="accent6" hlink="hlink" folHlink="folHlink"/>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ar-JO" altLang="ja-JP"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مسابقة الجمال</a:t>
            </a:r>
            <a:endParaRPr lang="en-US"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39552" y="1916832"/>
            <a:ext cx="8115300" cy="4572000"/>
          </a:xfrm>
          <a:prstGeom prst="rect">
            <a:avLst/>
          </a:prstGeom>
        </p:spPr>
      </p:pic>
    </p:spTree>
    <p:extLst>
      <p:ext uri="{BB962C8B-B14F-4D97-AF65-F5344CB8AC3E}">
        <p14:creationId xmlns:p14="http://schemas.microsoft.com/office/powerpoint/2010/main" val="2312363315"/>
      </p:ext>
    </p:extLst>
  </p:cSld>
  <p:clrMapOvr>
    <a:masterClrMapping/>
  </p:clrMapOvr>
  <p:transition spd="slow">
    <p:dissolve/>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9290" y="1339670"/>
            <a:ext cx="9436290" cy="5210759"/>
          </a:xfrm>
          <a:prstGeom prst="rect">
            <a:avLst/>
          </a:prstGeom>
        </p:spPr>
      </p:pic>
      <p:sp>
        <p:nvSpPr>
          <p:cNvPr id="10243" name="Rectangle 3"/>
          <p:cNvSpPr>
            <a:spLocks noGrp="1" noChangeArrowheads="1"/>
          </p:cNvSpPr>
          <p:nvPr>
            <p:ph type="ctrTitle"/>
          </p:nvPr>
        </p:nvSpPr>
        <p:spPr>
          <a:xfrm>
            <a:off x="0" y="22426"/>
            <a:ext cx="9144000" cy="1167408"/>
          </a:xfrm>
        </p:spPr>
        <p:txBody>
          <a:bodyPr/>
          <a:lstStyle/>
          <a:p>
            <a:pPr algn="ctr">
              <a:defRPr/>
            </a:pPr>
            <a:r>
              <a:rPr lang="ar-JO" altLang="ja-JP"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مردخاي اليهودي</a:t>
            </a:r>
            <a:br>
              <a:rPr lang="en-US" altLang="ja-JP"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br>
            <a:r>
              <a:rPr lang="en-US" altLang="ja-JP"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a:t>
            </a:r>
            <a: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أستير 2: 5</a:t>
            </a:r>
            <a:r>
              <a:rPr lang="en-US" altLang="ja-JP"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a:t>
            </a:r>
            <a:endParaRPr lang="en-US"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255447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0173"/>
            <a:ext cx="9144001" cy="6304136"/>
          </a:xfrm>
          <a:prstGeom prst="rect">
            <a:avLst/>
          </a:prstGeom>
        </p:spPr>
      </p:pic>
      <p:sp>
        <p:nvSpPr>
          <p:cNvPr id="10243" name="Rectangle 3"/>
          <p:cNvSpPr>
            <a:spLocks noGrp="1" noChangeArrowheads="1"/>
          </p:cNvSpPr>
          <p:nvPr>
            <p:ph type="ctrTitle"/>
          </p:nvPr>
        </p:nvSpPr>
        <p:spPr>
          <a:xfrm>
            <a:off x="0" y="22428"/>
            <a:ext cx="9144000" cy="1510493"/>
          </a:xfrm>
        </p:spPr>
        <p:txBody>
          <a:bodyPr/>
          <a:lstStyle/>
          <a:p>
            <a:pPr algn="ctr">
              <a:defRPr/>
            </a:pPr>
            <a:r>
              <a:rPr lang="ar-JO" altLang="ja-JP" sz="4000"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أستير الشابة ابنة عم مردخاي</a:t>
            </a:r>
            <a:br>
              <a:rPr lang="ar-JO" altLang="ja-JP" sz="4000"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br>
            <a:r>
              <a:rPr lang="en-US" altLang="ja-JP" sz="4000"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a:t>
            </a:r>
            <a:r>
              <a:rPr lang="ar-JO" altLang="ja-JP" sz="4000"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2: 7</a:t>
            </a:r>
            <a:r>
              <a:rPr lang="en-US" altLang="ja-JP" sz="4000"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a:t>
            </a:r>
            <a:endParaRPr lang="en-US" sz="4000"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5578772"/>
      </p:ext>
    </p:extLst>
  </p:cSld>
  <p:clrMapOvr>
    <a:masterClrMapping/>
  </p:clrMapOvr>
  <p:transition spd="slow">
    <p:dissolv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idx="4294967295"/>
          </p:nvPr>
        </p:nvSpPr>
        <p:spPr>
          <a:xfrm>
            <a:off x="0" y="6165850"/>
            <a:ext cx="9271000" cy="647700"/>
          </a:xfrm>
        </p:spPr>
        <p:txBody>
          <a:bodyPr/>
          <a:lstStyle/>
          <a:p>
            <a:pPr algn="ctr">
              <a:defRPr/>
            </a:pPr>
            <a:r>
              <a:rPr lang="ar-JO" sz="44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مردخاي يرشد أستير</a:t>
            </a:r>
            <a:endParaRPr lang="en-US" sz="44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969" y="0"/>
            <a:ext cx="9144000" cy="6055360"/>
          </a:xfrm>
          <a:prstGeom prst="rect">
            <a:avLst/>
          </a:prstGeom>
        </p:spPr>
      </p:pic>
    </p:spTree>
    <p:extLst>
      <p:ext uri="{BB962C8B-B14F-4D97-AF65-F5344CB8AC3E}">
        <p14:creationId xmlns:p14="http://schemas.microsoft.com/office/powerpoint/2010/main" val="4448466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5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588"/>
            <a:ext cx="9247188" cy="616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0" y="6165850"/>
            <a:ext cx="9271000" cy="647700"/>
          </a:xfrm>
        </p:spPr>
        <p:txBody>
          <a:bodyPr/>
          <a:lstStyle/>
          <a:p>
            <a:pPr algn="ctr">
              <a:defRPr/>
            </a:pPr>
            <a:r>
              <a:rPr lang="ar-JO" sz="44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هل تصرفت أستير بطريقة مشرفة ؟</a:t>
            </a:r>
            <a:endParaRPr lang="en-US" sz="44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2083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99" name="المرسوم الفارسي ضد وشتي.…"/>
          <p:cNvSpPr txBox="1"/>
          <p:nvPr/>
        </p:nvSpPr>
        <p:spPr>
          <a:xfrm>
            <a:off x="93738" y="764703"/>
            <a:ext cx="3845588" cy="5577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50800" bIns="0" anchor="ctr">
            <a:noAutofit/>
          </a:bodyPr>
          <a:lstStyle/>
          <a:p>
            <a:pPr marL="241300" marR="0" lvl="0" indent="-241300" algn="r" defTabSz="1739900" rtl="1" eaLnBrk="1" fontAlgn="auto" latinLnBrk="0" hangingPunct="0">
              <a:lnSpc>
                <a:spcPct val="100000"/>
              </a:lnSpc>
              <a:spcBef>
                <a:spcPts val="0"/>
              </a:spcBef>
              <a:spcAft>
                <a:spcPts val="0"/>
              </a:spcAft>
              <a:buClrTx/>
              <a:buSzPct val="100000"/>
              <a:buFontTx/>
              <a:buAutoNum type="arabicPeriod"/>
              <a:tabLst/>
              <a:defRPr sz="1600" b="0">
                <a:solidFill>
                  <a:srgbClr val="000000"/>
                </a:solidFill>
                <a:latin typeface="Graphik"/>
                <a:ea typeface="Graphik"/>
                <a:cs typeface="Graphik"/>
                <a:sym typeface="Graphik"/>
              </a:defRPr>
            </a:pP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المرسوم</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الفارسي</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ضد</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وشتي</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a:tabLst/>
              <a:defRPr sz="1600" b="0">
                <a:solidFill>
                  <a:srgbClr val="000000"/>
                </a:solidFill>
                <a:latin typeface="Graphik"/>
                <a:ea typeface="Graphik"/>
                <a:cs typeface="Graphik"/>
                <a:sym typeface="Graphik"/>
              </a:defRPr>
            </a:pP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العم</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مردخاي</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أنقذ</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الملك</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a:tabLst/>
              <a:defRPr sz="1600" b="0">
                <a:solidFill>
                  <a:srgbClr val="000000"/>
                </a:solidFill>
                <a:latin typeface="Graphik"/>
                <a:ea typeface="Graphik"/>
                <a:cs typeface="Graphik"/>
                <a:sym typeface="Graphik"/>
              </a:defRPr>
            </a:pP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هامان</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يت</a:t>
            </a:r>
            <a:r>
              <a:rPr lang="ar-JO" sz="2800" b="0" dirty="0">
                <a:solidFill>
                  <a:srgbClr val="000000"/>
                </a:solidFill>
                <a:latin typeface="Arial" panose="020B0604020202020204" pitchFamily="34" charset="0"/>
                <a:cs typeface="Arial" panose="020B0604020202020204" pitchFamily="34" charset="0"/>
                <a:sym typeface="Graphik"/>
              </a:rPr>
              <a:t>آ</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مر</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للإنتقام</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a:tabLst/>
              <a:defRPr sz="1600" b="0">
                <a:solidFill>
                  <a:srgbClr val="000000"/>
                </a:solidFill>
                <a:latin typeface="Graphik"/>
                <a:ea typeface="Graphik"/>
                <a:cs typeface="Graphik"/>
                <a:sym typeface="Graphik"/>
              </a:defRPr>
            </a:pP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أست</a:t>
            </a:r>
            <a:r>
              <a:rPr lang="ar-JO" sz="2800" b="0" dirty="0">
                <a:solidFill>
                  <a:srgbClr val="000000"/>
                </a:solidFill>
                <a:latin typeface="Arial" panose="020B0604020202020204" pitchFamily="34" charset="0"/>
                <a:cs typeface="Arial" panose="020B0604020202020204" pitchFamily="34" charset="0"/>
                <a:sym typeface="Graphik"/>
              </a:rPr>
              <a:t>ي</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ر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تتشفع</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a:tabLst/>
              <a:defRPr sz="1600" b="0">
                <a:solidFill>
                  <a:srgbClr val="000000"/>
                </a:solidFill>
                <a:latin typeface="Graphik"/>
                <a:ea typeface="Graphik"/>
                <a:cs typeface="Graphik"/>
                <a:sym typeface="Graphik"/>
              </a:defRPr>
            </a:pP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عمل</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عشاء</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لأحشويروش</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0" marR="0" lvl="0" indent="0" algn="r" defTabSz="1739900" rtl="1" eaLnBrk="1" fontAlgn="auto" latinLnBrk="0" hangingPunct="0">
              <a:lnSpc>
                <a:spcPct val="100000"/>
              </a:lnSpc>
              <a:spcBef>
                <a:spcPts val="0"/>
              </a:spcBef>
              <a:spcAft>
                <a:spcPts val="0"/>
              </a:spcAft>
              <a:buClrTx/>
              <a:buSzTx/>
              <a:buFontTx/>
              <a:buNone/>
              <a:tabLst/>
              <a:defRPr sz="1600" b="0">
                <a:solidFill>
                  <a:srgbClr val="000000"/>
                </a:solidFill>
                <a:latin typeface="Graphik"/>
                <a:ea typeface="Graphik"/>
                <a:cs typeface="Graphik"/>
                <a:sym typeface="Graphik"/>
              </a:defRPr>
            </a:pPr>
            <a:endPar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endParaRPr>
          </a:p>
          <a:p>
            <a:pPr marL="241300" marR="0" lvl="0" indent="-241300" algn="r" defTabSz="1739900" rtl="1" eaLnBrk="1" fontAlgn="auto" latinLnBrk="0" hangingPunct="0">
              <a:lnSpc>
                <a:spcPct val="100000"/>
              </a:lnSpc>
              <a:spcBef>
                <a:spcPts val="0"/>
              </a:spcBef>
              <a:spcAft>
                <a:spcPts val="0"/>
              </a:spcAft>
              <a:buClrTx/>
              <a:buSzPct val="100000"/>
              <a:buFontTx/>
              <a:buAutoNum type="arabicPeriod" startAt="6"/>
              <a:tabLst/>
              <a:defRPr sz="1600" b="0">
                <a:solidFill>
                  <a:srgbClr val="000000"/>
                </a:solidFill>
                <a:latin typeface="Graphik"/>
                <a:ea typeface="Graphik"/>
                <a:cs typeface="Graphik"/>
                <a:sym typeface="Graphik"/>
              </a:defRPr>
            </a:pP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النعمة</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التي</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وهبت</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لمردخاي</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startAt="6"/>
              <a:tabLst/>
              <a:defRPr sz="1600" b="0">
                <a:solidFill>
                  <a:srgbClr val="000000"/>
                </a:solidFill>
                <a:latin typeface="Graphik"/>
                <a:ea typeface="Graphik"/>
                <a:cs typeface="Graphik"/>
                <a:sym typeface="Graphik"/>
              </a:defRPr>
            </a:pP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أست</a:t>
            </a:r>
            <a:r>
              <a:rPr lang="ar-JO" sz="2800" b="0" dirty="0">
                <a:solidFill>
                  <a:srgbClr val="000000"/>
                </a:solidFill>
                <a:latin typeface="Arial" panose="020B0604020202020204" pitchFamily="34" charset="0"/>
                <a:cs typeface="Arial" panose="020B0604020202020204" pitchFamily="34" charset="0"/>
                <a:sym typeface="Graphik"/>
              </a:rPr>
              <a:t>ي</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ر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تخاطر</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بحياتها</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startAt="6"/>
              <a:tabLst/>
              <a:defRPr sz="1600" b="0">
                <a:solidFill>
                  <a:srgbClr val="000000"/>
                </a:solidFill>
                <a:latin typeface="Graphik"/>
                <a:ea typeface="Graphik"/>
                <a:cs typeface="Graphik"/>
                <a:sym typeface="Graphik"/>
              </a:defRPr>
            </a:pP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أحشويروش</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يوكل</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مردخاي</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startAt="6"/>
              <a:tabLst/>
              <a:defRPr sz="1600" b="0">
                <a:solidFill>
                  <a:srgbClr val="000000"/>
                </a:solidFill>
                <a:latin typeface="Graphik"/>
                <a:ea typeface="Graphik"/>
                <a:cs typeface="Graphik"/>
                <a:sym typeface="Graphik"/>
              </a:defRPr>
            </a:pP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شنق</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بنو</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هامان</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a:p>
            <a:pPr marL="241300" marR="0" lvl="0" indent="-241300" algn="r" defTabSz="1739900" rtl="1" eaLnBrk="1" fontAlgn="auto" latinLnBrk="0" hangingPunct="0">
              <a:lnSpc>
                <a:spcPct val="100000"/>
              </a:lnSpc>
              <a:spcBef>
                <a:spcPts val="0"/>
              </a:spcBef>
              <a:spcAft>
                <a:spcPts val="0"/>
              </a:spcAft>
              <a:buClrTx/>
              <a:buSzPct val="100000"/>
              <a:buFontTx/>
              <a:buAutoNum type="arabicPeriod" startAt="6"/>
              <a:tabLst/>
              <a:defRPr sz="1600" b="0">
                <a:solidFill>
                  <a:srgbClr val="000000"/>
                </a:solidFill>
                <a:latin typeface="Graphik"/>
                <a:ea typeface="Graphik"/>
                <a:cs typeface="Graphik"/>
                <a:sym typeface="Graphik"/>
              </a:defRPr>
            </a:pP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شهادة</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عظيمة</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 </a:t>
            </a:r>
            <a:r>
              <a:rPr kumimoji="0"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Graphik"/>
              </a:rPr>
              <a:t>لمردخاي</a:t>
            </a:r>
            <a:r>
              <a:rPr kumimoji="0"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raphik"/>
              </a:rPr>
              <a:t>.</a:t>
            </a:r>
          </a:p>
        </p:txBody>
      </p:sp>
      <p:sp>
        <p:nvSpPr>
          <p:cNvPr id="2509" name="Rectangle 10"/>
          <p:cNvSpPr txBox="1"/>
          <p:nvPr/>
        </p:nvSpPr>
        <p:spPr>
          <a:xfrm>
            <a:off x="1359911" y="2263388"/>
            <a:ext cx="135613"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1200" b="0">
                <a:solidFill>
                  <a:srgbClr val="000000"/>
                </a:solidFill>
                <a:latin typeface="+mn-lt"/>
                <a:ea typeface="+mn-ea"/>
                <a:cs typeface="+mn-cs"/>
                <a:sym typeface="Helvetic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a:rPr>
              <a:t> </a:t>
            </a:r>
          </a:p>
        </p:txBody>
      </p:sp>
      <p:pic>
        <p:nvPicPr>
          <p:cNvPr id="2510" name="Picture 11" descr="Picture 11"/>
          <p:cNvPicPr>
            <a:picLocks noChangeAspect="1"/>
          </p:cNvPicPr>
          <p:nvPr/>
        </p:nvPicPr>
        <p:blipFill>
          <a:blip r:embed="rId4" cstate="print"/>
          <a:srcRect l="28884" t="7836" r="11630" b="16159"/>
          <a:stretch>
            <a:fillRect/>
          </a:stretch>
        </p:blipFill>
        <p:spPr>
          <a:xfrm rot="5400000">
            <a:off x="3653355" y="755870"/>
            <a:ext cx="5888582" cy="5316640"/>
          </a:xfrm>
          <a:prstGeom prst="rect">
            <a:avLst/>
          </a:prstGeom>
          <a:ln w="12700">
            <a:miter lim="400000"/>
          </a:ln>
        </p:spPr>
      </p:pic>
      <p:sp>
        <p:nvSpPr>
          <p:cNvPr id="2511" name="Rectangle 13"/>
          <p:cNvSpPr/>
          <p:nvPr/>
        </p:nvSpPr>
        <p:spPr>
          <a:xfrm>
            <a:off x="3698904" y="291389"/>
            <a:ext cx="3255036" cy="600803"/>
          </a:xfrm>
          <a:prstGeom prst="rect">
            <a:avLst/>
          </a:prstGeom>
          <a:solidFill>
            <a:srgbClr val="FFFFFF"/>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sz="1800" b="0">
                <a:solidFill>
                  <a:srgbClr val="FFFFFF"/>
                </a:solidFill>
                <a:latin typeface="Tw Cen MT"/>
                <a:ea typeface="Tw Cen MT"/>
                <a:cs typeface="Tw Cen MT"/>
                <a:sym typeface="Tw Cen MT"/>
              </a:defRPr>
            </a:pPr>
            <a:endParaRPr kumimoji="0"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Tw Cen MT"/>
            </a:endParaRPr>
          </a:p>
        </p:txBody>
      </p:sp>
      <p:grpSp>
        <p:nvGrpSpPr>
          <p:cNvPr id="2514" name="Title 1"/>
          <p:cNvGrpSpPr/>
          <p:nvPr/>
        </p:nvGrpSpPr>
        <p:grpSpPr>
          <a:xfrm>
            <a:off x="2120900" y="-27384"/>
            <a:ext cx="4483100" cy="850901"/>
            <a:chOff x="0" y="0"/>
            <a:chExt cx="4483100" cy="850900"/>
          </a:xfrm>
        </p:grpSpPr>
        <p:sp>
          <p:nvSpPr>
            <p:cNvPr id="2512" name="Rectangle"/>
            <p:cNvSpPr/>
            <p:nvPr/>
          </p:nvSpPr>
          <p:spPr>
            <a:xfrm>
              <a:off x="0" y="0"/>
              <a:ext cx="4483100" cy="850900"/>
            </a:xfrm>
            <a:prstGeom prst="rect">
              <a:avLst/>
            </a:prstGeom>
            <a:solidFill>
              <a:srgbClr val="000000"/>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4400">
                  <a:solidFill>
                    <a:srgbClr val="775F55"/>
                  </a:solidFill>
                  <a:latin typeface="Tw Cen MT"/>
                  <a:ea typeface="Tw Cen MT"/>
                  <a:cs typeface="Tw Cen MT"/>
                  <a:sym typeface="Tw Cen MT"/>
                </a:defRPr>
              </a:pPr>
              <a:endParaRPr kumimoji="0" sz="4400" b="1" i="0" u="none" strike="noStrike" kern="0" cap="none" spc="0" normalizeH="0" baseline="0" noProof="0">
                <a:ln>
                  <a:noFill/>
                </a:ln>
                <a:solidFill>
                  <a:srgbClr val="775F55"/>
                </a:solidFill>
                <a:effectLst/>
                <a:uLnTx/>
                <a:uFillTx/>
                <a:latin typeface="Arial" panose="020B0604020202020204" pitchFamily="34" charset="0"/>
                <a:cs typeface="Arial" panose="020B0604020202020204" pitchFamily="34" charset="0"/>
                <a:sym typeface="Tw Cen MT"/>
              </a:endParaRPr>
            </a:p>
          </p:txBody>
        </p:sp>
        <p:sp>
          <p:nvSpPr>
            <p:cNvPr id="2513" name="أستير"/>
            <p:cNvSpPr txBox="1"/>
            <p:nvPr/>
          </p:nvSpPr>
          <p:spPr>
            <a:xfrm>
              <a:off x="45719" y="9953"/>
              <a:ext cx="4391661" cy="8309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457200">
                <a:defRPr sz="4800">
                  <a:solidFill>
                    <a:srgbClr val="FFFFFF"/>
                  </a:solidFill>
                  <a:latin typeface="Arial"/>
                  <a:ea typeface="Arial"/>
                  <a:cs typeface="Arial"/>
                  <a:sym typeface="Aria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4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أستير</a:t>
              </a:r>
            </a:p>
          </p:txBody>
        </p:sp>
      </p:grpSp>
      <p:sp>
        <p:nvSpPr>
          <p:cNvPr id="10" name="Title 1">
            <a:extLst>
              <a:ext uri="{FF2B5EF4-FFF2-40B4-BE49-F238E27FC236}">
                <a16:creationId xmlns:a16="http://schemas.microsoft.com/office/drawing/2014/main" id="{F84A9BF6-4372-F349-AB28-6EF4166E8E8E}"/>
              </a:ext>
            </a:extLst>
          </p:cNvPr>
          <p:cNvSpPr txBox="1">
            <a:spLocks/>
          </p:cNvSpPr>
          <p:nvPr/>
        </p:nvSpPr>
        <p:spPr bwMode="auto">
          <a:xfrm>
            <a:off x="0" y="6381328"/>
            <a:ext cx="9144000" cy="47667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باري هدلستون</a:t>
            </a:r>
            <a:r>
              <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ar-JO" sz="1800" b="1"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الكتاب المقدس التلخيصي</a:t>
            </a:r>
            <a:r>
              <a:rPr kumimoji="0" lang="en-US" sz="1800" b="1"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(Grand Rapids: Baker, 1992)</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2514"/>
                                        </p:tgtEl>
                                        <p:attrNameLst>
                                          <p:attrName>style.visibility</p:attrName>
                                        </p:attrNameLst>
                                      </p:cBhvr>
                                      <p:to>
                                        <p:strVal val="visible"/>
                                      </p:to>
                                    </p:set>
                                    <p:animEffect transition="in" filter="blinds(horizontal)">
                                      <p:cBhvr>
                                        <p:cTn id="7" dur="500"/>
                                        <p:tgtEl>
                                          <p:spTgt spid="2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4" grpId="0"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167408"/>
          </a:xfrm>
        </p:spPr>
        <p:txBody>
          <a:bodyPr/>
          <a:lstStyle/>
          <a:p>
            <a:pPr algn="ctr">
              <a:defRPr/>
            </a:pPr>
            <a:r>
              <a:rPr lang="ar-JO" altLang="ja-JP" i="0" dirty="0">
                <a:effectLst>
                  <a:glow rad="228600">
                    <a:srgbClr val="000000">
                      <a:alpha val="75000"/>
                    </a:srgbClr>
                  </a:glow>
                </a:effectLst>
                <a:latin typeface="Arial Black" charset="0"/>
                <a:ea typeface="ＭＳ Ｐゴシック" charset="0"/>
                <a:cs typeface="Arial" charset="0"/>
              </a:rPr>
              <a:t>كل رجال الملك</a:t>
            </a:r>
            <a:endParaRPr lang="en-US" i="0" dirty="0">
              <a:effectLst>
                <a:glow rad="228600">
                  <a:srgbClr val="000000">
                    <a:alpha val="75000"/>
                  </a:srgbClr>
                </a:glow>
              </a:effectLst>
              <a:latin typeface="Arial Black"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14600" y="1714500"/>
            <a:ext cx="9144000" cy="5143500"/>
          </a:xfrm>
          <a:prstGeom prst="rect">
            <a:avLst/>
          </a:prstGeom>
        </p:spPr>
      </p:pic>
    </p:spTree>
    <p:extLst>
      <p:ext uri="{BB962C8B-B14F-4D97-AF65-F5344CB8AC3E}">
        <p14:creationId xmlns:p14="http://schemas.microsoft.com/office/powerpoint/2010/main" val="2712917270"/>
      </p:ext>
    </p:extLst>
  </p:cSld>
  <p:clrMapOvr>
    <a:masterClrMapping/>
  </p:clrMapOvr>
  <p:transition spd="slow">
    <p:dissolv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5"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16"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17"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18"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19"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0"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21"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22" name="Text Box 10"/>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الإرتباك 1-2</a:t>
            </a:r>
            <a:endParaRPr kumimoji="0" lang="en-US" sz="32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3"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24"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وشتي</a:t>
            </a:r>
            <a:endParaRPr kumimoji="0" lang="en-US"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5" name="Text Box 13"/>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483</a:t>
            </a:r>
            <a:endParaRPr kumimoji="0" lang="en-US"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6"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مردخاي</a:t>
            </a:r>
            <a:endParaRPr kumimoji="0" lang="en-US" sz="20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7"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28"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29"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16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30"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31"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32"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33"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34"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أستير</a:t>
            </a:r>
            <a:endParaRPr kumimoji="0" lang="en-US" sz="36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35"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36"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4537"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4538"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479</a:t>
            </a:r>
            <a:endParaRPr kumimoji="0" lang="en-US"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pic>
        <p:nvPicPr>
          <p:cNvPr id="160794" name="Picture 27" descr="OESTH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84175"/>
            <a:ext cx="3484563"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itle 27"/>
          <p:cNvSpPr>
            <a:spLocks noGrp="1"/>
          </p:cNvSpPr>
          <p:nvPr>
            <p:ph type="title" idx="4294967295"/>
          </p:nvPr>
        </p:nvSpPr>
        <p:spPr>
          <a:xfrm>
            <a:off x="5181600" y="6275784"/>
            <a:ext cx="3962400" cy="609600"/>
          </a:xfrm>
        </p:spPr>
        <p:txBody>
          <a:bodyPr/>
          <a:lstStyle/>
          <a:p>
            <a:pPr algn="r">
              <a:defRPr/>
            </a:pPr>
            <a:r>
              <a:rPr lang="ar-JO" sz="2400" i="0" dirty="0">
                <a:effectLst>
                  <a:glow rad="228600">
                    <a:srgbClr val="000000"/>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التنصت</a:t>
            </a:r>
            <a:endParaRPr lang="en-US" sz="2000" i="0" dirty="0">
              <a:effectLst>
                <a:glow rad="228600">
                  <a:srgbClr val="000000"/>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3645869"/>
      </p:ext>
    </p:extLst>
  </p:cSld>
  <p:clrMapOvr>
    <a:masterClrMapping/>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146139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ar-JO" altLang="ja-JP" b="1" i="0" dirty="0">
                <a:effectLst>
                  <a:glow rad="228600">
                    <a:srgbClr val="000000">
                      <a:alpha val="75000"/>
                    </a:srgbClr>
                  </a:glow>
                </a:effectLst>
                <a:latin typeface="Arial"/>
                <a:ea typeface="ＭＳ Ｐゴシック" charset="0"/>
                <a:cs typeface="Arial"/>
              </a:rPr>
              <a:t>هامان الأجاجي</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a:t>
            </a:r>
            <a:r>
              <a:rPr lang="ar-JO" altLang="ja-JP" b="1" dirty="0">
                <a:effectLst>
                  <a:glow rad="228600">
                    <a:srgbClr val="000000">
                      <a:alpha val="75000"/>
                    </a:srgbClr>
                  </a:glow>
                </a:effectLst>
                <a:latin typeface="Arial"/>
                <a:ea typeface="ＭＳ Ｐゴシック" charset="0"/>
                <a:cs typeface="Arial"/>
              </a:rPr>
              <a:t>أستير 3: 1-2</a:t>
            </a:r>
            <a:r>
              <a:rPr lang="en-US" altLang="ja-JP" b="1" i="0" dirty="0">
                <a:effectLst>
                  <a:glow rad="228600">
                    <a:srgbClr val="000000">
                      <a:alpha val="75000"/>
                    </a:srgbClr>
                  </a:glow>
                </a:effectLst>
                <a:latin typeface="Arial"/>
                <a:ea typeface="ＭＳ Ｐゴシック" charset="0"/>
                <a:cs typeface="Arial"/>
              </a:rPr>
              <a:t>)</a:t>
            </a:r>
            <a:endParaRPr lang="en-US" b="1" i="0" dirty="0">
              <a:effectLst>
                <a:glow rad="228600">
                  <a:srgbClr val="000000">
                    <a:alpha val="75000"/>
                  </a:srgbClr>
                </a:glow>
              </a:effectLst>
              <a:latin typeface="Arial"/>
              <a:ea typeface="ＭＳ Ｐゴシック" charset="0"/>
              <a:cs typeface="Arial"/>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224077392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خطر جسيم</a:t>
            </a:r>
            <a:endParaRPr kumimoji="0" lang="en-US" sz="32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الإرتباك 1-2</a:t>
            </a:r>
            <a:endParaRPr kumimoji="0" lang="en-US" sz="32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المؤامرة 3-4</a:t>
            </a:r>
            <a:endParaRPr kumimoji="0" lang="en-US" sz="32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وشتي</a:t>
            </a:r>
            <a:endParaRPr kumimoji="0" lang="en-US"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483</a:t>
            </a:r>
            <a:endParaRPr kumimoji="0" lang="en-US"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مردخاي</a:t>
            </a:r>
            <a:endParaRPr kumimoji="0" lang="en-US" sz="20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7" name="Text Box 17"/>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صعود وسقوط هامان</a:t>
            </a:r>
            <a:endParaRPr kumimoji="0" lang="en-US" sz="20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80" name="Text Box 20"/>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الولائم</a:t>
            </a:r>
            <a:endParaRPr kumimoji="0" lang="en-US" sz="16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84" name="Line 24"/>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أستير</a:t>
            </a:r>
            <a:endParaRPr kumimoji="0" lang="en-US" sz="36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2" charset="0"/>
              <a:cs typeface="Arial" panose="020B0604020202020204" pitchFamily="34" charset="0"/>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479</a:t>
            </a:r>
            <a:endParaRPr kumimoji="0" lang="en-US" sz="24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66590" name="Text Box 30"/>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rPr>
              <a:t>الصوم</a:t>
            </a:r>
            <a:endParaRPr kumimoji="0" lang="en-US" sz="1600" b="1"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ea typeface="Times New Roman" pitchFamily="-111" charset="0"/>
              <a:cs typeface="Arial" panose="020B0604020202020204" pitchFamily="34" charset="0"/>
            </a:endParaRPr>
          </a:p>
        </p:txBody>
      </p:sp>
      <p:sp>
        <p:nvSpPr>
          <p:cNvPr id="32" name="Title 31"/>
          <p:cNvSpPr>
            <a:spLocks noGrp="1"/>
          </p:cNvSpPr>
          <p:nvPr>
            <p:ph type="title" idx="4294967295"/>
          </p:nvPr>
        </p:nvSpPr>
        <p:spPr>
          <a:xfrm>
            <a:off x="2590800" y="6324600"/>
            <a:ext cx="6553200" cy="685800"/>
          </a:xfrm>
        </p:spPr>
        <p:txBody>
          <a:bodyPr/>
          <a:lstStyle/>
          <a:p>
            <a:pPr algn="r">
              <a:defRPr/>
            </a:pPr>
            <a:r>
              <a:rPr lang="ar-JO" sz="2400" i="0" dirty="0">
                <a:effectLst>
                  <a:glow rad="228600">
                    <a:srgbClr val="000000"/>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عدم الإحترام (3: 1-2(</a:t>
            </a:r>
            <a:endParaRPr lang="en-US" sz="2400" i="0" dirty="0">
              <a:effectLst>
                <a:glow rad="228600">
                  <a:srgbClr val="000000"/>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3733801" y="40744"/>
            <a:ext cx="5410200" cy="6817256"/>
          </a:xfrm>
          <a:prstGeom prst="rect">
            <a:avLst/>
          </a:prstGeom>
        </p:spPr>
      </p:pic>
    </p:spTree>
    <p:extLst>
      <p:ext uri="{BB962C8B-B14F-4D97-AF65-F5344CB8AC3E}">
        <p14:creationId xmlns:p14="http://schemas.microsoft.com/office/powerpoint/2010/main" val="17444201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8171247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lgn="ctr">
              <a:defRPr/>
            </a:pPr>
            <a:r>
              <a:rPr lang="ar-JO"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الآية المفتاحية</a:t>
            </a:r>
            <a:endParaRPr lang="en-US"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rPr>
              <a:t>308</a:t>
            </a:r>
            <a:endParaRPr kumimoji="0" lang="en-US" sz="24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endParaRP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marR="0" lvl="0" indent="-342900" algn="ctr"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مردخاي إلى أستير</a:t>
            </a: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 </a:t>
            </a:r>
            <a:b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لأنك إن سكت سكوتاً في هذا الوقت يكون الفرج والنجاة لليهود من مكان آخر وأما أنت وبيت أبيك فتبيدون ومن يعلم إن كنت لوقت مثل هذا وصلت إلى الملك</a:t>
            </a:r>
            <a:b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أستير 4: 14</a:t>
            </a: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1" lang="en-US" sz="3200" b="0"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08497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8820472" cy="2033256"/>
          </a:xfrm>
          <a:effectLst>
            <a:outerShdw blurRad="63500" dist="35921" dir="2700000" algn="ctr" rotWithShape="0">
              <a:schemeClr val="tx2">
                <a:alpha val="74998"/>
              </a:schemeClr>
            </a:outerShdw>
          </a:effectLst>
        </p:spPr>
        <p:txBody>
          <a:bodyPr anchor="t"/>
          <a:lstStyle/>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أن تكون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ملتزماً </a:t>
            </a:r>
            <a:b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نحو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7316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09"/>
            <a:ext cx="4385575" cy="4206240"/>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عمل الله        يواجه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التهديدات</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(أستير 1-4)</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الإلتزام نحو الله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8313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br>
              <a:rPr lang="en-US"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br>
            <a: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نحن آمنون في علاقتنا مع الله – لكن هذا لا يعني أنه لن يكون هناك هجومات</a:t>
            </a:r>
            <a:r>
              <a:rPr lang="en-US"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 </a:t>
            </a:r>
            <a:endParaRPr lang="en-US"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7111667"/>
      </p:ext>
    </p:extLst>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60403" y="373772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000" b="1" dirty="0">
                <a:solidFill>
                  <a:srgbClr val="FFFFFF"/>
                </a:solidFill>
                <a:effectLst/>
                <a:latin typeface="Arial" panose="020B0604020202020204" pitchFamily="34" charset="0"/>
                <a:ea typeface="ＭＳ Ｐゴシック" charset="0"/>
                <a:cs typeface="Arial" panose="020B0604020202020204" pitchFamily="34" charset="0"/>
              </a:rPr>
              <a:t>أستير</a:t>
            </a:r>
            <a:endParaRPr lang="en-US" sz="5400"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32447" y="605692"/>
            <a:ext cx="7133273" cy="1446653"/>
          </a:xfrm>
          <a:effectLst/>
        </p:spPr>
        <p:txBody>
          <a:bodyPr/>
          <a:lstStyle/>
          <a:p>
            <a:pPr algn="l">
              <a:defRPr/>
            </a:pPr>
            <a:r>
              <a:rPr lang="ar-JO" sz="8800" b="1" i="0" dirty="0">
                <a:solidFill>
                  <a:schemeClr val="tx1"/>
                </a:solidFill>
                <a:effectLst/>
                <a:latin typeface="Arial" panose="020B0604020202020204" pitchFamily="34" charset="0"/>
                <a:ea typeface="ＭＳ Ｐゴシック" charset="0"/>
                <a:cs typeface="Arial" panose="020B0604020202020204" pitchFamily="34" charset="0"/>
              </a:rPr>
              <a:t>كن ملتزماً</a:t>
            </a:r>
            <a:endParaRPr lang="en-US" sz="8800" b="1" i="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350178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ar-JO" altLang="ja-JP" b="1" dirty="0">
                <a:effectLst>
                  <a:glow rad="228600">
                    <a:srgbClr val="000000">
                      <a:alpha val="75000"/>
                    </a:srgbClr>
                  </a:glow>
                </a:effectLst>
                <a:latin typeface="Arial Black" charset="0"/>
                <a:ea typeface="ＭＳ Ｐゴシック" charset="0"/>
                <a:cs typeface="Arial" charset="0"/>
              </a:rPr>
              <a:t>نحن في حالة حرب</a:t>
            </a:r>
            <a:endParaRPr lang="en-US" b="1"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3201282638"/>
      </p:ext>
    </p:extLst>
  </p:cSld>
  <p:clrMapOvr>
    <a:masterClrMapping/>
  </p:clrMapOvr>
  <p:transition spd="slow">
    <p:dissolv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42014"/>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ar-JO" altLang="ja-JP" dirty="0">
                <a:effectLst>
                  <a:glow rad="228600">
                    <a:srgbClr val="000000">
                      <a:alpha val="75000"/>
                    </a:srgbClr>
                  </a:glow>
                </a:effectLst>
                <a:latin typeface="Arial Black" charset="0"/>
                <a:ea typeface="ＭＳ Ｐゴシック" charset="0"/>
                <a:cs typeface="Arial" charset="0"/>
              </a:rPr>
              <a:t>تقاطع طرق</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2064575830"/>
      </p:ext>
    </p:extLst>
  </p:cSld>
  <p:clrMapOvr>
    <a:masterClrMapping/>
  </p:clrMapOvr>
  <p:transition spd="slow">
    <p:dissolv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09"/>
            <a:ext cx="4385575" cy="4206240"/>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عمل الله        يواجه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التهديدات</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(أستير 1-4)</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الإلتزام نحو الله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Down Arrow Callout 5"/>
          <p:cNvSpPr/>
          <p:nvPr/>
        </p:nvSpPr>
        <p:spPr bwMode="auto">
          <a:xfrm rot="10800000">
            <a:off x="4525859" y="465545"/>
            <a:ext cx="4385575" cy="4206240"/>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عمل الله        سوف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ينتصر</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(أستير 5-10)</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855847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Lst>
  </p:timing>
</p:sld>
</file>

<file path=ppt/slides/slide12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ar-JO" i="0" dirty="0">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rPr>
              <a:t>الموجز</a:t>
            </a:r>
            <a:endParaRPr lang="en-US" i="0" dirty="0">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endParaRP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311-312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2552791"/>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514350" marR="0" lvl="0" indent="-514350" algn="r" defTabSz="914400" rtl="1" eaLnBrk="0" fontAlgn="base" latinLnBrk="0" hangingPunct="0">
              <a:lnSpc>
                <a:spcPct val="100000"/>
              </a:lnSpc>
              <a:spcBef>
                <a:spcPct val="20000"/>
              </a:spcBef>
              <a:spcAft>
                <a:spcPct val="0"/>
              </a:spcAft>
              <a:buClr>
                <a:srgbClr val="808000"/>
              </a:buClr>
              <a:buSzTx/>
              <a:buFontTx/>
              <a:buNone/>
              <a:tabLst/>
              <a:defRPr/>
            </a:pPr>
            <a:r>
              <a:rPr kumimoji="1" lang="ar-JO" altLang="zh-CN" sz="2400" b="1" i="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 (الإصحاحات 1-4) مؤامرة هامان لإبادة الشعب اليهودي أصبحت معروفة لمردخاي و </a:t>
            </a:r>
            <a:r>
              <a:rPr kumimoji="1" lang="en-US" altLang="zh-CN" sz="2400" b="1" i="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 </a:t>
            </a:r>
            <a:r>
              <a:rPr kumimoji="1" lang="ar-JO" altLang="zh-CN" sz="2400" b="1" i="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أستير، اللذان خطط الله لوضعهما لينذرا إسرائيل أن الإنفصال عن الله قد يؤدي إلى فنائهم كأمة</a:t>
            </a:r>
            <a:endParaRPr kumimoji="1" lang="en-US" altLang="zh-CN" sz="2400" b="1" i="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sp>
        <p:nvSpPr>
          <p:cNvPr id="7" name="Rectangle 4"/>
          <p:cNvSpPr txBox="1">
            <a:spLocks noChangeArrowheads="1"/>
          </p:cNvSpPr>
          <p:nvPr/>
        </p:nvSpPr>
        <p:spPr bwMode="auto">
          <a:xfrm>
            <a:off x="-36513" y="3563938"/>
            <a:ext cx="5040313" cy="3294062"/>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342900" marR="0" lvl="0" indent="-342900" algn="r" defTabSz="914400" rtl="1" eaLnBrk="0" fontAlgn="base" latinLnBrk="0" hangingPunct="0">
              <a:lnSpc>
                <a:spcPct val="100000"/>
              </a:lnSpc>
              <a:spcBef>
                <a:spcPct val="20000"/>
              </a:spcBef>
              <a:spcAft>
                <a:spcPct val="0"/>
              </a:spcAft>
              <a:buClr>
                <a:srgbClr val="808000"/>
              </a:buClr>
              <a:buSzTx/>
              <a:buFontTx/>
              <a:buNone/>
              <a:tabLst/>
              <a:defRPr/>
            </a:pPr>
            <a:r>
              <a:rPr kumimoji="1" lang="ar-JO" sz="2400" b="1" i="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(الإصحاحات 5-10) مؤامرة هامان للإبادة تعود على رأسه من خلال العناية الإلهية العاملة في مردخاي وأستير لتشجيع إسرائيل ما بعد السبي على التزام الله المستمر نحو العهد الإبراهيمي</a:t>
            </a:r>
            <a:endParaRPr kumimoji="1" lang="en-US" sz="2400" b="1" i="0"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01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657508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2"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خطر جسيم</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58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58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59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59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59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6759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59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59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الإرتباك 1-2</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59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المؤامرة 3-4</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59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59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وشتي</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599"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483</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600"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صعود مردخاي</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601" name="Text Box 17"/>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الشجاعة 5-7</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602" name="Text Box 18"/>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صعود وسقوط هامان</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603" name="Line 19"/>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604" name="Rectangle 20"/>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67605" name="Text Box 21"/>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الولائم</a:t>
            </a:r>
            <a:endParaRPr kumimoji="0" lang="en-US"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606" name="Text Box 22"/>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الصوم</a:t>
            </a:r>
            <a:endParaRPr kumimoji="0" lang="en-US"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607" name="Text Box 23"/>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الولائم</a:t>
            </a:r>
            <a:endParaRPr kumimoji="0" lang="en-US"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608" name="Line 24"/>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609" name="Line 25"/>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610" name="Line 26"/>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611" name="Line 27"/>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612" name="Text Box 28"/>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أستير</a:t>
            </a:r>
            <a:endParaRPr kumimoji="0" lang="en-US" sz="3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67613" name="Rectangle 29"/>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67614" name="Line 30"/>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67615" name="Rectangle 31"/>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67616" name="Text Box 32"/>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479</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33" name="Title 32"/>
          <p:cNvSpPr>
            <a:spLocks noGrp="1"/>
          </p:cNvSpPr>
          <p:nvPr>
            <p:ph type="title" idx="4294967295"/>
          </p:nvPr>
        </p:nvSpPr>
        <p:spPr>
          <a:xfrm>
            <a:off x="4724400" y="6477000"/>
            <a:ext cx="4419600" cy="457200"/>
          </a:xfrm>
        </p:spPr>
        <p:txBody>
          <a:bodyPr/>
          <a:lstStyle/>
          <a:p>
            <a:pPr algn="r">
              <a:defRPr/>
            </a:pPr>
            <a:r>
              <a:rPr lang="ar-JO" sz="2400" i="0" dirty="0">
                <a:effectLst>
                  <a:glow rad="228600">
                    <a:srgbClr val="000000"/>
                  </a:glow>
                  <a:outerShdw blurRad="38100" dist="38100" dir="2700000" algn="tl">
                    <a:srgbClr val="000000"/>
                  </a:outerShdw>
                </a:effectLst>
                <a:ea typeface="ＭＳ Ｐゴシック" charset="0"/>
              </a:rPr>
              <a:t>الشجاعة 5-7</a:t>
            </a:r>
            <a:endParaRPr lang="en-US" sz="2400" i="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6075079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7601"/>
                                        </p:tgtEl>
                                        <p:attrNameLst>
                                          <p:attrName>style.visibility</p:attrName>
                                        </p:attrNameLst>
                                      </p:cBhvr>
                                      <p:to>
                                        <p:strVal val="visible"/>
                                      </p:to>
                                    </p:set>
                                    <p:animEffect transition="in" filter="dissolve">
                                      <p:cBhvr>
                                        <p:cTn id="7" dur="500"/>
                                        <p:tgtEl>
                                          <p:spTgt spid="67601"/>
                                        </p:tgtEl>
                                      </p:cBhvr>
                                    </p:animEffect>
                                  </p:childTnLst>
                                </p:cTn>
                              </p:par>
                            </p:childTnLst>
                          </p:cTn>
                        </p:par>
                        <p:par>
                          <p:cTn id="8" fill="hold" nodeType="afterGroup">
                            <p:stCondLst>
                              <p:cond delay="1500"/>
                            </p:stCondLst>
                            <p:childTnLst>
                              <p:par>
                                <p:cTn id="9" presetID="9" presetClass="entr" presetSubtype="0" fill="hold" nodeType="afterEffect">
                                  <p:stCondLst>
                                    <p:cond delay="2000"/>
                                  </p:stCondLst>
                                  <p:childTnLst>
                                    <p:set>
                                      <p:cBhvr>
                                        <p:cTn id="10" dur="1" fill="hold">
                                          <p:stCondLst>
                                            <p:cond delay="0"/>
                                          </p:stCondLst>
                                        </p:cTn>
                                        <p:tgtEl>
                                          <p:spTgt spid="67607"/>
                                        </p:tgtEl>
                                        <p:attrNameLst>
                                          <p:attrName>style.visibility</p:attrName>
                                        </p:attrNameLst>
                                      </p:cBhvr>
                                      <p:to>
                                        <p:strVal val="visible"/>
                                      </p:to>
                                    </p:set>
                                    <p:animEffect transition="in" filter="dissolve">
                                      <p:cBhvr>
                                        <p:cTn id="11" dur="500"/>
                                        <p:tgtEl>
                                          <p:spTgt spid="67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91821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pPr>
              <a:defRPr/>
            </a:pPr>
            <a:r>
              <a:rPr lang="ar-JO" sz="3600" dirty="0">
                <a:latin typeface="Arial" panose="020B0604020202020204" pitchFamily="34" charset="0"/>
                <a:cs typeface="Arial" panose="020B0604020202020204" pitchFamily="34" charset="0"/>
              </a:rPr>
              <a:t>خاطرت أستير بحياتها لأجل اليهود (5: 2)</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5518747"/>
      </p:ext>
    </p:extLst>
  </p:cSld>
  <p:clrMapOvr>
    <a:masterClrMapping/>
  </p:clrMapOvr>
  <p:transition>
    <p:fade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69986" name="Picture 3" descr="OESTH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99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685800" y="304800"/>
            <a:ext cx="3886200" cy="1143000"/>
          </a:xfrm>
        </p:spPr>
        <p:txBody>
          <a:bodyPr/>
          <a:lstStyle/>
          <a:p>
            <a:pPr>
              <a:defRPr/>
            </a:pPr>
            <a:r>
              <a:rPr lang="ar-JO" i="0" dirty="0">
                <a:solidFill>
                  <a:schemeClr val="tx1"/>
                </a:solidFill>
                <a:effectLst/>
                <a:latin typeface="Arial" panose="020B0604020202020204" pitchFamily="34" charset="0"/>
                <a:ea typeface="ＭＳ Ｐゴシック" charset="0"/>
                <a:cs typeface="Arial" panose="020B0604020202020204" pitchFamily="34" charset="0"/>
              </a:rPr>
              <a:t>أستير 5: 1-8</a:t>
            </a:r>
            <a:endParaRPr lang="en-US" i="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5762288"/>
      </p:ext>
    </p:extLst>
  </p:cSld>
  <p:clrMapOvr>
    <a:masterClrMapping/>
  </p:clrMapOvr>
  <p:transition spd="med">
    <p:randomBar dir="ver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846595" cy="6846595"/>
          </a:xfrm>
          <a:prstGeom prst="rect">
            <a:avLst/>
          </a:prstGeom>
        </p:spPr>
      </p:pic>
      <p:sp>
        <p:nvSpPr>
          <p:cNvPr id="3" name="Title 2"/>
          <p:cNvSpPr>
            <a:spLocks noGrp="1"/>
          </p:cNvSpPr>
          <p:nvPr>
            <p:ph type="title" idx="4294967295"/>
          </p:nvPr>
        </p:nvSpPr>
        <p:spPr>
          <a:xfrm>
            <a:off x="6846594" y="0"/>
            <a:ext cx="2297406" cy="6846594"/>
          </a:xfrm>
        </p:spPr>
        <p:txBody>
          <a:bodyPr/>
          <a:lstStyle/>
          <a:p>
            <a:pPr>
              <a:defRPr/>
            </a:pPr>
            <a:br>
              <a:rPr lang="en-US" sz="3600" dirty="0">
                <a:latin typeface="Arial" panose="020B0604020202020204" pitchFamily="34" charset="0"/>
                <a:cs typeface="Arial" panose="020B0604020202020204" pitchFamily="34" charset="0"/>
              </a:rPr>
            </a:br>
            <a:r>
              <a:rPr lang="ar-JO" sz="3600" dirty="0">
                <a:latin typeface="Arial" panose="020B0604020202020204" pitchFamily="34" charset="0"/>
                <a:cs typeface="Arial" panose="020B0604020202020204" pitchFamily="34" charset="0"/>
              </a:rPr>
              <a:t>دعت أستير هامان والملك للطعام      (5: 4)</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005272"/>
      </p:ext>
    </p:extLst>
  </p:cSld>
  <p:clrMapOvr>
    <a:masterClrMapping/>
  </p:clrMapOvr>
  <p:transition>
    <p:fade thruBlk="1"/>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5" name="Title 4"/>
          <p:cNvSpPr>
            <a:spLocks noGrp="1"/>
          </p:cNvSpPr>
          <p:nvPr>
            <p:ph type="title" idx="4294967295"/>
          </p:nvPr>
        </p:nvSpPr>
        <p:spPr>
          <a:xfrm>
            <a:off x="152400" y="0"/>
            <a:ext cx="7772400" cy="914400"/>
          </a:xfrm>
        </p:spPr>
        <p:txBody>
          <a:bodyPr/>
          <a:lstStyle/>
          <a:p>
            <a:pPr>
              <a:defRPr/>
            </a:pPr>
            <a:r>
              <a:rPr lang="ar-JO" i="0"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أستير 5: 9-14</a:t>
            </a:r>
            <a:endParaRPr lang="en-US"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932688"/>
            <a:ext cx="9144000" cy="5925312"/>
          </a:xfrm>
          <a:prstGeom prst="rect">
            <a:avLst/>
          </a:prstGeom>
        </p:spPr>
      </p:pic>
    </p:spTree>
    <p:extLst>
      <p:ext uri="{BB962C8B-B14F-4D97-AF65-F5344CB8AC3E}">
        <p14:creationId xmlns:p14="http://schemas.microsoft.com/office/powerpoint/2010/main" val="2787146255"/>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3" name="Picture 1" descr="Picture 1"/>
          <p:cNvPicPr>
            <a:picLocks noChangeAspect="1"/>
          </p:cNvPicPr>
          <p:nvPr/>
        </p:nvPicPr>
        <p:blipFill>
          <a:blip r:embed="rId3" cstate="print"/>
          <a:stretch>
            <a:fillRect/>
          </a:stretch>
        </p:blipFill>
        <p:spPr>
          <a:xfrm>
            <a:off x="2336800" y="1921344"/>
            <a:ext cx="4457700" cy="3365501"/>
          </a:xfrm>
          <a:prstGeom prst="rect">
            <a:avLst/>
          </a:prstGeom>
          <a:ln w="12700">
            <a:miter lim="400000"/>
          </a:ln>
        </p:spPr>
      </p:pic>
      <p:sp>
        <p:nvSpPr>
          <p:cNvPr id="2524" name="Rectangle 2"/>
          <p:cNvSpPr txBox="1">
            <a:spLocks noGrp="1"/>
          </p:cNvSpPr>
          <p:nvPr>
            <p:ph type="title"/>
          </p:nvPr>
        </p:nvSpPr>
        <p:spPr>
          <a:xfrm>
            <a:off x="0" y="50562"/>
            <a:ext cx="9144000" cy="2522741"/>
          </a:xfrm>
          <a:prstGeom prst="rect">
            <a:avLst/>
          </a:prstGeom>
          <a:effectLst>
            <a:outerShdw blurRad="63500" dist="35921" dir="2700000" rotWithShape="0">
              <a:srgbClr val="000000">
                <a:alpha val="74998"/>
              </a:srgbClr>
            </a:outerShdw>
          </a:effectLst>
        </p:spPr>
        <p:txBody>
          <a:bodyPr anchor="t"/>
          <a:lstStyle>
            <a:lvl1pPr>
              <a:defRPr sz="5400" b="1">
                <a:latin typeface="+mj-lt"/>
                <a:ea typeface="+mj-ea"/>
                <a:cs typeface="+mj-cs"/>
                <a:sym typeface="Times New Roman"/>
              </a:defRPr>
            </a:lvl1pPr>
          </a:lstStyle>
          <a:p>
            <a:pPr>
              <a:defRPr>
                <a:effectLst/>
              </a:defRPr>
            </a:pPr>
            <a:r>
              <a:rPr>
                <a:latin typeface="Arial" panose="020B0604020202020204" pitchFamily="34" charset="0"/>
                <a:cs typeface="Arial" panose="020B0604020202020204" pitchFamily="34" charset="0"/>
              </a:rPr>
              <a:t>الكنيسة تعاني من ضعف خطير في الإلتزام </a:t>
            </a:r>
          </a:p>
        </p:txBody>
      </p:sp>
      <p:sp>
        <p:nvSpPr>
          <p:cNvPr id="2525" name="Rectangle 2"/>
          <p:cNvSpPr txBox="1"/>
          <p:nvPr/>
        </p:nvSpPr>
        <p:spPr>
          <a:xfrm>
            <a:off x="45719" y="5353000"/>
            <a:ext cx="9052561"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457200">
              <a:defRPr sz="5400">
                <a:solidFill>
                  <a:srgbClr val="FFFFFF"/>
                </a:solidFill>
              </a:defRPr>
            </a:lvl1pPr>
          </a:lstStyle>
          <a:p>
            <a:r>
              <a:rPr dirty="0" err="1">
                <a:latin typeface="Arial" panose="020B0604020202020204" pitchFamily="34" charset="0"/>
                <a:cs typeface="Arial" panose="020B0604020202020204" pitchFamily="34" charset="0"/>
              </a:rPr>
              <a:t>لماذا</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ar-JO" sz="3600" dirty="0">
                <a:solidFill>
                  <a:srgbClr val="FFFF00"/>
                </a:solidFill>
              </a:rPr>
              <a:t>عمود حاد </a:t>
            </a:r>
            <a:r>
              <a:rPr lang="ar-JO" sz="3600" dirty="0"/>
              <a:t>... </a:t>
            </a:r>
            <a:br>
              <a:rPr lang="ar-JO" sz="3600" dirty="0"/>
            </a:br>
            <a:r>
              <a:rPr lang="ar-JO" sz="3600" dirty="0"/>
              <a:t>ارتفاعه 75 قدماً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a:t>
            </a:r>
            <a:r>
              <a:rPr lang="ar-JO" sz="3600" dirty="0">
                <a:solidFill>
                  <a:schemeClr val="bg1"/>
                </a:solidFill>
                <a:effectLst/>
                <a:latin typeface="Arial" charset="0"/>
                <a:ea typeface="Geneva" charset="0"/>
                <a:cs typeface="Arial" charset="0"/>
              </a:rPr>
              <a:t>5: 14</a:t>
            </a:r>
            <a:r>
              <a:rPr lang="en-US" sz="3600" dirty="0">
                <a:solidFill>
                  <a:schemeClr val="bg1"/>
                </a:solidFill>
                <a:effectLst/>
                <a:latin typeface="Arial" charset="0"/>
                <a:ea typeface="Geneva" charset="0"/>
                <a:cs typeface="Arial" charset="0"/>
              </a:rPr>
              <a:t>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Geneva" charset="0"/>
                <a:cs typeface="Arial" charset="0"/>
              </a:rPr>
              <a:t>مشنقة</a:t>
            </a:r>
            <a:r>
              <a:rPr kumimoji="0" lang="ar-JO" sz="3600" b="1" i="0" u="none" strike="noStrike" kern="1200" cap="none" spc="0" normalizeH="0" baseline="0" noProof="0" dirty="0">
                <a:ln>
                  <a:noFill/>
                </a:ln>
                <a:solidFill>
                  <a:srgbClr val="FFFFFF"/>
                </a:solidFill>
                <a:effectLst/>
                <a:uLnTx/>
                <a:uFillTx/>
                <a:latin typeface="Arial" charset="0"/>
                <a:ea typeface="Geneva" charset="0"/>
                <a:cs typeface="Arial" charset="0"/>
              </a:rPr>
              <a:t> بنيت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Geneva" charset="0"/>
                <a:cs typeface="Arial" charset="0"/>
              </a:rPr>
              <a:t>بطول 75 قدماً</a:t>
            </a:r>
            <a:b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a:t>
            </a:r>
            <a:r>
              <a:rPr kumimoji="0" lang="ar-JO" sz="3600" b="1" i="0" u="none" strike="noStrike" kern="1200" cap="none" spc="0" normalizeH="0" baseline="0" noProof="0" dirty="0">
                <a:ln>
                  <a:noFill/>
                </a:ln>
                <a:solidFill>
                  <a:srgbClr val="FFFFFF"/>
                </a:solidFill>
                <a:effectLst/>
                <a:uLnTx/>
                <a:uFillTx/>
                <a:latin typeface="Arial" charset="0"/>
                <a:ea typeface="Geneva" charset="0"/>
                <a:cs typeface="Arial" charset="0"/>
              </a:rPr>
              <a:t>5: 14</a:t>
            </a: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 </a:t>
            </a:r>
            <a:r>
              <a:rPr kumimoji="0" lang="en-US" sz="3200" b="1" i="0" u="none" strike="noStrike" kern="1200" cap="none" spc="0" normalizeH="0" baseline="0" noProof="0" dirty="0">
                <a:ln>
                  <a:noFill/>
                </a:ln>
                <a:solidFill>
                  <a:srgbClr val="FFFFFF"/>
                </a:solidFill>
                <a:effectLst/>
                <a:uLnTx/>
                <a:uFillTx/>
                <a:latin typeface="Arial" charset="0"/>
                <a:ea typeface="Geneva" charset="0"/>
                <a:cs typeface="Arial" charset="0"/>
              </a:rPr>
              <a:t>NIV, NAU</a:t>
            </a: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a:t>
            </a:r>
          </a:p>
        </p:txBody>
      </p:sp>
    </p:spTree>
    <p:extLst>
      <p:ext uri="{BB962C8B-B14F-4D97-AF65-F5344CB8AC3E}">
        <p14:creationId xmlns:p14="http://schemas.microsoft.com/office/powerpoint/2010/main" val="1669336457"/>
      </p:ext>
    </p:extLst>
  </p:cSld>
  <p:clrMapOvr>
    <a:masterClrMapping/>
  </p:clrMapOvr>
  <p:transition>
    <p:fade thruBlk="1"/>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537195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5" name="Title 4"/>
          <p:cNvSpPr>
            <a:spLocks noGrp="1"/>
          </p:cNvSpPr>
          <p:nvPr>
            <p:ph type="title" idx="4294967295"/>
          </p:nvPr>
        </p:nvSpPr>
        <p:spPr>
          <a:xfrm>
            <a:off x="76200" y="304800"/>
            <a:ext cx="7772400" cy="1143000"/>
          </a:xfrm>
        </p:spPr>
        <p:txBody>
          <a:bodyPr/>
          <a:lstStyle/>
          <a:p>
            <a:pPr>
              <a:defRPr/>
            </a:pPr>
            <a:r>
              <a:rPr lang="ar-JO" i="0"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أستير 6 </a:t>
            </a:r>
            <a:endParaRPr lang="en-US"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496504" y="0"/>
            <a:ext cx="6647496" cy="6858000"/>
          </a:xfrm>
          <a:prstGeom prst="rect">
            <a:avLst/>
          </a:prstGeom>
        </p:spPr>
      </p:pic>
    </p:spTree>
    <p:extLst>
      <p:ext uri="{BB962C8B-B14F-4D97-AF65-F5344CB8AC3E}">
        <p14:creationId xmlns:p14="http://schemas.microsoft.com/office/powerpoint/2010/main" val="1085706168"/>
      </p:ext>
    </p:extLst>
  </p:cSld>
  <p:clrMapOvr>
    <a:masterClrMapping/>
  </p:clrMapOvr>
  <p:transition spd="med">
    <p:randomBar dir="ver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
            <a:ext cx="9144000" cy="6706471"/>
          </a:xfrm>
          <a:prstGeom prst="rect">
            <a:avLst/>
          </a:prstGeom>
        </p:spPr>
      </p:pic>
      <p:sp>
        <p:nvSpPr>
          <p:cNvPr id="101378" name="Rectangle 2"/>
          <p:cNvSpPr>
            <a:spLocks noGrp="1" noChangeArrowheads="1"/>
          </p:cNvSpPr>
          <p:nvPr>
            <p:ph type="title" idx="4294967295"/>
          </p:nvPr>
        </p:nvSpPr>
        <p:spPr>
          <a:xfrm>
            <a:off x="4730738" y="63499"/>
            <a:ext cx="4413262" cy="5449419"/>
          </a:xfrm>
          <a:effectLst/>
        </p:spPr>
        <p:txBody>
          <a:bodyPr/>
          <a:lstStyle/>
          <a:p>
            <a:pPr eaLnBrk="1" hangingPunct="1">
              <a:defRPr/>
            </a:pPr>
            <a:r>
              <a:rPr lang="ar-JO" sz="3600" dirty="0">
                <a:solidFill>
                  <a:schemeClr val="bg1"/>
                </a:solidFill>
                <a:effectLst>
                  <a:glow rad="228600">
                    <a:schemeClr val="tx1"/>
                  </a:glow>
                </a:effectLst>
                <a:latin typeface="Arial" charset="0"/>
                <a:ea typeface="Geneva" charset="0"/>
                <a:cs typeface="Arial" charset="0"/>
              </a:rPr>
              <a:t>ورجع مردخاي إلى باب الملك وأما هامان فأسرع إلى بيته نائحاً ومغطى الرأس (6: 12)</a:t>
            </a:r>
            <a:endParaRPr lang="en-US" sz="3600" dirty="0">
              <a:effectLst>
                <a:glow rad="228600">
                  <a:schemeClr val="tx1"/>
                </a:glow>
              </a:effectLst>
              <a:latin typeface="Arial" charset="0"/>
              <a:ea typeface="Geneva" charset="0"/>
              <a:cs typeface="Arial" charset="0"/>
            </a:endParaRPr>
          </a:p>
        </p:txBody>
      </p:sp>
    </p:spTree>
    <p:extLst>
      <p:ext uri="{BB962C8B-B14F-4D97-AF65-F5344CB8AC3E}">
        <p14:creationId xmlns:p14="http://schemas.microsoft.com/office/powerpoint/2010/main" val="504007292"/>
      </p:ext>
    </p:extLst>
  </p:cSld>
  <p:clrMapOvr>
    <a:masterClrMapping/>
  </p:clrMapOvr>
  <p:transition>
    <p:fade thruBlk="1"/>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624487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Estherpg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131840" y="1844824"/>
            <a:ext cx="2808312" cy="504056"/>
          </a:xfrm>
          <a:solidFill>
            <a:schemeClr val="tx1"/>
          </a:solidFill>
        </p:spPr>
        <p:txBody>
          <a:bodyPr/>
          <a:lstStyle/>
          <a:p>
            <a:r>
              <a:rPr lang="ar-JO" sz="3600" dirty="0">
                <a:latin typeface="Arial" panose="020B0604020202020204" pitchFamily="34" charset="0"/>
                <a:cs typeface="Arial" panose="020B0604020202020204" pitchFamily="34" charset="0"/>
              </a:rPr>
              <a:t>أستير 7: 3-4أ</a:t>
            </a:r>
            <a:endParaRPr lang="en-US" sz="3600"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67544" y="2232248"/>
            <a:ext cx="8280920" cy="429309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ar-JO" sz="4800" i="0" u="none" strike="noStrike" kern="1200" cap="none" spc="0" normalizeH="0" baseline="0" noProof="0" dirty="0">
                <a:ln>
                  <a:noFill/>
                </a:ln>
                <a:solidFill>
                  <a:srgbClr val="800000"/>
                </a:solidFill>
                <a:effectLst/>
                <a:uLnTx/>
                <a:uFillTx/>
                <a:latin typeface="Arial" panose="020B0604020202020204" pitchFamily="34" charset="0"/>
                <a:ea typeface="Osaka"/>
                <a:cs typeface="Arial" panose="020B0604020202020204" pitchFamily="34" charset="0"/>
              </a:rPr>
              <a:t>فأجابت أستير الملكة وقالت</a:t>
            </a:r>
            <a:br>
              <a:rPr kumimoji="0" lang="en-US" sz="3600" i="0"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br>
            <a:r>
              <a:rPr kumimoji="0" lang="ar-JO" sz="3600" i="0"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إن كنت قد وجدت نعمة في عينيك أيها الملك وإذا حسن عند الملك فلتعط لي نفسي بسؤلي وشعبي بطلبتي لأننا قد بعنا أنا وشعبي للهلاك والقتل والإبادة</a:t>
            </a:r>
            <a:endParaRPr kumimoji="0" lang="en-US" sz="3600" i="0"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42476269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Esther_Denouncing_Ha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295400"/>
          </a:xfrm>
        </p:spPr>
        <p:txBody>
          <a:bodyPr/>
          <a:lstStyle/>
          <a:p>
            <a:pPr algn="ctr">
              <a:defRPr/>
            </a:pPr>
            <a:r>
              <a:rPr lang="ar-JO" altLang="ja-JP" i="0" dirty="0">
                <a:effectLst>
                  <a:glow rad="228600">
                    <a:srgbClr val="000000"/>
                  </a:glow>
                </a:effectLst>
                <a:latin typeface="Arial" charset="0"/>
                <a:ea typeface="ＭＳ Ｐゴシック" charset="0"/>
                <a:cs typeface="Arial" charset="0"/>
              </a:rPr>
              <a:t>هو رجل خصم وعدو هذا هامان الرديء</a:t>
            </a:r>
            <a:br>
              <a:rPr lang="ar-JO" altLang="ja-JP" i="0" dirty="0">
                <a:effectLst>
                  <a:glow rad="228600">
                    <a:srgbClr val="000000"/>
                  </a:glow>
                </a:effectLst>
                <a:latin typeface="Arial" charset="0"/>
                <a:ea typeface="ＭＳ Ｐゴシック" charset="0"/>
                <a:cs typeface="Arial" charset="0"/>
              </a:rPr>
            </a:br>
            <a:r>
              <a:rPr lang="en-US" altLang="ja-JP" i="0" dirty="0">
                <a:effectLst>
                  <a:glow rad="228600">
                    <a:srgbClr val="000000"/>
                  </a:glow>
                </a:effectLst>
                <a:latin typeface="Arial" charset="0"/>
                <a:ea typeface="ＭＳ Ｐゴシック" charset="0"/>
                <a:cs typeface="Arial" charset="0"/>
              </a:rPr>
              <a:t>(</a:t>
            </a:r>
            <a:r>
              <a:rPr lang="ar-JO" altLang="ja-JP" i="0" dirty="0">
                <a:effectLst>
                  <a:glow rad="228600">
                    <a:srgbClr val="000000"/>
                  </a:glow>
                </a:effectLst>
                <a:latin typeface="Arial" charset="0"/>
                <a:ea typeface="ＭＳ Ｐゴシック" charset="0"/>
                <a:cs typeface="Arial" charset="0"/>
              </a:rPr>
              <a:t>7: 6</a:t>
            </a:r>
            <a:r>
              <a:rPr lang="en-US" altLang="ja-JP" i="0" dirty="0">
                <a:effectLst>
                  <a:glow rad="228600">
                    <a:srgbClr val="000000"/>
                  </a:glow>
                </a:effectLst>
                <a:latin typeface="Arial" charset="0"/>
                <a:ea typeface="ＭＳ Ｐゴシック" charset="0"/>
                <a:cs typeface="Arial" charset="0"/>
              </a:rPr>
              <a:t>)</a:t>
            </a:r>
            <a:endParaRPr lang="en-US" i="0" dirty="0">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3851984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609600"/>
            <a:ext cx="9144000" cy="1143000"/>
          </a:xfrm>
          <a:effectLst/>
        </p:spPr>
        <p:txBody>
          <a:bodyPr/>
          <a:lstStyle/>
          <a:p>
            <a:pPr eaLnBrk="1" hangingPunct="1">
              <a:defRPr/>
            </a:pPr>
            <a:r>
              <a:rPr lang="ar-JO" dirty="0">
                <a:solidFill>
                  <a:schemeClr val="bg1"/>
                </a:solidFill>
                <a:effectLst/>
                <a:latin typeface="Arial" charset="0"/>
                <a:ea typeface="Geneva" charset="0"/>
                <a:cs typeface="Arial" charset="0"/>
              </a:rPr>
              <a:t>هذا هامان الرديء (7: 6)</a:t>
            </a:r>
            <a:endParaRPr lang="en-US" dirty="0">
              <a:effectLst/>
              <a:latin typeface="Arial" charset="0"/>
              <a:ea typeface="Geneva" charset="0"/>
              <a:cs typeface="Arial"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989138"/>
            <a:ext cx="9242426" cy="309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902288"/>
      </p:ext>
    </p:extLst>
  </p:cSld>
  <p:clrMapOvr>
    <a:masterClrMapping/>
  </p:clrMapOvr>
  <p:transition>
    <p:fade thruBlk="1"/>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901699"/>
            <a:ext cx="9144000" cy="6070515"/>
          </a:xfrm>
          <a:prstGeom prst="rect">
            <a:avLst/>
          </a:prstGeom>
        </p:spPr>
      </p:pic>
      <p:sp>
        <p:nvSpPr>
          <p:cNvPr id="5" name="Title 4"/>
          <p:cNvSpPr>
            <a:spLocks noGrp="1"/>
          </p:cNvSpPr>
          <p:nvPr>
            <p:ph type="title" idx="4294967295"/>
          </p:nvPr>
        </p:nvSpPr>
        <p:spPr>
          <a:xfrm>
            <a:off x="304800" y="-76200"/>
            <a:ext cx="7772400" cy="1143000"/>
          </a:xfrm>
        </p:spPr>
        <p:txBody>
          <a:bodyPr/>
          <a:lstStyle/>
          <a:p>
            <a:pPr>
              <a:defRPr/>
            </a:pPr>
            <a:r>
              <a:rPr lang="ar-JO" i="0"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أستير 7: 8</a:t>
            </a:r>
            <a:endParaRPr lang="en-US"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8463784"/>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ar-JO" sz="3600" dirty="0">
                <a:solidFill>
                  <a:srgbClr val="FFFF00"/>
                </a:solidFill>
              </a:rPr>
              <a:t>عمود حاد </a:t>
            </a:r>
            <a:r>
              <a:rPr lang="ar-JO" sz="3600" dirty="0"/>
              <a:t>... </a:t>
            </a:r>
            <a:br>
              <a:rPr lang="ar-JO" sz="3600" dirty="0"/>
            </a:br>
            <a:r>
              <a:rPr lang="ar-JO" sz="3600" dirty="0"/>
              <a:t>ارتفاعه 75 قدماً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a:t>
            </a:r>
            <a:r>
              <a:rPr lang="ar-JO" sz="3600" dirty="0">
                <a:solidFill>
                  <a:schemeClr val="bg1"/>
                </a:solidFill>
                <a:effectLst/>
                <a:latin typeface="Arial" charset="0"/>
                <a:ea typeface="Geneva" charset="0"/>
                <a:cs typeface="Arial" charset="0"/>
              </a:rPr>
              <a:t>5: 14</a:t>
            </a:r>
            <a:r>
              <a:rPr lang="en-US" sz="3600" dirty="0">
                <a:solidFill>
                  <a:schemeClr val="bg1"/>
                </a:solidFill>
                <a:effectLst/>
                <a:latin typeface="Arial" charset="0"/>
                <a:ea typeface="Geneva" charset="0"/>
                <a:cs typeface="Arial" charset="0"/>
              </a:rPr>
              <a:t>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Geneva" charset="0"/>
                <a:cs typeface="Arial" charset="0"/>
              </a:rPr>
              <a:t>مشنقة</a:t>
            </a:r>
            <a:r>
              <a:rPr kumimoji="0" lang="ar-JO" sz="3600" b="1" i="0" u="none" strike="noStrike" kern="1200" cap="none" spc="0" normalizeH="0" baseline="0" noProof="0" dirty="0">
                <a:ln>
                  <a:noFill/>
                </a:ln>
                <a:solidFill>
                  <a:srgbClr val="FFFFFF"/>
                </a:solidFill>
                <a:effectLst/>
                <a:uLnTx/>
                <a:uFillTx/>
                <a:latin typeface="Arial" charset="0"/>
                <a:ea typeface="Geneva" charset="0"/>
                <a:cs typeface="Arial" charset="0"/>
              </a:rPr>
              <a:t> بنيت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Geneva" charset="0"/>
                <a:cs typeface="Arial" charset="0"/>
              </a:rPr>
              <a:t>بطول 75 قدماً</a:t>
            </a:r>
            <a:b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a:t>
            </a:r>
            <a:r>
              <a:rPr kumimoji="0" lang="ar-JO" sz="3600" b="1" i="0" u="none" strike="noStrike" kern="1200" cap="none" spc="0" normalizeH="0" baseline="0" noProof="0" dirty="0">
                <a:ln>
                  <a:noFill/>
                </a:ln>
                <a:solidFill>
                  <a:srgbClr val="FFFFFF"/>
                </a:solidFill>
                <a:effectLst/>
                <a:uLnTx/>
                <a:uFillTx/>
                <a:latin typeface="Arial" charset="0"/>
                <a:ea typeface="Geneva" charset="0"/>
                <a:cs typeface="Arial" charset="0"/>
              </a:rPr>
              <a:t>5: 14</a:t>
            </a: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 </a:t>
            </a:r>
            <a:r>
              <a:rPr kumimoji="0" lang="en-US" sz="3200" b="1" i="0" u="none" strike="noStrike" kern="1200" cap="none" spc="0" normalizeH="0" baseline="0" noProof="0" dirty="0">
                <a:ln>
                  <a:noFill/>
                </a:ln>
                <a:solidFill>
                  <a:srgbClr val="FFFFFF"/>
                </a:solidFill>
                <a:effectLst/>
                <a:uLnTx/>
                <a:uFillTx/>
                <a:latin typeface="Arial" charset="0"/>
                <a:ea typeface="Geneva" charset="0"/>
                <a:cs typeface="Arial" charset="0"/>
              </a:rPr>
              <a:t>NIV, NAU</a:t>
            </a:r>
            <a:r>
              <a:rPr kumimoji="0" lang="en-US" sz="3600" b="1" i="0" u="none" strike="noStrike" kern="1200" cap="none" spc="0" normalizeH="0" baseline="0" noProof="0" dirty="0">
                <a:ln>
                  <a:noFill/>
                </a:ln>
                <a:solidFill>
                  <a:srgbClr val="FFFFFF"/>
                </a:solidFill>
                <a:effectLst/>
                <a:uLnTx/>
                <a:uFillTx/>
                <a:latin typeface="Arial" charset="0"/>
                <a:ea typeface="Geneva" charset="0"/>
                <a:cs typeface="Arial" charset="0"/>
              </a:rPr>
              <a:t>)</a:t>
            </a:r>
          </a:p>
        </p:txBody>
      </p:sp>
    </p:spTree>
    <p:extLst>
      <p:ext uri="{BB962C8B-B14F-4D97-AF65-F5344CB8AC3E}">
        <p14:creationId xmlns:p14="http://schemas.microsoft.com/office/powerpoint/2010/main" val="3786384326"/>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 name="Rectangle 3"/>
          <p:cNvSpPr/>
          <p:nvPr/>
        </p:nvSpPr>
        <p:spPr>
          <a:xfrm>
            <a:off x="0" y="0"/>
            <a:ext cx="9144000" cy="6858000"/>
          </a:xfrm>
          <a:prstGeom prst="rect">
            <a:avLst/>
          </a:prstGeom>
          <a:solidFill>
            <a:srgbClr val="000000"/>
          </a:solidFill>
          <a:ln>
            <a:solidFill>
              <a:srgbClr val="000000"/>
            </a:solidFill>
          </a:ln>
        </p:spPr>
        <p:txBody>
          <a:bodyPr lIns="45719" rIns="45719"/>
          <a:lstStyle/>
          <a:p>
            <a:pPr>
              <a:defRPr>
                <a:solidFill>
                  <a:srgbClr val="000000"/>
                </a:solidFill>
                <a:latin typeface="Arial Narrow"/>
                <a:ea typeface="Arial Narrow"/>
                <a:cs typeface="Arial Narrow"/>
                <a:sym typeface="Arial Narrow"/>
              </a:defRPr>
            </a:pPr>
            <a:endParaRPr>
              <a:latin typeface="Arial" panose="020B0604020202020204" pitchFamily="34" charset="0"/>
              <a:cs typeface="Arial" panose="020B0604020202020204" pitchFamily="34" charset="0"/>
            </a:endParaRPr>
          </a:p>
        </p:txBody>
      </p:sp>
      <p:sp>
        <p:nvSpPr>
          <p:cNvPr id="2530" name="Title 1"/>
          <p:cNvSpPr txBox="1">
            <a:spLocks noGrp="1"/>
          </p:cNvSpPr>
          <p:nvPr>
            <p:ph type="title"/>
          </p:nvPr>
        </p:nvSpPr>
        <p:spPr>
          <a:xfrm>
            <a:off x="228600" y="76200"/>
            <a:ext cx="2438400" cy="3886200"/>
          </a:xfrm>
          <a:prstGeom prst="rect">
            <a:avLst/>
          </a:prstGeom>
        </p:spPr>
        <p:txBody>
          <a:bodyPr/>
          <a:lstStyle>
            <a:lvl1pPr algn="ctr">
              <a:defRPr sz="3600">
                <a:effectLst>
                  <a:outerShdw blurRad="38100" dist="38100" dir="2700000" rotWithShape="0">
                    <a:srgbClr val="000000"/>
                  </a:outerShdw>
                </a:effectLst>
              </a:defRPr>
            </a:lvl1pPr>
          </a:lstStyle>
          <a:p>
            <a:r>
              <a:rPr i="0">
                <a:latin typeface="Arial" panose="020B0604020202020204" pitchFamily="34" charset="0"/>
                <a:cs typeface="Arial" panose="020B0604020202020204" pitchFamily="34" charset="0"/>
              </a:rPr>
              <a:t>هل يهتم الله  بمن تراجعوا للخلف؟</a:t>
            </a:r>
          </a:p>
        </p:txBody>
      </p:sp>
      <p:sp>
        <p:nvSpPr>
          <p:cNvPr id="2531" name="Title 1"/>
          <p:cNvSpPr txBox="1"/>
          <p:nvPr/>
        </p:nvSpPr>
        <p:spPr>
          <a:xfrm>
            <a:off x="655319" y="4786580"/>
            <a:ext cx="8138161"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000" i="1">
                <a:solidFill>
                  <a:srgbClr val="FFFFFF"/>
                </a:solidFill>
                <a:effectLst>
                  <a:outerShdw blurRad="38100" dist="38100" dir="2700000" rotWithShape="0">
                    <a:srgbClr val="000000"/>
                  </a:outerShdw>
                </a:effectLst>
                <a:latin typeface="Arial"/>
                <a:ea typeface="Arial"/>
                <a:cs typeface="Arial"/>
                <a:sym typeface="Arial"/>
              </a:defRPr>
            </a:lvl1pPr>
          </a:lstStyle>
          <a:p>
            <a:r>
              <a:rPr i="0">
                <a:latin typeface="Arial" panose="020B0604020202020204" pitchFamily="34" charset="0"/>
                <a:cs typeface="Arial" panose="020B0604020202020204" pitchFamily="34" charset="0"/>
              </a:rPr>
              <a:t>لم يعد معظم اليهود أبدًا إلى أرض إسرائيل حتى في فترة ما بعد السبي</a:t>
            </a:r>
          </a:p>
        </p:txBody>
      </p:sp>
      <p:pic>
        <p:nvPicPr>
          <p:cNvPr id="2532" name="Picture 5" descr="Picture 5"/>
          <p:cNvPicPr>
            <a:picLocks noChangeAspect="1"/>
          </p:cNvPicPr>
          <p:nvPr/>
        </p:nvPicPr>
        <p:blipFill>
          <a:blip r:embed="rId3" cstate="print"/>
          <a:stretch>
            <a:fillRect/>
          </a:stretch>
        </p:blipFill>
        <p:spPr>
          <a:xfrm>
            <a:off x="2794000" y="0"/>
            <a:ext cx="6350000" cy="41021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1" grpId="1" animBg="1" advAuto="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623980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خطر جسيم</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الإرتباك 1-2</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المؤامرة 3-4</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وشتي</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483</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صعود مردخاي</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الشجاعة 5-7</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3" name="Text Box 19"/>
          <p:cNvSpPr txBox="1">
            <a:spLocks noChangeArrowheads="1"/>
          </p:cNvSpPr>
          <p:nvPr/>
        </p:nvSpPr>
        <p:spPr bwMode="auto">
          <a:xfrm>
            <a:off x="5867400" y="30480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انتصار عظيم</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الدفاع 8</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صعود وسقوط هامان</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حماية اليهود</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الولائم</a:t>
            </a:r>
            <a:endParaRPr kumimoji="0" lang="en-US"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الصوم</a:t>
            </a:r>
            <a:endParaRPr kumimoji="0" lang="en-US"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الولائم</a:t>
            </a:r>
            <a:endParaRPr kumimoji="0" lang="en-US"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الإحتفال</a:t>
            </a:r>
            <a:endParaRPr kumimoji="0" lang="en-US"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أستير </a:t>
            </a:r>
            <a:endParaRPr kumimoji="0" lang="en-US" sz="3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479</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473</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39" name="Title 38"/>
          <p:cNvSpPr>
            <a:spLocks noGrp="1"/>
          </p:cNvSpPr>
          <p:nvPr>
            <p:ph type="title" idx="4294967295"/>
          </p:nvPr>
        </p:nvSpPr>
        <p:spPr>
          <a:xfrm>
            <a:off x="7010400" y="6400800"/>
            <a:ext cx="2133600" cy="457200"/>
          </a:xfrm>
        </p:spPr>
        <p:txBody>
          <a:bodyPr/>
          <a:lstStyle/>
          <a:p>
            <a:pPr algn="r">
              <a:defRPr/>
            </a:pPr>
            <a:r>
              <a:rPr lang="ar-JO" sz="2400" i="0" dirty="0">
                <a:effectLst>
                  <a:glow rad="228600">
                    <a:srgbClr val="000000"/>
                  </a:glow>
                  <a:outerShdw blurRad="38100" dist="38100" dir="2700000" algn="tl">
                    <a:srgbClr val="000000"/>
                  </a:outerShdw>
                </a:effectLst>
                <a:ea typeface="ＭＳ Ｐゴシック" charset="0"/>
              </a:rPr>
              <a:t>يوم الدفاع</a:t>
            </a:r>
            <a:endParaRPr lang="en-US" sz="2400" i="0"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39063756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8666552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خطر جسيم</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الإرتباك 1-2</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المؤامرة 3-4</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وشتي</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483</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صعود مردخاي</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الشجاعة 5-7</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3" name="Text Box 19"/>
          <p:cNvSpPr txBox="1">
            <a:spLocks noChangeArrowheads="1"/>
          </p:cNvSpPr>
          <p:nvPr/>
        </p:nvSpPr>
        <p:spPr bwMode="auto">
          <a:xfrm>
            <a:off x="5867400" y="30480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انتصار عظيم</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الدفاع 8</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صعود وسقوط هامان</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حماية اليهود</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الولائم</a:t>
            </a:r>
            <a:endParaRPr kumimoji="0" lang="en-US"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الصوم</a:t>
            </a:r>
            <a:endParaRPr kumimoji="0" lang="en-US"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الولائم</a:t>
            </a:r>
            <a:endParaRPr kumimoji="0" lang="en-US"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الإحتفال</a:t>
            </a:r>
            <a:endParaRPr kumimoji="0" lang="en-US"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أستير </a:t>
            </a:r>
            <a:endParaRPr kumimoji="0" lang="en-US" sz="3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479</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473</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39" name="Title 38"/>
          <p:cNvSpPr>
            <a:spLocks noGrp="1"/>
          </p:cNvSpPr>
          <p:nvPr>
            <p:ph type="title" idx="4294967295"/>
          </p:nvPr>
        </p:nvSpPr>
        <p:spPr>
          <a:xfrm>
            <a:off x="7010400" y="6400800"/>
            <a:ext cx="2133600" cy="457200"/>
          </a:xfrm>
        </p:spPr>
        <p:txBody>
          <a:bodyPr/>
          <a:lstStyle/>
          <a:p>
            <a:pPr algn="r">
              <a:defRPr/>
            </a:pPr>
            <a:r>
              <a:rPr lang="ar-JO" sz="2400" i="0" dirty="0">
                <a:effectLst>
                  <a:glow rad="228600">
                    <a:srgbClr val="000000"/>
                  </a:glow>
                  <a:outerShdw blurRad="38100" dist="38100" dir="2700000" algn="tl">
                    <a:srgbClr val="000000"/>
                  </a:outerShdw>
                </a:effectLst>
                <a:ea typeface="ＭＳ Ｐゴシック" charset="0"/>
              </a:rPr>
              <a:t>يوم الدفاع</a:t>
            </a:r>
            <a:endParaRPr lang="en-US" sz="2400" i="0" dirty="0">
              <a:effectLst>
                <a:glow rad="228600">
                  <a:srgbClr val="000000"/>
                </a:glow>
                <a:outerShdw blurRad="38100" dist="38100" dir="2700000" algn="tl">
                  <a:srgbClr val="000000"/>
                </a:outerShdw>
              </a:effectLst>
              <a:ea typeface="ＭＳ Ｐゴシック" charset="0"/>
            </a:endParaRPr>
          </a:p>
        </p:txBody>
      </p:sp>
      <p:sp>
        <p:nvSpPr>
          <p:cNvPr id="40" name="Text Box 20"/>
          <p:cNvSpPr txBox="1">
            <a:spLocks noChangeArrowheads="1"/>
          </p:cNvSpPr>
          <p:nvPr/>
        </p:nvSpPr>
        <p:spPr bwMode="auto">
          <a:xfrm rot="17323453">
            <a:off x="5108264" y="3283623"/>
            <a:ext cx="39655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الإنتصار 9-10</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Tree>
    <p:extLst>
      <p:ext uri="{BB962C8B-B14F-4D97-AF65-F5344CB8AC3E}">
        <p14:creationId xmlns:p14="http://schemas.microsoft.com/office/powerpoint/2010/main" val="37659837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par>
                          <p:cTn id="24" fill="hold">
                            <p:stCondLst>
                              <p:cond delay="18500"/>
                            </p:stCondLst>
                            <p:childTnLst>
                              <p:par>
                                <p:cTn id="25" presetID="9" presetClass="entr" presetSubtype="0" fill="hold" nodeType="afterEffect">
                                  <p:stCondLst>
                                    <p:cond delay="300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descr="esthercrown1.14.E1.jpg"/>
          <p:cNvPicPr>
            <a:picLocks noChangeAspect="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457200" y="1066800"/>
            <a:ext cx="8382000" cy="329320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alpha val="75000"/>
                    </a:srgbClr>
                  </a:glow>
                </a:effectLst>
                <a:uLnTx/>
                <a:uFillTx/>
                <a:latin typeface="Arial" charset="0"/>
                <a:ea typeface="Arial" charset="0"/>
                <a:cs typeface="Arial" charset="0"/>
              </a:rPr>
              <a:t>عيد الفوريم هو عطلة صغيرة في التقويم اليهودي بناء على ما ورد في سفر أستير، يسبق هذه العطلة صوم أستير إحياء لذكرى فترة التجمع والصوم قبل الإنقاذ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alpha val="75000"/>
                    </a:srgbClr>
                  </a:glow>
                </a:effectLst>
                <a:uLnTx/>
                <a:uFillTx/>
                <a:latin typeface="Arial" charset="0"/>
                <a:ea typeface="Arial" charset="0"/>
                <a:cs typeface="Arial" charset="0"/>
              </a:rPr>
              <a:t>في عيد الفوريم وبحسب ممارسات التلمود يتم قراءة الميغيلاه (سفر أستير) في المجمع ويتم توزيع الصدقات وتبادل هدايا الطعام كما يتم تناول وجبة احتفالية . </a:t>
            </a:r>
            <a:endParaRPr kumimoji="0" lang="en-US" sz="3200" b="1" i="0" u="none" strike="noStrike" kern="1200" cap="none" spc="0" normalizeH="0" baseline="0" noProof="0" dirty="0">
              <a:ln>
                <a:noFill/>
              </a:ln>
              <a:solidFill>
                <a:srgbClr val="F1F7E9"/>
              </a:solidFill>
              <a:effectLst>
                <a:glow rad="228600">
                  <a:srgbClr val="000000">
                    <a:alpha val="75000"/>
                  </a:srgbClr>
                </a:glow>
              </a:effectLst>
              <a:uLnTx/>
              <a:uFillTx/>
              <a:latin typeface="Arial" charset="0"/>
              <a:ea typeface="Arial" charset="0"/>
              <a:cs typeface="Arial" charset="0"/>
            </a:endParaRPr>
          </a:p>
        </p:txBody>
      </p:sp>
      <p:sp>
        <p:nvSpPr>
          <p:cNvPr id="73732" name="Text Box 4"/>
          <p:cNvSpPr txBox="1">
            <a:spLocks noChangeArrowheads="1"/>
          </p:cNvSpPr>
          <p:nvPr/>
        </p:nvSpPr>
        <p:spPr bwMode="auto">
          <a:xfrm>
            <a:off x="251520" y="6351711"/>
            <a:ext cx="8615536"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1" u="none" strike="noStrike" kern="1200" cap="none" spc="0" normalizeH="0" baseline="0" noProof="0" dirty="0">
                <a:ln>
                  <a:noFill/>
                </a:ln>
                <a:solidFill>
                  <a:srgbClr val="F1F7E9"/>
                </a:solidFill>
                <a:effectLst>
                  <a:glow rad="228600">
                    <a:srgbClr val="000000">
                      <a:alpha val="75000"/>
                    </a:srgbClr>
                  </a:glow>
                </a:effectLst>
                <a:uLnTx/>
                <a:uFillTx/>
                <a:latin typeface="Arial" charset="0"/>
                <a:ea typeface="ＭＳ Ｐゴシック" charset="0"/>
                <a:cs typeface="Arial" charset="0"/>
              </a:rPr>
              <a:t>الفوريم، قاموس هاربر للكتاب المقدس</a:t>
            </a:r>
            <a:endParaRPr kumimoji="0" lang="en-US" sz="2400" b="0" i="1" u="none" strike="noStrike" kern="1200" cap="none" spc="0" normalizeH="0" baseline="0" noProof="0" dirty="0">
              <a:ln>
                <a:noFill/>
              </a:ln>
              <a:solidFill>
                <a:srgbClr val="F1F7E9"/>
              </a:solidFill>
              <a:effectLst>
                <a:glow rad="228600">
                  <a:srgbClr val="000000">
                    <a:alpha val="75000"/>
                  </a:srgbClr>
                </a:glow>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685800" y="76200"/>
            <a:ext cx="7772400" cy="990600"/>
          </a:xfrm>
        </p:spPr>
        <p:txBody>
          <a:bodyPr/>
          <a:lstStyle/>
          <a:p>
            <a:pPr algn="ctr">
              <a:defRPr/>
            </a:pPr>
            <a:r>
              <a:rPr lang="ar-JO" i="0" dirty="0">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rPr>
              <a:t>الفوريم</a:t>
            </a:r>
            <a:endParaRPr lang="en-US" i="0" dirty="0">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06735135"/>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gradFill rotWithShape="0">
            <a:gsLst>
              <a:gs pos="0">
                <a:srgbClr val="3333CC"/>
              </a:gs>
              <a:gs pos="100000">
                <a:srgbClr val="CC0000"/>
              </a:gs>
            </a:gsLst>
            <a:lin ang="5400000" scaled="1"/>
          </a:gra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5346" name="Picture 3" descr="d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169863"/>
            <a:ext cx="4876800" cy="409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107950" y="4495800"/>
            <a:ext cx="9323388" cy="1477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4161750" indent="-2416175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marL="228600"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228600" marR="0" lvl="2" indent="0" algn="r" defTabSz="914400" rtl="0" eaLnBrk="1" fontAlgn="base" latinLnBrk="0" hangingPunct="1">
              <a:lnSpc>
                <a:spcPct val="100000"/>
              </a:lnSpc>
              <a:spcBef>
                <a:spcPct val="50000"/>
              </a:spcBef>
              <a:spcAft>
                <a:spcPct val="0"/>
              </a:spcAft>
              <a:buClrTx/>
              <a:buSzTx/>
              <a:buFontTx/>
              <a:buNone/>
              <a:tabLst/>
              <a:defRPr/>
            </a:pPr>
            <a:r>
              <a:rPr kumimoji="0" lang="ar-JO" altLang="ja-JP" sz="36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القرعة تلقى في الحضن</a:t>
            </a:r>
          </a:p>
          <a:p>
            <a:pPr marL="228600" marR="0" lvl="2"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                   ومن الرب كل حكمها</a:t>
            </a:r>
            <a:endParaRPr kumimoji="0" lang="en-US" sz="36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5"/>
          <p:cNvSpPr>
            <a:spLocks noGrp="1"/>
          </p:cNvSpPr>
          <p:nvPr>
            <p:ph type="title" idx="4294967295"/>
          </p:nvPr>
        </p:nvSpPr>
        <p:spPr>
          <a:xfrm>
            <a:off x="1066800" y="5715000"/>
            <a:ext cx="7772400" cy="1143000"/>
          </a:xfrm>
        </p:spPr>
        <p:txBody>
          <a:bodyPr/>
          <a:lstStyle/>
          <a:p>
            <a:pPr algn="r">
              <a:defRPr/>
            </a:pPr>
            <a:r>
              <a:rPr lang="ar-JO" sz="3200" i="0" dirty="0">
                <a:solidFill>
                  <a:schemeClr val="bg1"/>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أمثال 16: 33</a:t>
            </a:r>
            <a:endParaRPr lang="en-US"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5765981"/>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7394" name="Picture 1" descr="estherThe King and Queen08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8038" y="0"/>
            <a:ext cx="74215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914400" y="5715000"/>
            <a:ext cx="5867400" cy="1143000"/>
          </a:xfrm>
        </p:spPr>
        <p:txBody>
          <a:bodyPr/>
          <a:lstStyle/>
          <a:p>
            <a:pPr algn="ctr">
              <a:defRPr/>
            </a:pPr>
            <a:r>
              <a:rPr lang="ar-JO" sz="36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تستمر القصة في             المسرحيات اليهودية كل عام</a:t>
            </a:r>
            <a:endParaRPr lang="en-US" sz="36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630666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title"/>
          </p:nvPr>
        </p:nvSpPr>
        <p:spPr>
          <a:xfrm>
            <a:off x="533400" y="76200"/>
            <a:ext cx="8229600" cy="788988"/>
          </a:xfrm>
        </p:spPr>
        <p:txBody>
          <a:bodyPr/>
          <a:lstStyle/>
          <a:p>
            <a:pPr algn="ctr">
              <a:defRPr/>
            </a:pPr>
            <a:r>
              <a:rPr lang="ar-JO" sz="48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عيد الفوريم : الكثير من الإنتصار</a:t>
            </a:r>
            <a:endParaRPr lang="en-US" sz="48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25253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6055099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br>
              <a:rPr lang="en-US"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br>
            <a: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نحن آمنون في علاقتنا مع الله – لكن هذا لا يعني أنه لن يكون هناك هجومات</a:t>
            </a:r>
            <a:r>
              <a:rPr lang="en-US"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 </a:t>
            </a:r>
            <a:endParaRPr lang="en-US"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2176949"/>
      </p:ext>
    </p:extLst>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4" name="Picture 1" descr="Picture 1"/>
          <p:cNvPicPr>
            <a:picLocks noChangeAspect="1"/>
          </p:cNvPicPr>
          <p:nvPr/>
        </p:nvPicPr>
        <p:blipFill>
          <a:blip r:embed="rId3" cstate="print"/>
          <a:stretch>
            <a:fillRect/>
          </a:stretch>
        </p:blipFill>
        <p:spPr>
          <a:xfrm>
            <a:off x="0" y="0"/>
            <a:ext cx="9144000" cy="6858000"/>
          </a:xfrm>
          <a:prstGeom prst="rect">
            <a:avLst/>
          </a:prstGeom>
          <a:ln w="12700">
            <a:miter lim="400000"/>
          </a:ln>
        </p:spPr>
      </p:pic>
      <p:sp>
        <p:nvSpPr>
          <p:cNvPr id="2535" name="Rectangle 2"/>
          <p:cNvSpPr txBox="1">
            <a:spLocks noGrp="1"/>
          </p:cNvSpPr>
          <p:nvPr>
            <p:ph type="title"/>
          </p:nvPr>
        </p:nvSpPr>
        <p:spPr>
          <a:xfrm>
            <a:off x="0" y="232008"/>
            <a:ext cx="8966666" cy="2033255"/>
          </a:xfrm>
          <a:prstGeom prst="rect">
            <a:avLst/>
          </a:prstGeom>
          <a:effectLst>
            <a:outerShdw blurRad="63500" dist="35921" dir="2700000" rotWithShape="0">
              <a:srgbClr val="000000">
                <a:alpha val="74998"/>
              </a:srgbClr>
            </a:outerShdw>
          </a:effectLst>
        </p:spPr>
        <p:txBody>
          <a:bodyPr anchor="t">
            <a:normAutofit fontScale="90000"/>
          </a:bodyPr>
          <a:lstStyle/>
          <a:p>
            <a:pPr algn="r" defTabSz="758951">
              <a:defRPr sz="4482" b="1">
                <a:effectLst/>
              </a:defRPr>
            </a:pPr>
            <a:r>
              <a:t>لماذا يجب علينا ان</a:t>
            </a:r>
          </a:p>
          <a:p>
            <a:pPr algn="r" defTabSz="758951">
              <a:defRPr sz="4482" b="1">
                <a:effectLst/>
              </a:defRPr>
            </a:pPr>
            <a:r>
              <a:rPr>
                <a:solidFill>
                  <a:srgbClr val="FFFB00"/>
                </a:solidFill>
              </a:rPr>
              <a:t> نكون ملتزمين</a:t>
            </a:r>
          </a:p>
          <a:p>
            <a:pPr algn="r" defTabSz="758951">
              <a:defRPr sz="4482" b="1">
                <a:effectLst/>
              </a:defRPr>
            </a:pPr>
            <a:r>
              <a:t> نحو الله؟ </a:t>
            </a:r>
          </a:p>
        </p:txBody>
      </p:sp>
      <p:sp>
        <p:nvSpPr>
          <p:cNvPr id="2536" name="Rectangle 2"/>
          <p:cNvSpPr txBox="1"/>
          <p:nvPr/>
        </p:nvSpPr>
        <p:spPr>
          <a:xfrm>
            <a:off x="45719" y="5989893"/>
            <a:ext cx="8699783" cy="76999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t>أستير</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536"/>
                                        </p:tgtEl>
                                        <p:attrNameLst>
                                          <p:attrName>style.visibility</p:attrName>
                                        </p:attrNameLst>
                                      </p:cBhvr>
                                      <p:to>
                                        <p:strVal val="visible"/>
                                      </p:to>
                                    </p:set>
                                    <p:animEffect transition="in" filter="fade">
                                      <p:cBhvr>
                                        <p:cTn id="7" dur="500"/>
                                        <p:tgtEl>
                                          <p:spTgt spid="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6" grpId="1" animBg="1" advAuto="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0500"/>
            <a:ext cx="9144000" cy="6464808"/>
          </a:xfrm>
          <a:prstGeom prst="rect">
            <a:avLst/>
          </a:prstGeom>
        </p:spPr>
      </p:pic>
      <p:sp>
        <p:nvSpPr>
          <p:cNvPr id="10243" name="Rectangle 3"/>
          <p:cNvSpPr>
            <a:spLocks noGrp="1" noChangeArrowheads="1"/>
          </p:cNvSpPr>
          <p:nvPr>
            <p:ph type="ctrTitle"/>
          </p:nvPr>
        </p:nvSpPr>
        <p:spPr>
          <a:xfrm>
            <a:off x="3313810" y="168419"/>
            <a:ext cx="5830190" cy="4313552"/>
          </a:xfrm>
        </p:spPr>
        <p:txBody>
          <a:bodyPr anchor="t"/>
          <a:lstStyle/>
          <a:p>
            <a:pPr>
              <a:defRPr/>
            </a:pPr>
            <a:br>
              <a:rPr lang="en-US"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br>
            <a: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لدينا أيضاً انتصار مستقبلي </a:t>
            </a:r>
            <a:b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br>
            <a: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لأن خطة الله لن يتم إحباطها</a:t>
            </a:r>
            <a:endParaRPr lang="en-US"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7282586"/>
      </p:ext>
    </p:extLst>
  </p:cSld>
  <p:clrMapOvr>
    <a:masterClrMapping/>
  </p:clrMapOvr>
  <p:transition spd="slow">
    <p:dissolv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ar-JO"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الآية المفتاحية</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Times New Roman" pitchFamily="-111" charset="0"/>
                <a:cs typeface="Arial"/>
              </a:rPr>
              <a:t>308</a:t>
            </a:r>
            <a:endParaRPr kumimoji="0" lang="en-US" sz="24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Times New Roman" pitchFamily="-111" charset="0"/>
              <a:cs typeface="Arial"/>
            </a:endParaRP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marR="0" lvl="0" indent="-342900" algn="ctr" defTabSz="91440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a:t>
            </a: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مردخاي إلى أستير</a:t>
            </a: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 </a:t>
            </a:r>
            <a:b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b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لأنك إن سكت سكوتاً في هذا الوقت يكون الفرج والنجاة لليهود من مكان آخر وأما أنت وبيت أبيك فتبيدون ومن يعلم إن كنت لوقت مثل هذا وصلت إلى الملك ؟</a:t>
            </a:r>
            <a:b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b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a:t>
            </a: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أستير 4: 14</a:t>
            </a: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a:t>
            </a:r>
            <a:endParaRPr kumimoji="1" lang="en-US" sz="3200" b="0"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1378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860877"/>
          </a:xfrm>
        </p:spPr>
        <p:txBody>
          <a:bodyPr anchor="t"/>
          <a:lstStyle/>
          <a:p>
            <a:pPr>
              <a:defRPr/>
            </a:pPr>
            <a: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لا يمكنك أن تحبط خطة الله السيادية</a:t>
            </a:r>
            <a:b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br>
            <a: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لكن يمكنك أن تكون جزء منها</a:t>
            </a:r>
            <a:r>
              <a:rPr lang="en-US"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 </a:t>
            </a:r>
            <a:endParaRPr lang="en-US"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796282"/>
            <a:ext cx="9167182" cy="4583591"/>
          </a:xfrm>
          <a:prstGeom prst="rect">
            <a:avLst/>
          </a:prstGeom>
        </p:spPr>
      </p:pic>
    </p:spTree>
    <p:extLst>
      <p:ext uri="{BB962C8B-B14F-4D97-AF65-F5344CB8AC3E}">
        <p14:creationId xmlns:p14="http://schemas.microsoft.com/office/powerpoint/2010/main" val="211387790"/>
      </p:ext>
    </p:extLst>
  </p:cSld>
  <p:clrMapOvr>
    <a:masterClrMapping/>
  </p:clrMapOvr>
  <p:transition spd="slow">
    <p:dissolve/>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latin typeface="Arial" panose="020B0604020202020204" pitchFamily="34" charset="0"/>
                <a:ea typeface="ＭＳ Ｐゴシック" charset="0"/>
                <a:cs typeface="Arial" panose="020B0604020202020204" pitchFamily="34" charset="0"/>
              </a:rPr>
              <a:t>تناغم الكتاب المقدس</a:t>
            </a:r>
            <a:endParaRPr lang="en-US" sz="3600" dirty="0">
              <a:latin typeface="Arial" panose="020B0604020202020204" pitchFamily="34" charset="0"/>
              <a:ea typeface="ＭＳ Ｐゴシック" charset="0"/>
              <a:cs typeface="Arial" panose="020B0604020202020204" pitchFamily="34"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الأنماط المتكررة بترتيب عكسي</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الجديدة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خسر الإنسان حكمه في السقوط</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الألفية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فداء              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13531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PerryGothic Regular" charset="0"/>
                <a:ea typeface="ＭＳ Ｐゴシック" charset="0"/>
                <a:cs typeface="ＭＳ Ｐゴシック" charset="0"/>
              </a:rPr>
              <a:t>رسم بياني رؤيا 20: 4-6</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5ب هذه هي </a:t>
            </a:r>
            <a:r>
              <a:rPr kumimoji="0" lang="ar-JO" sz="24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القيامة الأولى </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6أ مبارك و مقدس من له نصيب في القيامة الأولى هؤلاء ليس للموت الثاني سلطان عليهم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5أ و أما بقية الأموات فلم </a:t>
            </a: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تعش</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حتى تتم </a:t>
            </a:r>
            <a:r>
              <a:rPr kumimoji="0" lang="ar-JO" sz="2400" b="1" i="0" u="none" strike="noStrike" kern="1200" cap="none" spc="0" normalizeH="0" baseline="0" noProof="0" dirty="0">
                <a:ln>
                  <a:noFill/>
                </a:ln>
                <a:solidFill>
                  <a:srgbClr val="727DE0">
                    <a:lumMod val="50000"/>
                  </a:srgbClr>
                </a:solidFill>
                <a:effectLst/>
                <a:uLnTx/>
                <a:uFillTx/>
                <a:latin typeface="Arial" charset="0"/>
                <a:ea typeface="ＭＳ Ｐゴシック" charset="0"/>
                <a:cs typeface="ＭＳ Ｐゴシック" charset="0"/>
              </a:rPr>
              <a:t>الألف سنة</a:t>
            </a:r>
            <a:endParaRPr kumimoji="0" lang="en-US" sz="2400" b="1" i="0" u="none" strike="noStrike" kern="1200" cap="none" spc="0" normalizeH="0" baseline="0" noProof="0" dirty="0">
              <a:ln>
                <a:noFill/>
              </a:ln>
              <a:solidFill>
                <a:srgbClr val="727DE0">
                  <a:lumMod val="50000"/>
                </a:srgbClr>
              </a:solidFill>
              <a:effectLst/>
              <a:uLnTx/>
              <a:uFillTx/>
              <a:latin typeface="Arial" charset="0"/>
              <a:ea typeface="ＭＳ Ｐゴシック" charset="0"/>
              <a:cs typeface="ＭＳ Ｐゴシック"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3600" b="1"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6ب بل سيكونون كهنة لله و المسيح و سيملكون معه </a:t>
            </a:r>
            <a:r>
              <a:rPr kumimoji="0" lang="ar-JO" sz="3600" b="1" i="0" u="none" strike="noStrike" kern="1200" cap="none" spc="0" normalizeH="0" baseline="30000" noProof="0" dirty="0">
                <a:ln>
                  <a:noFill/>
                </a:ln>
                <a:solidFill>
                  <a:srgbClr val="002060"/>
                </a:solidFill>
                <a:effectLst/>
                <a:uLnTx/>
                <a:uFillTx/>
                <a:latin typeface="Arial" charset="0"/>
                <a:ea typeface="ＭＳ Ｐゴシック" charset="0"/>
                <a:cs typeface="ＭＳ Ｐゴシック" charset="0"/>
              </a:rPr>
              <a:t>ألف سنة</a:t>
            </a:r>
            <a:endParaRPr kumimoji="0" lang="en-US" sz="3600" b="0" i="0" u="none" strike="noStrike" kern="1200" cap="none" spc="0" normalizeH="0" baseline="0" noProof="0" dirty="0">
              <a:ln>
                <a:noFill/>
              </a:ln>
              <a:solidFill>
                <a:srgbClr val="002060"/>
              </a:solidFill>
              <a:effectLst/>
              <a:uLnTx/>
              <a:uFillTx/>
              <a:latin typeface="Comic Sans MS" charset="0"/>
              <a:ea typeface="ＭＳ Ｐゴシック" charset="0"/>
              <a:cs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4</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 و رأيت عروشاً فجلسوا عليها و أعطوا حكماً و رأيت نفوس الذين قتلوا من أجل شهادة يسوع و من أجل كلمة الله و الذين لم يسجدوا للوحش و لا لصورته و لم يقبلوا السمة على جباههم و على أيديهم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4ب </a:t>
            </a: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فعاشوا</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و ملكوا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مع المسيح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2060"/>
                </a:solidFill>
                <a:effectLst/>
                <a:uLnTx/>
                <a:uFillTx/>
                <a:latin typeface="Arial" charset="0"/>
                <a:ea typeface="ＭＳ Ｐゴシック" charset="0"/>
                <a:cs typeface="ＭＳ Ｐゴシック" charset="0"/>
              </a:rPr>
              <a:t>ألف سنة</a:t>
            </a:r>
            <a:endParaRPr kumimoji="0" lang="en-US" sz="2400" b="1" i="0" u="none" strike="noStrike" kern="1200" cap="none" spc="0" normalizeH="0" baseline="0" noProof="0" dirty="0">
              <a:ln>
                <a:noFill/>
              </a:ln>
              <a:solidFill>
                <a:srgbClr val="002060"/>
              </a:solidFill>
              <a:effectLst/>
              <a:uLnTx/>
              <a:uFillTx/>
              <a:latin typeface="Arial" charset="0"/>
              <a:ea typeface="ＭＳ Ｐゴシック" charset="0"/>
              <a:cs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1000 سنة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56034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8820472" cy="2033256"/>
          </a:xfrm>
          <a:effectLst>
            <a:outerShdw blurRad="63500" dist="35921" dir="2700000" algn="ctr" rotWithShape="0">
              <a:schemeClr val="tx2">
                <a:alpha val="74998"/>
              </a:schemeClr>
            </a:outerShdw>
          </a:effectLst>
        </p:spPr>
        <p:txBody>
          <a:bodyPr anchor="t"/>
          <a:lstStyle/>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أن تكون </a:t>
            </a:r>
            <a:r>
              <a:rPr lang="ar-JO" sz="54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ملتزماً</a:t>
            </a:r>
            <a:b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نحو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69548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783943"/>
            <a:ext cx="4385575" cy="710573"/>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00098" name="Rectangle 2"/>
          <p:cNvSpPr>
            <a:spLocks noGrp="1" noChangeArrowheads="1"/>
          </p:cNvSpPr>
          <p:nvPr>
            <p:ph type="ctrTitle"/>
          </p:nvPr>
        </p:nvSpPr>
        <p:spPr>
          <a:xfrm>
            <a:off x="140281" y="2220740"/>
            <a:ext cx="4193615" cy="390810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عمل الله        يواجه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التهديدات</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(أستير 1-4)</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لماذا الإلتزام نحو الله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 name="Down Arrow Callout 5"/>
          <p:cNvSpPr/>
          <p:nvPr/>
        </p:nvSpPr>
        <p:spPr bwMode="auto">
          <a:xfrm rot="10800000">
            <a:off x="4525859" y="2080490"/>
            <a:ext cx="4385575" cy="710573"/>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7" name="Rectangle 2"/>
          <p:cNvSpPr txBox="1">
            <a:spLocks noChangeArrowheads="1"/>
          </p:cNvSpPr>
          <p:nvPr/>
        </p:nvSpPr>
        <p:spPr bwMode="auto">
          <a:xfrm>
            <a:off x="4717819" y="2220740"/>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عمل الله        سوف </a:t>
            </a:r>
            <a:r>
              <a:rPr kumimoji="0" lang="ar-JO"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ينتصر</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  (أستير 5-10)</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 </a:t>
            </a:r>
          </a:p>
        </p:txBody>
      </p:sp>
      <p:sp>
        <p:nvSpPr>
          <p:cNvPr id="3" name="Rectangle 2">
            <a:extLst>
              <a:ext uri="{FF2B5EF4-FFF2-40B4-BE49-F238E27FC236}">
                <a16:creationId xmlns:a16="http://schemas.microsoft.com/office/drawing/2014/main" id="{91A0CD59-755E-A5A5-28D0-B1A7E77C72B5}"/>
              </a:ext>
            </a:extLst>
          </p:cNvPr>
          <p:cNvSpPr txBox="1">
            <a:spLocks noChangeArrowheads="1"/>
          </p:cNvSpPr>
          <p:nvPr/>
        </p:nvSpPr>
        <p:spPr bwMode="auto">
          <a:xfrm rot="21121882">
            <a:off x="-65642" y="4368173"/>
            <a:ext cx="9551216" cy="225906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الفكرة الرئيسية</a:t>
            </a: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برغم تهديدات الشيطان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فإن الله سوف ينتصر</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9781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3"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5076056" cy="980728"/>
          </a:xfrm>
          <a:solidFill>
            <a:srgbClr val="000000"/>
          </a:solidFill>
        </p:spPr>
        <p:txBody>
          <a:bodyPr/>
          <a:lstStyle/>
          <a:p>
            <a:pPr algn="ctr">
              <a:defRPr/>
            </a:pPr>
            <a:r>
              <a:rPr lang="ar-JO" sz="4400" i="0" dirty="0">
                <a:effectLst/>
                <a:latin typeface="Arial" panose="020B0604020202020204" pitchFamily="34" charset="0"/>
                <a:ea typeface="ＭＳ Ｐゴシック" charset="0"/>
                <a:cs typeface="Arial" panose="020B0604020202020204" pitchFamily="34" charset="0"/>
              </a:rPr>
              <a:t>ما العمل؟</a:t>
            </a:r>
            <a:endParaRPr lang="en-US" sz="4400" i="0" dirty="0">
              <a:effectLst/>
              <a:latin typeface="Arial" panose="020B0604020202020204" pitchFamily="34" charset="0"/>
              <a:ea typeface="ＭＳ Ｐゴシック" charset="0"/>
              <a:cs typeface="Arial" panose="020B0604020202020204" pitchFamily="34" charset="0"/>
            </a:endParaRP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436" name="WordArt 4"/>
          <p:cNvSpPr>
            <a:spLocks noChangeArrowheads="1" noChangeShapeType="1" noTextEdit="1"/>
          </p:cNvSpPr>
          <p:nvPr/>
        </p:nvSpPr>
        <p:spPr bwMode="auto">
          <a:xfrm>
            <a:off x="3563938" y="3068638"/>
            <a:ext cx="5227637" cy="34845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0" cap="none" spc="0" normalizeH="0" baseline="0" noProof="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استخدم موقعك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0" cap="none" spc="0" normalizeH="0" baseline="0" noProof="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 المعد لك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0" cap="none" spc="0" normalizeH="0" baseline="0" noProof="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 بعناية إلهية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0" cap="none" spc="0" normalizeH="0" baseline="0" noProof="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rPr>
              <a:t> لمساعدة شعب الله</a:t>
            </a:r>
            <a:endParaRPr kumimoji="0" lang="en-US" sz="6000" b="1" i="0" u="none" strike="noStrike" kern="10" cap="none" spc="0" normalizeH="0" baseline="0" noProof="0" dirty="0">
              <a:ln w="19050">
                <a:solidFill>
                  <a:srgbClr val="0000FF"/>
                </a:solidFill>
                <a:miter lim="800000"/>
                <a:headEnd/>
                <a:tailEnd/>
              </a:ln>
              <a:solidFill>
                <a:srgbClr val="FFFFFF"/>
              </a:solidFill>
              <a:effectLst>
                <a:outerShdw blurRad="63500" dist="38099" dir="2700000" algn="ctr" rotWithShape="0">
                  <a:srgbClr val="990000">
                    <a:alpha val="74997"/>
                  </a:srgbClr>
                </a:outerShdw>
              </a:effectLst>
              <a:uLnTx/>
              <a:uFillTx/>
              <a:latin typeface="Arial"/>
              <a:ea typeface="Arial"/>
              <a:cs typeface="Arial"/>
            </a:endParaRP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865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5" descr="esther0903-Iran 17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62200" y="4876800"/>
            <a:ext cx="5486400" cy="2133600"/>
          </a:xfrm>
        </p:spPr>
        <p:txBody>
          <a:bodyPr/>
          <a:lstStyle/>
          <a:p>
            <a:pPr algn="ctr">
              <a:defRPr/>
            </a:pPr>
            <a:r>
              <a:rPr lang="ar-JO"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قبر أستير</a:t>
            </a:r>
            <a:br>
              <a:rPr lang="ar-JO"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في إيران اليوم</a:t>
            </a:r>
            <a:endParaRPr lang="en-US"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1875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7" name="Title 1"/>
          <p:cNvSpPr txBox="1">
            <a:spLocks noGrp="1"/>
          </p:cNvSpPr>
          <p:nvPr>
            <p:ph type="title" idx="4294967295"/>
          </p:nvPr>
        </p:nvSpPr>
        <p:spPr>
          <a:xfrm>
            <a:off x="1574800" y="0"/>
            <a:ext cx="9070975" cy="1143000"/>
          </a:xfrm>
          <a:prstGeom prst="rect">
            <a:avLst/>
          </a:prstGeom>
        </p:spPr>
        <p:txBody>
          <a:bodyPr/>
          <a:lstStyle>
            <a:lvl1pPr algn="r">
              <a:defRPr sz="4400" i="0">
                <a:solidFill>
                  <a:srgbClr val="000000"/>
                </a:solidFill>
              </a:defRPr>
            </a:lvl1pPr>
          </a:lstStyle>
          <a:p>
            <a:pPr>
              <a:defRPr>
                <a:effectLst/>
              </a:defRPr>
            </a:pPr>
            <a:r>
              <a:t>Black</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FFFF66"/>
              </a:solidFill>
              <a:effectLst/>
              <a:uLnTx/>
              <a:uFillTx/>
              <a:latin typeface="Arial"/>
              <a:ea typeface="Osaka"/>
              <a:cs typeface="Arial"/>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FFFF66"/>
              </a:solidFill>
              <a:effectLst/>
              <a:uLnTx/>
              <a:uFillTx/>
              <a:latin typeface="Arial"/>
              <a:ea typeface="Osaka"/>
              <a:cs typeface="Arial"/>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a:ea typeface="Osaka"/>
                <a:cs typeface="Arial"/>
              </a:rPr>
              <a:t>560</a:t>
            </a:r>
            <a:endParaRPr kumimoji="0" lang="en-US" sz="2000" b="1" u="none" strike="noStrike" kern="1200" cap="none" spc="0" normalizeH="0" baseline="0" noProof="0" dirty="0">
              <a:ln>
                <a:noFill/>
              </a:ln>
              <a:solidFill>
                <a:srgbClr val="FFFFFF"/>
              </a:solidFill>
              <a:effectLst/>
              <a:uLnTx/>
              <a:uFillTx/>
              <a:latin typeface="Arial"/>
              <a:ea typeface="Osaka"/>
              <a:cs typeface="Arial"/>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a:ea typeface="Osaka"/>
                <a:cs typeface="Arial"/>
              </a:rPr>
              <a:t>586</a:t>
            </a:r>
            <a:endParaRPr kumimoji="0" lang="en-US" sz="2800" b="0" u="none" strike="noStrike" kern="1200" cap="none" spc="0" normalizeH="0" baseline="0" noProof="0" dirty="0">
              <a:ln>
                <a:noFill/>
              </a:ln>
              <a:solidFill>
                <a:srgbClr val="FFFFFF"/>
              </a:solidFill>
              <a:effectLst/>
              <a:uLnTx/>
              <a:uFillTx/>
              <a:latin typeface="Arial"/>
              <a:ea typeface="Osaka"/>
              <a:cs typeface="Arial"/>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a:ea typeface="Osaka"/>
                <a:cs typeface="Arial"/>
              </a:rPr>
              <a:t>539</a:t>
            </a:r>
            <a:endParaRPr kumimoji="0" lang="en-US" sz="28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a:ea typeface="Osaka"/>
                <a:cs typeface="Arial"/>
              </a:rPr>
              <a:t>536</a:t>
            </a:r>
            <a:endParaRPr kumimoji="0" lang="en-US" sz="28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a:ea typeface="Osaka"/>
                <a:cs typeface="Arial"/>
              </a:rPr>
              <a:t>516</a:t>
            </a:r>
            <a:endParaRPr kumimoji="0" lang="en-US" sz="28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a:ea typeface="Osaka"/>
                <a:cs typeface="Arial"/>
              </a:rPr>
              <a:t>605</a:t>
            </a:r>
            <a:endParaRPr kumimoji="0" lang="en-US" sz="28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حجي</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زكريا</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ملاخي</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a:ea typeface="Osaka"/>
                <a:cs typeface="Arial"/>
              </a:rPr>
              <a:t>520</a:t>
            </a:r>
            <a:endParaRPr kumimoji="0" lang="en-US" sz="28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العمل في الهيكل</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عزرا</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نحميا</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408000"/>
              </a:solidFill>
              <a:effectLst/>
              <a:uLnTx/>
              <a:uFillTx/>
              <a:latin typeface="Arial"/>
              <a:ea typeface="Osaka"/>
              <a:cs typeface="Arial"/>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408000"/>
              </a:solidFill>
              <a:effectLst/>
              <a:uLnTx/>
              <a:uFillTx/>
              <a:latin typeface="Arial"/>
              <a:ea typeface="Osaka"/>
              <a:cs typeface="Arial"/>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408000"/>
              </a:solidFill>
              <a:effectLst/>
              <a:uLnTx/>
              <a:uFillTx/>
              <a:latin typeface="Arial"/>
              <a:ea typeface="Osaka"/>
              <a:cs typeface="Arial"/>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زربابل</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a:ea typeface="Osaka"/>
                <a:cs typeface="Arial"/>
              </a:rPr>
              <a:t>444-425</a:t>
            </a:r>
            <a:endParaRPr kumimoji="0" lang="en-US" sz="28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أستير</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u="none" strike="noStrike" kern="1200" cap="none" spc="0" normalizeH="0" baseline="0" noProof="0" dirty="0">
                <a:ln>
                  <a:noFill/>
                </a:ln>
                <a:solidFill>
                  <a:srgbClr val="FFFFFF"/>
                </a:solidFill>
                <a:effectLst/>
                <a:uLnTx/>
                <a:uFillTx/>
                <a:latin typeface="Arial"/>
                <a:ea typeface="Osaka"/>
                <a:cs typeface="Arial"/>
              </a:rPr>
              <a:t>483-473</a:t>
            </a:r>
            <a:endParaRPr kumimoji="0" lang="en-US" sz="28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a:ea typeface="Osaka"/>
                <a:cs typeface="Arial"/>
              </a:rPr>
              <a:t>الأنبياء</a:t>
            </a:r>
            <a:endParaRPr kumimoji="0" lang="en-US" sz="2400" b="1" u="none" strike="noStrike" kern="1200" cap="none" spc="0" normalizeH="0" baseline="0" noProof="0" dirty="0">
              <a:ln>
                <a:noFill/>
              </a:ln>
              <a:solidFill>
                <a:srgbClr val="FFFFFF"/>
              </a:solidFill>
              <a:effectLst/>
              <a:uLnTx/>
              <a:uFillTx/>
              <a:latin typeface="Arial"/>
              <a:ea typeface="Osaka"/>
              <a:cs typeface="Arial"/>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a:ea typeface="Osaka"/>
                <a:cs typeface="Arial"/>
              </a:rPr>
              <a:t>آخرون</a:t>
            </a:r>
            <a:endParaRPr kumimoji="0" lang="en-US" sz="2400" b="1" u="none" strike="noStrike" kern="1200" cap="none" spc="0" normalizeH="0" baseline="0" noProof="0" dirty="0">
              <a:ln>
                <a:noFill/>
              </a:ln>
              <a:solidFill>
                <a:srgbClr val="FFFFFF"/>
              </a:solidFill>
              <a:effectLst/>
              <a:uLnTx/>
              <a:uFillTx/>
              <a:latin typeface="Arial"/>
              <a:ea typeface="Osaka"/>
              <a:cs typeface="Arial"/>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a:ea typeface="Osaka"/>
                <a:cs typeface="Arial"/>
              </a:rPr>
              <a:t>ملوك فارس</a:t>
            </a:r>
            <a:endParaRPr kumimoji="0" lang="en-US" sz="2400" b="1" u="none" strike="noStrike" kern="1200" cap="none" spc="0" normalizeH="0" baseline="0" noProof="0" dirty="0">
              <a:ln>
                <a:noFill/>
              </a:ln>
              <a:solidFill>
                <a:srgbClr val="FFFFFF"/>
              </a:solidFill>
              <a:effectLst/>
              <a:uLnTx/>
              <a:uFillTx/>
              <a:latin typeface="Arial"/>
              <a:ea typeface="Osaka"/>
              <a:cs typeface="Arial"/>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كورش</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داريوس</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أحشويروش</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u="none" strike="noStrike" kern="1200" cap="none" spc="0" normalizeH="0" baseline="0" noProof="0" dirty="0">
                <a:ln>
                  <a:noFill/>
                </a:ln>
                <a:solidFill>
                  <a:srgbClr val="FFFFFF"/>
                </a:solidFill>
                <a:effectLst/>
                <a:uLnTx/>
                <a:uFillTx/>
                <a:latin typeface="Arial"/>
                <a:ea typeface="Osaka"/>
                <a:cs typeface="Arial"/>
              </a:rPr>
              <a:t>أرتحشستا</a:t>
            </a:r>
            <a:endParaRPr kumimoji="0" lang="en-US" sz="2400" b="0" u="none" strike="noStrike" kern="1200" cap="none" spc="0" normalizeH="0" baseline="0" noProof="0" dirty="0">
              <a:ln>
                <a:noFill/>
              </a:ln>
              <a:solidFill>
                <a:srgbClr val="FFFFFF"/>
              </a:solidFill>
              <a:effectLst/>
              <a:uLnTx/>
              <a:uFillTx/>
              <a:latin typeface="Arial"/>
              <a:ea typeface="Osaka"/>
              <a:cs typeface="Arial"/>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D0D0D"/>
                </a:solidFill>
                <a:effectLst/>
                <a:uLnTx/>
                <a:uFillTx/>
                <a:latin typeface="Trebuchet MS"/>
                <a:ea typeface="Osaka"/>
                <a:cs typeface="Osaka"/>
              </a:rPr>
              <a:t>72 سنة</a:t>
            </a:r>
            <a:endParaRPr kumimoji="0" lang="en-US" sz="2400" b="1" u="none" strike="noStrike" kern="1200" cap="none" spc="0" normalizeH="0" baseline="0" noProof="0" dirty="0">
              <a:ln>
                <a:noFill/>
              </a:ln>
              <a:solidFill>
                <a:srgbClr val="0D0D0D"/>
              </a:solidFill>
              <a:effectLst/>
              <a:uLnTx/>
              <a:uFillTx/>
              <a:latin typeface="Trebuchet MS"/>
              <a:ea typeface="Osaka"/>
              <a:cs typeface="Osaka"/>
            </a:endParaRPr>
          </a:p>
        </p:txBody>
      </p:sp>
    </p:spTree>
    <p:extLst>
      <p:ext uri="{BB962C8B-B14F-4D97-AF65-F5344CB8AC3E}">
        <p14:creationId xmlns:p14="http://schemas.microsoft.com/office/powerpoint/2010/main" val="349608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kern="1200" dirty="0">
                <a:solidFill>
                  <a:srgbClr val="FFFFFF"/>
                </a:solidFill>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4" name="Rectangle 2"/>
          <p:cNvSpPr/>
          <p:nvPr/>
        </p:nvSpPr>
        <p:spPr>
          <a:xfrm>
            <a:off x="0" y="0"/>
            <a:ext cx="9144000" cy="6858000"/>
          </a:xfrm>
          <a:prstGeom prst="rect">
            <a:avLst/>
          </a:prstGeom>
          <a:solidFill>
            <a:srgbClr val="E4D6E4"/>
          </a:solidFill>
          <a:ln>
            <a:solidFill>
              <a:srgbClr val="003300"/>
            </a:solidFill>
            <a:miter/>
          </a:ln>
        </p:spPr>
        <p:txBody>
          <a:bodyPr lIns="45719" rIns="45719" anchor="ctr"/>
          <a:lstStyle/>
          <a:p>
            <a:pPr>
              <a:defRPr>
                <a:solidFill>
                  <a:srgbClr val="000000"/>
                </a:solidFill>
                <a:latin typeface="Arial"/>
                <a:ea typeface="Arial"/>
                <a:cs typeface="Arial"/>
                <a:sym typeface="Arial"/>
              </a:defRPr>
            </a:pPr>
            <a:endParaRPr/>
          </a:p>
        </p:txBody>
      </p:sp>
      <p:pic>
        <p:nvPicPr>
          <p:cNvPr id="4255" name="Picture 3" descr="Picture 3"/>
          <p:cNvPicPr>
            <a:picLocks noChangeAspect="1"/>
          </p:cNvPicPr>
          <p:nvPr/>
        </p:nvPicPr>
        <p:blipFill>
          <a:blip r:embed="rId2" cstate="print"/>
          <a:stretch>
            <a:fillRect/>
          </a:stretch>
        </p:blipFill>
        <p:spPr>
          <a:xfrm>
            <a:off x="6259512" y="2362200"/>
            <a:ext cx="2808288" cy="4191000"/>
          </a:xfrm>
          <a:prstGeom prst="rect">
            <a:avLst/>
          </a:prstGeom>
          <a:ln w="12700">
            <a:miter lim="400000"/>
          </a:ln>
        </p:spPr>
      </p:pic>
      <p:sp>
        <p:nvSpPr>
          <p:cNvPr id="4256" name="Text Box 4"/>
          <p:cNvSpPr txBox="1"/>
          <p:nvPr/>
        </p:nvSpPr>
        <p:spPr>
          <a:xfrm>
            <a:off x="0" y="0"/>
            <a:ext cx="9144000" cy="558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2800">
                <a:effectLst>
                  <a:outerShdw blurRad="38100" dist="38100" dir="2700000" rotWithShape="0">
                    <a:srgbClr val="000000"/>
                  </a:outerShdw>
                </a:effectLst>
                <a:latin typeface="Arial"/>
                <a:ea typeface="Arial"/>
                <a:cs typeface="Arial"/>
                <a:sym typeface="Arial"/>
              </a:defRPr>
            </a:lvl1pPr>
            <a:lvl2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2pPr>
            <a:lvl3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3pPr>
            <a:lvl4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4pPr>
            <a:lvl5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5pPr>
            <a:lvl6pPr indent="4572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6pPr>
            <a:lvl7pPr indent="9144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7pPr>
            <a:lvl8pPr indent="13716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8pPr>
            <a:lvl9pPr indent="18288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9pPr>
          </a:lstStyle>
          <a:p>
            <a:r>
              <a:rPr lang="ar-JO" sz="3200" dirty="0"/>
              <a:t>الحقيقة إلى الأبد على السقالة </a:t>
            </a:r>
          </a:p>
          <a:p>
            <a:r>
              <a:rPr lang="ar-JO" sz="3200" dirty="0"/>
              <a:t>والخطأ إلى الأبد على العرش</a:t>
            </a:r>
          </a:p>
          <a:p>
            <a:r>
              <a:rPr lang="ar-JO" sz="3200" dirty="0"/>
              <a:t>ومع ذلك فإن تلك السقالة تأرجح المستقبل </a:t>
            </a:r>
          </a:p>
          <a:p>
            <a:r>
              <a:rPr lang="ar-JO" sz="3200" dirty="0"/>
              <a:t>وخلف المجهول القاتم ،</a:t>
            </a:r>
          </a:p>
          <a:p>
            <a:r>
              <a:rPr lang="ar-JO" sz="3200" dirty="0"/>
              <a:t>أقم الله في الظل </a:t>
            </a:r>
          </a:p>
          <a:p>
            <a:r>
              <a:rPr lang="ar-JO" sz="3200" dirty="0"/>
              <a:t>واقفًا فوق نفسه.</a:t>
            </a:r>
            <a:endParaRPr sz="3200" dirty="0"/>
          </a:p>
        </p:txBody>
      </p:sp>
      <p:sp>
        <p:nvSpPr>
          <p:cNvPr id="4257" name="Title 5"/>
          <p:cNvSpPr txBox="1">
            <a:spLocks noGrp="1"/>
          </p:cNvSpPr>
          <p:nvPr>
            <p:ph type="title" idx="4294967295"/>
          </p:nvPr>
        </p:nvSpPr>
        <p:spPr>
          <a:xfrm>
            <a:off x="0" y="6248400"/>
            <a:ext cx="9144000" cy="609600"/>
          </a:xfrm>
          <a:prstGeom prst="rect">
            <a:avLst/>
          </a:prstGeom>
        </p:spPr>
        <p:txBody>
          <a:bodyPr/>
          <a:lstStyle>
            <a:lvl1pPr algn="ctr">
              <a:defRPr sz="2800">
                <a:solidFill>
                  <a:srgbClr val="003300"/>
                </a:solidFill>
                <a:effectLst>
                  <a:outerShdw blurRad="38100" dist="38100" dir="2700000" rotWithShape="0">
                    <a:srgbClr val="000000"/>
                  </a:outerShdw>
                </a:effectLst>
              </a:defRPr>
            </a:lvl1pPr>
          </a:lstStyle>
          <a:p>
            <a:r>
              <a:rPr lang="ar-JO" i="0" dirty="0"/>
              <a:t>الأزمة الحالية [1844] ، جيمس راسل لويل</a:t>
            </a:r>
            <a:endParaRPr i="0" dirty="0"/>
          </a:p>
        </p:txBody>
      </p:sp>
    </p:spTree>
  </p:cSld>
  <p:clrMapOvr>
    <a:masterClrMapping/>
  </p:clrMapOvr>
  <p:transition spd="slow">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 name="Picture 2" descr="Picture 2"/>
          <p:cNvPicPr>
            <a:picLocks noChangeAspect="1"/>
          </p:cNvPicPr>
          <p:nvPr/>
        </p:nvPicPr>
        <p:blipFill>
          <a:blip r:embed="rId2" cstate="print"/>
          <a:stretch>
            <a:fillRect/>
          </a:stretch>
        </p:blipFill>
        <p:spPr>
          <a:xfrm>
            <a:off x="0" y="0"/>
            <a:ext cx="9144000" cy="6908800"/>
          </a:xfrm>
          <a:prstGeom prst="rect">
            <a:avLst/>
          </a:prstGeom>
          <a:ln w="12700">
            <a:miter lim="400000"/>
          </a:ln>
        </p:spPr>
      </p:pic>
      <p:sp>
        <p:nvSpPr>
          <p:cNvPr id="4260" name="Text Box 3"/>
          <p:cNvSpPr txBox="1"/>
          <p:nvPr/>
        </p:nvSpPr>
        <p:spPr>
          <a:xfrm>
            <a:off x="-180528" y="1812925"/>
            <a:ext cx="9052561" cy="34778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541337" indent="-541337" algn="r">
              <a:spcBef>
                <a:spcPts val="2400"/>
              </a:spcBef>
              <a:defRPr sz="4000">
                <a:solidFill>
                  <a:srgbClr val="F1F7E9"/>
                </a:solidFill>
                <a:latin typeface="Arial"/>
                <a:ea typeface="Arial"/>
                <a:cs typeface="Arial"/>
                <a:sym typeface="Arial"/>
              </a:defRPr>
            </a:pPr>
            <a:r>
              <a:rPr lang="ar-JO" dirty="0"/>
              <a:t>1. يتحرك الله بطريقة غامضة</a:t>
            </a:r>
          </a:p>
          <a:p>
            <a:pPr marL="541337" indent="-541337" algn="r">
              <a:spcBef>
                <a:spcPts val="2400"/>
              </a:spcBef>
              <a:defRPr sz="4000">
                <a:solidFill>
                  <a:srgbClr val="F1F7E9"/>
                </a:solidFill>
                <a:latin typeface="Arial"/>
                <a:ea typeface="Arial"/>
                <a:cs typeface="Arial"/>
                <a:sym typeface="Arial"/>
              </a:defRPr>
            </a:pPr>
            <a:r>
              <a:rPr lang="ar-JO" dirty="0"/>
              <a:t>عجائبه يتممها</a:t>
            </a:r>
          </a:p>
          <a:p>
            <a:pPr marL="541337" indent="-541337" algn="r">
              <a:spcBef>
                <a:spcPts val="2400"/>
              </a:spcBef>
              <a:defRPr sz="4000">
                <a:solidFill>
                  <a:srgbClr val="F1F7E9"/>
                </a:solidFill>
                <a:latin typeface="Arial"/>
                <a:ea typeface="Arial"/>
                <a:cs typeface="Arial"/>
                <a:sym typeface="Arial"/>
              </a:defRPr>
            </a:pPr>
            <a:r>
              <a:rPr lang="ar-JO" dirty="0"/>
              <a:t>يزرع خطواته في البحر</a:t>
            </a:r>
          </a:p>
          <a:p>
            <a:pPr marL="541337" indent="-541337" algn="r">
              <a:spcBef>
                <a:spcPts val="2400"/>
              </a:spcBef>
              <a:defRPr sz="4000">
                <a:solidFill>
                  <a:srgbClr val="F1F7E9"/>
                </a:solidFill>
                <a:latin typeface="Arial"/>
                <a:ea typeface="Arial"/>
                <a:cs typeface="Arial"/>
                <a:sym typeface="Arial"/>
              </a:defRPr>
            </a:pPr>
            <a:r>
              <a:rPr lang="ar-JO" dirty="0"/>
              <a:t>ويركب العاصفة</a:t>
            </a:r>
            <a:endParaRPr dirty="0"/>
          </a:p>
        </p:txBody>
      </p:sp>
      <p:sp>
        <p:nvSpPr>
          <p:cNvPr id="4261" name="Text Box 5"/>
          <p:cNvSpPr txBox="1"/>
          <p:nvPr/>
        </p:nvSpPr>
        <p:spPr>
          <a:xfrm>
            <a:off x="3477073" y="6126162"/>
            <a:ext cx="53949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t>وليم كوبر، 1731-1800</a:t>
            </a:r>
            <a:endParaRPr dirty="0"/>
          </a:p>
        </p:txBody>
      </p:sp>
      <p:sp>
        <p:nvSpPr>
          <p:cNvPr id="4262" name="Title 5"/>
          <p:cNvSpPr txBox="1">
            <a:spLocks noGrp="1"/>
          </p:cNvSpPr>
          <p:nvPr>
            <p:ph type="title" idx="4294967295"/>
          </p:nvPr>
        </p:nvSpPr>
        <p:spPr>
          <a:xfrm>
            <a:off x="76200" y="304800"/>
            <a:ext cx="9067800" cy="1143000"/>
          </a:xfrm>
          <a:prstGeom prst="rect">
            <a:avLst/>
          </a:prstGeom>
        </p:spPr>
        <p:txBody>
          <a:bodyPr/>
          <a:lstStyle>
            <a:lvl1pPr algn="ctr">
              <a:defRPr>
                <a:solidFill>
                  <a:srgbClr val="F1F7E9"/>
                </a:solidFill>
                <a:effectLst>
                  <a:outerShdw blurRad="38100" dist="38100" dir="2700000" rotWithShape="0">
                    <a:srgbClr val="000000"/>
                  </a:outerShdw>
                </a:effectLst>
              </a:defRPr>
            </a:lvl1pPr>
          </a:lstStyle>
          <a:p>
            <a:r>
              <a:rPr lang="ar-JO" i="0" dirty="0"/>
              <a:t>يتحرك الله بطريقة غامضة</a:t>
            </a:r>
            <a:endParaRPr i="0" dirty="0"/>
          </a:p>
        </p:txBody>
      </p:sp>
    </p:spTree>
  </p:cSld>
  <p:clrMapOvr>
    <a:masterClrMapping/>
  </p:clrMapOvr>
  <p:transition spd="slow">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66" name="Group 2"/>
          <p:cNvGrpSpPr/>
          <p:nvPr/>
        </p:nvGrpSpPr>
        <p:grpSpPr>
          <a:xfrm>
            <a:off x="-3525703" y="0"/>
            <a:ext cx="12669703" cy="6858000"/>
            <a:chOff x="-3525703" y="0"/>
            <a:chExt cx="12669703" cy="6858000"/>
          </a:xfrm>
        </p:grpSpPr>
        <p:sp>
          <p:nvSpPr>
            <p:cNvPr id="4264" name="Rectangle 3"/>
            <p:cNvSpPr/>
            <p:nvPr/>
          </p:nvSpPr>
          <p:spPr>
            <a:xfrm>
              <a:off x="0" y="0"/>
              <a:ext cx="9144000" cy="6858000"/>
            </a:xfrm>
            <a:prstGeom prst="rect">
              <a:avLst/>
            </a:prstGeom>
            <a:solidFill>
              <a:srgbClr val="003300"/>
            </a:solidFill>
            <a:ln w="9525" cap="flat">
              <a:solidFill>
                <a:srgbClr val="003300"/>
              </a:solidFill>
              <a:prstDash val="solid"/>
              <a:miter lim="800000"/>
            </a:ln>
            <a:effectLst/>
          </p:spPr>
          <p:txBody>
            <a:bodyPr wrap="square" lIns="45719" tIns="45719" rIns="45719" bIns="45719" numCol="1" anchor="ctr">
              <a:noAutofit/>
            </a:bodyPr>
            <a:lstStyle/>
            <a:p>
              <a:pPr>
                <a:defRPr>
                  <a:solidFill>
                    <a:srgbClr val="000000"/>
                  </a:solidFill>
                  <a:latin typeface="Arial"/>
                  <a:ea typeface="Arial"/>
                  <a:cs typeface="Arial"/>
                  <a:sym typeface="Arial"/>
                </a:defRPr>
              </a:pPr>
              <a:endParaRPr/>
            </a:p>
          </p:txBody>
        </p:sp>
        <p:pic>
          <p:nvPicPr>
            <p:cNvPr id="4265" name="Picture 4" descr="Picture 4"/>
            <p:cNvPicPr>
              <a:picLocks noChangeAspect="1"/>
            </p:cNvPicPr>
            <p:nvPr/>
          </p:nvPicPr>
          <p:blipFill>
            <a:blip r:embed="rId2" cstate="print"/>
            <a:stretch>
              <a:fillRect/>
            </a:stretch>
          </p:blipFill>
          <p:spPr>
            <a:xfrm>
              <a:off x="-3525703" y="0"/>
              <a:ext cx="12669703" cy="6858000"/>
            </a:xfrm>
            <a:prstGeom prst="rect">
              <a:avLst/>
            </a:prstGeom>
            <a:ln w="12700" cap="flat">
              <a:noFill/>
              <a:miter lim="400000"/>
            </a:ln>
            <a:effectLst/>
          </p:spPr>
        </p:pic>
      </p:grpSp>
      <p:sp>
        <p:nvSpPr>
          <p:cNvPr id="4267" name="Text Box 5"/>
          <p:cNvSpPr txBox="1"/>
          <p:nvPr/>
        </p:nvSpPr>
        <p:spPr>
          <a:xfrm>
            <a:off x="-180528" y="1812925"/>
            <a:ext cx="9052561" cy="34778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627062" indent="-627062" algn="r">
              <a:spcBef>
                <a:spcPts val="2400"/>
              </a:spcBef>
              <a:defRPr sz="4000">
                <a:solidFill>
                  <a:srgbClr val="F1F7E9"/>
                </a:solidFill>
                <a:latin typeface="Arial"/>
                <a:ea typeface="Arial"/>
                <a:cs typeface="Arial"/>
                <a:sym typeface="Arial"/>
              </a:defRPr>
            </a:pPr>
            <a:r>
              <a:rPr lang="ar-JO" dirty="0">
                <a:effectLst>
                  <a:glow rad="228600">
                    <a:srgbClr val="000000"/>
                  </a:glow>
                </a:effectLst>
              </a:rPr>
              <a:t>2. في أعماق مناجم لا يسبر غورها </a:t>
            </a:r>
          </a:p>
          <a:p>
            <a:pPr marL="627062" indent="-627062" algn="r">
              <a:spcBef>
                <a:spcPts val="2400"/>
              </a:spcBef>
              <a:defRPr sz="4000">
                <a:solidFill>
                  <a:srgbClr val="F1F7E9"/>
                </a:solidFill>
                <a:latin typeface="Arial"/>
                <a:ea typeface="Arial"/>
                <a:cs typeface="Arial"/>
                <a:sym typeface="Arial"/>
              </a:defRPr>
            </a:pPr>
            <a:r>
              <a:rPr lang="ar-JO" dirty="0">
                <a:effectLst>
                  <a:glow rad="228600">
                    <a:srgbClr val="000000"/>
                  </a:glow>
                </a:effectLst>
              </a:rPr>
              <a:t>من مهارة لا تفشل أبدًا </a:t>
            </a:r>
          </a:p>
          <a:p>
            <a:pPr marL="627062" indent="-627062" algn="r">
              <a:spcBef>
                <a:spcPts val="2400"/>
              </a:spcBef>
              <a:defRPr sz="4000">
                <a:solidFill>
                  <a:srgbClr val="F1F7E9"/>
                </a:solidFill>
                <a:latin typeface="Arial"/>
                <a:ea typeface="Arial"/>
                <a:cs typeface="Arial"/>
                <a:sym typeface="Arial"/>
              </a:defRPr>
            </a:pPr>
            <a:r>
              <a:rPr lang="ar-JO" dirty="0">
                <a:effectLst>
                  <a:glow rad="228600">
                    <a:srgbClr val="000000"/>
                  </a:glow>
                </a:effectLst>
              </a:rPr>
              <a:t>يقدر تصميمه المشرق </a:t>
            </a:r>
          </a:p>
          <a:p>
            <a:pPr marL="627062" indent="-627062" algn="r">
              <a:spcBef>
                <a:spcPts val="2400"/>
              </a:spcBef>
              <a:defRPr sz="4000">
                <a:solidFill>
                  <a:srgbClr val="F1F7E9"/>
                </a:solidFill>
                <a:latin typeface="Arial"/>
                <a:ea typeface="Arial"/>
                <a:cs typeface="Arial"/>
                <a:sym typeface="Arial"/>
              </a:defRPr>
            </a:pPr>
            <a:r>
              <a:rPr lang="ar-JO" dirty="0">
                <a:effectLst>
                  <a:glow rad="228600">
                    <a:srgbClr val="000000"/>
                  </a:glow>
                </a:effectLst>
              </a:rPr>
              <a:t>ويعمل بإرادته السيادية.</a:t>
            </a:r>
            <a:endParaRPr dirty="0">
              <a:effectLst>
                <a:glow rad="228600">
                  <a:srgbClr val="000000"/>
                </a:glow>
              </a:effectLst>
            </a:endParaRPr>
          </a:p>
        </p:txBody>
      </p:sp>
      <p:sp>
        <p:nvSpPr>
          <p:cNvPr id="4268" name="Text Box 7"/>
          <p:cNvSpPr txBox="1"/>
          <p:nvPr/>
        </p:nvSpPr>
        <p:spPr>
          <a:xfrm>
            <a:off x="3477073" y="6126162"/>
            <a:ext cx="53949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t>وليم كوبر، 1731-1800</a:t>
            </a:r>
          </a:p>
        </p:txBody>
      </p:sp>
      <p:sp>
        <p:nvSpPr>
          <p:cNvPr id="4269" name="Title 7"/>
          <p:cNvSpPr txBox="1">
            <a:spLocks noGrp="1"/>
          </p:cNvSpPr>
          <p:nvPr>
            <p:ph type="title" idx="4294967295"/>
          </p:nvPr>
        </p:nvSpPr>
        <p:spPr>
          <a:xfrm>
            <a:off x="0" y="304800"/>
            <a:ext cx="9144000" cy="1143000"/>
          </a:xfrm>
          <a:prstGeom prst="rect">
            <a:avLst/>
          </a:prstGeom>
        </p:spPr>
        <p:txBody>
          <a:bodyPr/>
          <a:lstStyle>
            <a:lvl1pPr algn="ctr">
              <a:defRPr>
                <a:solidFill>
                  <a:srgbClr val="F1F7E9"/>
                </a:solidFill>
                <a:effectLst>
                  <a:outerShdw blurRad="38100" dist="38100" dir="2700000" rotWithShape="0">
                    <a:srgbClr val="000000"/>
                  </a:outerShdw>
                </a:effectLst>
              </a:defRPr>
            </a:lvl1pPr>
          </a:lstStyle>
          <a:p>
            <a:r>
              <a:rPr lang="ar-JO" i="0" dirty="0"/>
              <a:t>يتحرك الله بطريقة غامضة</a:t>
            </a:r>
            <a:endParaRPr i="0" dirty="0"/>
          </a:p>
        </p:txBody>
      </p:sp>
    </p:spTree>
  </p:cSld>
  <p:clrMapOvr>
    <a:masterClrMapping/>
  </p:clrMapOvr>
  <p:transition spd="slow">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1" name="Picture 2" descr="Picture 2"/>
          <p:cNvPicPr>
            <a:picLocks noChangeAspect="1"/>
          </p:cNvPicPr>
          <p:nvPr/>
        </p:nvPicPr>
        <p:blipFill>
          <a:blip r:embed="rId2" cstate="print"/>
          <a:stretch>
            <a:fillRect/>
          </a:stretch>
        </p:blipFill>
        <p:spPr>
          <a:xfrm>
            <a:off x="0" y="0"/>
            <a:ext cx="9144000" cy="7010400"/>
          </a:xfrm>
          <a:prstGeom prst="rect">
            <a:avLst/>
          </a:prstGeom>
          <a:ln w="12700">
            <a:miter lim="400000"/>
          </a:ln>
        </p:spPr>
      </p:pic>
      <p:sp>
        <p:nvSpPr>
          <p:cNvPr id="4272" name="Text Box 3"/>
          <p:cNvSpPr txBox="1"/>
          <p:nvPr/>
        </p:nvSpPr>
        <p:spPr>
          <a:xfrm>
            <a:off x="-1116632" y="1812925"/>
            <a:ext cx="10044608" cy="3116238"/>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541337" indent="-541337" algn="r">
              <a:spcBef>
                <a:spcPts val="2100"/>
              </a:spcBef>
              <a:defRPr sz="3600">
                <a:solidFill>
                  <a:srgbClr val="F1F7E9"/>
                </a:solidFill>
                <a:latin typeface="Arial"/>
                <a:ea typeface="Arial"/>
                <a:cs typeface="Arial"/>
                <a:sym typeface="Arial"/>
              </a:defRPr>
            </a:pPr>
            <a:r>
              <a:rPr dirty="0"/>
              <a:t>				</a:t>
            </a:r>
            <a:r>
              <a:rPr lang="ar-JO" dirty="0"/>
              <a:t>3. أيها القديسون الخائفون خذوا شجاعة جديدة </a:t>
            </a:r>
          </a:p>
          <a:p>
            <a:pPr marL="541337" indent="-541337" algn="r">
              <a:spcBef>
                <a:spcPts val="2100"/>
              </a:spcBef>
              <a:defRPr sz="3600">
                <a:solidFill>
                  <a:srgbClr val="F1F7E9"/>
                </a:solidFill>
                <a:latin typeface="Arial"/>
                <a:ea typeface="Arial"/>
                <a:cs typeface="Arial"/>
                <a:sym typeface="Arial"/>
              </a:defRPr>
            </a:pPr>
            <a:r>
              <a:rPr lang="ar-JO" dirty="0"/>
              <a:t>الغيوم التي تخافها كثيرًا </a:t>
            </a:r>
          </a:p>
          <a:p>
            <a:pPr marL="541337" indent="-541337" algn="r">
              <a:spcBef>
                <a:spcPts val="2100"/>
              </a:spcBef>
              <a:defRPr sz="3600">
                <a:solidFill>
                  <a:srgbClr val="F1F7E9"/>
                </a:solidFill>
                <a:latin typeface="Arial"/>
                <a:ea typeface="Arial"/>
                <a:cs typeface="Arial"/>
                <a:sym typeface="Arial"/>
              </a:defRPr>
            </a:pPr>
            <a:r>
              <a:rPr lang="ar-JO" dirty="0"/>
              <a:t>هي كبيرة بالرحمة وستكسر </a:t>
            </a:r>
          </a:p>
          <a:p>
            <a:pPr marL="541337" indent="-541337" algn="r">
              <a:spcBef>
                <a:spcPts val="2100"/>
              </a:spcBef>
              <a:defRPr sz="3600">
                <a:solidFill>
                  <a:srgbClr val="F1F7E9"/>
                </a:solidFill>
                <a:latin typeface="Arial"/>
                <a:ea typeface="Arial"/>
                <a:cs typeface="Arial"/>
                <a:sym typeface="Arial"/>
              </a:defRPr>
            </a:pPr>
            <a:r>
              <a:rPr lang="ar-JO" dirty="0"/>
              <a:t>بركات على رأسك.</a:t>
            </a:r>
            <a:endParaRPr dirty="0"/>
          </a:p>
        </p:txBody>
      </p:sp>
      <p:sp>
        <p:nvSpPr>
          <p:cNvPr id="4273" name="Text Box 5"/>
          <p:cNvSpPr txBox="1"/>
          <p:nvPr/>
        </p:nvSpPr>
        <p:spPr>
          <a:xfrm>
            <a:off x="3487296" y="6126162"/>
            <a:ext cx="544068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t>وليم كوبر، 1731-1800</a:t>
            </a:r>
          </a:p>
        </p:txBody>
      </p:sp>
      <p:sp>
        <p:nvSpPr>
          <p:cNvPr id="4274" name="Title 5"/>
          <p:cNvSpPr txBox="1">
            <a:spLocks noGrp="1"/>
          </p:cNvSpPr>
          <p:nvPr>
            <p:ph type="title" idx="4294967295"/>
          </p:nvPr>
        </p:nvSpPr>
        <p:spPr>
          <a:xfrm>
            <a:off x="76200" y="304800"/>
            <a:ext cx="9067800" cy="1143000"/>
          </a:xfrm>
          <a:prstGeom prst="rect">
            <a:avLst/>
          </a:prstGeom>
        </p:spPr>
        <p:txBody>
          <a:bodyPr/>
          <a:lstStyle/>
          <a:p>
            <a:pPr algn="ctr">
              <a:defRPr>
                <a:solidFill>
                  <a:srgbClr val="F1F7E9"/>
                </a:solidFill>
                <a:effectLst>
                  <a:outerShdw blurRad="38100" dist="38100" dir="2700000" rotWithShape="0">
                    <a:srgbClr val="000000"/>
                  </a:outerShdw>
                </a:effectLst>
              </a:defRPr>
            </a:pPr>
            <a:r>
              <a:rPr lang="ar-JO" i="0" dirty="0"/>
              <a:t>يتحرك الله بطريقة غامضة</a:t>
            </a:r>
            <a:endParaRPr i="0" dirty="0">
              <a:solidFill>
                <a:srgbClr val="FFFFFF"/>
              </a:solidFill>
            </a:endParaRPr>
          </a:p>
        </p:txBody>
      </p:sp>
    </p:spTree>
  </p:cSld>
  <p:clrMapOvr>
    <a:masterClrMapping/>
  </p:clrMapOvr>
  <p:transition spd="slow">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6" name="Picture 2" descr="Picture 2"/>
          <p:cNvPicPr>
            <a:picLocks noChangeAspect="1"/>
          </p:cNvPicPr>
          <p:nvPr/>
        </p:nvPicPr>
        <p:blipFill>
          <a:blip r:embed="rId2" cstate="print"/>
          <a:stretch>
            <a:fillRect/>
          </a:stretch>
        </p:blipFill>
        <p:spPr>
          <a:xfrm>
            <a:off x="0" y="0"/>
            <a:ext cx="9144000" cy="7010400"/>
          </a:xfrm>
          <a:prstGeom prst="rect">
            <a:avLst/>
          </a:prstGeom>
          <a:ln w="12700">
            <a:miter lim="400000"/>
          </a:ln>
        </p:spPr>
      </p:pic>
      <p:sp>
        <p:nvSpPr>
          <p:cNvPr id="4277" name="Text Box 3"/>
          <p:cNvSpPr txBox="1"/>
          <p:nvPr/>
        </p:nvSpPr>
        <p:spPr>
          <a:xfrm>
            <a:off x="107504" y="1812925"/>
            <a:ext cx="8823960" cy="2308324"/>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541337" indent="-541337" algn="r">
              <a:spcBef>
                <a:spcPts val="2100"/>
              </a:spcBef>
              <a:defRPr sz="3600">
                <a:solidFill>
                  <a:srgbClr val="F1F7E9"/>
                </a:solidFill>
                <a:latin typeface="Arial"/>
                <a:ea typeface="Arial"/>
                <a:cs typeface="Arial"/>
                <a:sym typeface="Arial"/>
              </a:defRPr>
            </a:pPr>
            <a:r>
              <a:rPr lang="ar-JO" dirty="0"/>
              <a:t>4. لا تحكم على الرب بفكر ضعيف.                          لكن ثق به لأجل نعمته.                                 وراء العناية الإلهية العابسة                            يخفي وجهًا مبتسمًا.</a:t>
            </a:r>
            <a:endParaRPr dirty="0"/>
          </a:p>
        </p:txBody>
      </p:sp>
      <p:sp>
        <p:nvSpPr>
          <p:cNvPr id="4278" name="Text Box 5"/>
          <p:cNvSpPr txBox="1"/>
          <p:nvPr/>
        </p:nvSpPr>
        <p:spPr>
          <a:xfrm>
            <a:off x="3536504" y="6126162"/>
            <a:ext cx="544068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t>وليم كوبر، 1731-1800</a:t>
            </a:r>
          </a:p>
        </p:txBody>
      </p:sp>
      <p:sp>
        <p:nvSpPr>
          <p:cNvPr id="4279" name="Title 5"/>
          <p:cNvSpPr txBox="1">
            <a:spLocks noGrp="1"/>
          </p:cNvSpPr>
          <p:nvPr>
            <p:ph type="title" idx="4294967295"/>
          </p:nvPr>
        </p:nvSpPr>
        <p:spPr>
          <a:xfrm>
            <a:off x="-76200" y="304800"/>
            <a:ext cx="9296400" cy="1143000"/>
          </a:xfrm>
          <a:prstGeom prst="rect">
            <a:avLst/>
          </a:prstGeom>
        </p:spPr>
        <p:txBody>
          <a:bodyPr/>
          <a:lstStyle/>
          <a:p>
            <a:pPr algn="ctr">
              <a:defRPr>
                <a:solidFill>
                  <a:srgbClr val="F1F7E9"/>
                </a:solidFill>
                <a:effectLst>
                  <a:outerShdw blurRad="38100" dist="38100" dir="2700000" rotWithShape="0">
                    <a:srgbClr val="000000"/>
                  </a:outerShdw>
                </a:effectLst>
              </a:defRPr>
            </a:pPr>
            <a:r>
              <a:rPr lang="ar-JO" i="0" dirty="0"/>
              <a:t>يتحرك الله بطريقة غامضة</a:t>
            </a:r>
            <a:endParaRPr i="0" dirty="0">
              <a:solidFill>
                <a:srgbClr val="FFFFFF"/>
              </a:solidFill>
            </a:endParaRPr>
          </a:p>
        </p:txBody>
      </p:sp>
    </p:spTree>
  </p:cSld>
  <p:clrMapOvr>
    <a:masterClrMapping/>
  </p:clrMapOvr>
  <p:transition spd="slow">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1" name="Picture 2" descr="Picture 2"/>
          <p:cNvPicPr>
            <a:picLocks noChangeAspect="1"/>
          </p:cNvPicPr>
          <p:nvPr/>
        </p:nvPicPr>
        <p:blipFill>
          <a:blip r:embed="rId2" cstate="print"/>
          <a:stretch>
            <a:fillRect/>
          </a:stretch>
        </p:blipFill>
        <p:spPr>
          <a:xfrm>
            <a:off x="0" y="-27384"/>
            <a:ext cx="9144000" cy="7315200"/>
          </a:xfrm>
          <a:prstGeom prst="rect">
            <a:avLst/>
          </a:prstGeom>
          <a:ln w="12700">
            <a:miter lim="400000"/>
          </a:ln>
        </p:spPr>
      </p:pic>
      <p:sp>
        <p:nvSpPr>
          <p:cNvPr id="4282" name="Text Box 3"/>
          <p:cNvSpPr txBox="1"/>
          <p:nvPr/>
        </p:nvSpPr>
        <p:spPr>
          <a:xfrm>
            <a:off x="323528" y="2098591"/>
            <a:ext cx="8595361" cy="255454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541337" indent="-541337" algn="r">
              <a:spcBef>
                <a:spcPts val="2400"/>
              </a:spcBef>
              <a:defRPr sz="4000">
                <a:solidFill>
                  <a:srgbClr val="F1F7E9"/>
                </a:solidFill>
                <a:latin typeface="Arial"/>
                <a:ea typeface="Arial"/>
                <a:cs typeface="Arial"/>
                <a:sym typeface="Arial"/>
              </a:defRPr>
            </a:pPr>
            <a:r>
              <a:rPr lang="ar-JO" dirty="0"/>
              <a:t>5. سوف تنضج أغراضه بسرعة                تتكشف كل ساعة                                   قد يكون للبراعم طعم مر                         لكن الزهرة ستكون حلوة.</a:t>
            </a:r>
            <a:r>
              <a:rPr dirty="0"/>
              <a:t>	</a:t>
            </a:r>
          </a:p>
        </p:txBody>
      </p:sp>
      <p:sp>
        <p:nvSpPr>
          <p:cNvPr id="4283" name="Text Box 5"/>
          <p:cNvSpPr txBox="1"/>
          <p:nvPr/>
        </p:nvSpPr>
        <p:spPr>
          <a:xfrm>
            <a:off x="3523929" y="6126162"/>
            <a:ext cx="53949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t>وليم كوبر، 1731-1800</a:t>
            </a:r>
          </a:p>
        </p:txBody>
      </p:sp>
      <p:sp>
        <p:nvSpPr>
          <p:cNvPr id="4284" name="Title 5"/>
          <p:cNvSpPr txBox="1">
            <a:spLocks noGrp="1"/>
          </p:cNvSpPr>
          <p:nvPr>
            <p:ph type="title" idx="4294967295"/>
          </p:nvPr>
        </p:nvSpPr>
        <p:spPr>
          <a:xfrm>
            <a:off x="0" y="304800"/>
            <a:ext cx="9220200" cy="1143000"/>
          </a:xfrm>
          <a:prstGeom prst="rect">
            <a:avLst/>
          </a:prstGeom>
        </p:spPr>
        <p:txBody>
          <a:bodyPr/>
          <a:lstStyle/>
          <a:p>
            <a:pPr algn="ctr">
              <a:defRPr>
                <a:solidFill>
                  <a:srgbClr val="F1F7E9"/>
                </a:solidFill>
                <a:effectLst>
                  <a:outerShdw blurRad="38100" dist="38100" dir="2700000" rotWithShape="0">
                    <a:srgbClr val="000000"/>
                  </a:outerShdw>
                </a:effectLst>
              </a:defRPr>
            </a:pPr>
            <a:r>
              <a:rPr lang="ar-JO" i="0" dirty="0"/>
              <a:t>يتحرك الله بطريقة غامضة</a:t>
            </a:r>
            <a:endParaRPr i="0" dirty="0">
              <a:solidFill>
                <a:srgbClr val="FFFFFF"/>
              </a:solidFill>
            </a:endParaRPr>
          </a:p>
        </p:txBody>
      </p:sp>
    </p:spTree>
  </p:cSld>
  <p:clrMapOvr>
    <a:masterClrMapping/>
  </p:clrMapOvr>
  <p:transition spd="slow">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6" name="Picture 2" descr="Picture 2"/>
          <p:cNvPicPr>
            <a:picLocks noChangeAspect="1"/>
          </p:cNvPicPr>
          <p:nvPr/>
        </p:nvPicPr>
        <p:blipFill>
          <a:blip r:embed="rId2" cstate="print"/>
          <a:stretch>
            <a:fillRect/>
          </a:stretch>
        </p:blipFill>
        <p:spPr>
          <a:xfrm>
            <a:off x="0" y="0"/>
            <a:ext cx="9144000" cy="7521575"/>
          </a:xfrm>
          <a:prstGeom prst="rect">
            <a:avLst/>
          </a:prstGeom>
          <a:ln w="12700">
            <a:miter lim="400000"/>
          </a:ln>
        </p:spPr>
      </p:pic>
      <p:sp>
        <p:nvSpPr>
          <p:cNvPr id="4287" name="Text Box 3"/>
          <p:cNvSpPr txBox="1"/>
          <p:nvPr/>
        </p:nvSpPr>
        <p:spPr>
          <a:xfrm>
            <a:off x="251520" y="1812925"/>
            <a:ext cx="8671561" cy="255454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627062" indent="-627062" algn="r">
              <a:spcBef>
                <a:spcPts val="2400"/>
              </a:spcBef>
              <a:defRPr sz="4000">
                <a:solidFill>
                  <a:srgbClr val="F1F7E9"/>
                </a:solidFill>
                <a:latin typeface="Arial"/>
                <a:ea typeface="Arial"/>
                <a:cs typeface="Arial"/>
                <a:sym typeface="Arial"/>
              </a:defRPr>
            </a:pPr>
            <a:r>
              <a:rPr lang="ar-JO" dirty="0"/>
              <a:t>6. عدم الإيمان الأعمى يخطئ بالتأكيد         ويفحص عمله عبثًا                                الله هو مترجمه                            وسيوضح الأمر.</a:t>
            </a:r>
            <a:endParaRPr dirty="0"/>
          </a:p>
        </p:txBody>
      </p:sp>
      <p:sp>
        <p:nvSpPr>
          <p:cNvPr id="4288" name="Text Box 5"/>
          <p:cNvSpPr txBox="1"/>
          <p:nvPr/>
        </p:nvSpPr>
        <p:spPr>
          <a:xfrm>
            <a:off x="3528121" y="6126162"/>
            <a:ext cx="544068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spcBef>
                <a:spcPts val="1900"/>
              </a:spcBef>
              <a:defRPr sz="3200">
                <a:solidFill>
                  <a:srgbClr val="F1F7E9"/>
                </a:solidFill>
                <a:latin typeface="Arial"/>
                <a:ea typeface="Arial"/>
                <a:cs typeface="Arial"/>
                <a:sym typeface="Arial"/>
              </a:defRPr>
            </a:lvl1pPr>
          </a:lstStyle>
          <a:p>
            <a:pPr algn="r"/>
            <a:r>
              <a:rPr lang="ar-JO" dirty="0"/>
              <a:t>وليم كوبر، 1731-1800</a:t>
            </a:r>
          </a:p>
        </p:txBody>
      </p:sp>
      <p:sp>
        <p:nvSpPr>
          <p:cNvPr id="4289" name="Title 5"/>
          <p:cNvSpPr txBox="1">
            <a:spLocks noGrp="1"/>
          </p:cNvSpPr>
          <p:nvPr>
            <p:ph type="title" idx="4294967295"/>
          </p:nvPr>
        </p:nvSpPr>
        <p:spPr>
          <a:xfrm>
            <a:off x="0" y="304800"/>
            <a:ext cx="9144000" cy="1143000"/>
          </a:xfrm>
          <a:prstGeom prst="rect">
            <a:avLst/>
          </a:prstGeom>
        </p:spPr>
        <p:txBody>
          <a:bodyPr/>
          <a:lstStyle/>
          <a:p>
            <a:pPr algn="ctr">
              <a:defRPr>
                <a:solidFill>
                  <a:srgbClr val="F1F7E9"/>
                </a:solidFill>
                <a:effectLst>
                  <a:outerShdw blurRad="38100" dist="38100" dir="2700000" rotWithShape="0">
                    <a:srgbClr val="000000"/>
                  </a:outerShdw>
                </a:effectLst>
              </a:defRPr>
            </a:pPr>
            <a:r>
              <a:rPr lang="ar-JO" i="0" dirty="0"/>
              <a:t>يتحرك الله بطريقة غامضة</a:t>
            </a:r>
            <a:endParaRPr i="0" dirty="0">
              <a:solidFill>
                <a:srgbClr val="FFFFFF"/>
              </a:solidFill>
            </a:endParaRPr>
          </a:p>
        </p:txBody>
      </p:sp>
    </p:spTree>
  </p:cSld>
  <p:clrMapOvr>
    <a:masterClrMapping/>
  </p:clrMapOvr>
  <p:transition spd="slow">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1" name="Picture 6" descr="Picture 6"/>
          <p:cNvPicPr>
            <a:picLocks noChangeAspect="1"/>
          </p:cNvPicPr>
          <p:nvPr/>
        </p:nvPicPr>
        <p:blipFill>
          <a:blip r:embed="rId2" cstate="print"/>
          <a:stretch>
            <a:fillRect/>
          </a:stretch>
        </p:blipFill>
        <p:spPr>
          <a:xfrm>
            <a:off x="0" y="0"/>
            <a:ext cx="9144000" cy="6886575"/>
          </a:xfrm>
          <a:prstGeom prst="rect">
            <a:avLst/>
          </a:prstGeom>
          <a:ln w="12700">
            <a:miter lim="400000"/>
          </a:ln>
        </p:spPr>
      </p:pic>
      <p:sp>
        <p:nvSpPr>
          <p:cNvPr id="4292" name="Text Box 3"/>
          <p:cNvSpPr txBox="1"/>
          <p:nvPr/>
        </p:nvSpPr>
        <p:spPr>
          <a:xfrm>
            <a:off x="807719" y="2362200"/>
            <a:ext cx="7299961" cy="1754326"/>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2100"/>
              </a:spcBef>
              <a:defRPr sz="3600" i="1">
                <a:solidFill>
                  <a:srgbClr val="F1F7E9"/>
                </a:solidFill>
                <a:latin typeface="Arial"/>
                <a:ea typeface="Arial"/>
                <a:cs typeface="Arial"/>
                <a:sym typeface="Arial"/>
              </a:defRPr>
            </a:lvl1pPr>
          </a:lstStyle>
          <a:p>
            <a:pPr algn="ctr"/>
            <a:r>
              <a:rPr lang="ar-JO" i="0" dirty="0"/>
              <a:t>وأنك منذ الطفولية تعرف الكتب المقدسة    القادرة أن تحكمك للخلاص بالإيمان            الذي في المسيح يسوع</a:t>
            </a:r>
            <a:endParaRPr i="0" dirty="0"/>
          </a:p>
        </p:txBody>
      </p:sp>
      <p:sp>
        <p:nvSpPr>
          <p:cNvPr id="4293" name="Text Box 5"/>
          <p:cNvSpPr txBox="1"/>
          <p:nvPr/>
        </p:nvSpPr>
        <p:spPr>
          <a:xfrm>
            <a:off x="807719" y="533400"/>
            <a:ext cx="7299961" cy="302647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800"/>
              </a:spcBef>
              <a:defRPr sz="4800">
                <a:solidFill>
                  <a:srgbClr val="F1F7E9"/>
                </a:solidFill>
                <a:latin typeface="Arial"/>
                <a:ea typeface="Arial"/>
                <a:cs typeface="Arial"/>
                <a:sym typeface="Arial"/>
              </a:defRPr>
            </a:lvl1pPr>
          </a:lstStyle>
          <a:p>
            <a:r>
              <a:rPr lang="ar-SA" dirty="0" err="1"/>
              <a:t>أستير</a:t>
            </a:r>
            <a:endParaRPr lang="ar-SA" dirty="0"/>
          </a:p>
          <a:p>
            <a:r>
              <a:rPr lang="ar-SA" dirty="0"/>
              <a:t>
</a:t>
            </a:r>
            <a:endParaRPr dirty="0"/>
          </a:p>
        </p:txBody>
      </p:sp>
      <p:sp>
        <p:nvSpPr>
          <p:cNvPr id="4294" name="Title 5"/>
          <p:cNvSpPr txBox="1">
            <a:spLocks noGrp="1"/>
          </p:cNvSpPr>
          <p:nvPr>
            <p:ph type="title" idx="4294967295"/>
          </p:nvPr>
        </p:nvSpPr>
        <p:spPr>
          <a:xfrm>
            <a:off x="1219200" y="5638800"/>
            <a:ext cx="7772400" cy="1143000"/>
          </a:xfrm>
          <a:prstGeom prst="rect">
            <a:avLst/>
          </a:prstGeom>
        </p:spPr>
        <p:txBody>
          <a:bodyPr/>
          <a:lstStyle>
            <a:lvl1pPr algn="r">
              <a:defRPr sz="2800">
                <a:solidFill>
                  <a:srgbClr val="F1F7E9"/>
                </a:solidFill>
                <a:effectLst>
                  <a:outerShdw blurRad="38100" dist="38100" dir="2700000" rotWithShape="0">
                    <a:srgbClr val="000000"/>
                  </a:outerShdw>
                </a:effectLst>
              </a:defRPr>
            </a:lvl1pPr>
          </a:lstStyle>
          <a:p>
            <a:r>
              <a:rPr lang="ar-JO" i="0" dirty="0"/>
              <a:t>2 تيموثاوس 3: 15</a:t>
            </a:r>
            <a:endParaRPr i="0" dirty="0"/>
          </a:p>
        </p:txBody>
      </p:sp>
    </p:spTree>
  </p:cSld>
  <p:clrMapOvr>
    <a:masterClrMapping/>
  </p:clrMapOvr>
  <p:transition spd="slow">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6" name="Rectangle 2"/>
          <p:cNvSpPr/>
          <p:nvPr/>
        </p:nvSpPr>
        <p:spPr>
          <a:xfrm>
            <a:off x="0" y="0"/>
            <a:ext cx="9220200" cy="6858000"/>
          </a:xfrm>
          <a:prstGeom prst="rect">
            <a:avLst/>
          </a:prstGeom>
          <a:solidFill>
            <a:srgbClr val="FFFFFF"/>
          </a:solid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p>
        </p:txBody>
      </p:sp>
      <p:pic>
        <p:nvPicPr>
          <p:cNvPr id="4297" name="Picture 5" descr="Picture 5"/>
          <p:cNvPicPr>
            <a:picLocks noChangeAspect="1"/>
          </p:cNvPicPr>
          <p:nvPr/>
        </p:nvPicPr>
        <p:blipFill>
          <a:blip r:embed="rId2" cstate="print"/>
          <a:stretch>
            <a:fillRect/>
          </a:stretch>
        </p:blipFill>
        <p:spPr>
          <a:xfrm>
            <a:off x="0" y="0"/>
            <a:ext cx="5508625" cy="5483225"/>
          </a:xfrm>
          <a:prstGeom prst="rect">
            <a:avLst/>
          </a:prstGeom>
          <a:ln w="12700">
            <a:miter lim="400000"/>
          </a:ln>
        </p:spPr>
      </p:pic>
      <p:sp>
        <p:nvSpPr>
          <p:cNvPr id="4298" name="Text Box 3"/>
          <p:cNvSpPr txBox="1"/>
          <p:nvPr/>
        </p:nvSpPr>
        <p:spPr>
          <a:xfrm>
            <a:off x="4859020" y="1219200"/>
            <a:ext cx="4107498" cy="2062103"/>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i="1">
                <a:solidFill>
                  <a:srgbClr val="000000"/>
                </a:solidFill>
                <a:latin typeface="Arial'"/>
                <a:ea typeface="Arial'"/>
                <a:cs typeface="Arial'"/>
                <a:sym typeface="Arial'"/>
              </a:defRPr>
            </a:lvl1pPr>
          </a:lstStyle>
          <a:p>
            <a:r>
              <a:rPr lang="ar-JO" dirty="0">
                <a:latin typeface="Arial Narrow"/>
                <a:ea typeface="Arial Narrow"/>
                <a:cs typeface="Arial Narrow"/>
                <a:sym typeface="Arial Narrow"/>
              </a:rPr>
              <a:t>لأن كل ما سبق فكتب  كتب لأجل تعليمنا حتى بالصبر والتعزية بما في الكتب يكون لنا رجاء</a:t>
            </a:r>
            <a:endParaRPr dirty="0">
              <a:latin typeface="Arial Narrow"/>
              <a:ea typeface="Arial Narrow"/>
              <a:cs typeface="Arial Narrow"/>
              <a:sym typeface="Arial Narrow"/>
            </a:endParaRPr>
          </a:p>
        </p:txBody>
      </p:sp>
      <p:sp>
        <p:nvSpPr>
          <p:cNvPr id="4299" name="Text Box 5"/>
          <p:cNvSpPr txBox="1"/>
          <p:nvPr/>
        </p:nvSpPr>
        <p:spPr>
          <a:xfrm>
            <a:off x="4330383" y="152400"/>
            <a:ext cx="4274066" cy="302647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2800"/>
              </a:spcBef>
              <a:defRPr sz="4800">
                <a:solidFill>
                  <a:srgbClr val="000000"/>
                </a:solidFill>
                <a:latin typeface="Arial'"/>
                <a:ea typeface="Arial'"/>
                <a:cs typeface="Arial'"/>
                <a:sym typeface="Arial'"/>
              </a:defRPr>
            </a:lvl1pPr>
          </a:lstStyle>
          <a:p>
            <a:r>
              <a:rPr lang="ar-SA" dirty="0" err="1"/>
              <a:t>أستير</a:t>
            </a:r>
            <a:endParaRPr lang="ar-SA" dirty="0"/>
          </a:p>
          <a:p>
            <a:r>
              <a:rPr lang="en-US" dirty="0"/>
              <a:t> </a:t>
            </a:r>
            <a:r>
              <a:rPr lang="ar-SA" dirty="0"/>
              <a:t>
</a:t>
            </a:r>
            <a:endParaRPr dirty="0"/>
          </a:p>
        </p:txBody>
      </p:sp>
      <p:sp>
        <p:nvSpPr>
          <p:cNvPr id="4300" name="Title 6"/>
          <p:cNvSpPr txBox="1">
            <a:spLocks noGrp="1"/>
          </p:cNvSpPr>
          <p:nvPr>
            <p:ph type="title" idx="4294967295"/>
          </p:nvPr>
        </p:nvSpPr>
        <p:spPr>
          <a:xfrm>
            <a:off x="5122862" y="6019800"/>
            <a:ext cx="3581401" cy="838200"/>
          </a:xfrm>
          <a:prstGeom prst="rect">
            <a:avLst/>
          </a:prstGeom>
        </p:spPr>
        <p:txBody>
          <a:bodyPr/>
          <a:lstStyle>
            <a:lvl1pPr>
              <a:defRPr sz="2800">
                <a:solidFill>
                  <a:srgbClr val="000000"/>
                </a:solidFill>
                <a:effectLst>
                  <a:outerShdw blurRad="38100" dist="38100" dir="2700000" rotWithShape="0">
                    <a:srgbClr val="FFFFFF"/>
                  </a:outerShdw>
                </a:effectLst>
                <a:latin typeface="Arial'"/>
                <a:ea typeface="Arial'"/>
                <a:cs typeface="Arial'"/>
                <a:sym typeface="Arial'"/>
              </a:defRPr>
            </a:lvl1pPr>
          </a:lstStyle>
          <a:p>
            <a:pPr algn="ctr"/>
            <a:r>
              <a:rPr lang="ar-JO" dirty="0"/>
              <a:t>رومية 15: 4</a:t>
            </a:r>
            <a:endParaRPr dirty="0"/>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latin typeface="Arial" panose="020B0604020202020204" pitchFamily="34" charset="0"/>
                <a:ea typeface="ＭＳ Ｐゴシック" charset="0"/>
                <a:cs typeface="Arial" panose="020B0604020202020204" pitchFamily="34" charset="0"/>
              </a:rPr>
              <a:t>تناغم الكتاب المقدس</a:t>
            </a:r>
            <a:endParaRPr lang="en-US" sz="3600" dirty="0">
              <a:latin typeface="Arial" panose="020B0604020202020204" pitchFamily="34" charset="0"/>
              <a:ea typeface="ＭＳ Ｐゴシック" charset="0"/>
              <a:cs typeface="Arial" panose="020B0604020202020204" pitchFamily="34"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الأنماط المتكررة بترتيب عكسي</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الجديدة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خسر الإنسان حكمه في السقوط</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الألفية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فداء              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74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 name="Rectangle 8"/>
          <p:cNvSpPr/>
          <p:nvPr/>
        </p:nvSpPr>
        <p:spPr>
          <a:xfrm>
            <a:off x="0" y="-76200"/>
            <a:ext cx="9220200" cy="7086600"/>
          </a:xfrm>
          <a:prstGeom prst="rect">
            <a:avLst/>
          </a:prstGeom>
          <a:solidFill>
            <a:srgbClr val="000000"/>
          </a:solidFill>
          <a:ln>
            <a:solidFill>
              <a:srgbClr val="000000"/>
            </a:solidFill>
          </a:ln>
        </p:spPr>
        <p:txBody>
          <a:bodyPr lIns="45719" rIns="45719"/>
          <a:lstStyle/>
          <a:p>
            <a:pPr>
              <a:defRPr sz="2000">
                <a:solidFill>
                  <a:srgbClr val="000000"/>
                </a:solidFill>
                <a:latin typeface="Arial"/>
                <a:ea typeface="Arial"/>
                <a:cs typeface="Arial"/>
                <a:sym typeface="Arial"/>
              </a:defRPr>
            </a:pPr>
            <a:endParaRPr/>
          </a:p>
        </p:txBody>
      </p:sp>
      <p:pic>
        <p:nvPicPr>
          <p:cNvPr id="4303" name="Picture 5" descr="Picture 5"/>
          <p:cNvPicPr>
            <a:picLocks noChangeAspect="1"/>
          </p:cNvPicPr>
          <p:nvPr/>
        </p:nvPicPr>
        <p:blipFill>
          <a:blip r:embed="rId2" cstate="print"/>
          <a:stretch>
            <a:fillRect/>
          </a:stretch>
        </p:blipFill>
        <p:spPr>
          <a:xfrm>
            <a:off x="0" y="-76200"/>
            <a:ext cx="4700588" cy="4876800"/>
          </a:xfrm>
          <a:prstGeom prst="rect">
            <a:avLst/>
          </a:prstGeom>
          <a:ln w="12700">
            <a:miter lim="400000"/>
          </a:ln>
        </p:spPr>
      </p:pic>
      <p:sp>
        <p:nvSpPr>
          <p:cNvPr id="4304" name="Title 6"/>
          <p:cNvSpPr txBox="1">
            <a:spLocks noGrp="1"/>
          </p:cNvSpPr>
          <p:nvPr>
            <p:ph type="title" idx="4294967295"/>
          </p:nvPr>
        </p:nvSpPr>
        <p:spPr>
          <a:xfrm>
            <a:off x="4724400" y="304800"/>
            <a:ext cx="4648200" cy="1066800"/>
          </a:xfrm>
          <a:prstGeom prst="rect">
            <a:avLst/>
          </a:prstGeom>
        </p:spPr>
        <p:txBody>
          <a:bodyPr/>
          <a:lstStyle>
            <a:lvl1pPr algn="ctr">
              <a:defRPr>
                <a:solidFill>
                  <a:srgbClr val="F1F7E9"/>
                </a:solidFill>
                <a:effectLst>
                  <a:outerShdw blurRad="38100" dist="38100" dir="2700000" rotWithShape="0">
                    <a:srgbClr val="000000"/>
                  </a:outerShdw>
                </a:effectLst>
              </a:defRPr>
            </a:lvl1pPr>
          </a:lstStyle>
          <a:p>
            <a:r>
              <a:rPr lang="ar-JO" i="0" dirty="0"/>
              <a:t>1 كو 10: 11</a:t>
            </a:r>
            <a:endParaRPr i="0" dirty="0"/>
          </a:p>
        </p:txBody>
      </p:sp>
      <p:sp>
        <p:nvSpPr>
          <p:cNvPr id="4305" name="Text Box 4"/>
          <p:cNvSpPr txBox="1"/>
          <p:nvPr/>
        </p:nvSpPr>
        <p:spPr>
          <a:xfrm>
            <a:off x="4998720" y="1752600"/>
            <a:ext cx="4099560"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i="1">
                <a:solidFill>
                  <a:srgbClr val="F1F7E9"/>
                </a:solidFill>
                <a:latin typeface="Arial"/>
                <a:ea typeface="Arial"/>
                <a:cs typeface="Arial"/>
                <a:sym typeface="Arial"/>
              </a:defRPr>
            </a:lvl1pPr>
          </a:lstStyle>
          <a:p>
            <a:r>
              <a:rPr lang="ar-JO" i="0" dirty="0"/>
              <a:t>فهذه الأمور جميعها أصابتهم مثالاً وكتبت لإنذارنا نحن الذين انتهت إلينا أواخر الدهور</a:t>
            </a:r>
            <a:endParaRPr i="0" dirty="0"/>
          </a:p>
        </p:txBody>
      </p:sp>
    </p:spTree>
  </p:cSld>
  <p:clrMapOvr>
    <a:masterClrMapping/>
  </p:clrMapOvr>
  <p:transition spd="slow">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خطر جسيم</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الإرتباك 1-2</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المؤامرة 3-4</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وشتي</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483</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صعود مردخاي</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الشجاعة 5-7</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3" name="Text Box 19"/>
          <p:cNvSpPr txBox="1">
            <a:spLocks noChangeArrowheads="1"/>
          </p:cNvSpPr>
          <p:nvPr/>
        </p:nvSpPr>
        <p:spPr bwMode="auto">
          <a:xfrm>
            <a:off x="5867400" y="30480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انتصار عظيم</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الدفاع 8</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صعود و سقوط هامان</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حماية اليهود</a:t>
            </a:r>
            <a:endParaRPr kumimoji="0" lang="en-US" sz="20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الولائم</a:t>
            </a:r>
            <a:endParaRPr kumimoji="0" lang="en-US"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الصوم</a:t>
            </a:r>
            <a:endParaRPr kumimoji="0" lang="en-US" sz="1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الولائم</a:t>
            </a:r>
            <a:endParaRPr kumimoji="0" lang="en-US"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الإحتفال</a:t>
            </a:r>
            <a:endParaRPr kumimoji="0" lang="en-US" sz="28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أستير </a:t>
            </a:r>
            <a:endParaRPr kumimoji="0" lang="en-US" sz="36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228600">
                  <a:srgbClr val="000000"/>
                </a:glow>
              </a:effectLst>
              <a:uLnTx/>
              <a:uFillTx/>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479</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473</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
        <p:nvSpPr>
          <p:cNvPr id="39" name="Title 38"/>
          <p:cNvSpPr>
            <a:spLocks noGrp="1"/>
          </p:cNvSpPr>
          <p:nvPr>
            <p:ph type="title" idx="4294967295"/>
          </p:nvPr>
        </p:nvSpPr>
        <p:spPr>
          <a:xfrm>
            <a:off x="6948264" y="6309320"/>
            <a:ext cx="2133600" cy="457200"/>
          </a:xfrm>
        </p:spPr>
        <p:txBody>
          <a:bodyPr/>
          <a:lstStyle/>
          <a:p>
            <a:pPr algn="r">
              <a:defRPr/>
            </a:pPr>
            <a:r>
              <a:rPr lang="ar-JO" sz="2400" i="0" dirty="0">
                <a:effectLst>
                  <a:glow rad="228600">
                    <a:srgbClr val="000000"/>
                  </a:glow>
                  <a:outerShdw blurRad="38100" dist="38100" dir="2700000" algn="tl">
                    <a:srgbClr val="000000"/>
                  </a:outerShdw>
                </a:effectLst>
                <a:ea typeface="ＭＳ Ｐゴシック" charset="0"/>
              </a:rPr>
              <a:t>يوم الدفاع</a:t>
            </a:r>
            <a:endParaRPr lang="en-US" sz="2400" i="0" dirty="0">
              <a:effectLst>
                <a:glow rad="228600">
                  <a:srgbClr val="000000"/>
                </a:glow>
                <a:outerShdw blurRad="38100" dist="38100" dir="2700000" algn="tl">
                  <a:srgbClr val="000000"/>
                </a:outerShdw>
              </a:effectLst>
              <a:ea typeface="ＭＳ Ｐゴシック" charset="0"/>
            </a:endParaRPr>
          </a:p>
        </p:txBody>
      </p:sp>
      <p:sp>
        <p:nvSpPr>
          <p:cNvPr id="40" name="Text Box 20"/>
          <p:cNvSpPr txBox="1">
            <a:spLocks noChangeArrowheads="1"/>
          </p:cNvSpPr>
          <p:nvPr/>
        </p:nvSpPr>
        <p:spPr bwMode="auto">
          <a:xfrm rot="17323453">
            <a:off x="5108264" y="3283623"/>
            <a:ext cx="39655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457200" marR="0" lvl="1"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rPr>
              <a:t>الإنتصار 9-10</a:t>
            </a:r>
            <a:endParaRPr kumimoji="0" lang="en-US" sz="3200" b="1" i="0" u="none" strike="noStrike" kern="1200" cap="none" spc="0" normalizeH="0" baseline="0" noProof="0" dirty="0">
              <a:ln>
                <a:noFill/>
              </a:ln>
              <a:solidFill>
                <a:srgbClr val="F1F7E9"/>
              </a:solidFill>
              <a:effectLst>
                <a:glow rad="228600">
                  <a:srgbClr val="000000"/>
                </a:glow>
              </a:effectLst>
              <a:uLnTx/>
              <a:uFillTx/>
              <a:latin typeface="Arial"/>
              <a:ea typeface="Times New Roman" pitchFamily="-111" charset="0"/>
              <a:cs typeface="Arial"/>
            </a:endParaRPr>
          </a:p>
        </p:txBody>
      </p:sp>
    </p:spTree>
    <p:extLst>
      <p:ext uri="{BB962C8B-B14F-4D97-AF65-F5344CB8AC3E}">
        <p14:creationId xmlns:p14="http://schemas.microsoft.com/office/powerpoint/2010/main" val="6304413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par>
                          <p:cTn id="24" fill="hold">
                            <p:stCondLst>
                              <p:cond delay="18500"/>
                            </p:stCondLst>
                            <p:childTnLst>
                              <p:par>
                                <p:cTn id="25" presetID="9" presetClass="entr" presetSubtype="0" fill="hold" nodeType="afterEffect">
                                  <p:stCondLst>
                                    <p:cond delay="300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ar-JO" sz="3000" dirty="0">
                <a:effectLst/>
                <a:latin typeface="Arial Black" charset="0"/>
                <a:ea typeface="ＭＳ Ｐゴシック" charset="0"/>
                <a:cs typeface="Times New Roman" charset="0"/>
              </a:rPr>
              <a:t>التسلسل الزمني للفترة الفارسية</a:t>
            </a:r>
            <a:endParaRPr lang="en-US" sz="2000" dirty="0">
              <a:effectLst/>
              <a:latin typeface="Arial Black" charset="0"/>
              <a:ea typeface="ＭＳ Ｐゴシック" charset="0"/>
              <a:cs typeface="Arial"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313</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endParaRP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الملك الفارسي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التواريخ</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الإرتباط الكتابي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الإرتباط اليوناني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كورش</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539-530</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عودة زربابل ويشوع   (عزرا 1-3)</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كمبيسيس</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530-522</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توقف إعادة بناء أورشليم (عزرا 4)</a:t>
                </a:r>
                <a:endParaRPr kumimoji="0" lang="en-US" sz="22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داريوس الأول</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522-486</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نبوة حجي وزكريا (520) إكمال الهيكل (516)    (عزرا 5-6)</a:t>
                </a:r>
                <a:endParaRPr kumimoji="0" lang="en-US"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هزيمة اليونانيين للفرس في ماراثون (490)</a:t>
                </a:r>
                <a:endParaRPr kumimoji="0" lang="en-US"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أحشويروش</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486-464</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قصة أستير</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a:t>
                </a: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أستير 1-9</a:t>
                </a:r>
                <a:r>
                  <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الفرس يهزمون اليونانيين في تيرموبايلي (480) لكنهم عكسوا في سالاميس (480) ، هيرودوت 485-425</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أرتحشستا الأول</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464-423</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عودة عزرا (458)</a:t>
                </a:r>
                <a:endPar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a:t>
                </a:r>
                <a:r>
                  <a:rPr kumimoji="0" lang="ar-JO"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عزرا 7-10</a:t>
                </a:r>
                <a:r>
                  <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عودة نحميا (445)</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(نحميا 1-2)</a:t>
                </a:r>
                <a:endPar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نبوة ملاخي (433)</a:t>
                </a:r>
                <a:endPar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العصر الذهبي (461-431)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بريكليس (460-429)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قواعد أثينا</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sp>
        <p:nvSpPr>
          <p:cNvPr id="77" name="TextBox 76"/>
          <p:cNvSpPr txBox="1"/>
          <p:nvPr/>
        </p:nvSpPr>
        <p:spPr>
          <a:xfrm>
            <a:off x="0" y="554514"/>
            <a:ext cx="8151813" cy="369332"/>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1400" b="1" i="1"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Black" charset="0"/>
                <a:ea typeface="ＭＳ Ｐゴシック" charset="0"/>
                <a:cs typeface="Times New Roman" charset="0"/>
                <a:sym typeface="Times New Roman"/>
              </a:rPr>
              <a:t>جون هـ. والتون، مخطط التسلسل الزمني وخلفيات العهد القديم، الطبعة الثانية، 70</a:t>
            </a:r>
            <a:r>
              <a:rPr kumimoji="1" lang="en-US" sz="1800" b="1" i="1"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Black" charset="0"/>
                <a:ea typeface="ＭＳ Ｐゴシック" charset="0"/>
                <a:cs typeface="Arial" charset="0"/>
                <a:sym typeface="Times New Roman"/>
              </a:rPr>
              <a:t> </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Times New Roman"/>
            </a:endParaRPr>
          </a:p>
        </p:txBody>
      </p:sp>
    </p:spTree>
    <p:extLst>
      <p:ext uri="{BB962C8B-B14F-4D97-AF65-F5344CB8AC3E}">
        <p14:creationId xmlns:p14="http://schemas.microsoft.com/office/powerpoint/2010/main" val="405290770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ar-JO" sz="3000" dirty="0">
                <a:effectLst/>
                <a:latin typeface="Arial Black" charset="0"/>
                <a:ea typeface="ＭＳ Ｐゴシック" charset="0"/>
                <a:cs typeface="Times New Roman" charset="0"/>
              </a:rPr>
              <a:t>التسلسل الزمني للفترة الفارسية</a:t>
            </a:r>
            <a:endParaRPr lang="en-US" sz="2000" dirty="0">
              <a:effectLst/>
              <a:latin typeface="Arial Black" charset="0"/>
              <a:ea typeface="ＭＳ Ｐゴシック" charset="0"/>
              <a:cs typeface="Arial"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313</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endParaRP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الملك الفارسي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التواريخ</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الإرتباط الكتابي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الإرتباط اليوناني</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كورش</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539-530</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كمبيسيس</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530-522</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9" name="Rectangle 53"/>
              <p:cNvSpPr>
                <a:spLocks noChangeArrowheads="1"/>
              </p:cNvSpPr>
              <p:nvPr/>
            </p:nvSpPr>
            <p:spPr bwMode="auto">
              <a:xfrm>
                <a:off x="1474" y="1248"/>
                <a:ext cx="1229" cy="518"/>
              </a:xfrm>
              <a:prstGeom prst="rect">
                <a:avLst/>
              </a:prstGeom>
              <a:noFill/>
              <a:ln w="7">
                <a:no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00"/>
                  </a:solidFill>
                  <a:effectLst/>
                  <a:uLnTx/>
                  <a:uFillTx/>
                  <a:latin typeface="Arial Narrow" charset="0"/>
                  <a:ea typeface="ＭＳ Ｐゴシック" charset="0"/>
                  <a:cs typeface="+mj-cs"/>
                  <a:sym typeface="Times New Roman"/>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داريوس الأول</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522-486</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7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هزيمة اليونانيين للفرس في ماراثون (490)</a:t>
                </a:r>
                <a:endParaRPr kumimoji="0" lang="en-US" sz="23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أحشويروش</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486-464</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الفرس يهزمون اليونانيين في تيرموبايلي (480) لكنهم عكسوا في سالاميس (480) ، هيرودوت 485-425</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أرتحشستا الأول</a:t>
                </a:r>
                <a:endParaRPr kumimoji="0" lang="en-US" sz="24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464-423</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21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العصر الذهبي (461-431)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بريكليس (460-429)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rPr>
                  <a:t>قواعد أثينا</a:t>
                </a:r>
                <a:endParaRPr kumimoji="0" 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mj-cs"/>
                  <a:sym typeface="Times New Roman"/>
                </a:endParaRP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grpSp>
      </p:grpSp>
      <p:sp>
        <p:nvSpPr>
          <p:cNvPr id="77" name="TextBox 76"/>
          <p:cNvSpPr txBox="1"/>
          <p:nvPr/>
        </p:nvSpPr>
        <p:spPr>
          <a:xfrm>
            <a:off x="0" y="554514"/>
            <a:ext cx="8151813" cy="369332"/>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1400" b="1" i="1"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Black" charset="0"/>
                <a:ea typeface="ＭＳ Ｐゴシック" charset="0"/>
                <a:cs typeface="Times New Roman" charset="0"/>
                <a:sym typeface="Times New Roman"/>
              </a:rPr>
              <a:t>جون هـ. والتون، مخطط التسلسل الزمني وخلفيات العهد القديم، الطبعة الثانية، 70</a:t>
            </a:r>
            <a:r>
              <a:rPr kumimoji="1" lang="en-US" sz="1800" b="1" i="1"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Black" charset="0"/>
                <a:ea typeface="ＭＳ Ｐゴシック" charset="0"/>
                <a:cs typeface="Arial" charset="0"/>
                <a:sym typeface="Times New Roman"/>
              </a:rPr>
              <a:t> </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Times New Roman"/>
            </a:endParaRPr>
          </a:p>
        </p:txBody>
      </p:sp>
      <p:sp>
        <p:nvSpPr>
          <p:cNvPr id="4" name="TextBox 3">
            <a:extLst>
              <a:ext uri="{FF2B5EF4-FFF2-40B4-BE49-F238E27FC236}">
                <a16:creationId xmlns:a16="http://schemas.microsoft.com/office/drawing/2014/main" id="{BD87AE5E-266E-CBC7-2E68-367D2BEA121F}"/>
              </a:ext>
            </a:extLst>
          </p:cNvPr>
          <p:cNvSpPr txBox="1"/>
          <p:nvPr/>
        </p:nvSpPr>
        <p:spPr>
          <a:xfrm>
            <a:off x="3558771" y="2078182"/>
            <a:ext cx="2753721" cy="4339650"/>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B	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I	I</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B	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L	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I	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C	C</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A	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mj-cs"/>
                <a:sym typeface="Times New Roman"/>
              </a:rPr>
              <a:t>L	</a:t>
            </a:r>
            <a:r>
              <a:rPr kumimoji="0" lang="en-US" b="1" i="0" u="none" strike="noStrike" kern="1200" cap="none" spc="0" normalizeH="0" baseline="0" noProof="0" dirty="0">
                <a:ln>
                  <a:noFill/>
                </a:ln>
                <a:solidFill>
                  <a:srgbClr val="F1F7E9"/>
                </a:solidFill>
                <a:effectLst/>
                <a:uLnTx/>
                <a:uFillTx/>
                <a:latin typeface="Arial Narrow" charset="0"/>
                <a:ea typeface="ＭＳ Ｐゴシック" charset="0"/>
                <a:cs typeface="+mj-cs"/>
                <a:sym typeface="Times New Roman"/>
              </a:rPr>
              <a:t>.</a:t>
            </a:r>
          </a:p>
        </p:txBody>
      </p:sp>
    </p:spTree>
    <p:extLst>
      <p:ext uri="{BB962C8B-B14F-4D97-AF65-F5344CB8AC3E}">
        <p14:creationId xmlns:p14="http://schemas.microsoft.com/office/powerpoint/2010/main" val="11865187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66328"/>
            <a:ext cx="5943600" cy="914400"/>
          </a:xfrm>
          <a:solidFill>
            <a:srgbClr val="000000"/>
          </a:solidFill>
        </p:spPr>
        <p:txBody>
          <a:bodyPr/>
          <a:lstStyle/>
          <a:p>
            <a:pPr algn="ctr">
              <a:lnSpc>
                <a:spcPct val="80000"/>
              </a:lnSpc>
              <a:defRPr/>
            </a:pPr>
            <a:r>
              <a:rPr lang="ar-JO" altLang="zh-CN" sz="3200" i="0" dirty="0">
                <a:latin typeface="Arial" panose="020B0604020202020204" pitchFamily="34" charset="0"/>
                <a:ea typeface="ＭＳ Ｐゴシック" charset="0"/>
                <a:cs typeface="Arial" panose="020B0604020202020204" pitchFamily="34" charset="0"/>
              </a:rPr>
              <a:t>تواريخ رئيسية مرتبطة بسفر أستير</a:t>
            </a:r>
            <a:endParaRPr lang="en-US" sz="3200" i="0" dirty="0">
              <a:latin typeface="Arial" panose="020B0604020202020204" pitchFamily="34" charset="0"/>
              <a:ea typeface="ＭＳ Ｐゴシック" charset="0"/>
              <a:cs typeface="Arial" panose="020B0604020202020204" pitchFamily="34"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314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17092" name="Group 169"/>
          <p:cNvGrpSpPr>
            <a:grpSpLocks/>
          </p:cNvGrpSpPr>
          <p:nvPr/>
        </p:nvGrpSpPr>
        <p:grpSpPr bwMode="auto">
          <a:xfrm>
            <a:off x="76200" y="1026368"/>
            <a:ext cx="8915400" cy="5787261"/>
            <a:chOff x="-4" y="-4"/>
            <a:chExt cx="4197" cy="5446"/>
          </a:xfrm>
        </p:grpSpPr>
        <p:grpSp>
          <p:nvGrpSpPr>
            <p:cNvPr id="217093" name="Group 167"/>
            <p:cNvGrpSpPr>
              <a:grpSpLocks/>
            </p:cNvGrpSpPr>
            <p:nvPr/>
          </p:nvGrpSpPr>
          <p:grpSpPr bwMode="auto">
            <a:xfrm>
              <a:off x="0" y="0"/>
              <a:ext cx="4190" cy="5442"/>
              <a:chOff x="0" y="0"/>
              <a:chExt cx="4190" cy="5442"/>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المرجع</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التاريخ</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الحدث</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486</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بداية حكم أحشويروش</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 3</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a:t>
                  </a:r>
                  <a:r>
                    <a:rPr kumimoji="0" lang="ar-JO"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483</a:t>
                  </a:r>
                  <a:endPar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a:p>
                  <a:pPr marL="0" marR="0" lvl="0" indent="0" algn="ctr" defTabSz="914400" rtl="1" eaLnBrk="0" fontAlgn="base" latinLnBrk="0" hangingPunct="0">
                    <a:lnSpc>
                      <a:spcPct val="7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r>
                    <a:rPr kumimoji="0" lang="ar-JO"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السنة الثالثة من حكم أحشويروش</a:t>
                  </a: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3" name="Group 142"/>
              <p:cNvGrpSpPr>
                <a:grpSpLocks/>
              </p:cNvGrpSpPr>
              <p:nvPr/>
            </p:nvGrpSpPr>
            <p:grpSpPr bwMode="auto">
              <a:xfrm>
                <a:off x="1570" y="1055"/>
                <a:ext cx="2620" cy="748"/>
                <a:chOff x="1570" y="1055"/>
                <a:chExt cx="2620" cy="748"/>
              </a:xfrm>
            </p:grpSpPr>
            <p:sp>
              <p:nvSpPr>
                <p:cNvPr id="156739" name="Rectangle 106"/>
                <p:cNvSpPr>
                  <a:spLocks noChangeArrowheads="1"/>
                </p:cNvSpPr>
                <p:nvPr/>
              </p:nvSpPr>
              <p:spPr bwMode="auto">
                <a:xfrm>
                  <a:off x="1570" y="1055"/>
                  <a:ext cx="2563" cy="74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مأدبة أحشويروش لمدة 7 أيام لنبلاءه والمسؤولين حيث تم خلع الملكة وشتي</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a:t>
                  </a: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482-479</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قاد أحشويروش حملات كارثية ضد اليونان ، خاصة. في البحرية معركة سلاميس (480) ؛ سجله المؤرخ اليوناني هيرودوت (7.8)</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2: 16</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ديسمبر 479 أو يناير 478</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أصبحت إستير ملكة بعد مسابقة جمال استمرت 4 سنوات</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3: 7</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بداية أبريل 474</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في السنة الخامسة من حكم إستير ، ألقى هامان والمنجمون (5:10 ، 14 ؛ 6: 12-13) القرعة لتحديد يوم إبادة اليهود بعد 11 شهرًا (7 مارس 473)</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3: 12</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4" name="Group 164"/>
              <p:cNvGrpSpPr>
                <a:grpSpLocks/>
              </p:cNvGrpSpPr>
              <p:nvPr/>
            </p:nvGrpSpPr>
            <p:grpSpPr bwMode="auto">
              <a:xfrm>
                <a:off x="921" y="4391"/>
                <a:ext cx="661" cy="1051"/>
                <a:chOff x="921" y="4391"/>
                <a:chExt cx="661" cy="1051"/>
              </a:xfrm>
            </p:grpSpPr>
            <p:sp>
              <p:nvSpPr>
                <p:cNvPr id="217133" name="Rectangle 117"/>
                <p:cNvSpPr>
                  <a:spLocks noChangeArrowheads="1"/>
                </p:cNvSpPr>
                <p:nvPr/>
              </p:nvSpPr>
              <p:spPr bwMode="auto">
                <a:xfrm>
                  <a:off x="964" y="4464"/>
                  <a:ext cx="576"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17 أبريل 474</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(13 نيسان)</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أبلغ مرسوم أحشويروش الأول (للقضاء على اليهود) الجميع باليوم المصيري ؛ كتبه الأمناء الملكيون بلغات الإمبراطورية المختلفة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grpSp>
    </p:spTree>
    <p:extLst>
      <p:ext uri="{BB962C8B-B14F-4D97-AF65-F5344CB8AC3E}">
        <p14:creationId xmlns:p14="http://schemas.microsoft.com/office/powerpoint/2010/main" val="20394391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defRPr/>
            </a:pPr>
            <a:r>
              <a:rPr lang="ar-JO" altLang="zh-CN" sz="3600" i="0" dirty="0">
                <a:latin typeface="Arial Black" charset="0"/>
                <a:ea typeface="ＭＳ Ｐゴシック" charset="0"/>
                <a:cs typeface="Times New Roman" charset="0"/>
              </a:rPr>
              <a:t>تواريخ رئيسية مرتبطة بسفر أستير</a:t>
            </a:r>
            <a:endParaRPr lang="en-US" sz="3600" i="0" dirty="0">
              <a:latin typeface="Arial Black" charset="0"/>
              <a:ea typeface="ＭＳ Ｐゴシック" charset="0"/>
              <a:cs typeface="Times New Roman" charset="0"/>
            </a:endParaRPr>
          </a:p>
        </p:txBody>
      </p:sp>
      <p:grpSp>
        <p:nvGrpSpPr>
          <p:cNvPr id="219139" name="Group 153"/>
          <p:cNvGrpSpPr>
            <a:grpSpLocks/>
          </p:cNvGrpSpPr>
          <p:nvPr/>
        </p:nvGrpSpPr>
        <p:grpSpPr bwMode="auto">
          <a:xfrm>
            <a:off x="76200" y="946150"/>
            <a:ext cx="8958263" cy="5803900"/>
            <a:chOff x="-4" y="-4"/>
            <a:chExt cx="4197" cy="5205"/>
          </a:xfrm>
        </p:grpSpPr>
        <p:grpSp>
          <p:nvGrpSpPr>
            <p:cNvPr id="219141" name="Group 151"/>
            <p:cNvGrpSpPr>
              <a:grpSpLocks/>
            </p:cNvGrpSpPr>
            <p:nvPr/>
          </p:nvGrpSpPr>
          <p:grpSpPr bwMode="auto">
            <a:xfrm>
              <a:off x="0" y="0"/>
              <a:ext cx="4189" cy="5197"/>
              <a:chOff x="0" y="0"/>
              <a:chExt cx="4189" cy="5197"/>
            </a:xfrm>
          </p:grpSpPr>
          <p:grpSp>
            <p:nvGrpSpPr>
              <p:cNvPr id="219143" name="Group 112"/>
              <p:cNvGrpSpPr>
                <a:grpSpLocks/>
              </p:cNvGrpSpPr>
              <p:nvPr/>
            </p:nvGrpSpPr>
            <p:grpSpPr bwMode="auto">
              <a:xfrm>
                <a:off x="0" y="0"/>
                <a:ext cx="921" cy="422"/>
                <a:chOff x="0" y="0"/>
                <a:chExt cx="921" cy="422"/>
              </a:xfrm>
            </p:grpSpPr>
            <p:sp>
              <p:nvSpPr>
                <p:cNvPr id="219212" name="Rectangle 11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2" name="Group 110"/>
                <p:cNvGrpSpPr>
                  <a:grpSpLocks/>
                </p:cNvGrpSpPr>
                <p:nvPr/>
              </p:nvGrpSpPr>
              <p:grpSpPr bwMode="auto">
                <a:xfrm>
                  <a:off x="0" y="0"/>
                  <a:ext cx="921" cy="422"/>
                  <a:chOff x="0" y="0"/>
                  <a:chExt cx="921" cy="422"/>
                </a:xfrm>
              </p:grpSpPr>
              <p:sp>
                <p:nvSpPr>
                  <p:cNvPr id="219214" name="Rectangle 91"/>
                  <p:cNvSpPr>
                    <a:spLocks noChangeArrowheads="1"/>
                  </p:cNvSpPr>
                  <p:nvPr/>
                </p:nvSpPr>
                <p:spPr bwMode="auto">
                  <a:xfrm>
                    <a:off x="43" y="0"/>
                    <a:ext cx="834"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المرجع</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215" name="Rectangle 10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9144" name="Group 116"/>
              <p:cNvGrpSpPr>
                <a:grpSpLocks/>
              </p:cNvGrpSpPr>
              <p:nvPr/>
            </p:nvGrpSpPr>
            <p:grpSpPr bwMode="auto">
              <a:xfrm>
                <a:off x="921" y="0"/>
                <a:ext cx="662" cy="422"/>
                <a:chOff x="921" y="0"/>
                <a:chExt cx="662" cy="422"/>
              </a:xfrm>
            </p:grpSpPr>
            <p:sp>
              <p:nvSpPr>
                <p:cNvPr id="219208" name="Rectangle 115"/>
                <p:cNvSpPr>
                  <a:spLocks noChangeArrowheads="1"/>
                </p:cNvSpPr>
                <p:nvPr/>
              </p:nvSpPr>
              <p:spPr bwMode="auto">
                <a:xfrm>
                  <a:off x="920" y="0"/>
                  <a:ext cx="663"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3" name="Group 114"/>
                <p:cNvGrpSpPr>
                  <a:grpSpLocks/>
                </p:cNvGrpSpPr>
                <p:nvPr/>
              </p:nvGrpSpPr>
              <p:grpSpPr bwMode="auto">
                <a:xfrm>
                  <a:off x="921" y="0"/>
                  <a:ext cx="662" cy="422"/>
                  <a:chOff x="921" y="0"/>
                  <a:chExt cx="662" cy="422"/>
                </a:xfrm>
              </p:grpSpPr>
              <p:sp>
                <p:nvSpPr>
                  <p:cNvPr id="219210" name="Rectangle 92"/>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التاريخ</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211" name="Rectangle 113"/>
                  <p:cNvSpPr>
                    <a:spLocks noChangeArrowheads="1"/>
                  </p:cNvSpPr>
                  <p:nvPr/>
                </p:nvSpPr>
                <p:spPr bwMode="auto">
                  <a:xfrm>
                    <a:off x="920" y="0"/>
                    <a:ext cx="663"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9145" name="Group 120"/>
              <p:cNvGrpSpPr>
                <a:grpSpLocks/>
              </p:cNvGrpSpPr>
              <p:nvPr/>
            </p:nvGrpSpPr>
            <p:grpSpPr bwMode="auto">
              <a:xfrm>
                <a:off x="1583" y="0"/>
                <a:ext cx="2606" cy="422"/>
                <a:chOff x="1583" y="0"/>
                <a:chExt cx="2606" cy="422"/>
              </a:xfrm>
            </p:grpSpPr>
            <p:sp>
              <p:nvSpPr>
                <p:cNvPr id="219204" name="Rectangle 119"/>
                <p:cNvSpPr>
                  <a:spLocks noChangeArrowheads="1"/>
                </p:cNvSpPr>
                <p:nvPr/>
              </p:nvSpPr>
              <p:spPr bwMode="auto">
                <a:xfrm>
                  <a:off x="1583" y="0"/>
                  <a:ext cx="2606"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nvGrpSpPr>
                <p:cNvPr id="219192" name="Group 118"/>
                <p:cNvGrpSpPr>
                  <a:grpSpLocks/>
                </p:cNvGrpSpPr>
                <p:nvPr/>
              </p:nvGrpSpPr>
              <p:grpSpPr bwMode="auto">
                <a:xfrm>
                  <a:off x="1583" y="0"/>
                  <a:ext cx="2606" cy="422"/>
                  <a:chOff x="1583" y="0"/>
                  <a:chExt cx="2606" cy="422"/>
                </a:xfrm>
              </p:grpSpPr>
              <p:sp>
                <p:nvSpPr>
                  <p:cNvPr id="219206" name="Rectangle 93"/>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الحدث</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207" name="Rectangle 117"/>
                  <p:cNvSpPr>
                    <a:spLocks noChangeArrowheads="1"/>
                  </p:cNvSpPr>
                  <p:nvPr/>
                </p:nvSpPr>
                <p:spPr bwMode="auto">
                  <a:xfrm>
                    <a:off x="1583" y="0"/>
                    <a:ext cx="2606"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grpSp>
            <p:nvGrpSpPr>
              <p:cNvPr id="219146" name="Group 122"/>
              <p:cNvGrpSpPr>
                <a:grpSpLocks/>
              </p:cNvGrpSpPr>
              <p:nvPr/>
            </p:nvGrpSpPr>
            <p:grpSpPr bwMode="auto">
              <a:xfrm>
                <a:off x="0" y="422"/>
                <a:ext cx="921" cy="978"/>
                <a:chOff x="0" y="422"/>
                <a:chExt cx="921" cy="978"/>
              </a:xfrm>
            </p:grpSpPr>
            <p:sp>
              <p:nvSpPr>
                <p:cNvPr id="219202" name="Rectangle 94"/>
                <p:cNvSpPr>
                  <a:spLocks noChangeArrowheads="1"/>
                </p:cNvSpPr>
                <p:nvPr/>
              </p:nvSpPr>
              <p:spPr bwMode="auto">
                <a:xfrm>
                  <a:off x="43" y="422"/>
                  <a:ext cx="834"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8: 9</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203" name="Rectangle 121"/>
                <p:cNvSpPr>
                  <a:spLocks noChangeArrowheads="1"/>
                </p:cNvSpPr>
                <p:nvPr/>
              </p:nvSpPr>
              <p:spPr bwMode="auto">
                <a:xfrm>
                  <a:off x="0" y="422"/>
                  <a:ext cx="92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47" name="Group 124"/>
              <p:cNvGrpSpPr>
                <a:grpSpLocks/>
              </p:cNvGrpSpPr>
              <p:nvPr/>
            </p:nvGrpSpPr>
            <p:grpSpPr bwMode="auto">
              <a:xfrm>
                <a:off x="921" y="422"/>
                <a:ext cx="662" cy="978"/>
                <a:chOff x="921" y="422"/>
                <a:chExt cx="662" cy="978"/>
              </a:xfrm>
            </p:grpSpPr>
            <p:sp>
              <p:nvSpPr>
                <p:cNvPr id="219200" name="Rectangle 95"/>
                <p:cNvSpPr>
                  <a:spLocks noChangeArrowheads="1"/>
                </p:cNvSpPr>
                <p:nvPr/>
              </p:nvSpPr>
              <p:spPr bwMode="auto">
                <a:xfrm>
                  <a:off x="964" y="422"/>
                  <a:ext cx="576"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25 يونيو 474</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(الثالث والعشرون من سيفان)</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201" name="Rectangle 123"/>
                <p:cNvSpPr>
                  <a:spLocks noChangeArrowheads="1"/>
                </p:cNvSpPr>
                <p:nvPr/>
              </p:nvSpPr>
              <p:spPr bwMode="auto">
                <a:xfrm>
                  <a:off x="920" y="422"/>
                  <a:ext cx="663"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48" name="Group 126"/>
              <p:cNvGrpSpPr>
                <a:grpSpLocks/>
              </p:cNvGrpSpPr>
              <p:nvPr/>
            </p:nvGrpSpPr>
            <p:grpSpPr bwMode="auto">
              <a:xfrm>
                <a:off x="1583" y="422"/>
                <a:ext cx="2606" cy="978"/>
                <a:chOff x="1583" y="422"/>
                <a:chExt cx="2606" cy="978"/>
              </a:xfrm>
            </p:grpSpPr>
            <p:sp>
              <p:nvSpPr>
                <p:cNvPr id="158782" name="Rectangle 96"/>
                <p:cNvSpPr>
                  <a:spLocks noChangeArrowheads="1"/>
                </p:cNvSpPr>
                <p:nvPr/>
              </p:nvSpPr>
              <p:spPr bwMode="auto">
                <a:xfrm>
                  <a:off x="1626" y="422"/>
                  <a:ext cx="2520" cy="97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تم إرسال مرسوم أحشويروش الثاني (لحماية اليهود) بعد شهرين و 10 أيام من الأول في 17 أبريل</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219199" name="Rectangle 125"/>
                <p:cNvSpPr>
                  <a:spLocks noChangeArrowheads="1"/>
                </p:cNvSpPr>
                <p:nvPr/>
              </p:nvSpPr>
              <p:spPr bwMode="auto">
                <a:xfrm>
                  <a:off x="1583" y="422"/>
                  <a:ext cx="2606"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49" name="Group 128"/>
              <p:cNvGrpSpPr>
                <a:grpSpLocks/>
              </p:cNvGrpSpPr>
              <p:nvPr/>
            </p:nvGrpSpPr>
            <p:grpSpPr bwMode="auto">
              <a:xfrm>
                <a:off x="0" y="1400"/>
                <a:ext cx="921" cy="978"/>
                <a:chOff x="0" y="1400"/>
                <a:chExt cx="921" cy="978"/>
              </a:xfrm>
            </p:grpSpPr>
            <p:sp>
              <p:nvSpPr>
                <p:cNvPr id="219196" name="Rectangle 97"/>
                <p:cNvSpPr>
                  <a:spLocks noChangeArrowheads="1"/>
                </p:cNvSpPr>
                <p:nvPr/>
              </p:nvSpPr>
              <p:spPr bwMode="auto">
                <a:xfrm>
                  <a:off x="43" y="1400"/>
                  <a:ext cx="834"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3: 13</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8: 12</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9: 1، 17أ</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97" name="Rectangle 127"/>
                <p:cNvSpPr>
                  <a:spLocks noChangeArrowheads="1"/>
                </p:cNvSpPr>
                <p:nvPr/>
              </p:nvSpPr>
              <p:spPr bwMode="auto">
                <a:xfrm>
                  <a:off x="0" y="1400"/>
                  <a:ext cx="92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0" name="Group 130"/>
              <p:cNvGrpSpPr>
                <a:grpSpLocks/>
              </p:cNvGrpSpPr>
              <p:nvPr/>
            </p:nvGrpSpPr>
            <p:grpSpPr bwMode="auto">
              <a:xfrm>
                <a:off x="921" y="1400"/>
                <a:ext cx="662" cy="978"/>
                <a:chOff x="921" y="1400"/>
                <a:chExt cx="662" cy="978"/>
              </a:xfrm>
            </p:grpSpPr>
            <p:sp>
              <p:nvSpPr>
                <p:cNvPr id="219194" name="Rectangle 98"/>
                <p:cNvSpPr>
                  <a:spLocks noChangeArrowheads="1"/>
                </p:cNvSpPr>
                <p:nvPr/>
              </p:nvSpPr>
              <p:spPr bwMode="auto">
                <a:xfrm>
                  <a:off x="964" y="1400"/>
                  <a:ext cx="576"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7 مارس 473</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(الثالث عشر من أذار)</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95" name="Rectangle 129"/>
                <p:cNvSpPr>
                  <a:spLocks noChangeArrowheads="1"/>
                </p:cNvSpPr>
                <p:nvPr/>
              </p:nvSpPr>
              <p:spPr bwMode="auto">
                <a:xfrm>
                  <a:off x="920" y="1400"/>
                  <a:ext cx="663"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1" name="Group 132"/>
              <p:cNvGrpSpPr>
                <a:grpSpLocks/>
              </p:cNvGrpSpPr>
              <p:nvPr/>
            </p:nvGrpSpPr>
            <p:grpSpPr bwMode="auto">
              <a:xfrm>
                <a:off x="1583" y="1400"/>
                <a:ext cx="2606" cy="978"/>
                <a:chOff x="1583" y="1400"/>
                <a:chExt cx="2606" cy="978"/>
              </a:xfrm>
            </p:grpSpPr>
            <p:sp>
              <p:nvSpPr>
                <p:cNvPr id="158776" name="Rectangle 99"/>
                <p:cNvSpPr>
                  <a:spLocks noChangeArrowheads="1"/>
                </p:cNvSpPr>
                <p:nvPr/>
              </p:nvSpPr>
              <p:spPr bwMode="auto">
                <a:xfrm>
                  <a:off x="1626" y="1400"/>
                  <a:ext cx="2520" cy="97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بدلاً من أن يتم تدميرهم في هذا اليوم ، قام اليهود بحماية أنفسهم بقتل ما لا يقل عن 75810 من الأعداء بعد 8 أشهر و 20 يومًا من توقيع المرسوم المضاد</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219193" name="Rectangle 131"/>
                <p:cNvSpPr>
                  <a:spLocks noChangeArrowheads="1"/>
                </p:cNvSpPr>
                <p:nvPr/>
              </p:nvSpPr>
              <p:spPr bwMode="auto">
                <a:xfrm>
                  <a:off x="1583" y="1400"/>
                  <a:ext cx="2606"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2" name="Group 134"/>
              <p:cNvGrpSpPr>
                <a:grpSpLocks/>
              </p:cNvGrpSpPr>
              <p:nvPr/>
            </p:nvGrpSpPr>
            <p:grpSpPr bwMode="auto">
              <a:xfrm>
                <a:off x="0" y="2378"/>
                <a:ext cx="921" cy="1093"/>
                <a:chOff x="0" y="2378"/>
                <a:chExt cx="921" cy="1093"/>
              </a:xfrm>
            </p:grpSpPr>
            <p:sp>
              <p:nvSpPr>
                <p:cNvPr id="219190" name="Rectangle 100"/>
                <p:cNvSpPr>
                  <a:spLocks noChangeArrowheads="1"/>
                </p:cNvSpPr>
                <p:nvPr/>
              </p:nvSpPr>
              <p:spPr bwMode="auto">
                <a:xfrm>
                  <a:off x="43" y="2378"/>
                  <a:ext cx="834"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 </a:t>
                  </a:r>
                  <a:r>
                    <a:rPr lang="ar-JO" kern="1200" dirty="0">
                      <a:solidFill>
                        <a:srgbClr val="FFFFFF"/>
                      </a:solidFill>
                      <a:effectLst>
                        <a:outerShdw blurRad="38100" dist="38100" dir="2700000" algn="tl">
                          <a:srgbClr val="000000">
                            <a:alpha val="43137"/>
                          </a:srgbClr>
                        </a:outerShdw>
                      </a:effectLst>
                      <a:latin typeface="Arial Narrow" charset="0"/>
                      <a:ea typeface="ＭＳ Ｐゴシック" charset="0"/>
                    </a:rPr>
                    <a:t>9: 17ب – 18أ</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91" name="Rectangle 133"/>
                <p:cNvSpPr>
                  <a:spLocks noChangeArrowheads="1"/>
                </p:cNvSpPr>
                <p:nvPr/>
              </p:nvSpPr>
              <p:spPr bwMode="auto">
                <a:xfrm>
                  <a:off x="0" y="2378"/>
                  <a:ext cx="921" cy="109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4" name="Group 136"/>
              <p:cNvGrpSpPr>
                <a:grpSpLocks/>
              </p:cNvGrpSpPr>
              <p:nvPr/>
            </p:nvGrpSpPr>
            <p:grpSpPr bwMode="auto">
              <a:xfrm>
                <a:off x="921" y="2378"/>
                <a:ext cx="662" cy="1093"/>
                <a:chOff x="921" y="2378"/>
                <a:chExt cx="662" cy="1093"/>
              </a:xfrm>
            </p:grpSpPr>
            <p:sp>
              <p:nvSpPr>
                <p:cNvPr id="219188" name="Rectangle 101"/>
                <p:cNvSpPr>
                  <a:spLocks noChangeArrowheads="1"/>
                </p:cNvSpPr>
                <p:nvPr/>
              </p:nvSpPr>
              <p:spPr bwMode="auto">
                <a:xfrm>
                  <a:off x="964" y="2378"/>
                  <a:ext cx="576"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8 مارس 473</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(الرابع عشر من أذار)</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89" name="Rectangle 135"/>
                <p:cNvSpPr>
                  <a:spLocks noChangeArrowheads="1"/>
                </p:cNvSpPr>
                <p:nvPr/>
              </p:nvSpPr>
              <p:spPr bwMode="auto">
                <a:xfrm>
                  <a:off x="920" y="2378"/>
                  <a:ext cx="663" cy="109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4" name="Group 138"/>
              <p:cNvGrpSpPr>
                <a:grpSpLocks/>
              </p:cNvGrpSpPr>
              <p:nvPr/>
            </p:nvGrpSpPr>
            <p:grpSpPr bwMode="auto">
              <a:xfrm>
                <a:off x="1583" y="2378"/>
                <a:ext cx="2606" cy="1093"/>
                <a:chOff x="1583" y="2378"/>
                <a:chExt cx="2606" cy="1093"/>
              </a:xfrm>
            </p:grpSpPr>
            <p:sp>
              <p:nvSpPr>
                <p:cNvPr id="158770" name="Rectangle 102"/>
                <p:cNvSpPr>
                  <a:spLocks noChangeArrowheads="1"/>
                </p:cNvSpPr>
                <p:nvPr/>
              </p:nvSpPr>
              <p:spPr bwMode="auto">
                <a:xfrm>
                  <a:off x="1626" y="2378"/>
                  <a:ext cx="2520" cy="1093"/>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احتفل اليهود بانتصارهم في جميع أنحاء الإمبراطورية باستثناء شوشن حيث قتلوا أعدائهم يومًا آخر (اليوم يحتفل جميع اليهود باستثناء القدس بعيد الفوريم هذا اليوم ، الرابع عشر من أذار)</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219187" name="Rectangle 137"/>
                <p:cNvSpPr>
                  <a:spLocks noChangeArrowheads="1"/>
                </p:cNvSpPr>
                <p:nvPr/>
              </p:nvSpPr>
              <p:spPr bwMode="auto">
                <a:xfrm>
                  <a:off x="1583" y="2378"/>
                  <a:ext cx="2606" cy="109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5" name="Group 140"/>
              <p:cNvGrpSpPr>
                <a:grpSpLocks/>
              </p:cNvGrpSpPr>
              <p:nvPr/>
            </p:nvGrpSpPr>
            <p:grpSpPr bwMode="auto">
              <a:xfrm>
                <a:off x="0" y="3471"/>
                <a:ext cx="921" cy="1093"/>
                <a:chOff x="0" y="3471"/>
                <a:chExt cx="921" cy="1093"/>
              </a:xfrm>
            </p:grpSpPr>
            <p:sp>
              <p:nvSpPr>
                <p:cNvPr id="219184" name="Rectangle 103"/>
                <p:cNvSpPr>
                  <a:spLocks noChangeArrowheads="1"/>
                </p:cNvSpPr>
                <p:nvPr/>
              </p:nvSpPr>
              <p:spPr bwMode="auto">
                <a:xfrm>
                  <a:off x="43" y="3471"/>
                  <a:ext cx="834" cy="1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9: 18ب</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85" name="Rectangle 139"/>
                <p:cNvSpPr>
                  <a:spLocks noChangeArrowheads="1"/>
                </p:cNvSpPr>
                <p:nvPr/>
              </p:nvSpPr>
              <p:spPr bwMode="auto">
                <a:xfrm>
                  <a:off x="0" y="3471"/>
                  <a:ext cx="921" cy="109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6" name="Group 142"/>
              <p:cNvGrpSpPr>
                <a:grpSpLocks/>
              </p:cNvGrpSpPr>
              <p:nvPr/>
            </p:nvGrpSpPr>
            <p:grpSpPr bwMode="auto">
              <a:xfrm>
                <a:off x="921" y="3471"/>
                <a:ext cx="662" cy="1093"/>
                <a:chOff x="921" y="3471"/>
                <a:chExt cx="662" cy="1093"/>
              </a:xfrm>
            </p:grpSpPr>
            <p:sp>
              <p:nvSpPr>
                <p:cNvPr id="219182" name="Rectangle 104"/>
                <p:cNvSpPr>
                  <a:spLocks noChangeArrowheads="1"/>
                </p:cNvSpPr>
                <p:nvPr/>
              </p:nvSpPr>
              <p:spPr bwMode="auto">
                <a:xfrm>
                  <a:off x="964" y="3471"/>
                  <a:ext cx="576" cy="1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9 مارس 473</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(الخامس عشر من أذار)</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83" name="Rectangle 141"/>
                <p:cNvSpPr>
                  <a:spLocks noChangeArrowheads="1"/>
                </p:cNvSpPr>
                <p:nvPr/>
              </p:nvSpPr>
              <p:spPr bwMode="auto">
                <a:xfrm>
                  <a:off x="920" y="3471"/>
                  <a:ext cx="663" cy="109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7" name="Group 144"/>
              <p:cNvGrpSpPr>
                <a:grpSpLocks/>
              </p:cNvGrpSpPr>
              <p:nvPr/>
            </p:nvGrpSpPr>
            <p:grpSpPr bwMode="auto">
              <a:xfrm>
                <a:off x="1583" y="3471"/>
                <a:ext cx="2606" cy="1093"/>
                <a:chOff x="1583" y="3471"/>
                <a:chExt cx="2606" cy="1093"/>
              </a:xfrm>
            </p:grpSpPr>
            <p:sp>
              <p:nvSpPr>
                <p:cNvPr id="158764" name="Rectangle 105"/>
                <p:cNvSpPr>
                  <a:spLocks noChangeArrowheads="1"/>
                </p:cNvSpPr>
                <p:nvPr/>
              </p:nvSpPr>
              <p:spPr bwMode="auto">
                <a:xfrm>
                  <a:off x="1626" y="3471"/>
                  <a:ext cx="2520" cy="1091"/>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احتفل اليهود بانتصارهم في شوشن (اليوم يحتفل اليهود في القدس بعيد الفوريم في هذا اليوم الخامس عشر من أذار)</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219181" name="Rectangle 143"/>
                <p:cNvSpPr>
                  <a:spLocks noChangeArrowheads="1"/>
                </p:cNvSpPr>
                <p:nvPr/>
              </p:nvSpPr>
              <p:spPr bwMode="auto">
                <a:xfrm>
                  <a:off x="1583" y="3471"/>
                  <a:ext cx="2606" cy="109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8" name="Group 146"/>
              <p:cNvGrpSpPr>
                <a:grpSpLocks/>
              </p:cNvGrpSpPr>
              <p:nvPr/>
            </p:nvGrpSpPr>
            <p:grpSpPr bwMode="auto">
              <a:xfrm>
                <a:off x="0" y="4564"/>
                <a:ext cx="921" cy="633"/>
                <a:chOff x="0" y="4564"/>
                <a:chExt cx="921" cy="633"/>
              </a:xfrm>
            </p:grpSpPr>
            <p:sp>
              <p:nvSpPr>
                <p:cNvPr id="219178" name="Rectangle 106"/>
                <p:cNvSpPr>
                  <a:spLocks noChangeArrowheads="1"/>
                </p:cNvSpPr>
                <p:nvPr/>
              </p:nvSpPr>
              <p:spPr bwMode="auto">
                <a:xfrm>
                  <a:off x="43" y="4563"/>
                  <a:ext cx="83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a:t>
                  </a:r>
                </a:p>
              </p:txBody>
            </p:sp>
            <p:sp>
              <p:nvSpPr>
                <p:cNvPr id="219179" name="Rectangle 145"/>
                <p:cNvSpPr>
                  <a:spLocks noChangeArrowheads="1"/>
                </p:cNvSpPr>
                <p:nvPr/>
              </p:nvSpPr>
              <p:spPr bwMode="auto">
                <a:xfrm>
                  <a:off x="0" y="4563"/>
                  <a:ext cx="921" cy="63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59" name="Group 148"/>
              <p:cNvGrpSpPr>
                <a:grpSpLocks/>
              </p:cNvGrpSpPr>
              <p:nvPr/>
            </p:nvGrpSpPr>
            <p:grpSpPr bwMode="auto">
              <a:xfrm>
                <a:off x="921" y="4564"/>
                <a:ext cx="662" cy="633"/>
                <a:chOff x="921" y="4564"/>
                <a:chExt cx="662" cy="633"/>
              </a:xfrm>
            </p:grpSpPr>
            <p:sp>
              <p:nvSpPr>
                <p:cNvPr id="219176" name="Rectangle 107"/>
                <p:cNvSpPr>
                  <a:spLocks noChangeArrowheads="1"/>
                </p:cNvSpPr>
                <p:nvPr/>
              </p:nvSpPr>
              <p:spPr bwMode="auto">
                <a:xfrm>
                  <a:off x="964" y="4563"/>
                  <a:ext cx="576"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rPr>
                    <a:t>464</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charset="0"/>
                    <a:ea typeface="ＭＳ Ｐゴシック" charset="0"/>
                  </a:endParaRPr>
                </a:p>
              </p:txBody>
            </p:sp>
            <p:sp>
              <p:nvSpPr>
                <p:cNvPr id="219177" name="Rectangle 147"/>
                <p:cNvSpPr>
                  <a:spLocks noChangeArrowheads="1"/>
                </p:cNvSpPr>
                <p:nvPr/>
              </p:nvSpPr>
              <p:spPr bwMode="auto">
                <a:xfrm>
                  <a:off x="920" y="4563"/>
                  <a:ext cx="663" cy="63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nvGrpSpPr>
              <p:cNvPr id="219160" name="Group 150"/>
              <p:cNvGrpSpPr>
                <a:grpSpLocks/>
              </p:cNvGrpSpPr>
              <p:nvPr/>
            </p:nvGrpSpPr>
            <p:grpSpPr bwMode="auto">
              <a:xfrm>
                <a:off x="1583" y="4564"/>
                <a:ext cx="2606" cy="633"/>
                <a:chOff x="1583" y="4564"/>
                <a:chExt cx="2606" cy="633"/>
              </a:xfrm>
            </p:grpSpPr>
            <p:sp>
              <p:nvSpPr>
                <p:cNvPr id="158758" name="Rectangle 108"/>
                <p:cNvSpPr>
                  <a:spLocks noChangeArrowheads="1"/>
                </p:cNvSpPr>
                <p:nvPr/>
              </p:nvSpPr>
              <p:spPr bwMode="auto">
                <a:xfrm>
                  <a:off x="1626" y="4562"/>
                  <a:ext cx="2520" cy="635"/>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القصر في شوشن دمرته النيران وانتهى عهد أحشويروش</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219175" name="Rectangle 149"/>
                <p:cNvSpPr>
                  <a:spLocks noChangeArrowheads="1"/>
                </p:cNvSpPr>
                <p:nvPr/>
              </p:nvSpPr>
              <p:spPr bwMode="auto">
                <a:xfrm>
                  <a:off x="1583" y="4563"/>
                  <a:ext cx="2606" cy="63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grpSp>
        <p:sp>
          <p:nvSpPr>
            <p:cNvPr id="219155" name="Rectangle 152"/>
            <p:cNvSpPr>
              <a:spLocks noChangeArrowheads="1"/>
            </p:cNvSpPr>
            <p:nvPr/>
          </p:nvSpPr>
          <p:spPr bwMode="auto">
            <a:xfrm>
              <a:off x="-4" y="-4"/>
              <a:ext cx="4197" cy="5205"/>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Narrow" charset="0"/>
                <a:ea typeface="ＭＳ Ｐゴシック" charset="0"/>
              </a:endParaRPr>
            </a:p>
          </p:txBody>
        </p:sp>
      </p:grpSp>
      <p:sp>
        <p:nvSpPr>
          <p:cNvPr id="21915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Arial" charset="0"/>
              </a:rPr>
              <a:t>314</a:t>
            </a: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0"/>
            <a:ext cx="590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0" y="2667000"/>
            <a:ext cx="3581400" cy="1752600"/>
          </a:xfrm>
          <a:solidFill>
            <a:schemeClr val="tx2"/>
          </a:solidFill>
          <a:ln>
            <a:solidFill>
              <a:schemeClr val="tx1"/>
            </a:solidFill>
          </a:ln>
        </p:spPr>
        <p:txBody>
          <a:bodyPr anchorCtr="1"/>
          <a:lstStyle/>
          <a:p>
            <a:pPr algn="ctr">
              <a:spcBef>
                <a:spcPct val="20000"/>
              </a:spcBef>
              <a:buClr>
                <a:schemeClr val="hlink"/>
              </a:buClr>
              <a:defRPr/>
            </a:pPr>
            <a:r>
              <a:rPr lang="ar-JO" altLang="zh-CN" sz="4400" dirty="0">
                <a:solidFill>
                  <a:schemeClr val="tx1"/>
                </a:solidFill>
                <a:effectLst>
                  <a:outerShdw blurRad="38100" dist="38100" dir="2700000" algn="tl">
                    <a:srgbClr val="DDDDDD"/>
                  </a:outerShdw>
                </a:effectLst>
                <a:latin typeface="Impact" charset="0"/>
                <a:ea typeface="ＭＳ Ｐゴシック" charset="0"/>
                <a:cs typeface="Times New Roman" charset="0"/>
              </a:rPr>
              <a:t>الولائم الوافرة</a:t>
            </a:r>
            <a:endParaRPr lang="en-US" altLang="zh-CN" sz="4400" dirty="0">
              <a:solidFill>
                <a:schemeClr val="tx1"/>
              </a:solidFill>
              <a:effectLst>
                <a:outerShdw blurRad="38100" dist="38100" dir="2700000" algn="tl">
                  <a:srgbClr val="DDDDDD"/>
                </a:outerShdw>
              </a:effectLst>
              <a:latin typeface="Impact" charset="0"/>
              <a:ea typeface="ＭＳ Ｐゴシック" charset="0"/>
              <a:cs typeface="Times New Roman" charset="0"/>
            </a:endParaRPr>
          </a:p>
        </p:txBody>
      </p:sp>
      <p:sp>
        <p:nvSpPr>
          <p:cNvPr id="5" name="Rectangle 3"/>
          <p:cNvSpPr txBox="1">
            <a:spLocks noChangeArrowheads="1"/>
          </p:cNvSpPr>
          <p:nvPr/>
        </p:nvSpPr>
        <p:spPr bwMode="auto">
          <a:xfrm>
            <a:off x="228600" y="609600"/>
            <a:ext cx="3048000" cy="914400"/>
          </a:xfrm>
          <a:prstGeom prst="rect">
            <a:avLst/>
          </a:prstGeom>
          <a:gradFill rotWithShape="0">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Black" charset="0"/>
                <a:ea typeface="ＭＳ Ｐゴシック" charset="0"/>
                <a:cs typeface="Arial" charset="0"/>
              </a:rPr>
              <a:t>أستير</a:t>
            </a:r>
            <a:endParaRPr kumimoji="1"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Black" charset="0"/>
              <a:ea typeface="ＭＳ Ｐゴシック" charset="0"/>
              <a:cs typeface="Arial"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defRPr/>
            </a:pPr>
            <a:r>
              <a:rPr lang="ar-JO" altLang="zh-CN" sz="3600" i="0" dirty="0">
                <a:solidFill>
                  <a:srgbClr val="000000"/>
                </a:solidFill>
                <a:effectLst>
                  <a:outerShdw blurRad="38100" dist="38100" dir="2700000" algn="tl">
                    <a:srgbClr val="DDDDDD"/>
                  </a:outerShdw>
                </a:effectLst>
                <a:latin typeface="Arial Black" charset="0"/>
                <a:ea typeface="ＭＳ Ｐゴシック" charset="0"/>
                <a:cs typeface="Times New Roman" charset="0"/>
              </a:rPr>
              <a:t>الولائم في سفر أستير</a:t>
            </a:r>
            <a:endParaRPr lang="en-US" sz="3600" i="0" dirty="0">
              <a:solidFill>
                <a:srgbClr val="000000"/>
              </a:solidFill>
              <a:effectLst>
                <a:outerShdw blurRad="38100" dist="38100" dir="2700000" algn="tl">
                  <a:srgbClr val="DDDDDD"/>
                </a:outerShdw>
              </a:effectLst>
              <a:latin typeface="Arial Black" charset="0"/>
              <a:ea typeface="ＭＳ Ｐゴシック" charset="0"/>
              <a:cs typeface="Times New Roman" charset="0"/>
            </a:endParaRPr>
          </a:p>
        </p:txBody>
      </p:sp>
      <p:sp>
        <p:nvSpPr>
          <p:cNvPr id="223235"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315</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23236" name="Rectangle 7"/>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37" name="Rectangle 8"/>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38" name="Rectangle 9"/>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39" name="Rectangle 10"/>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0" name="Rectangle 1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1" name="Rectangle 12"/>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2"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3" name="Rectangle 14"/>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4" name="Rectangle 15"/>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3245" name="Rectangle 1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246" name="Group 192"/>
          <p:cNvGrpSpPr>
            <a:grpSpLocks/>
          </p:cNvGrpSpPr>
          <p:nvPr/>
        </p:nvGrpSpPr>
        <p:grpSpPr bwMode="auto">
          <a:xfrm>
            <a:off x="76200" y="649288"/>
            <a:ext cx="9050338" cy="6208712"/>
            <a:chOff x="-4" y="-4"/>
            <a:chExt cx="4333" cy="4055"/>
          </a:xfrm>
        </p:grpSpPr>
        <p:grpSp>
          <p:nvGrpSpPr>
            <p:cNvPr id="223247" name="Group 190"/>
            <p:cNvGrpSpPr>
              <a:grpSpLocks/>
            </p:cNvGrpSpPr>
            <p:nvPr/>
          </p:nvGrpSpPr>
          <p:grpSpPr bwMode="auto">
            <a:xfrm>
              <a:off x="0" y="0"/>
              <a:ext cx="4325" cy="4047"/>
              <a:chOff x="0" y="0"/>
              <a:chExt cx="4325" cy="4047"/>
            </a:xfrm>
          </p:grpSpPr>
          <p:grpSp>
            <p:nvGrpSpPr>
              <p:cNvPr id="223249" name="Group 113"/>
              <p:cNvGrpSpPr>
                <a:grpSpLocks/>
              </p:cNvGrpSpPr>
              <p:nvPr/>
            </p:nvGrpSpPr>
            <p:grpSpPr bwMode="auto">
              <a:xfrm>
                <a:off x="0" y="0"/>
                <a:ext cx="381" cy="422"/>
                <a:chOff x="0" y="0"/>
                <a:chExt cx="381" cy="422"/>
              </a:xfrm>
            </p:grpSpPr>
            <p:sp>
              <p:nvSpPr>
                <p:cNvPr id="223355" name="Rectangle 112"/>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56" name="Group 111"/>
                <p:cNvGrpSpPr>
                  <a:grpSpLocks/>
                </p:cNvGrpSpPr>
                <p:nvPr/>
              </p:nvGrpSpPr>
              <p:grpSpPr bwMode="auto">
                <a:xfrm>
                  <a:off x="0" y="0"/>
                  <a:ext cx="381" cy="422"/>
                  <a:chOff x="0" y="0"/>
                  <a:chExt cx="381" cy="422"/>
                </a:xfrm>
              </p:grpSpPr>
              <p:sp>
                <p:nvSpPr>
                  <p:cNvPr id="223357" name="Rectangle 80"/>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23358" name="Rectangle 110"/>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0" name="Group 117"/>
              <p:cNvGrpSpPr>
                <a:grpSpLocks/>
              </p:cNvGrpSpPr>
              <p:nvPr/>
            </p:nvGrpSpPr>
            <p:grpSpPr bwMode="auto">
              <a:xfrm>
                <a:off x="381" y="0"/>
                <a:ext cx="842" cy="422"/>
                <a:chOff x="381" y="0"/>
                <a:chExt cx="842" cy="422"/>
              </a:xfrm>
            </p:grpSpPr>
            <p:sp>
              <p:nvSpPr>
                <p:cNvPr id="223351" name="Rectangle 116"/>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52" name="Group 115"/>
                <p:cNvGrpSpPr>
                  <a:grpSpLocks/>
                </p:cNvGrpSpPr>
                <p:nvPr/>
              </p:nvGrpSpPr>
              <p:grpSpPr bwMode="auto">
                <a:xfrm>
                  <a:off x="381" y="0"/>
                  <a:ext cx="842" cy="422"/>
                  <a:chOff x="381" y="0"/>
                  <a:chExt cx="842" cy="422"/>
                </a:xfrm>
              </p:grpSpPr>
              <p:sp>
                <p:nvSpPr>
                  <p:cNvPr id="223353" name="Rectangle 81"/>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المراجع</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54" name="Rectangle 114"/>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1" name="Group 121"/>
              <p:cNvGrpSpPr>
                <a:grpSpLocks/>
              </p:cNvGrpSpPr>
              <p:nvPr/>
            </p:nvGrpSpPr>
            <p:grpSpPr bwMode="auto">
              <a:xfrm>
                <a:off x="1223" y="0"/>
                <a:ext cx="806" cy="422"/>
                <a:chOff x="1223" y="0"/>
                <a:chExt cx="806" cy="422"/>
              </a:xfrm>
            </p:grpSpPr>
            <p:sp>
              <p:nvSpPr>
                <p:cNvPr id="223347" name="Rectangle 120"/>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48" name="Group 119"/>
                <p:cNvGrpSpPr>
                  <a:grpSpLocks/>
                </p:cNvGrpSpPr>
                <p:nvPr/>
              </p:nvGrpSpPr>
              <p:grpSpPr bwMode="auto">
                <a:xfrm>
                  <a:off x="1223" y="0"/>
                  <a:ext cx="806" cy="422"/>
                  <a:chOff x="1223" y="0"/>
                  <a:chExt cx="806" cy="422"/>
                </a:xfrm>
              </p:grpSpPr>
              <p:sp>
                <p:nvSpPr>
                  <p:cNvPr id="223349" name="Rectangle 82"/>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المستضيف</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50" name="Rectangle 118"/>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2" name="Group 125"/>
              <p:cNvGrpSpPr>
                <a:grpSpLocks/>
              </p:cNvGrpSpPr>
              <p:nvPr/>
            </p:nvGrpSpPr>
            <p:grpSpPr bwMode="auto">
              <a:xfrm>
                <a:off x="2029" y="0"/>
                <a:ext cx="770" cy="422"/>
                <a:chOff x="2029" y="0"/>
                <a:chExt cx="770" cy="422"/>
              </a:xfrm>
            </p:grpSpPr>
            <p:sp>
              <p:nvSpPr>
                <p:cNvPr id="223343" name="Rectangle 124"/>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44" name="Group 123"/>
                <p:cNvGrpSpPr>
                  <a:grpSpLocks/>
                </p:cNvGrpSpPr>
                <p:nvPr/>
              </p:nvGrpSpPr>
              <p:grpSpPr bwMode="auto">
                <a:xfrm>
                  <a:off x="2029" y="0"/>
                  <a:ext cx="770" cy="422"/>
                  <a:chOff x="2029" y="0"/>
                  <a:chExt cx="770" cy="422"/>
                </a:xfrm>
              </p:grpSpPr>
              <p:sp>
                <p:nvSpPr>
                  <p:cNvPr id="223345" name="Rectangle 83"/>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الضيوف</a:t>
                    </a:r>
                    <a:endPar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46" name="Rectangle 122"/>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3" name="Group 129"/>
              <p:cNvGrpSpPr>
                <a:grpSpLocks/>
              </p:cNvGrpSpPr>
              <p:nvPr/>
            </p:nvGrpSpPr>
            <p:grpSpPr bwMode="auto">
              <a:xfrm>
                <a:off x="2799" y="0"/>
                <a:ext cx="1526" cy="422"/>
                <a:chOff x="2799" y="0"/>
                <a:chExt cx="1526" cy="422"/>
              </a:xfrm>
            </p:grpSpPr>
            <p:sp>
              <p:nvSpPr>
                <p:cNvPr id="223339" name="Rectangle 128"/>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40" name="Group 127"/>
                <p:cNvGrpSpPr>
                  <a:grpSpLocks/>
                </p:cNvGrpSpPr>
                <p:nvPr/>
              </p:nvGrpSpPr>
              <p:grpSpPr bwMode="auto">
                <a:xfrm>
                  <a:off x="2799" y="0"/>
                  <a:ext cx="1526" cy="422"/>
                  <a:chOff x="2799" y="0"/>
                  <a:chExt cx="1526" cy="422"/>
                </a:xfrm>
              </p:grpSpPr>
              <p:sp>
                <p:nvSpPr>
                  <p:cNvPr id="223341" name="Rectangle 84"/>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الأحداث</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42" name="Rectangle 126"/>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4" name="Group 133"/>
              <p:cNvGrpSpPr>
                <a:grpSpLocks/>
              </p:cNvGrpSpPr>
              <p:nvPr/>
            </p:nvGrpSpPr>
            <p:grpSpPr bwMode="auto">
              <a:xfrm>
                <a:off x="0" y="422"/>
                <a:ext cx="381" cy="748"/>
                <a:chOff x="0" y="422"/>
                <a:chExt cx="381" cy="748"/>
              </a:xfrm>
            </p:grpSpPr>
            <p:sp>
              <p:nvSpPr>
                <p:cNvPr id="223335" name="Rectangle 132"/>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36" name="Group 131"/>
                <p:cNvGrpSpPr>
                  <a:grpSpLocks/>
                </p:cNvGrpSpPr>
                <p:nvPr/>
              </p:nvGrpSpPr>
              <p:grpSpPr bwMode="auto">
                <a:xfrm>
                  <a:off x="0" y="422"/>
                  <a:ext cx="381" cy="748"/>
                  <a:chOff x="0" y="422"/>
                  <a:chExt cx="381" cy="748"/>
                </a:xfrm>
              </p:grpSpPr>
              <p:sp>
                <p:nvSpPr>
                  <p:cNvPr id="223337" name="Rectangle 85"/>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38" name="Rectangle 130"/>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55" name="Group 135"/>
              <p:cNvGrpSpPr>
                <a:grpSpLocks/>
              </p:cNvGrpSpPr>
              <p:nvPr/>
            </p:nvGrpSpPr>
            <p:grpSpPr bwMode="auto">
              <a:xfrm>
                <a:off x="381" y="422"/>
                <a:ext cx="842" cy="748"/>
                <a:chOff x="381" y="422"/>
                <a:chExt cx="842" cy="748"/>
              </a:xfrm>
            </p:grpSpPr>
            <p:sp>
              <p:nvSpPr>
                <p:cNvPr id="223333" name="Rectangle 86"/>
                <p:cNvSpPr>
                  <a:spLocks noChangeArrowheads="1"/>
                </p:cNvSpPr>
                <p:nvPr/>
              </p:nvSpPr>
              <p:spPr bwMode="auto">
                <a:xfrm>
                  <a:off x="424" y="422"/>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1: 3-4</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34" name="Rectangle 134"/>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56" name="Group 137"/>
              <p:cNvGrpSpPr>
                <a:grpSpLocks/>
              </p:cNvGrpSpPr>
              <p:nvPr/>
            </p:nvGrpSpPr>
            <p:grpSpPr bwMode="auto">
              <a:xfrm>
                <a:off x="1223" y="422"/>
                <a:ext cx="806" cy="748"/>
                <a:chOff x="1223" y="422"/>
                <a:chExt cx="806" cy="748"/>
              </a:xfrm>
            </p:grpSpPr>
            <p:sp>
              <p:nvSpPr>
                <p:cNvPr id="223331" name="Rectangle 87"/>
                <p:cNvSpPr>
                  <a:spLocks noChangeArrowheads="1"/>
                </p:cNvSpPr>
                <p:nvPr/>
              </p:nvSpPr>
              <p:spPr bwMode="auto">
                <a:xfrm>
                  <a:off x="1266" y="422"/>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32" name="Rectangle 136"/>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57" name="Group 139"/>
              <p:cNvGrpSpPr>
                <a:grpSpLocks/>
              </p:cNvGrpSpPr>
              <p:nvPr/>
            </p:nvGrpSpPr>
            <p:grpSpPr bwMode="auto">
              <a:xfrm>
                <a:off x="2029" y="422"/>
                <a:ext cx="770" cy="748"/>
                <a:chOff x="2029" y="422"/>
                <a:chExt cx="770" cy="748"/>
              </a:xfrm>
            </p:grpSpPr>
            <p:sp>
              <p:nvSpPr>
                <p:cNvPr id="223329" name="Rectangle 88"/>
                <p:cNvSpPr>
                  <a:spLocks noChangeArrowheads="1"/>
                </p:cNvSpPr>
                <p:nvPr/>
              </p:nvSpPr>
              <p:spPr bwMode="auto">
                <a:xfrm>
                  <a:off x="2072" y="422"/>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النبلاء والأشراف</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30" name="Rectangle 138"/>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58" name="Group 141"/>
              <p:cNvGrpSpPr>
                <a:grpSpLocks/>
              </p:cNvGrpSpPr>
              <p:nvPr/>
            </p:nvGrpSpPr>
            <p:grpSpPr bwMode="auto">
              <a:xfrm>
                <a:off x="2799" y="422"/>
                <a:ext cx="1526" cy="748"/>
                <a:chOff x="2799" y="422"/>
                <a:chExt cx="1526" cy="748"/>
              </a:xfrm>
            </p:grpSpPr>
            <p:sp>
              <p:nvSpPr>
                <p:cNvPr id="223327" name="Rectangle 89"/>
                <p:cNvSpPr>
                  <a:spLocks noChangeArrowheads="1"/>
                </p:cNvSpPr>
                <p:nvPr/>
              </p:nvSpPr>
              <p:spPr bwMode="auto">
                <a:xfrm>
                  <a:off x="2842" y="422"/>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عرض ثروة المملكة على مدى 180 يومًا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28" name="Rectangle 140"/>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59" name="Group 145"/>
              <p:cNvGrpSpPr>
                <a:grpSpLocks/>
              </p:cNvGrpSpPr>
              <p:nvPr/>
            </p:nvGrpSpPr>
            <p:grpSpPr bwMode="auto">
              <a:xfrm>
                <a:off x="0" y="1170"/>
                <a:ext cx="381" cy="633"/>
                <a:chOff x="0" y="1170"/>
                <a:chExt cx="381" cy="633"/>
              </a:xfrm>
            </p:grpSpPr>
            <p:sp>
              <p:nvSpPr>
                <p:cNvPr id="223323" name="Rectangle 144"/>
                <p:cNvSpPr>
                  <a:spLocks noChangeArrowheads="1"/>
                </p:cNvSpPr>
                <p:nvPr/>
              </p:nvSpPr>
              <p:spPr bwMode="auto">
                <a:xfrm>
                  <a:off x="0" y="1170"/>
                  <a:ext cx="381" cy="63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24" name="Group 143"/>
                <p:cNvGrpSpPr>
                  <a:grpSpLocks/>
                </p:cNvGrpSpPr>
                <p:nvPr/>
              </p:nvGrpSpPr>
              <p:grpSpPr bwMode="auto">
                <a:xfrm>
                  <a:off x="0" y="1170"/>
                  <a:ext cx="381" cy="633"/>
                  <a:chOff x="0" y="1170"/>
                  <a:chExt cx="381" cy="633"/>
                </a:xfrm>
              </p:grpSpPr>
              <p:sp>
                <p:nvSpPr>
                  <p:cNvPr id="223325" name="Rectangle 90"/>
                  <p:cNvSpPr>
                    <a:spLocks noChangeArrowheads="1"/>
                  </p:cNvSpPr>
                  <p:nvPr/>
                </p:nvSpPr>
                <p:spPr bwMode="auto">
                  <a:xfrm>
                    <a:off x="43" y="1170"/>
                    <a:ext cx="295" cy="63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2</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26" name="Rectangle 142"/>
                  <p:cNvSpPr>
                    <a:spLocks noChangeArrowheads="1"/>
                  </p:cNvSpPr>
                  <p:nvPr/>
                </p:nvSpPr>
                <p:spPr bwMode="auto">
                  <a:xfrm>
                    <a:off x="0" y="1170"/>
                    <a:ext cx="38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60" name="Group 147"/>
              <p:cNvGrpSpPr>
                <a:grpSpLocks/>
              </p:cNvGrpSpPr>
              <p:nvPr/>
            </p:nvGrpSpPr>
            <p:grpSpPr bwMode="auto">
              <a:xfrm>
                <a:off x="381" y="1170"/>
                <a:ext cx="842" cy="633"/>
                <a:chOff x="381" y="1170"/>
                <a:chExt cx="842" cy="633"/>
              </a:xfrm>
            </p:grpSpPr>
            <p:sp>
              <p:nvSpPr>
                <p:cNvPr id="223321" name="Rectangle 91"/>
                <p:cNvSpPr>
                  <a:spLocks noChangeArrowheads="1"/>
                </p:cNvSpPr>
                <p:nvPr/>
              </p:nvSpPr>
              <p:spPr bwMode="auto">
                <a:xfrm>
                  <a:off x="424" y="1170"/>
                  <a:ext cx="7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1: 5-8</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22" name="Rectangle 146"/>
                <p:cNvSpPr>
                  <a:spLocks noChangeArrowheads="1"/>
                </p:cNvSpPr>
                <p:nvPr/>
              </p:nvSpPr>
              <p:spPr bwMode="auto">
                <a:xfrm>
                  <a:off x="381" y="1170"/>
                  <a:ext cx="842"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1" name="Group 149"/>
              <p:cNvGrpSpPr>
                <a:grpSpLocks/>
              </p:cNvGrpSpPr>
              <p:nvPr/>
            </p:nvGrpSpPr>
            <p:grpSpPr bwMode="auto">
              <a:xfrm>
                <a:off x="1223" y="1170"/>
                <a:ext cx="806" cy="633"/>
                <a:chOff x="1223" y="1170"/>
                <a:chExt cx="806" cy="633"/>
              </a:xfrm>
            </p:grpSpPr>
            <p:sp>
              <p:nvSpPr>
                <p:cNvPr id="223319" name="Rectangle 92"/>
                <p:cNvSpPr>
                  <a:spLocks noChangeArrowheads="1"/>
                </p:cNvSpPr>
                <p:nvPr/>
              </p:nvSpPr>
              <p:spPr bwMode="auto">
                <a:xfrm>
                  <a:off x="1266" y="1170"/>
                  <a:ext cx="72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20" name="Rectangle 148"/>
                <p:cNvSpPr>
                  <a:spLocks noChangeArrowheads="1"/>
                </p:cNvSpPr>
                <p:nvPr/>
              </p:nvSpPr>
              <p:spPr bwMode="auto">
                <a:xfrm>
                  <a:off x="1223" y="1170"/>
                  <a:ext cx="806"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2" name="Group 151"/>
              <p:cNvGrpSpPr>
                <a:grpSpLocks/>
              </p:cNvGrpSpPr>
              <p:nvPr/>
            </p:nvGrpSpPr>
            <p:grpSpPr bwMode="auto">
              <a:xfrm>
                <a:off x="2029" y="1170"/>
                <a:ext cx="770" cy="633"/>
                <a:chOff x="2029" y="1170"/>
                <a:chExt cx="770" cy="633"/>
              </a:xfrm>
            </p:grpSpPr>
            <p:sp>
              <p:nvSpPr>
                <p:cNvPr id="223317" name="Rectangle 93"/>
                <p:cNvSpPr>
                  <a:spLocks noChangeArrowheads="1"/>
                </p:cNvSpPr>
                <p:nvPr/>
              </p:nvSpPr>
              <p:spPr bwMode="auto">
                <a:xfrm>
                  <a:off x="2072" y="1170"/>
                  <a:ext cx="68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كل الشعب</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18" name="Rectangle 150"/>
                <p:cNvSpPr>
                  <a:spLocks noChangeArrowheads="1"/>
                </p:cNvSpPr>
                <p:nvPr/>
              </p:nvSpPr>
              <p:spPr bwMode="auto">
                <a:xfrm>
                  <a:off x="2029" y="1170"/>
                  <a:ext cx="77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3" name="Group 153"/>
              <p:cNvGrpSpPr>
                <a:grpSpLocks/>
              </p:cNvGrpSpPr>
              <p:nvPr/>
            </p:nvGrpSpPr>
            <p:grpSpPr bwMode="auto">
              <a:xfrm>
                <a:off x="2799" y="1170"/>
                <a:ext cx="1526" cy="633"/>
                <a:chOff x="2799" y="1170"/>
                <a:chExt cx="1526" cy="633"/>
              </a:xfrm>
            </p:grpSpPr>
            <p:sp>
              <p:nvSpPr>
                <p:cNvPr id="223315" name="Rectangle 94"/>
                <p:cNvSpPr>
                  <a:spLocks noChangeArrowheads="1"/>
                </p:cNvSpPr>
                <p:nvPr/>
              </p:nvSpPr>
              <p:spPr bwMode="auto">
                <a:xfrm>
                  <a:off x="2842" y="1170"/>
                  <a:ext cx="144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تدفقت النبيذ للجميع لمدة 7 أيام</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16" name="Rectangle 152"/>
                <p:cNvSpPr>
                  <a:spLocks noChangeArrowheads="1"/>
                </p:cNvSpPr>
                <p:nvPr/>
              </p:nvSpPr>
              <p:spPr bwMode="auto">
                <a:xfrm>
                  <a:off x="2799" y="1170"/>
                  <a:ext cx="1526"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4" name="Group 157"/>
              <p:cNvGrpSpPr>
                <a:grpSpLocks/>
              </p:cNvGrpSpPr>
              <p:nvPr/>
            </p:nvGrpSpPr>
            <p:grpSpPr bwMode="auto">
              <a:xfrm>
                <a:off x="0" y="1803"/>
                <a:ext cx="381" cy="748"/>
                <a:chOff x="0" y="1803"/>
                <a:chExt cx="381" cy="748"/>
              </a:xfrm>
            </p:grpSpPr>
            <p:sp>
              <p:nvSpPr>
                <p:cNvPr id="223311" name="Rectangle 156"/>
                <p:cNvSpPr>
                  <a:spLocks noChangeArrowheads="1"/>
                </p:cNvSpPr>
                <p:nvPr/>
              </p:nvSpPr>
              <p:spPr bwMode="auto">
                <a:xfrm>
                  <a:off x="0" y="1803"/>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12" name="Group 155"/>
                <p:cNvGrpSpPr>
                  <a:grpSpLocks/>
                </p:cNvGrpSpPr>
                <p:nvPr/>
              </p:nvGrpSpPr>
              <p:grpSpPr bwMode="auto">
                <a:xfrm>
                  <a:off x="0" y="1803"/>
                  <a:ext cx="381" cy="748"/>
                  <a:chOff x="0" y="1803"/>
                  <a:chExt cx="381" cy="748"/>
                </a:xfrm>
              </p:grpSpPr>
              <p:sp>
                <p:nvSpPr>
                  <p:cNvPr id="223313" name="Rectangle 95"/>
                  <p:cNvSpPr>
                    <a:spLocks noChangeArrowheads="1"/>
                  </p:cNvSpPr>
                  <p:nvPr/>
                </p:nvSpPr>
                <p:spPr bwMode="auto">
                  <a:xfrm>
                    <a:off x="43" y="1803"/>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3</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14" name="Rectangle 154"/>
                  <p:cNvSpPr>
                    <a:spLocks noChangeArrowheads="1"/>
                  </p:cNvSpPr>
                  <p:nvPr/>
                </p:nvSpPr>
                <p:spPr bwMode="auto">
                  <a:xfrm>
                    <a:off x="0" y="1803"/>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65" name="Group 159"/>
              <p:cNvGrpSpPr>
                <a:grpSpLocks/>
              </p:cNvGrpSpPr>
              <p:nvPr/>
            </p:nvGrpSpPr>
            <p:grpSpPr bwMode="auto">
              <a:xfrm>
                <a:off x="381" y="1803"/>
                <a:ext cx="842" cy="748"/>
                <a:chOff x="381" y="1803"/>
                <a:chExt cx="842" cy="748"/>
              </a:xfrm>
            </p:grpSpPr>
            <p:sp>
              <p:nvSpPr>
                <p:cNvPr id="223309" name="Rectangle 96"/>
                <p:cNvSpPr>
                  <a:spLocks noChangeArrowheads="1"/>
                </p:cNvSpPr>
                <p:nvPr/>
              </p:nvSpPr>
              <p:spPr bwMode="auto">
                <a:xfrm>
                  <a:off x="424" y="1803"/>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1: 9</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10" name="Rectangle 158"/>
                <p:cNvSpPr>
                  <a:spLocks noChangeArrowheads="1"/>
                </p:cNvSpPr>
                <p:nvPr/>
              </p:nvSpPr>
              <p:spPr bwMode="auto">
                <a:xfrm>
                  <a:off x="381" y="1803"/>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6" name="Group 161"/>
              <p:cNvGrpSpPr>
                <a:grpSpLocks/>
              </p:cNvGrpSpPr>
              <p:nvPr/>
            </p:nvGrpSpPr>
            <p:grpSpPr bwMode="auto">
              <a:xfrm>
                <a:off x="1223" y="1803"/>
                <a:ext cx="806" cy="748"/>
                <a:chOff x="1223" y="1803"/>
                <a:chExt cx="806" cy="748"/>
              </a:xfrm>
            </p:grpSpPr>
            <p:sp>
              <p:nvSpPr>
                <p:cNvPr id="223307" name="Rectangle 97"/>
                <p:cNvSpPr>
                  <a:spLocks noChangeArrowheads="1"/>
                </p:cNvSpPr>
                <p:nvPr/>
              </p:nvSpPr>
              <p:spPr bwMode="auto">
                <a:xfrm>
                  <a:off x="1266" y="1803"/>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وشتي</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08" name="Rectangle 160"/>
                <p:cNvSpPr>
                  <a:spLocks noChangeArrowheads="1"/>
                </p:cNvSpPr>
                <p:nvPr/>
              </p:nvSpPr>
              <p:spPr bwMode="auto">
                <a:xfrm>
                  <a:off x="1223" y="1803"/>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7" name="Group 163"/>
              <p:cNvGrpSpPr>
                <a:grpSpLocks/>
              </p:cNvGrpSpPr>
              <p:nvPr/>
            </p:nvGrpSpPr>
            <p:grpSpPr bwMode="auto">
              <a:xfrm>
                <a:off x="2029" y="1803"/>
                <a:ext cx="770" cy="748"/>
                <a:chOff x="2029" y="1803"/>
                <a:chExt cx="770" cy="748"/>
              </a:xfrm>
            </p:grpSpPr>
            <p:sp>
              <p:nvSpPr>
                <p:cNvPr id="223305" name="Rectangle 98"/>
                <p:cNvSpPr>
                  <a:spLocks noChangeArrowheads="1"/>
                </p:cNvSpPr>
                <p:nvPr/>
              </p:nvSpPr>
              <p:spPr bwMode="auto">
                <a:xfrm>
                  <a:off x="2072" y="1803"/>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نساء القصر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06" name="Rectangle 162"/>
                <p:cNvSpPr>
                  <a:spLocks noChangeArrowheads="1"/>
                </p:cNvSpPr>
                <p:nvPr/>
              </p:nvSpPr>
              <p:spPr bwMode="auto">
                <a:xfrm>
                  <a:off x="2029" y="1803"/>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8" name="Group 165"/>
              <p:cNvGrpSpPr>
                <a:grpSpLocks/>
              </p:cNvGrpSpPr>
              <p:nvPr/>
            </p:nvGrpSpPr>
            <p:grpSpPr bwMode="auto">
              <a:xfrm>
                <a:off x="2799" y="1803"/>
                <a:ext cx="1526" cy="748"/>
                <a:chOff x="2799" y="1803"/>
                <a:chExt cx="1526" cy="748"/>
              </a:xfrm>
            </p:grpSpPr>
            <p:sp>
              <p:nvSpPr>
                <p:cNvPr id="223303" name="Rectangle 99"/>
                <p:cNvSpPr>
                  <a:spLocks noChangeArrowheads="1"/>
                </p:cNvSpPr>
                <p:nvPr/>
              </p:nvSpPr>
              <p:spPr bwMode="auto">
                <a:xfrm>
                  <a:off x="2842" y="1803"/>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عزل وشتي لرفضها حضور مأدبة أحشويروش</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304" name="Rectangle 164"/>
                <p:cNvSpPr>
                  <a:spLocks noChangeArrowheads="1"/>
                </p:cNvSpPr>
                <p:nvPr/>
              </p:nvSpPr>
              <p:spPr bwMode="auto">
                <a:xfrm>
                  <a:off x="2799" y="1803"/>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69" name="Group 169"/>
              <p:cNvGrpSpPr>
                <a:grpSpLocks/>
              </p:cNvGrpSpPr>
              <p:nvPr/>
            </p:nvGrpSpPr>
            <p:grpSpPr bwMode="auto">
              <a:xfrm>
                <a:off x="0" y="2551"/>
                <a:ext cx="381" cy="748"/>
                <a:chOff x="0" y="2551"/>
                <a:chExt cx="381" cy="748"/>
              </a:xfrm>
            </p:grpSpPr>
            <p:sp>
              <p:nvSpPr>
                <p:cNvPr id="223299" name="Rectangle 168"/>
                <p:cNvSpPr>
                  <a:spLocks noChangeArrowheads="1"/>
                </p:cNvSpPr>
                <p:nvPr/>
              </p:nvSpPr>
              <p:spPr bwMode="auto">
                <a:xfrm>
                  <a:off x="0" y="2551"/>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300" name="Group 167"/>
                <p:cNvGrpSpPr>
                  <a:grpSpLocks/>
                </p:cNvGrpSpPr>
                <p:nvPr/>
              </p:nvGrpSpPr>
              <p:grpSpPr bwMode="auto">
                <a:xfrm>
                  <a:off x="0" y="2551"/>
                  <a:ext cx="381" cy="748"/>
                  <a:chOff x="0" y="2551"/>
                  <a:chExt cx="381" cy="748"/>
                </a:xfrm>
              </p:grpSpPr>
              <p:sp>
                <p:nvSpPr>
                  <p:cNvPr id="223301" name="Rectangle 100"/>
                  <p:cNvSpPr>
                    <a:spLocks noChangeArrowheads="1"/>
                  </p:cNvSpPr>
                  <p:nvPr/>
                </p:nvSpPr>
                <p:spPr bwMode="auto">
                  <a:xfrm>
                    <a:off x="43" y="2551"/>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4</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302" name="Rectangle 166"/>
                  <p:cNvSpPr>
                    <a:spLocks noChangeArrowheads="1"/>
                  </p:cNvSpPr>
                  <p:nvPr/>
                </p:nvSpPr>
                <p:spPr bwMode="auto">
                  <a:xfrm>
                    <a:off x="0" y="2551"/>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70" name="Group 171"/>
              <p:cNvGrpSpPr>
                <a:grpSpLocks/>
              </p:cNvGrpSpPr>
              <p:nvPr/>
            </p:nvGrpSpPr>
            <p:grpSpPr bwMode="auto">
              <a:xfrm>
                <a:off x="381" y="2551"/>
                <a:ext cx="842" cy="748"/>
                <a:chOff x="381" y="2551"/>
                <a:chExt cx="842" cy="748"/>
              </a:xfrm>
            </p:grpSpPr>
            <p:sp>
              <p:nvSpPr>
                <p:cNvPr id="223297" name="Rectangle 101"/>
                <p:cNvSpPr>
                  <a:spLocks noChangeArrowheads="1"/>
                </p:cNvSpPr>
                <p:nvPr/>
              </p:nvSpPr>
              <p:spPr bwMode="auto">
                <a:xfrm>
                  <a:off x="424" y="2551"/>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2: 18</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98" name="Rectangle 170"/>
                <p:cNvSpPr>
                  <a:spLocks noChangeArrowheads="1"/>
                </p:cNvSpPr>
                <p:nvPr/>
              </p:nvSpPr>
              <p:spPr bwMode="auto">
                <a:xfrm>
                  <a:off x="381" y="2551"/>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1" name="Group 173"/>
              <p:cNvGrpSpPr>
                <a:grpSpLocks/>
              </p:cNvGrpSpPr>
              <p:nvPr/>
            </p:nvGrpSpPr>
            <p:grpSpPr bwMode="auto">
              <a:xfrm>
                <a:off x="1223" y="2551"/>
                <a:ext cx="806" cy="748"/>
                <a:chOff x="1223" y="2551"/>
                <a:chExt cx="806" cy="748"/>
              </a:xfrm>
            </p:grpSpPr>
            <p:sp>
              <p:nvSpPr>
                <p:cNvPr id="223295" name="Rectangle 102"/>
                <p:cNvSpPr>
                  <a:spLocks noChangeArrowheads="1"/>
                </p:cNvSpPr>
                <p:nvPr/>
              </p:nvSpPr>
              <p:spPr bwMode="auto">
                <a:xfrm>
                  <a:off x="1266" y="2551"/>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96" name="Rectangle 172"/>
                <p:cNvSpPr>
                  <a:spLocks noChangeArrowheads="1"/>
                </p:cNvSpPr>
                <p:nvPr/>
              </p:nvSpPr>
              <p:spPr bwMode="auto">
                <a:xfrm>
                  <a:off x="1223" y="2551"/>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2" name="Group 175"/>
              <p:cNvGrpSpPr>
                <a:grpSpLocks/>
              </p:cNvGrpSpPr>
              <p:nvPr/>
            </p:nvGrpSpPr>
            <p:grpSpPr bwMode="auto">
              <a:xfrm>
                <a:off x="2029" y="2551"/>
                <a:ext cx="770" cy="748"/>
                <a:chOff x="2029" y="2551"/>
                <a:chExt cx="770" cy="748"/>
              </a:xfrm>
            </p:grpSpPr>
            <p:sp>
              <p:nvSpPr>
                <p:cNvPr id="223293" name="Rectangle 103"/>
                <p:cNvSpPr>
                  <a:spLocks noChangeArrowheads="1"/>
                </p:cNvSpPr>
                <p:nvPr/>
              </p:nvSpPr>
              <p:spPr bwMode="auto">
                <a:xfrm>
                  <a:off x="2072" y="2551"/>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النبلاء والأشراف</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94" name="Rectangle 174"/>
                <p:cNvSpPr>
                  <a:spLocks noChangeArrowheads="1"/>
                </p:cNvSpPr>
                <p:nvPr/>
              </p:nvSpPr>
              <p:spPr bwMode="auto">
                <a:xfrm>
                  <a:off x="2029" y="2551"/>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3" name="Group 177"/>
              <p:cNvGrpSpPr>
                <a:grpSpLocks/>
              </p:cNvGrpSpPr>
              <p:nvPr/>
            </p:nvGrpSpPr>
            <p:grpSpPr bwMode="auto">
              <a:xfrm>
                <a:off x="2799" y="2551"/>
                <a:ext cx="1526" cy="748"/>
                <a:chOff x="2799" y="2551"/>
                <a:chExt cx="1526" cy="748"/>
              </a:xfrm>
            </p:grpSpPr>
            <p:sp>
              <p:nvSpPr>
                <p:cNvPr id="223291" name="Rectangle 104"/>
                <p:cNvSpPr>
                  <a:spLocks noChangeArrowheads="1"/>
                </p:cNvSpPr>
                <p:nvPr/>
              </p:nvSpPr>
              <p:spPr bwMode="auto">
                <a:xfrm>
                  <a:off x="2842" y="2551"/>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تقديم أستير الملكة الجديدة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92" name="Rectangle 176"/>
                <p:cNvSpPr>
                  <a:spLocks noChangeArrowheads="1"/>
                </p:cNvSpPr>
                <p:nvPr/>
              </p:nvSpPr>
              <p:spPr bwMode="auto">
                <a:xfrm>
                  <a:off x="2799" y="2551"/>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4" name="Group 181"/>
              <p:cNvGrpSpPr>
                <a:grpSpLocks/>
              </p:cNvGrpSpPr>
              <p:nvPr/>
            </p:nvGrpSpPr>
            <p:grpSpPr bwMode="auto">
              <a:xfrm>
                <a:off x="0" y="3299"/>
                <a:ext cx="381" cy="748"/>
                <a:chOff x="0" y="3299"/>
                <a:chExt cx="381" cy="748"/>
              </a:xfrm>
            </p:grpSpPr>
            <p:sp>
              <p:nvSpPr>
                <p:cNvPr id="223287" name="Rectangle 180"/>
                <p:cNvSpPr>
                  <a:spLocks noChangeArrowheads="1"/>
                </p:cNvSpPr>
                <p:nvPr/>
              </p:nvSpPr>
              <p:spPr bwMode="auto">
                <a:xfrm>
                  <a:off x="0" y="3299"/>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3288" name="Group 179"/>
                <p:cNvGrpSpPr>
                  <a:grpSpLocks/>
                </p:cNvGrpSpPr>
                <p:nvPr/>
              </p:nvGrpSpPr>
              <p:grpSpPr bwMode="auto">
                <a:xfrm>
                  <a:off x="0" y="3299"/>
                  <a:ext cx="381" cy="748"/>
                  <a:chOff x="0" y="3299"/>
                  <a:chExt cx="381" cy="748"/>
                </a:xfrm>
              </p:grpSpPr>
              <p:sp>
                <p:nvSpPr>
                  <p:cNvPr id="223289" name="Rectangle 105"/>
                  <p:cNvSpPr>
                    <a:spLocks noChangeArrowheads="1"/>
                  </p:cNvSpPr>
                  <p:nvPr/>
                </p:nvSpPr>
                <p:spPr bwMode="auto">
                  <a:xfrm>
                    <a:off x="43" y="3299"/>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5</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3290" name="Rectangle 178"/>
                  <p:cNvSpPr>
                    <a:spLocks noChangeArrowheads="1"/>
                  </p:cNvSpPr>
                  <p:nvPr/>
                </p:nvSpPr>
                <p:spPr bwMode="auto">
                  <a:xfrm>
                    <a:off x="0" y="3299"/>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3275" name="Group 183"/>
              <p:cNvGrpSpPr>
                <a:grpSpLocks/>
              </p:cNvGrpSpPr>
              <p:nvPr/>
            </p:nvGrpSpPr>
            <p:grpSpPr bwMode="auto">
              <a:xfrm>
                <a:off x="381" y="3299"/>
                <a:ext cx="842" cy="748"/>
                <a:chOff x="381" y="3299"/>
                <a:chExt cx="842" cy="748"/>
              </a:xfrm>
            </p:grpSpPr>
            <p:sp>
              <p:nvSpPr>
                <p:cNvPr id="223285" name="Rectangle 106"/>
                <p:cNvSpPr>
                  <a:spLocks noChangeArrowheads="1"/>
                </p:cNvSpPr>
                <p:nvPr/>
              </p:nvSpPr>
              <p:spPr bwMode="auto">
                <a:xfrm>
                  <a:off x="424" y="3299"/>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3: 15</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86" name="Rectangle 182"/>
                <p:cNvSpPr>
                  <a:spLocks noChangeArrowheads="1"/>
                </p:cNvSpPr>
                <p:nvPr/>
              </p:nvSpPr>
              <p:spPr bwMode="auto">
                <a:xfrm>
                  <a:off x="381" y="3299"/>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6" name="Group 185"/>
              <p:cNvGrpSpPr>
                <a:grpSpLocks/>
              </p:cNvGrpSpPr>
              <p:nvPr/>
            </p:nvGrpSpPr>
            <p:grpSpPr bwMode="auto">
              <a:xfrm>
                <a:off x="1223" y="3299"/>
                <a:ext cx="806" cy="748"/>
                <a:chOff x="1223" y="3299"/>
                <a:chExt cx="806" cy="748"/>
              </a:xfrm>
            </p:grpSpPr>
            <p:sp>
              <p:nvSpPr>
                <p:cNvPr id="223283" name="Rectangle 107"/>
                <p:cNvSpPr>
                  <a:spLocks noChangeArrowheads="1"/>
                </p:cNvSpPr>
                <p:nvPr/>
              </p:nvSpPr>
              <p:spPr bwMode="auto">
                <a:xfrm>
                  <a:off x="1266" y="3299"/>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84" name="Rectangle 184"/>
                <p:cNvSpPr>
                  <a:spLocks noChangeArrowheads="1"/>
                </p:cNvSpPr>
                <p:nvPr/>
              </p:nvSpPr>
              <p:spPr bwMode="auto">
                <a:xfrm>
                  <a:off x="1223" y="3299"/>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7" name="Group 187"/>
              <p:cNvGrpSpPr>
                <a:grpSpLocks/>
              </p:cNvGrpSpPr>
              <p:nvPr/>
            </p:nvGrpSpPr>
            <p:grpSpPr bwMode="auto">
              <a:xfrm>
                <a:off x="2029" y="3299"/>
                <a:ext cx="770" cy="748"/>
                <a:chOff x="2029" y="3299"/>
                <a:chExt cx="770" cy="748"/>
              </a:xfrm>
            </p:grpSpPr>
            <p:sp>
              <p:nvSpPr>
                <p:cNvPr id="223281" name="Rectangle 108"/>
                <p:cNvSpPr>
                  <a:spLocks noChangeArrowheads="1"/>
                </p:cNvSpPr>
                <p:nvPr/>
              </p:nvSpPr>
              <p:spPr bwMode="auto">
                <a:xfrm>
                  <a:off x="2072" y="3299"/>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هامان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82" name="Rectangle 186"/>
                <p:cNvSpPr>
                  <a:spLocks noChangeArrowheads="1"/>
                </p:cNvSpPr>
                <p:nvPr/>
              </p:nvSpPr>
              <p:spPr bwMode="auto">
                <a:xfrm>
                  <a:off x="2029" y="3299"/>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3278" name="Group 189"/>
              <p:cNvGrpSpPr>
                <a:grpSpLocks/>
              </p:cNvGrpSpPr>
              <p:nvPr/>
            </p:nvGrpSpPr>
            <p:grpSpPr bwMode="auto">
              <a:xfrm>
                <a:off x="2799" y="3299"/>
                <a:ext cx="1526" cy="748"/>
                <a:chOff x="2799" y="3299"/>
                <a:chExt cx="1526" cy="748"/>
              </a:xfrm>
            </p:grpSpPr>
            <p:sp>
              <p:nvSpPr>
                <p:cNvPr id="223279" name="Rectangle 109"/>
                <p:cNvSpPr>
                  <a:spLocks noChangeArrowheads="1"/>
                </p:cNvSpPr>
                <p:nvPr/>
              </p:nvSpPr>
              <p:spPr bwMode="auto">
                <a:xfrm>
                  <a:off x="2842" y="3299"/>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إبادة اليهود بأمر من الملك</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3280" name="Rectangle 188"/>
                <p:cNvSpPr>
                  <a:spLocks noChangeArrowheads="1"/>
                </p:cNvSpPr>
                <p:nvPr/>
              </p:nvSpPr>
              <p:spPr bwMode="auto">
                <a:xfrm>
                  <a:off x="2799" y="3299"/>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sp>
          <p:nvSpPr>
            <p:cNvPr id="223248" name="Rectangle 191"/>
            <p:cNvSpPr>
              <a:spLocks noChangeArrowheads="1"/>
            </p:cNvSpPr>
            <p:nvPr/>
          </p:nvSpPr>
          <p:spPr bwMode="auto">
            <a:xfrm>
              <a:off x="-4" y="-4"/>
              <a:ext cx="4333" cy="4055"/>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defRPr/>
            </a:pPr>
            <a:r>
              <a:rPr lang="ar-JO" altLang="zh-CN" sz="3600" i="0" dirty="0">
                <a:solidFill>
                  <a:srgbClr val="000000"/>
                </a:solidFill>
                <a:effectLst>
                  <a:outerShdw blurRad="38100" dist="38100" dir="2700000" algn="tl">
                    <a:srgbClr val="DDDDDD"/>
                  </a:outerShdw>
                </a:effectLst>
                <a:latin typeface="Arial Black" charset="0"/>
                <a:ea typeface="ＭＳ Ｐゴシック" charset="0"/>
                <a:cs typeface="Times New Roman" charset="0"/>
              </a:rPr>
              <a:t>الولائم في سفر أستير</a:t>
            </a:r>
            <a:endParaRPr lang="en-US" sz="3600" i="0" dirty="0">
              <a:solidFill>
                <a:srgbClr val="000000"/>
              </a:solidFill>
              <a:effectLst>
                <a:outerShdw blurRad="38100" dist="38100" dir="2700000" algn="tl">
                  <a:srgbClr val="DDDDDD"/>
                </a:outerShdw>
              </a:effectLst>
              <a:latin typeface="Arial Black" charset="0"/>
              <a:ea typeface="ＭＳ Ｐゴシック" charset="0"/>
              <a:cs typeface="Times New Roman" charset="0"/>
            </a:endParaRPr>
          </a:p>
        </p:txBody>
      </p:sp>
      <p:sp>
        <p:nvSpPr>
          <p:cNvPr id="22528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315</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25284" name="Rectangle 4"/>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85" name="Rectangle 5"/>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86" name="Rectangle 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87" name="Rectangle 7"/>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88" name="Rectangle 8"/>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89" name="Rectangle 9"/>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90" name="Rectangle 10"/>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91" name="Rectangle 1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92" name="Rectangle 12"/>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25293"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294" name="Group 239"/>
          <p:cNvGrpSpPr>
            <a:grpSpLocks/>
          </p:cNvGrpSpPr>
          <p:nvPr/>
        </p:nvGrpSpPr>
        <p:grpSpPr bwMode="auto">
          <a:xfrm>
            <a:off x="93663" y="685800"/>
            <a:ext cx="9050337" cy="6172200"/>
            <a:chOff x="-4" y="-4"/>
            <a:chExt cx="4333" cy="4515"/>
          </a:xfrm>
        </p:grpSpPr>
        <p:grpSp>
          <p:nvGrpSpPr>
            <p:cNvPr id="225295" name="Group 237"/>
            <p:cNvGrpSpPr>
              <a:grpSpLocks/>
            </p:cNvGrpSpPr>
            <p:nvPr/>
          </p:nvGrpSpPr>
          <p:grpSpPr bwMode="auto">
            <a:xfrm>
              <a:off x="0" y="0"/>
              <a:ext cx="4325" cy="4507"/>
              <a:chOff x="0" y="0"/>
              <a:chExt cx="4325" cy="4507"/>
            </a:xfrm>
          </p:grpSpPr>
          <p:grpSp>
            <p:nvGrpSpPr>
              <p:cNvPr id="225297" name="Group 160"/>
              <p:cNvGrpSpPr>
                <a:grpSpLocks/>
              </p:cNvGrpSpPr>
              <p:nvPr/>
            </p:nvGrpSpPr>
            <p:grpSpPr bwMode="auto">
              <a:xfrm>
                <a:off x="0" y="0"/>
                <a:ext cx="381" cy="422"/>
                <a:chOff x="0" y="0"/>
                <a:chExt cx="381" cy="422"/>
              </a:xfrm>
            </p:grpSpPr>
            <p:sp>
              <p:nvSpPr>
                <p:cNvPr id="225403" name="Rectangle 159"/>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404" name="Group 158"/>
                <p:cNvGrpSpPr>
                  <a:grpSpLocks/>
                </p:cNvGrpSpPr>
                <p:nvPr/>
              </p:nvGrpSpPr>
              <p:grpSpPr bwMode="auto">
                <a:xfrm>
                  <a:off x="0" y="0"/>
                  <a:ext cx="381" cy="422"/>
                  <a:chOff x="0" y="0"/>
                  <a:chExt cx="381" cy="422"/>
                </a:xfrm>
              </p:grpSpPr>
              <p:sp>
                <p:nvSpPr>
                  <p:cNvPr id="225405" name="Rectangle 127"/>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25406" name="Rectangle 157"/>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298" name="Group 164"/>
              <p:cNvGrpSpPr>
                <a:grpSpLocks/>
              </p:cNvGrpSpPr>
              <p:nvPr/>
            </p:nvGrpSpPr>
            <p:grpSpPr bwMode="auto">
              <a:xfrm>
                <a:off x="381" y="0"/>
                <a:ext cx="842" cy="422"/>
                <a:chOff x="381" y="0"/>
                <a:chExt cx="842" cy="422"/>
              </a:xfrm>
            </p:grpSpPr>
            <p:sp>
              <p:nvSpPr>
                <p:cNvPr id="225399" name="Rectangle 163"/>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400" name="Group 162"/>
                <p:cNvGrpSpPr>
                  <a:grpSpLocks/>
                </p:cNvGrpSpPr>
                <p:nvPr/>
              </p:nvGrpSpPr>
              <p:grpSpPr bwMode="auto">
                <a:xfrm>
                  <a:off x="381" y="0"/>
                  <a:ext cx="842" cy="422"/>
                  <a:chOff x="381" y="0"/>
                  <a:chExt cx="842" cy="422"/>
                </a:xfrm>
              </p:grpSpPr>
              <p:sp>
                <p:nvSpPr>
                  <p:cNvPr id="225401" name="Rectangle 128"/>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المراجع</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402" name="Rectangle 161"/>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299" name="Group 168"/>
              <p:cNvGrpSpPr>
                <a:grpSpLocks/>
              </p:cNvGrpSpPr>
              <p:nvPr/>
            </p:nvGrpSpPr>
            <p:grpSpPr bwMode="auto">
              <a:xfrm>
                <a:off x="1223" y="0"/>
                <a:ext cx="806" cy="422"/>
                <a:chOff x="1223" y="0"/>
                <a:chExt cx="806" cy="422"/>
              </a:xfrm>
            </p:grpSpPr>
            <p:sp>
              <p:nvSpPr>
                <p:cNvPr id="225395" name="Rectangle 167"/>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96" name="Group 166"/>
                <p:cNvGrpSpPr>
                  <a:grpSpLocks/>
                </p:cNvGrpSpPr>
                <p:nvPr/>
              </p:nvGrpSpPr>
              <p:grpSpPr bwMode="auto">
                <a:xfrm>
                  <a:off x="1223" y="0"/>
                  <a:ext cx="806" cy="422"/>
                  <a:chOff x="1223" y="0"/>
                  <a:chExt cx="806" cy="422"/>
                </a:xfrm>
              </p:grpSpPr>
              <p:sp>
                <p:nvSpPr>
                  <p:cNvPr id="225397" name="Rectangle 129"/>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المستضيف</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98" name="Rectangle 165"/>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00" name="Group 172"/>
              <p:cNvGrpSpPr>
                <a:grpSpLocks/>
              </p:cNvGrpSpPr>
              <p:nvPr/>
            </p:nvGrpSpPr>
            <p:grpSpPr bwMode="auto">
              <a:xfrm>
                <a:off x="2029" y="0"/>
                <a:ext cx="770" cy="422"/>
                <a:chOff x="2029" y="0"/>
                <a:chExt cx="770" cy="422"/>
              </a:xfrm>
            </p:grpSpPr>
            <p:sp>
              <p:nvSpPr>
                <p:cNvPr id="225391" name="Rectangle 171"/>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92" name="Group 170"/>
                <p:cNvGrpSpPr>
                  <a:grpSpLocks/>
                </p:cNvGrpSpPr>
                <p:nvPr/>
              </p:nvGrpSpPr>
              <p:grpSpPr bwMode="auto">
                <a:xfrm>
                  <a:off x="2029" y="0"/>
                  <a:ext cx="770" cy="422"/>
                  <a:chOff x="2029" y="0"/>
                  <a:chExt cx="770" cy="422"/>
                </a:xfrm>
              </p:grpSpPr>
              <p:sp>
                <p:nvSpPr>
                  <p:cNvPr id="225393" name="Rectangle 130"/>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الضيوف</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94" name="Rectangle 169"/>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01" name="Group 176"/>
              <p:cNvGrpSpPr>
                <a:grpSpLocks/>
              </p:cNvGrpSpPr>
              <p:nvPr/>
            </p:nvGrpSpPr>
            <p:grpSpPr bwMode="auto">
              <a:xfrm>
                <a:off x="2799" y="0"/>
                <a:ext cx="1526" cy="422"/>
                <a:chOff x="2799" y="0"/>
                <a:chExt cx="1526" cy="422"/>
              </a:xfrm>
            </p:grpSpPr>
            <p:sp>
              <p:nvSpPr>
                <p:cNvPr id="225387" name="Rectangle 175"/>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88" name="Group 174"/>
                <p:cNvGrpSpPr>
                  <a:grpSpLocks/>
                </p:cNvGrpSpPr>
                <p:nvPr/>
              </p:nvGrpSpPr>
              <p:grpSpPr bwMode="auto">
                <a:xfrm>
                  <a:off x="2799" y="0"/>
                  <a:ext cx="1526" cy="422"/>
                  <a:chOff x="2799" y="0"/>
                  <a:chExt cx="1526" cy="422"/>
                </a:xfrm>
              </p:grpSpPr>
              <p:sp>
                <p:nvSpPr>
                  <p:cNvPr id="225389" name="Rectangle 131"/>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Narrow" charset="0"/>
                        <a:ea typeface="ＭＳ Ｐゴシック" charset="0"/>
                      </a:rPr>
                      <a:t>الأحداث</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90" name="Rectangle 173"/>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02" name="Group 180"/>
              <p:cNvGrpSpPr>
                <a:grpSpLocks/>
              </p:cNvGrpSpPr>
              <p:nvPr/>
            </p:nvGrpSpPr>
            <p:grpSpPr bwMode="auto">
              <a:xfrm>
                <a:off x="0" y="422"/>
                <a:ext cx="381" cy="748"/>
                <a:chOff x="0" y="422"/>
                <a:chExt cx="381" cy="748"/>
              </a:xfrm>
            </p:grpSpPr>
            <p:sp>
              <p:nvSpPr>
                <p:cNvPr id="225383" name="Rectangle 179"/>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84" name="Group 178"/>
                <p:cNvGrpSpPr>
                  <a:grpSpLocks/>
                </p:cNvGrpSpPr>
                <p:nvPr/>
              </p:nvGrpSpPr>
              <p:grpSpPr bwMode="auto">
                <a:xfrm>
                  <a:off x="0" y="422"/>
                  <a:ext cx="381" cy="748"/>
                  <a:chOff x="0" y="422"/>
                  <a:chExt cx="381" cy="748"/>
                </a:xfrm>
              </p:grpSpPr>
              <p:sp>
                <p:nvSpPr>
                  <p:cNvPr id="225385" name="Rectangle 132"/>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6</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86" name="Rectangle 177"/>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03" name="Group 182"/>
              <p:cNvGrpSpPr>
                <a:grpSpLocks/>
              </p:cNvGrpSpPr>
              <p:nvPr/>
            </p:nvGrpSpPr>
            <p:grpSpPr bwMode="auto">
              <a:xfrm>
                <a:off x="381" y="422"/>
                <a:ext cx="842" cy="748"/>
                <a:chOff x="381" y="422"/>
                <a:chExt cx="842" cy="748"/>
              </a:xfrm>
            </p:grpSpPr>
            <p:sp>
              <p:nvSpPr>
                <p:cNvPr id="225381" name="Rectangle 133"/>
                <p:cNvSpPr>
                  <a:spLocks noChangeArrowheads="1"/>
                </p:cNvSpPr>
                <p:nvPr/>
              </p:nvSpPr>
              <p:spPr bwMode="auto">
                <a:xfrm>
                  <a:off x="424" y="422"/>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5: 1-8</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82" name="Rectangle 181"/>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04" name="Group 184"/>
              <p:cNvGrpSpPr>
                <a:grpSpLocks/>
              </p:cNvGrpSpPr>
              <p:nvPr/>
            </p:nvGrpSpPr>
            <p:grpSpPr bwMode="auto">
              <a:xfrm>
                <a:off x="1223" y="422"/>
                <a:ext cx="806" cy="748"/>
                <a:chOff x="1223" y="422"/>
                <a:chExt cx="806" cy="748"/>
              </a:xfrm>
            </p:grpSpPr>
            <p:sp>
              <p:nvSpPr>
                <p:cNvPr id="225379" name="Rectangle 134"/>
                <p:cNvSpPr>
                  <a:spLocks noChangeArrowheads="1"/>
                </p:cNvSpPr>
                <p:nvPr/>
              </p:nvSpPr>
              <p:spPr bwMode="auto">
                <a:xfrm>
                  <a:off x="1266" y="422"/>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أستير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80" name="Rectangle 183"/>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05" name="Group 186"/>
              <p:cNvGrpSpPr>
                <a:grpSpLocks/>
              </p:cNvGrpSpPr>
              <p:nvPr/>
            </p:nvGrpSpPr>
            <p:grpSpPr bwMode="auto">
              <a:xfrm>
                <a:off x="2029" y="422"/>
                <a:ext cx="770" cy="748"/>
                <a:chOff x="2029" y="422"/>
                <a:chExt cx="770" cy="748"/>
              </a:xfrm>
            </p:grpSpPr>
            <p:sp>
              <p:nvSpPr>
                <p:cNvPr id="225377" name="Rectangle 135"/>
                <p:cNvSpPr>
                  <a:spLocks noChangeArrowheads="1"/>
                </p:cNvSpPr>
                <p:nvPr/>
              </p:nvSpPr>
              <p:spPr bwMode="auto">
                <a:xfrm>
                  <a:off x="2072" y="422"/>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 وهامان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78" name="Rectangle 185"/>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06" name="Group 188"/>
              <p:cNvGrpSpPr>
                <a:grpSpLocks/>
              </p:cNvGrpSpPr>
              <p:nvPr/>
            </p:nvGrpSpPr>
            <p:grpSpPr bwMode="auto">
              <a:xfrm>
                <a:off x="2799" y="422"/>
                <a:ext cx="1526" cy="748"/>
                <a:chOff x="2799" y="422"/>
                <a:chExt cx="1526" cy="748"/>
              </a:xfrm>
            </p:grpSpPr>
            <p:sp>
              <p:nvSpPr>
                <p:cNvPr id="225375" name="Rectangle 136"/>
                <p:cNvSpPr>
                  <a:spLocks noChangeArrowheads="1"/>
                </p:cNvSpPr>
                <p:nvPr/>
              </p:nvSpPr>
              <p:spPr bwMode="auto">
                <a:xfrm>
                  <a:off x="2842" y="422"/>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ظل أحشويروش في حالة ترقب لطلب إستير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76" name="Rectangle 187"/>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07" name="Group 192"/>
              <p:cNvGrpSpPr>
                <a:grpSpLocks/>
              </p:cNvGrpSpPr>
              <p:nvPr/>
            </p:nvGrpSpPr>
            <p:grpSpPr bwMode="auto">
              <a:xfrm>
                <a:off x="0" y="1170"/>
                <a:ext cx="381" cy="748"/>
                <a:chOff x="0" y="1170"/>
                <a:chExt cx="381" cy="748"/>
              </a:xfrm>
            </p:grpSpPr>
            <p:sp>
              <p:nvSpPr>
                <p:cNvPr id="225371" name="Rectangle 191"/>
                <p:cNvSpPr>
                  <a:spLocks noChangeArrowheads="1"/>
                </p:cNvSpPr>
                <p:nvPr/>
              </p:nvSpPr>
              <p:spPr bwMode="auto">
                <a:xfrm>
                  <a:off x="0" y="1170"/>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72" name="Group 190"/>
                <p:cNvGrpSpPr>
                  <a:grpSpLocks/>
                </p:cNvGrpSpPr>
                <p:nvPr/>
              </p:nvGrpSpPr>
              <p:grpSpPr bwMode="auto">
                <a:xfrm>
                  <a:off x="0" y="1170"/>
                  <a:ext cx="381" cy="748"/>
                  <a:chOff x="0" y="1170"/>
                  <a:chExt cx="381" cy="748"/>
                </a:xfrm>
              </p:grpSpPr>
              <p:sp>
                <p:nvSpPr>
                  <p:cNvPr id="225373" name="Rectangle 137"/>
                  <p:cNvSpPr>
                    <a:spLocks noChangeArrowheads="1"/>
                  </p:cNvSpPr>
                  <p:nvPr/>
                </p:nvSpPr>
                <p:spPr bwMode="auto">
                  <a:xfrm>
                    <a:off x="43" y="1170"/>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7</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74" name="Rectangle 189"/>
                  <p:cNvSpPr>
                    <a:spLocks noChangeArrowheads="1"/>
                  </p:cNvSpPr>
                  <p:nvPr/>
                </p:nvSpPr>
                <p:spPr bwMode="auto">
                  <a:xfrm>
                    <a:off x="0" y="1170"/>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08" name="Group 194"/>
              <p:cNvGrpSpPr>
                <a:grpSpLocks/>
              </p:cNvGrpSpPr>
              <p:nvPr/>
            </p:nvGrpSpPr>
            <p:grpSpPr bwMode="auto">
              <a:xfrm>
                <a:off x="381" y="1170"/>
                <a:ext cx="842" cy="748"/>
                <a:chOff x="381" y="1170"/>
                <a:chExt cx="842" cy="748"/>
              </a:xfrm>
            </p:grpSpPr>
            <p:sp>
              <p:nvSpPr>
                <p:cNvPr id="225369" name="Rectangle 138"/>
                <p:cNvSpPr>
                  <a:spLocks noChangeArrowheads="1"/>
                </p:cNvSpPr>
                <p:nvPr/>
              </p:nvSpPr>
              <p:spPr bwMode="auto">
                <a:xfrm>
                  <a:off x="424" y="1170"/>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7: 1-10</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70" name="Rectangle 193"/>
                <p:cNvSpPr>
                  <a:spLocks noChangeArrowheads="1"/>
                </p:cNvSpPr>
                <p:nvPr/>
              </p:nvSpPr>
              <p:spPr bwMode="auto">
                <a:xfrm>
                  <a:off x="381" y="1170"/>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09" name="Group 196"/>
              <p:cNvGrpSpPr>
                <a:grpSpLocks/>
              </p:cNvGrpSpPr>
              <p:nvPr/>
            </p:nvGrpSpPr>
            <p:grpSpPr bwMode="auto">
              <a:xfrm>
                <a:off x="1223" y="1170"/>
                <a:ext cx="806" cy="748"/>
                <a:chOff x="1223" y="1170"/>
                <a:chExt cx="806" cy="748"/>
              </a:xfrm>
            </p:grpSpPr>
            <p:sp>
              <p:nvSpPr>
                <p:cNvPr id="225367" name="Rectangle 139"/>
                <p:cNvSpPr>
                  <a:spLocks noChangeArrowheads="1"/>
                </p:cNvSpPr>
                <p:nvPr/>
              </p:nvSpPr>
              <p:spPr bwMode="auto">
                <a:xfrm>
                  <a:off x="1266" y="1170"/>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أستير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68" name="Rectangle 195"/>
                <p:cNvSpPr>
                  <a:spLocks noChangeArrowheads="1"/>
                </p:cNvSpPr>
                <p:nvPr/>
              </p:nvSpPr>
              <p:spPr bwMode="auto">
                <a:xfrm>
                  <a:off x="1223" y="1170"/>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0" name="Group 198"/>
              <p:cNvGrpSpPr>
                <a:grpSpLocks/>
              </p:cNvGrpSpPr>
              <p:nvPr/>
            </p:nvGrpSpPr>
            <p:grpSpPr bwMode="auto">
              <a:xfrm>
                <a:off x="2029" y="1170"/>
                <a:ext cx="770" cy="748"/>
                <a:chOff x="2029" y="1170"/>
                <a:chExt cx="770" cy="748"/>
              </a:xfrm>
            </p:grpSpPr>
            <p:sp>
              <p:nvSpPr>
                <p:cNvPr id="225365" name="Rectangle 140"/>
                <p:cNvSpPr>
                  <a:spLocks noChangeArrowheads="1"/>
                </p:cNvSpPr>
                <p:nvPr/>
              </p:nvSpPr>
              <p:spPr bwMode="auto">
                <a:xfrm>
                  <a:off x="2072" y="1170"/>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أحشويروش وهامان</a:t>
                  </a:r>
                </a:p>
              </p:txBody>
            </p:sp>
            <p:sp>
              <p:nvSpPr>
                <p:cNvPr id="225366" name="Rectangle 197"/>
                <p:cNvSpPr>
                  <a:spLocks noChangeArrowheads="1"/>
                </p:cNvSpPr>
                <p:nvPr/>
              </p:nvSpPr>
              <p:spPr bwMode="auto">
                <a:xfrm>
                  <a:off x="2029" y="1170"/>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1" name="Group 200"/>
              <p:cNvGrpSpPr>
                <a:grpSpLocks/>
              </p:cNvGrpSpPr>
              <p:nvPr/>
            </p:nvGrpSpPr>
            <p:grpSpPr bwMode="auto">
              <a:xfrm>
                <a:off x="2799" y="1170"/>
                <a:ext cx="1526" cy="748"/>
                <a:chOff x="2799" y="1170"/>
                <a:chExt cx="1526" cy="748"/>
              </a:xfrm>
            </p:grpSpPr>
            <p:sp>
              <p:nvSpPr>
                <p:cNvPr id="225363" name="Rectangle 141"/>
                <p:cNvSpPr>
                  <a:spLocks noChangeArrowheads="1"/>
                </p:cNvSpPr>
                <p:nvPr/>
              </p:nvSpPr>
              <p:spPr bwMode="auto">
                <a:xfrm>
                  <a:off x="2842" y="1170"/>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فضحت إستير هامان كأنها تبحث عن حياتها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64" name="Rectangle 199"/>
                <p:cNvSpPr>
                  <a:spLocks noChangeArrowheads="1"/>
                </p:cNvSpPr>
                <p:nvPr/>
              </p:nvSpPr>
              <p:spPr bwMode="auto">
                <a:xfrm>
                  <a:off x="2799" y="1170"/>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2" name="Group 204"/>
              <p:cNvGrpSpPr>
                <a:grpSpLocks/>
              </p:cNvGrpSpPr>
              <p:nvPr/>
            </p:nvGrpSpPr>
            <p:grpSpPr bwMode="auto">
              <a:xfrm>
                <a:off x="0" y="1918"/>
                <a:ext cx="381" cy="863"/>
                <a:chOff x="0" y="1918"/>
                <a:chExt cx="381" cy="863"/>
              </a:xfrm>
            </p:grpSpPr>
            <p:sp>
              <p:nvSpPr>
                <p:cNvPr id="225359" name="Rectangle 203"/>
                <p:cNvSpPr>
                  <a:spLocks noChangeArrowheads="1"/>
                </p:cNvSpPr>
                <p:nvPr/>
              </p:nvSpPr>
              <p:spPr bwMode="auto">
                <a:xfrm>
                  <a:off x="0" y="1918"/>
                  <a:ext cx="381"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60" name="Group 202"/>
                <p:cNvGrpSpPr>
                  <a:grpSpLocks/>
                </p:cNvGrpSpPr>
                <p:nvPr/>
              </p:nvGrpSpPr>
              <p:grpSpPr bwMode="auto">
                <a:xfrm>
                  <a:off x="0" y="1918"/>
                  <a:ext cx="381" cy="863"/>
                  <a:chOff x="0" y="1918"/>
                  <a:chExt cx="381" cy="863"/>
                </a:xfrm>
              </p:grpSpPr>
              <p:sp>
                <p:nvSpPr>
                  <p:cNvPr id="225361" name="Rectangle 142"/>
                  <p:cNvSpPr>
                    <a:spLocks noChangeArrowheads="1"/>
                  </p:cNvSpPr>
                  <p:nvPr/>
                </p:nvSpPr>
                <p:spPr bwMode="auto">
                  <a:xfrm>
                    <a:off x="43" y="1918"/>
                    <a:ext cx="295"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8</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62" name="Rectangle 201"/>
                  <p:cNvSpPr>
                    <a:spLocks noChangeArrowheads="1"/>
                  </p:cNvSpPr>
                  <p:nvPr/>
                </p:nvSpPr>
                <p:spPr bwMode="auto">
                  <a:xfrm>
                    <a:off x="0" y="1918"/>
                    <a:ext cx="38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13" name="Group 206"/>
              <p:cNvGrpSpPr>
                <a:grpSpLocks/>
              </p:cNvGrpSpPr>
              <p:nvPr/>
            </p:nvGrpSpPr>
            <p:grpSpPr bwMode="auto">
              <a:xfrm>
                <a:off x="381" y="1918"/>
                <a:ext cx="842" cy="863"/>
                <a:chOff x="381" y="1918"/>
                <a:chExt cx="842" cy="863"/>
              </a:xfrm>
            </p:grpSpPr>
            <p:sp>
              <p:nvSpPr>
                <p:cNvPr id="225357" name="Rectangle 143"/>
                <p:cNvSpPr>
                  <a:spLocks noChangeArrowheads="1"/>
                </p:cNvSpPr>
                <p:nvPr/>
              </p:nvSpPr>
              <p:spPr bwMode="auto">
                <a:xfrm>
                  <a:off x="424" y="1918"/>
                  <a:ext cx="75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8: 17</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58" name="Rectangle 205"/>
                <p:cNvSpPr>
                  <a:spLocks noChangeArrowheads="1"/>
                </p:cNvSpPr>
                <p:nvPr/>
              </p:nvSpPr>
              <p:spPr bwMode="auto">
                <a:xfrm>
                  <a:off x="381" y="1918"/>
                  <a:ext cx="842"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4" name="Group 208"/>
              <p:cNvGrpSpPr>
                <a:grpSpLocks/>
              </p:cNvGrpSpPr>
              <p:nvPr/>
            </p:nvGrpSpPr>
            <p:grpSpPr bwMode="auto">
              <a:xfrm>
                <a:off x="1223" y="1918"/>
                <a:ext cx="806" cy="863"/>
                <a:chOff x="1223" y="1918"/>
                <a:chExt cx="806" cy="863"/>
              </a:xfrm>
            </p:grpSpPr>
            <p:sp>
              <p:nvSpPr>
                <p:cNvPr id="225355" name="Rectangle 144"/>
                <p:cNvSpPr>
                  <a:spLocks noChangeArrowheads="1"/>
                </p:cNvSpPr>
                <p:nvPr/>
              </p:nvSpPr>
              <p:spPr bwMode="auto">
                <a:xfrm>
                  <a:off x="1266" y="1918"/>
                  <a:ext cx="72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56" name="Rectangle 207"/>
                <p:cNvSpPr>
                  <a:spLocks noChangeArrowheads="1"/>
                </p:cNvSpPr>
                <p:nvPr/>
              </p:nvSpPr>
              <p:spPr bwMode="auto">
                <a:xfrm>
                  <a:off x="1223" y="1918"/>
                  <a:ext cx="80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5" name="Group 210"/>
              <p:cNvGrpSpPr>
                <a:grpSpLocks/>
              </p:cNvGrpSpPr>
              <p:nvPr/>
            </p:nvGrpSpPr>
            <p:grpSpPr bwMode="auto">
              <a:xfrm>
                <a:off x="2029" y="1918"/>
                <a:ext cx="770" cy="863"/>
                <a:chOff x="2029" y="1918"/>
                <a:chExt cx="770" cy="863"/>
              </a:xfrm>
            </p:grpSpPr>
            <p:sp>
              <p:nvSpPr>
                <p:cNvPr id="225353" name="Rectangle 145"/>
                <p:cNvSpPr>
                  <a:spLocks noChangeArrowheads="1"/>
                </p:cNvSpPr>
                <p:nvPr/>
              </p:nvSpPr>
              <p:spPr bwMode="auto">
                <a:xfrm>
                  <a:off x="2072" y="1918"/>
                  <a:ext cx="6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p>
              </p:txBody>
            </p:sp>
            <p:sp>
              <p:nvSpPr>
                <p:cNvPr id="225354" name="Rectangle 209"/>
                <p:cNvSpPr>
                  <a:spLocks noChangeArrowheads="1"/>
                </p:cNvSpPr>
                <p:nvPr/>
              </p:nvSpPr>
              <p:spPr bwMode="auto">
                <a:xfrm>
                  <a:off x="2029" y="1918"/>
                  <a:ext cx="77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6" name="Group 212"/>
              <p:cNvGrpSpPr>
                <a:grpSpLocks/>
              </p:cNvGrpSpPr>
              <p:nvPr/>
            </p:nvGrpSpPr>
            <p:grpSpPr bwMode="auto">
              <a:xfrm>
                <a:off x="2799" y="1918"/>
                <a:ext cx="1526" cy="863"/>
                <a:chOff x="2799" y="1918"/>
                <a:chExt cx="1526" cy="863"/>
              </a:xfrm>
            </p:grpSpPr>
            <p:sp>
              <p:nvSpPr>
                <p:cNvPr id="225351" name="Rectangle 146"/>
                <p:cNvSpPr>
                  <a:spLocks noChangeArrowheads="1"/>
                </p:cNvSpPr>
                <p:nvPr/>
              </p:nvSpPr>
              <p:spPr bwMode="auto">
                <a:xfrm>
                  <a:off x="2842" y="1918"/>
                  <a:ext cx="144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الابتهاج بأمر الملك بشأن اليهود وأصبح العديد من الأمم يهودًا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52" name="Rectangle 211"/>
                <p:cNvSpPr>
                  <a:spLocks noChangeArrowheads="1"/>
                </p:cNvSpPr>
                <p:nvPr/>
              </p:nvSpPr>
              <p:spPr bwMode="auto">
                <a:xfrm>
                  <a:off x="2799" y="1918"/>
                  <a:ext cx="152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7" name="Group 216"/>
              <p:cNvGrpSpPr>
                <a:grpSpLocks/>
              </p:cNvGrpSpPr>
              <p:nvPr/>
            </p:nvGrpSpPr>
            <p:grpSpPr bwMode="auto">
              <a:xfrm>
                <a:off x="0" y="2781"/>
                <a:ext cx="381" cy="863"/>
                <a:chOff x="0" y="2781"/>
                <a:chExt cx="381" cy="863"/>
              </a:xfrm>
            </p:grpSpPr>
            <p:sp>
              <p:nvSpPr>
                <p:cNvPr id="225347" name="Rectangle 215"/>
                <p:cNvSpPr>
                  <a:spLocks noChangeArrowheads="1"/>
                </p:cNvSpPr>
                <p:nvPr/>
              </p:nvSpPr>
              <p:spPr bwMode="auto">
                <a:xfrm>
                  <a:off x="0" y="2781"/>
                  <a:ext cx="381"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48" name="Group 214"/>
                <p:cNvGrpSpPr>
                  <a:grpSpLocks/>
                </p:cNvGrpSpPr>
                <p:nvPr/>
              </p:nvGrpSpPr>
              <p:grpSpPr bwMode="auto">
                <a:xfrm>
                  <a:off x="0" y="2781"/>
                  <a:ext cx="381" cy="863"/>
                  <a:chOff x="0" y="2781"/>
                  <a:chExt cx="381" cy="863"/>
                </a:xfrm>
              </p:grpSpPr>
              <p:sp>
                <p:nvSpPr>
                  <p:cNvPr id="225349" name="Rectangle 147"/>
                  <p:cNvSpPr>
                    <a:spLocks noChangeArrowheads="1"/>
                  </p:cNvSpPr>
                  <p:nvPr/>
                </p:nvSpPr>
                <p:spPr bwMode="auto">
                  <a:xfrm>
                    <a:off x="43" y="2781"/>
                    <a:ext cx="295"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9</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50" name="Rectangle 213"/>
                  <p:cNvSpPr>
                    <a:spLocks noChangeArrowheads="1"/>
                  </p:cNvSpPr>
                  <p:nvPr/>
                </p:nvSpPr>
                <p:spPr bwMode="auto">
                  <a:xfrm>
                    <a:off x="0" y="2781"/>
                    <a:ext cx="38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18" name="Group 218"/>
              <p:cNvGrpSpPr>
                <a:grpSpLocks/>
              </p:cNvGrpSpPr>
              <p:nvPr/>
            </p:nvGrpSpPr>
            <p:grpSpPr bwMode="auto">
              <a:xfrm>
                <a:off x="381" y="2781"/>
                <a:ext cx="842" cy="863"/>
                <a:chOff x="381" y="2781"/>
                <a:chExt cx="842" cy="863"/>
              </a:xfrm>
            </p:grpSpPr>
            <p:sp>
              <p:nvSpPr>
                <p:cNvPr id="225345" name="Rectangle 148"/>
                <p:cNvSpPr>
                  <a:spLocks noChangeArrowheads="1"/>
                </p:cNvSpPr>
                <p:nvPr/>
              </p:nvSpPr>
              <p:spPr bwMode="auto">
                <a:xfrm>
                  <a:off x="424" y="2781"/>
                  <a:ext cx="75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9: 17</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46" name="Rectangle 217"/>
                <p:cNvSpPr>
                  <a:spLocks noChangeArrowheads="1"/>
                </p:cNvSpPr>
                <p:nvPr/>
              </p:nvSpPr>
              <p:spPr bwMode="auto">
                <a:xfrm>
                  <a:off x="381" y="2781"/>
                  <a:ext cx="842"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19" name="Group 220"/>
              <p:cNvGrpSpPr>
                <a:grpSpLocks/>
              </p:cNvGrpSpPr>
              <p:nvPr/>
            </p:nvGrpSpPr>
            <p:grpSpPr bwMode="auto">
              <a:xfrm>
                <a:off x="1223" y="2781"/>
                <a:ext cx="806" cy="863"/>
                <a:chOff x="1223" y="2781"/>
                <a:chExt cx="806" cy="863"/>
              </a:xfrm>
            </p:grpSpPr>
            <p:sp>
              <p:nvSpPr>
                <p:cNvPr id="225343" name="Rectangle 149"/>
                <p:cNvSpPr>
                  <a:spLocks noChangeArrowheads="1"/>
                </p:cNvSpPr>
                <p:nvPr/>
              </p:nvSpPr>
              <p:spPr bwMode="auto">
                <a:xfrm>
                  <a:off x="1266" y="2781"/>
                  <a:ext cx="72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p>
              </p:txBody>
            </p:sp>
            <p:sp>
              <p:nvSpPr>
                <p:cNvPr id="225344" name="Rectangle 219"/>
                <p:cNvSpPr>
                  <a:spLocks noChangeArrowheads="1"/>
                </p:cNvSpPr>
                <p:nvPr/>
              </p:nvSpPr>
              <p:spPr bwMode="auto">
                <a:xfrm>
                  <a:off x="1223" y="2781"/>
                  <a:ext cx="80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0" name="Group 222"/>
              <p:cNvGrpSpPr>
                <a:grpSpLocks/>
              </p:cNvGrpSpPr>
              <p:nvPr/>
            </p:nvGrpSpPr>
            <p:grpSpPr bwMode="auto">
              <a:xfrm>
                <a:off x="2029" y="2781"/>
                <a:ext cx="770" cy="863"/>
                <a:chOff x="2029" y="2781"/>
                <a:chExt cx="770" cy="863"/>
              </a:xfrm>
            </p:grpSpPr>
            <p:sp>
              <p:nvSpPr>
                <p:cNvPr id="225341" name="Rectangle 150"/>
                <p:cNvSpPr>
                  <a:spLocks noChangeArrowheads="1"/>
                </p:cNvSpPr>
                <p:nvPr/>
              </p:nvSpPr>
              <p:spPr bwMode="auto">
                <a:xfrm>
                  <a:off x="2072" y="2781"/>
                  <a:ext cx="6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p>
              </p:txBody>
            </p:sp>
            <p:sp>
              <p:nvSpPr>
                <p:cNvPr id="225342" name="Rectangle 221"/>
                <p:cNvSpPr>
                  <a:spLocks noChangeArrowheads="1"/>
                </p:cNvSpPr>
                <p:nvPr/>
              </p:nvSpPr>
              <p:spPr bwMode="auto">
                <a:xfrm>
                  <a:off x="2029" y="2781"/>
                  <a:ext cx="77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1" name="Group 224"/>
              <p:cNvGrpSpPr>
                <a:grpSpLocks/>
              </p:cNvGrpSpPr>
              <p:nvPr/>
            </p:nvGrpSpPr>
            <p:grpSpPr bwMode="auto">
              <a:xfrm>
                <a:off x="2799" y="2781"/>
                <a:ext cx="1526" cy="863"/>
                <a:chOff x="2799" y="2781"/>
                <a:chExt cx="1526" cy="863"/>
              </a:xfrm>
            </p:grpSpPr>
            <p:sp>
              <p:nvSpPr>
                <p:cNvPr id="225339" name="Rectangle 151"/>
                <p:cNvSpPr>
                  <a:spLocks noChangeArrowheads="1"/>
                </p:cNvSpPr>
                <p:nvPr/>
              </p:nvSpPr>
              <p:spPr bwMode="auto">
                <a:xfrm>
                  <a:off x="2842" y="2781"/>
                  <a:ext cx="144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الابتهاج بذبح 75810 أو أكثر من أعداء اليهود</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40" name="Rectangle 223"/>
                <p:cNvSpPr>
                  <a:spLocks noChangeArrowheads="1"/>
                </p:cNvSpPr>
                <p:nvPr/>
              </p:nvSpPr>
              <p:spPr bwMode="auto">
                <a:xfrm>
                  <a:off x="2799" y="2781"/>
                  <a:ext cx="152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2" name="Group 228"/>
              <p:cNvGrpSpPr>
                <a:grpSpLocks/>
              </p:cNvGrpSpPr>
              <p:nvPr/>
            </p:nvGrpSpPr>
            <p:grpSpPr bwMode="auto">
              <a:xfrm>
                <a:off x="0" y="3644"/>
                <a:ext cx="381" cy="863"/>
                <a:chOff x="0" y="3644"/>
                <a:chExt cx="381" cy="863"/>
              </a:xfrm>
            </p:grpSpPr>
            <p:sp>
              <p:nvSpPr>
                <p:cNvPr id="225335" name="Rectangle 227"/>
                <p:cNvSpPr>
                  <a:spLocks noChangeArrowheads="1"/>
                </p:cNvSpPr>
                <p:nvPr/>
              </p:nvSpPr>
              <p:spPr bwMode="auto">
                <a:xfrm>
                  <a:off x="0" y="3644"/>
                  <a:ext cx="381"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25336" name="Group 226"/>
                <p:cNvGrpSpPr>
                  <a:grpSpLocks/>
                </p:cNvGrpSpPr>
                <p:nvPr/>
              </p:nvGrpSpPr>
              <p:grpSpPr bwMode="auto">
                <a:xfrm>
                  <a:off x="0" y="3644"/>
                  <a:ext cx="381" cy="863"/>
                  <a:chOff x="0" y="3644"/>
                  <a:chExt cx="381" cy="863"/>
                </a:xfrm>
              </p:grpSpPr>
              <p:sp>
                <p:nvSpPr>
                  <p:cNvPr id="225337" name="Rectangle 152"/>
                  <p:cNvSpPr>
                    <a:spLocks noChangeArrowheads="1"/>
                  </p:cNvSpPr>
                  <p:nvPr/>
                </p:nvSpPr>
                <p:spPr bwMode="auto">
                  <a:xfrm>
                    <a:off x="43" y="3644"/>
                    <a:ext cx="295"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Narrow" charset="0"/>
                        <a:ea typeface="ＭＳ Ｐゴシック" charset="0"/>
                      </a:rPr>
                      <a:t>10</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sp>
                <p:nvSpPr>
                  <p:cNvPr id="225338" name="Rectangle 225"/>
                  <p:cNvSpPr>
                    <a:spLocks noChangeArrowheads="1"/>
                  </p:cNvSpPr>
                  <p:nvPr/>
                </p:nvSpPr>
                <p:spPr bwMode="auto">
                  <a:xfrm>
                    <a:off x="0" y="3644"/>
                    <a:ext cx="38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25323" name="Group 230"/>
              <p:cNvGrpSpPr>
                <a:grpSpLocks/>
              </p:cNvGrpSpPr>
              <p:nvPr/>
            </p:nvGrpSpPr>
            <p:grpSpPr bwMode="auto">
              <a:xfrm>
                <a:off x="381" y="3644"/>
                <a:ext cx="842" cy="863"/>
                <a:chOff x="381" y="3644"/>
                <a:chExt cx="842" cy="863"/>
              </a:xfrm>
            </p:grpSpPr>
            <p:sp>
              <p:nvSpPr>
                <p:cNvPr id="225333" name="Rectangle 153"/>
                <p:cNvSpPr>
                  <a:spLocks noChangeArrowheads="1"/>
                </p:cNvSpPr>
                <p:nvPr/>
              </p:nvSpPr>
              <p:spPr bwMode="auto">
                <a:xfrm>
                  <a:off x="424" y="3644"/>
                  <a:ext cx="75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9: 18-32</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34" name="Rectangle 229"/>
                <p:cNvSpPr>
                  <a:spLocks noChangeArrowheads="1"/>
                </p:cNvSpPr>
                <p:nvPr/>
              </p:nvSpPr>
              <p:spPr bwMode="auto">
                <a:xfrm>
                  <a:off x="381" y="3644"/>
                  <a:ext cx="842"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4" name="Group 232"/>
              <p:cNvGrpSpPr>
                <a:grpSpLocks/>
              </p:cNvGrpSpPr>
              <p:nvPr/>
            </p:nvGrpSpPr>
            <p:grpSpPr bwMode="auto">
              <a:xfrm>
                <a:off x="1223" y="3644"/>
                <a:ext cx="806" cy="863"/>
                <a:chOff x="1223" y="3644"/>
                <a:chExt cx="806" cy="863"/>
              </a:xfrm>
            </p:grpSpPr>
            <p:sp>
              <p:nvSpPr>
                <p:cNvPr id="225331" name="Rectangle 154"/>
                <p:cNvSpPr>
                  <a:spLocks noChangeArrowheads="1"/>
                </p:cNvSpPr>
                <p:nvPr/>
              </p:nvSpPr>
              <p:spPr bwMode="auto">
                <a:xfrm>
                  <a:off x="1266" y="3644"/>
                  <a:ext cx="72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p>
              </p:txBody>
            </p:sp>
            <p:sp>
              <p:nvSpPr>
                <p:cNvPr id="225332" name="Rectangle 231"/>
                <p:cNvSpPr>
                  <a:spLocks noChangeArrowheads="1"/>
                </p:cNvSpPr>
                <p:nvPr/>
              </p:nvSpPr>
              <p:spPr bwMode="auto">
                <a:xfrm>
                  <a:off x="1223" y="3644"/>
                  <a:ext cx="80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5" name="Group 234"/>
              <p:cNvGrpSpPr>
                <a:grpSpLocks/>
              </p:cNvGrpSpPr>
              <p:nvPr/>
            </p:nvGrpSpPr>
            <p:grpSpPr bwMode="auto">
              <a:xfrm>
                <a:off x="2029" y="3644"/>
                <a:ext cx="770" cy="863"/>
                <a:chOff x="2029" y="3644"/>
                <a:chExt cx="770" cy="863"/>
              </a:xfrm>
            </p:grpSpPr>
            <p:sp>
              <p:nvSpPr>
                <p:cNvPr id="225329" name="Rectangle 155"/>
                <p:cNvSpPr>
                  <a:spLocks noChangeArrowheads="1"/>
                </p:cNvSpPr>
                <p:nvPr/>
              </p:nvSpPr>
              <p:spPr bwMode="auto">
                <a:xfrm>
                  <a:off x="2072" y="3644"/>
                  <a:ext cx="6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اليهود</a:t>
                  </a:r>
                </a:p>
              </p:txBody>
            </p:sp>
            <p:sp>
              <p:nvSpPr>
                <p:cNvPr id="225330" name="Rectangle 233"/>
                <p:cNvSpPr>
                  <a:spLocks noChangeArrowheads="1"/>
                </p:cNvSpPr>
                <p:nvPr/>
              </p:nvSpPr>
              <p:spPr bwMode="auto">
                <a:xfrm>
                  <a:off x="2029" y="3644"/>
                  <a:ext cx="77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25326" name="Group 236"/>
              <p:cNvGrpSpPr>
                <a:grpSpLocks/>
              </p:cNvGrpSpPr>
              <p:nvPr/>
            </p:nvGrpSpPr>
            <p:grpSpPr bwMode="auto">
              <a:xfrm>
                <a:off x="2799" y="3644"/>
                <a:ext cx="1526" cy="863"/>
                <a:chOff x="2799" y="3644"/>
                <a:chExt cx="1526" cy="863"/>
              </a:xfrm>
            </p:grpSpPr>
            <p:sp>
              <p:nvSpPr>
                <p:cNvPr id="225327" name="Rectangle 156"/>
                <p:cNvSpPr>
                  <a:spLocks noChangeArrowheads="1"/>
                </p:cNvSpPr>
                <p:nvPr/>
              </p:nvSpPr>
              <p:spPr bwMode="auto">
                <a:xfrm>
                  <a:off x="2842" y="3644"/>
                  <a:ext cx="144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rPr>
                    <a:t>أقيم عيد الفوريم ليكون حدثًا سنويًا بموجب مرسوم مردخاي</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sp>
              <p:nvSpPr>
                <p:cNvPr id="225328" name="Rectangle 235"/>
                <p:cNvSpPr>
                  <a:spLocks noChangeArrowheads="1"/>
                </p:cNvSpPr>
                <p:nvPr/>
              </p:nvSpPr>
              <p:spPr bwMode="auto">
                <a:xfrm>
                  <a:off x="2799" y="3644"/>
                  <a:ext cx="152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sp>
          <p:nvSpPr>
            <p:cNvPr id="225296" name="Rectangle 238"/>
            <p:cNvSpPr>
              <a:spLocks noChangeArrowheads="1"/>
            </p:cNvSpPr>
            <p:nvPr/>
          </p:nvSpPr>
          <p:spPr bwMode="auto">
            <a:xfrm>
              <a:off x="-4" y="-4"/>
              <a:ext cx="4333" cy="4515"/>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7330"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50825" y="692150"/>
            <a:ext cx="8562975" cy="62436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9938" name="Rectangle 2"/>
          <p:cNvSpPr>
            <a:spLocks noGrp="1" noChangeArrowheads="1"/>
          </p:cNvSpPr>
          <p:nvPr>
            <p:ph type="title"/>
          </p:nvPr>
        </p:nvSpPr>
        <p:spPr>
          <a:xfrm>
            <a:off x="152400" y="0"/>
            <a:ext cx="8077200" cy="990600"/>
          </a:xfrm>
          <a:solidFill>
            <a:srgbClr val="000000"/>
          </a:solidFill>
        </p:spPr>
        <p:txBody>
          <a:bodyPr/>
          <a:lstStyle/>
          <a:p>
            <a:pPr algn="ctr">
              <a:defRPr/>
            </a:pPr>
            <a:r>
              <a:rPr lang="ar-JO" altLang="zh-CN" sz="3200" i="0" dirty="0">
                <a:effectLst>
                  <a:outerShdw blurRad="38100" dist="38100" dir="2700000" algn="tl">
                    <a:srgbClr val="366B1B"/>
                  </a:outerShdw>
                </a:effectLst>
                <a:latin typeface="Arial Black" charset="0"/>
                <a:ea typeface="ＭＳ Ｐゴシック" charset="0"/>
                <a:cs typeface="Times New Roman" charset="0"/>
              </a:rPr>
              <a:t>خريطة لوضع أستير القانوني</a:t>
            </a:r>
            <a:br>
              <a:rPr lang="en-US" altLang="zh-CN" i="0" dirty="0">
                <a:effectLst>
                  <a:outerShdw blurRad="38100" dist="38100" dir="2700000" algn="tl">
                    <a:srgbClr val="366B1B"/>
                  </a:outerShdw>
                </a:effectLst>
                <a:latin typeface="Arial Black" charset="0"/>
                <a:ea typeface="ＭＳ Ｐゴシック" charset="0"/>
                <a:cs typeface="Times New Roman" charset="0"/>
              </a:rPr>
            </a:br>
            <a:r>
              <a:rPr lang="en-US" altLang="zh-CN" sz="2000" i="0" dirty="0">
                <a:effectLst>
                  <a:outerShdw blurRad="38100" dist="38100" dir="2700000" algn="tl">
                    <a:srgbClr val="366B1B"/>
                  </a:outerShdw>
                </a:effectLst>
                <a:latin typeface="Arial Black" charset="0"/>
                <a:ea typeface="ＭＳ Ｐゴシック" charset="0"/>
                <a:cs typeface="Times New Roman" charset="0"/>
              </a:rPr>
              <a:t>Carey A. Moore, Esther, Anchor Bible, xxvi-xxvii</a:t>
            </a:r>
            <a:endParaRPr lang="en-US" sz="2000" i="0" dirty="0">
              <a:effectLst>
                <a:outerShdw blurRad="38100" dist="38100" dir="2700000" algn="tl">
                  <a:srgbClr val="366B1B"/>
                </a:outerShdw>
              </a:effectLst>
              <a:latin typeface="Arial Black" charset="0"/>
              <a:ea typeface="ＭＳ Ｐゴシック" charset="0"/>
              <a:cs typeface="Times New Roman" charset="0"/>
            </a:endParaRPr>
          </a:p>
        </p:txBody>
      </p:sp>
      <p:sp>
        <p:nvSpPr>
          <p:cNvPr id="227332"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27333" name="Rectangle 6"/>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783943"/>
            <a:ext cx="4385575" cy="710573"/>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900098" name="Rectangle 2"/>
          <p:cNvSpPr>
            <a:spLocks noGrp="1" noChangeArrowheads="1"/>
          </p:cNvSpPr>
          <p:nvPr>
            <p:ph type="ctrTitle"/>
          </p:nvPr>
        </p:nvSpPr>
        <p:spPr>
          <a:xfrm>
            <a:off x="140281" y="2220740"/>
            <a:ext cx="4193615" cy="390810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عمل الله        يواجه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التهديدات</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(أستير 1-4)</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لماذا الإلتزام نحو الله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 name="Down Arrow Callout 5"/>
          <p:cNvSpPr/>
          <p:nvPr/>
        </p:nvSpPr>
        <p:spPr bwMode="auto">
          <a:xfrm rot="10800000">
            <a:off x="4525859" y="2080490"/>
            <a:ext cx="4385575" cy="710573"/>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7" name="Rectangle 2"/>
          <p:cNvSpPr txBox="1">
            <a:spLocks noChangeArrowheads="1"/>
          </p:cNvSpPr>
          <p:nvPr/>
        </p:nvSpPr>
        <p:spPr bwMode="auto">
          <a:xfrm>
            <a:off x="4717819" y="2220740"/>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عمل الله        سوف </a:t>
            </a:r>
            <a:r>
              <a:rPr kumimoji="0" lang="ar-JO"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ينتصر</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  (أستير 5-10)</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Times New Roman"/>
              </a:rPr>
              <a:t> </a:t>
            </a:r>
          </a:p>
        </p:txBody>
      </p:sp>
      <p:sp>
        <p:nvSpPr>
          <p:cNvPr id="3" name="Rectangle 2">
            <a:extLst>
              <a:ext uri="{FF2B5EF4-FFF2-40B4-BE49-F238E27FC236}">
                <a16:creationId xmlns:a16="http://schemas.microsoft.com/office/drawing/2014/main" id="{91A0CD59-755E-A5A5-28D0-B1A7E77C72B5}"/>
              </a:ext>
            </a:extLst>
          </p:cNvPr>
          <p:cNvSpPr txBox="1">
            <a:spLocks noChangeArrowheads="1"/>
          </p:cNvSpPr>
          <p:nvPr/>
        </p:nvSpPr>
        <p:spPr bwMode="auto">
          <a:xfrm rot="21121882">
            <a:off x="-65642" y="4368173"/>
            <a:ext cx="9551216" cy="225906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a:rPr>
              <a:t>الفكرة الرئيسية</a:t>
            </a: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برغم تهديدات الشيطان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rPr>
              <a:t> فإن الله سوف ينتصر</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3124360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3"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73DD69-9C92-1F36-4110-7F0C22D7E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0064"/>
            <a:ext cx="9144000" cy="645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4445"/>
            <a:ext cx="9144000" cy="1388331"/>
          </a:xfrm>
          <a:solidFill>
            <a:schemeClr val="bg2"/>
          </a:solidFill>
        </p:spPr>
        <p:txBody>
          <a:bodyPr/>
          <a:lstStyle/>
          <a:p>
            <a:pPr>
              <a:defRPr/>
            </a:pPr>
            <a:r>
              <a:rPr lang="ar-JO" sz="4000" b="1" dirty="0"/>
              <a:t>يييي</a:t>
            </a:r>
            <a:r>
              <a:rPr lang="ar-JO" sz="4000" b="1" dirty="0">
                <a:latin typeface="Times" panose="02020603050405020304" pitchFamily="18" charset="0"/>
                <a:cs typeface="Times" panose="02020603050405020304" pitchFamily="18" charset="0"/>
              </a:rPr>
              <a:t>يمثل أحشويرش سعي الرجال الكوني وراء النساء والسلطة</a:t>
            </a:r>
            <a:endParaRPr lang="en-US" sz="4000" b="1" dirty="0"/>
          </a:p>
        </p:txBody>
      </p:sp>
    </p:spTree>
    <p:extLst>
      <p:ext uri="{BB962C8B-B14F-4D97-AF65-F5344CB8AC3E}">
        <p14:creationId xmlns:p14="http://schemas.microsoft.com/office/powerpoint/2010/main" val="245928984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4D5416-143D-AC7A-D5B8-A39664CDB4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59" b="12543"/>
          <a:stretch/>
        </p:blipFill>
        <p:spPr bwMode="auto">
          <a:xfrm>
            <a:off x="-32955" y="-4809"/>
            <a:ext cx="9144000" cy="38884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384"/>
            <a:ext cx="9144000" cy="792088"/>
          </a:xfrm>
          <a:noFill/>
        </p:spPr>
        <p:txBody>
          <a:bodyPr/>
          <a:lstStyle/>
          <a:p>
            <a:pPr algn="r">
              <a:defRPr/>
            </a:pPr>
            <a:r>
              <a:rPr kumimoji="1" lang="ar-JO" sz="4000" b="1" dirty="0">
                <a:solidFill>
                  <a:srgbClr val="FFFFFF"/>
                </a:solidFill>
                <a:effectLst>
                  <a:glow rad="228600">
                    <a:srgbClr val="000000"/>
                  </a:glow>
                </a:effectLst>
                <a:ea typeface="ＭＳ Ｐゴシック" charset="0"/>
                <a:cs typeface="Arial"/>
              </a:rPr>
              <a:t>أحشويرش والنساء</a:t>
            </a:r>
            <a:endParaRPr lang="en-US" dirty="0"/>
          </a:p>
        </p:txBody>
      </p:sp>
      <p:sp>
        <p:nvSpPr>
          <p:cNvPr id="4" name="Title 1">
            <a:extLst>
              <a:ext uri="{FF2B5EF4-FFF2-40B4-BE49-F238E27FC236}">
                <a16:creationId xmlns:a16="http://schemas.microsoft.com/office/drawing/2014/main" id="{29848595-1A7A-4FB0-E5D3-660DEF7C1E5E}"/>
              </a:ext>
            </a:extLst>
          </p:cNvPr>
          <p:cNvSpPr txBox="1">
            <a:spLocks/>
          </p:cNvSpPr>
          <p:nvPr/>
        </p:nvSpPr>
        <p:spPr bwMode="auto">
          <a:xfrm>
            <a:off x="-32955" y="3645024"/>
            <a:ext cx="9144000" cy="3212976"/>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lvl="1" indent="0" algn="r" rtl="1">
              <a:defRPr/>
            </a:pPr>
            <a:r>
              <a:rPr kumimoji="1" lang="ar-JO"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"بالإضافة إلى وصف هيرودتس لغزوات أحشويرش في غزو اليونان، فإنه يقدم صورة غير جذابة للملك من حيث نفاذ صبرهوحدّة طبعه وعين زائغة باحثة عن النساء.ويقول هيرودتس إن أحشويرش لم يحاول أن يقيم علاقة غرامية مع </a:t>
            </a:r>
            <a:r>
              <a:rPr kumimoji="1" lang="ar-JO" sz="3200" b="1" i="0" u="none" strike="noStrike" kern="0" cap="none" spc="0" normalizeH="0" baseline="0" noProof="0">
                <a:ln>
                  <a:noFill/>
                </a:ln>
                <a:solidFill>
                  <a:srgbClr val="FFFFFF"/>
                </a:solidFill>
                <a:effectLst>
                  <a:glow rad="228600">
                    <a:srgbClr val="000000"/>
                  </a:glow>
                </a:effectLst>
                <a:uLnTx/>
                <a:uFillTx/>
                <a:latin typeface="Arial"/>
                <a:ea typeface="ＭＳ Ｐゴシック" charset="0"/>
                <a:cs typeface="Arial"/>
              </a:rPr>
              <a:t>زوجة أخيه فحسب</a:t>
            </a:r>
            <a:r>
              <a:rPr kumimoji="1" lang="ar-JO"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لكن كانت له علاقة غرامية بالفعل مع ابنتها"</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Edwin Yamauchi</a:t>
            </a:r>
          </a:p>
        </p:txBody>
      </p:sp>
    </p:spTree>
    <p:extLst>
      <p:ext uri="{BB962C8B-B14F-4D97-AF65-F5344CB8AC3E}">
        <p14:creationId xmlns:p14="http://schemas.microsoft.com/office/powerpoint/2010/main" val="1903969371"/>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22A475-9F42-D2E4-7298-666221967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1443"/>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4445"/>
            <a:ext cx="9144000" cy="1388331"/>
          </a:xfrm>
          <a:solidFill>
            <a:schemeClr val="bg2"/>
          </a:solidFill>
        </p:spPr>
        <p:txBody>
          <a:bodyPr/>
          <a:lstStyle/>
          <a:p>
            <a:pPr>
              <a:defRPr/>
            </a:pPr>
            <a:r>
              <a:rPr lang="ar-JO" sz="4000" b="1" dirty="0">
                <a:latin typeface="Times" panose="02020603050405020304" pitchFamily="18" charset="0"/>
                <a:cs typeface="Times" panose="02020603050405020304" pitchFamily="18" charset="0"/>
              </a:rPr>
              <a:t>يذكّرنا هامان بهجومات ابليس المتكررة على اليهود</a:t>
            </a:r>
            <a:br>
              <a:rPr lang="ar-JO" sz="4000" b="1" dirty="0">
                <a:latin typeface="Times" panose="02020603050405020304" pitchFamily="18" charset="0"/>
                <a:cs typeface="Times" panose="02020603050405020304" pitchFamily="18" charset="0"/>
              </a:rPr>
            </a:br>
            <a:r>
              <a:rPr lang="ar-JO" sz="4000" b="1" dirty="0">
                <a:latin typeface="Times" panose="02020603050405020304" pitchFamily="18" charset="0"/>
                <a:cs typeface="Times" panose="02020603050405020304" pitchFamily="18" charset="0"/>
              </a:rPr>
              <a:t>عبر التاريخ</a:t>
            </a:r>
            <a:endParaRPr lang="en-US" sz="40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66888672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445"/>
            <a:ext cx="9144000" cy="1657228"/>
          </a:xfrm>
        </p:spPr>
        <p:txBody>
          <a:bodyPr/>
          <a:lstStyle/>
          <a:p>
            <a:pPr>
              <a:defRPr/>
            </a:pPr>
            <a:r>
              <a:rPr lang="ar-JO" sz="4000" b="1" dirty="0">
                <a:latin typeface="Times" panose="02020603050405020304" pitchFamily="18" charset="0"/>
                <a:cs typeface="Times" panose="02020603050405020304" pitchFamily="18" charset="0"/>
              </a:rPr>
              <a:t>تذكّرنا أستير كيف أن الله حمى اليهود عبر التاريخ</a:t>
            </a:r>
            <a:endParaRPr lang="en-US" sz="4000" b="1" dirty="0">
              <a:latin typeface="Times" panose="02020603050405020304" pitchFamily="18" charset="0"/>
              <a:cs typeface="Times" panose="02020603050405020304" pitchFamily="18" charset="0"/>
            </a:endParaRPr>
          </a:p>
        </p:txBody>
      </p:sp>
      <p:pic>
        <p:nvPicPr>
          <p:cNvPr id="2050" name="Picture 2">
            <a:extLst>
              <a:ext uri="{FF2B5EF4-FFF2-40B4-BE49-F238E27FC236}">
                <a16:creationId xmlns:a16="http://schemas.microsoft.com/office/drawing/2014/main" id="{E2B0EDC0-468F-0DF2-D84B-9F267A5CE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1672"/>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01071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445"/>
            <a:ext cx="9144000" cy="1657228"/>
          </a:xfrm>
        </p:spPr>
        <p:txBody>
          <a:bodyPr/>
          <a:lstStyle/>
          <a:p>
            <a:pPr>
              <a:defRPr/>
            </a:pPr>
            <a:r>
              <a:rPr lang="ar-JO" sz="4000" b="1" dirty="0">
                <a:latin typeface="Times" panose="02020603050405020304" pitchFamily="18" charset="0"/>
                <a:cs typeface="Times" panose="02020603050405020304" pitchFamily="18" charset="0"/>
              </a:rPr>
              <a:t>في أي جانب تقف أنت؟</a:t>
            </a:r>
            <a:br>
              <a:rPr lang="ar-JO" sz="4000" b="1" dirty="0">
                <a:latin typeface="Times" panose="02020603050405020304" pitchFamily="18" charset="0"/>
                <a:cs typeface="Times" panose="02020603050405020304" pitchFamily="18" charset="0"/>
              </a:rPr>
            </a:br>
            <a:r>
              <a:rPr lang="ar-JO" sz="4000" b="1" dirty="0">
                <a:latin typeface="Times" panose="02020603050405020304" pitchFamily="18" charset="0"/>
                <a:cs typeface="Times" panose="02020603050405020304" pitchFamily="18" charset="0"/>
              </a:rPr>
              <a:t>هل تقاوم أم تحمي اسرائيل؟</a:t>
            </a:r>
            <a:endParaRPr lang="en-US" sz="4000" b="1" dirty="0">
              <a:latin typeface="Times" panose="02020603050405020304" pitchFamily="18" charset="0"/>
              <a:cs typeface="Times" panose="02020603050405020304" pitchFamily="18" charset="0"/>
            </a:endParaRPr>
          </a:p>
        </p:txBody>
      </p:sp>
      <p:pic>
        <p:nvPicPr>
          <p:cNvPr id="2052" name="Picture 4">
            <a:extLst>
              <a:ext uri="{FF2B5EF4-FFF2-40B4-BE49-F238E27FC236}">
                <a16:creationId xmlns:a16="http://schemas.microsoft.com/office/drawing/2014/main" id="{76ABE6AB-BB9B-8BBB-95E2-705316E62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1673"/>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83258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F031E6-9C08-9CCA-FF17-6445A25B84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1" r="6392"/>
          <a:stretch/>
        </p:blipFill>
        <p:spPr bwMode="auto">
          <a:xfrm>
            <a:off x="0" y="24445"/>
            <a:ext cx="9143999" cy="67946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5161841"/>
            <a:ext cx="9144000" cy="1657228"/>
          </a:xfrm>
        </p:spPr>
        <p:txBody>
          <a:bodyPr/>
          <a:lstStyle/>
          <a:p>
            <a:pPr>
              <a:defRPr/>
            </a:pPr>
            <a:r>
              <a:rPr lang="ar-JO" sz="4000" b="1" dirty="0">
                <a:latin typeface="Times" panose="02020603050405020304" pitchFamily="18" charset="0"/>
                <a:cs typeface="Times" panose="02020603050405020304" pitchFamily="18" charset="0"/>
              </a:rPr>
              <a:t>قف مع كلمة الله</a:t>
            </a:r>
            <a:endParaRPr lang="en-US" sz="40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7832772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1" name="Title 1"/>
          <p:cNvSpPr txBox="1">
            <a:spLocks noGrp="1"/>
          </p:cNvSpPr>
          <p:nvPr>
            <p:ph type="title"/>
          </p:nvPr>
        </p:nvSpPr>
        <p:spPr>
          <a:xfrm>
            <a:off x="9144000" y="1417638"/>
            <a:ext cx="2678114" cy="2522537"/>
          </a:xfrm>
          <a:prstGeom prst="rect">
            <a:avLst/>
          </a:prstGeom>
        </p:spPr>
        <p:txBody>
          <a:bodyPr/>
          <a:lstStyle/>
          <a:p>
            <a:r>
              <a:t>Black</a:t>
            </a:r>
          </a:p>
        </p:txBody>
      </p:sp>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1" name="Picture 5" descr="Picture 5"/>
          <p:cNvPicPr>
            <a:picLocks noChangeAspect="1"/>
          </p:cNvPicPr>
          <p:nvPr/>
        </p:nvPicPr>
        <p:blipFill>
          <a:blip r:embed="rId3" cstate="print"/>
          <a:stretch>
            <a:fillRect/>
          </a:stretch>
        </p:blipFill>
        <p:spPr>
          <a:xfrm>
            <a:off x="0" y="0"/>
            <a:ext cx="9144000" cy="6858000"/>
          </a:xfrm>
          <a:prstGeom prst="rect">
            <a:avLst/>
          </a:prstGeom>
          <a:ln w="12700">
            <a:miter lim="400000"/>
          </a:ln>
        </p:spPr>
      </p:pic>
      <p:sp>
        <p:nvSpPr>
          <p:cNvPr id="2572" name="Rectangle 2"/>
          <p:cNvSpPr txBox="1">
            <a:spLocks noGrp="1"/>
          </p:cNvSpPr>
          <p:nvPr>
            <p:ph type="title"/>
          </p:nvPr>
        </p:nvSpPr>
        <p:spPr>
          <a:xfrm>
            <a:off x="-1" y="-1"/>
            <a:ext cx="5076058" cy="980730"/>
          </a:xfrm>
          <a:prstGeom prst="rect">
            <a:avLst/>
          </a:prstGeom>
          <a:solidFill>
            <a:srgbClr val="000000"/>
          </a:solidFill>
        </p:spPr>
        <p:txBody>
          <a:bodyPr/>
          <a:lstStyle>
            <a:lvl1pPr algn="ctr">
              <a:defRPr sz="4400" b="0" i="0">
                <a:latin typeface="Arial Black"/>
                <a:ea typeface="Arial Black"/>
                <a:cs typeface="Arial Black"/>
                <a:sym typeface="Arial Black"/>
              </a:defRPr>
            </a:lvl1pPr>
          </a:lstStyle>
          <a:p>
            <a:pPr>
              <a:defRPr>
                <a:effectLst/>
              </a:defRPr>
            </a:pPr>
            <a:r>
              <a:rPr>
                <a:latin typeface="Arial" panose="020B0604020202020204" pitchFamily="34" charset="0"/>
                <a:cs typeface="Arial" panose="020B0604020202020204" pitchFamily="34" charset="0"/>
              </a:rPr>
              <a:t>ماذا أفعل؟</a:t>
            </a:r>
          </a:p>
        </p:txBody>
      </p:sp>
      <p:sp>
        <p:nvSpPr>
          <p:cNvPr id="2573" name="Text Box 3"/>
          <p:cNvSpPr txBox="1"/>
          <p:nvPr/>
        </p:nvSpPr>
        <p:spPr>
          <a:xfrm>
            <a:off x="8305482" y="76200"/>
            <a:ext cx="640398"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FFFFF"/>
                </a:solidFill>
                <a:latin typeface="Arial"/>
                <a:ea typeface="Arial"/>
                <a:cs typeface="Arial"/>
                <a:sym typeface="Arial"/>
              </a:defRPr>
            </a:lvl1pPr>
          </a:lstStyle>
          <a:p>
            <a:r>
              <a:rPr>
                <a:latin typeface="Arial" panose="020B0604020202020204" pitchFamily="34" charset="0"/>
                <a:cs typeface="Arial" panose="020B0604020202020204" pitchFamily="34" charset="0"/>
              </a:rPr>
              <a:t>٣٠٨</a:t>
            </a:r>
          </a:p>
        </p:txBody>
      </p:sp>
      <p:sp>
        <p:nvSpPr>
          <p:cNvPr id="2574" name="WordArt 4"/>
          <p:cNvSpPr txBox="1"/>
          <p:nvPr/>
        </p:nvSpPr>
        <p:spPr>
          <a:xfrm>
            <a:off x="3563937" y="3068638"/>
            <a:ext cx="5227638" cy="3484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pPr algn="ctr">
              <a:defRPr sz="5400">
                <a:ln w="19050" cap="flat">
                  <a:solidFill>
                    <a:srgbClr val="0000FF"/>
                  </a:solidFill>
                  <a:prstDash val="solid"/>
                  <a:miter lim="800000"/>
                </a:ln>
                <a:solidFill>
                  <a:srgbClr val="FFFFFF"/>
                </a:solidFill>
                <a:effectLst>
                  <a:outerShdw blurRad="63500" dist="38099" dir="2700000" rotWithShape="0">
                    <a:srgbClr val="990000">
                      <a:alpha val="74997"/>
                    </a:srgbClr>
                  </a:outerShdw>
                </a:effectLst>
                <a:latin typeface="Arial"/>
                <a:ea typeface="Arial"/>
                <a:cs typeface="Arial"/>
                <a:sym typeface="Arial"/>
              </a:defRPr>
            </a:pPr>
            <a:r>
              <a:rPr lang="ar-JO" dirty="0">
                <a:latin typeface="Arial" panose="020B0604020202020204" pitchFamily="34" charset="0"/>
                <a:cs typeface="Arial" panose="020B0604020202020204" pitchFamily="34" charset="0"/>
              </a:rPr>
              <a:t>ا</a:t>
            </a:r>
            <a:r>
              <a:rPr dirty="0" err="1">
                <a:latin typeface="Arial" panose="020B0604020202020204" pitchFamily="34" charset="0"/>
                <a:cs typeface="Arial" panose="020B0604020202020204" pitchFamily="34" charset="0"/>
              </a:rPr>
              <a:t>ستخدم</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العناية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الخاصة</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بك</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في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المواقف</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لمساعدة</a:t>
            </a:r>
            <a:endParaRPr dirty="0">
              <a:latin typeface="Arial" panose="020B0604020202020204" pitchFamily="34" charset="0"/>
              <a:cs typeface="Arial" panose="020B0604020202020204" pitchFamily="34" charset="0"/>
            </a:endParaRPr>
          </a:p>
          <a:p>
            <a:pPr algn="ctr">
              <a:defRPr sz="5400">
                <a:ln w="19050" cap="flat">
                  <a:solidFill>
                    <a:srgbClr val="0000FF"/>
                  </a:solidFill>
                  <a:prstDash val="solid"/>
                  <a:miter lim="800000"/>
                </a:ln>
                <a:solidFill>
                  <a:srgbClr val="FFFFFF"/>
                </a:solidFill>
                <a:effectLst>
                  <a:outerShdw blurRad="63500" dist="38099" dir="2700000" rotWithShape="0">
                    <a:srgbClr val="990000">
                      <a:alpha val="74997"/>
                    </a:srgbClr>
                  </a:outerShdw>
                </a:effectLst>
                <a:latin typeface="Arial"/>
                <a:ea typeface="Arial"/>
                <a:cs typeface="Arial"/>
                <a:sym typeface="Arial"/>
              </a:defRPr>
            </a:pP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شعب</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الله</a:t>
            </a:r>
            <a:r>
              <a:rPr dirty="0">
                <a:latin typeface="Arial" panose="020B0604020202020204" pitchFamily="34" charset="0"/>
                <a:cs typeface="Arial" panose="020B0604020202020204" pitchFamily="34" charset="0"/>
              </a:rPr>
              <a:t> </a:t>
            </a:r>
          </a:p>
        </p:txBody>
      </p:sp>
      <p:pic>
        <p:nvPicPr>
          <p:cNvPr id="2575" name="Picture 5" descr="Picture 5"/>
          <p:cNvPicPr>
            <a:picLocks noChangeAspect="1"/>
          </p:cNvPicPr>
          <p:nvPr/>
        </p:nvPicPr>
        <p:blipFill>
          <a:blip r:embed="rId4" cstate="print"/>
          <a:stretch>
            <a:fillRect/>
          </a:stretch>
        </p:blipFill>
        <p:spPr>
          <a:xfrm>
            <a:off x="228600" y="2878138"/>
            <a:ext cx="2995614" cy="397986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574"/>
                                        </p:tgtEl>
                                        <p:attrNameLst>
                                          <p:attrName>style.visibility</p:attrName>
                                        </p:attrNameLst>
                                      </p:cBhvr>
                                      <p:to>
                                        <p:strVal val="visible"/>
                                      </p:to>
                                    </p:set>
                                    <p:anim calcmode="lin" valueType="num">
                                      <p:cBhvr>
                                        <p:cTn id="7" dur="500" fill="hold"/>
                                        <p:tgtEl>
                                          <p:spTgt spid="2574"/>
                                        </p:tgtEl>
                                        <p:attrNameLst>
                                          <p:attrName>ppt_w</p:attrName>
                                        </p:attrNameLst>
                                      </p:cBhvr>
                                      <p:tavLst>
                                        <p:tav tm="0">
                                          <p:val>
                                            <p:fltVal val="0"/>
                                          </p:val>
                                        </p:tav>
                                        <p:tav tm="100000">
                                          <p:val>
                                            <p:strVal val="#ppt_w"/>
                                          </p:val>
                                        </p:tav>
                                      </p:tavLst>
                                    </p:anim>
                                    <p:anim calcmode="lin" valueType="num">
                                      <p:cBhvr>
                                        <p:cTn id="8" dur="500" fill="hold"/>
                                        <p:tgtEl>
                                          <p:spTgt spid="25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4"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2385" name="Rectangle 2"/>
          <p:cNvSpPr txBox="1">
            <a:spLocks noGrp="1"/>
          </p:cNvSpPr>
          <p:nvPr>
            <p:ph type="title"/>
          </p:nvPr>
        </p:nvSpPr>
        <p:spPr>
          <a:xfrm>
            <a:off x="0" y="21563"/>
            <a:ext cx="9144000" cy="909772"/>
          </a:xfrm>
          <a:prstGeom prst="rect">
            <a:avLst/>
          </a:prstGeom>
          <a:effectLst>
            <a:outerShdw blurRad="63500" dist="35921" dir="2700000" rotWithShape="0">
              <a:srgbClr val="000000">
                <a:alpha val="74998"/>
              </a:srgbClr>
            </a:outerShdw>
          </a:effectLst>
        </p:spPr>
        <p:txBody>
          <a:bodyPr/>
          <a:lstStyle>
            <a:lvl1pPr>
              <a:defRPr sz="4800" b="1"/>
            </a:lvl1pPr>
          </a:lstStyle>
          <a:p>
            <a:pPr>
              <a:defRPr>
                <a:effectLst/>
              </a:defRPr>
            </a:pPr>
            <a:r>
              <a:t>الكلمة المفتاحية</a:t>
            </a:r>
          </a:p>
        </p:txBody>
      </p:sp>
      <p:sp>
        <p:nvSpPr>
          <p:cNvPr id="2386" name="Rectangle 2"/>
          <p:cNvSpPr txBox="1"/>
          <p:nvPr/>
        </p:nvSpPr>
        <p:spPr>
          <a:xfrm>
            <a:off x="78257" y="2909151"/>
            <a:ext cx="9052561" cy="1102926"/>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457200">
              <a:defRPr sz="7200">
                <a:solidFill>
                  <a:srgbClr val="FFFFFF"/>
                </a:solidFill>
                <a:latin typeface="Arial"/>
                <a:ea typeface="Arial"/>
                <a:cs typeface="Arial"/>
                <a:sym typeface="Arial"/>
              </a:defRPr>
            </a:lvl1pPr>
          </a:lstStyle>
          <a:p>
            <a:r>
              <a:rPr dirty="0" err="1"/>
              <a:t>العناية</a:t>
            </a:r>
            <a:r>
              <a:rPr dirty="0"/>
              <a:t> </a:t>
            </a:r>
            <a:r>
              <a:rPr dirty="0" err="1"/>
              <a:t>الإلهية</a:t>
            </a:r>
            <a:endParaRPr dirty="0"/>
          </a:p>
        </p:txBody>
      </p:sp>
      <p:sp>
        <p:nvSpPr>
          <p:cNvPr id="2387" name="Rectangle 2"/>
          <p:cNvSpPr txBox="1"/>
          <p:nvPr/>
        </p:nvSpPr>
        <p:spPr>
          <a:xfrm>
            <a:off x="45719" y="5989893"/>
            <a:ext cx="8699783" cy="76999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rPr dirty="0" err="1"/>
              <a:t>أستير</a:t>
            </a:r>
            <a:endParaRPr dirty="0"/>
          </a:p>
        </p:txBody>
      </p:sp>
      <p:sp>
        <p:nvSpPr>
          <p:cNvPr id="2388" name="Text Box 24"/>
          <p:cNvSpPr txBox="1"/>
          <p:nvPr/>
        </p:nvSpPr>
        <p:spPr>
          <a:xfrm>
            <a:off x="8403460" y="65343"/>
            <a:ext cx="617598" cy="792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defRPr>
                <a:solidFill>
                  <a:srgbClr val="FFFFFF"/>
                </a:solidFill>
                <a:effectLst>
                  <a:outerShdw blurRad="50800" dist="38100" dir="2700000" rotWithShape="0">
                    <a:srgbClr val="000000">
                      <a:alpha val="96000"/>
                    </a:srgbClr>
                  </a:outerShdw>
                </a:effectLst>
                <a:latin typeface="Arial"/>
                <a:ea typeface="Arial"/>
                <a:cs typeface="Arial"/>
                <a:sym typeface="Arial"/>
              </a:defRPr>
            </a:pPr>
            <a:r>
              <a:t>٣٠٨</a:t>
            </a:r>
            <a:endParaRPr>
              <a:solidFill>
                <a:srgbClr val="000000"/>
              </a:solidFill>
            </a:endParaRPr>
          </a:p>
          <a:p>
            <a:pPr algn="ctr" defTabSz="457200">
              <a:defRPr>
                <a:solidFill>
                  <a:srgbClr val="FFFFFF"/>
                </a:solidFill>
                <a:effectLst>
                  <a:outerShdw blurRad="50800" dist="38100" dir="2700000" rotWithShape="0">
                    <a:srgbClr val="000000">
                      <a:alpha val="96000"/>
                    </a:srgbClr>
                  </a:outerShdw>
                </a:effectLst>
                <a:latin typeface="Arial"/>
                <a:ea typeface="Arial"/>
                <a:cs typeface="Arial"/>
                <a:sym typeface="Arial"/>
              </a:defRPr>
            </a:pPr>
            <a:r>
              <a:t>٣٩</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87"/>
                                        </p:tgtEl>
                                        <p:attrNameLst>
                                          <p:attrName>style.visibility</p:attrName>
                                        </p:attrNameLst>
                                      </p:cBhvr>
                                      <p:to>
                                        <p:strVal val="visible"/>
                                      </p:to>
                                    </p:set>
                                    <p:animEffect transition="in" filter="fade">
                                      <p:cBhvr>
                                        <p:cTn id="7" dur="500"/>
                                        <p:tgtEl>
                                          <p:spTgt spid="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7"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7" name="Title 1"/>
          <p:cNvSpPr txBox="1">
            <a:spLocks noGrp="1"/>
          </p:cNvSpPr>
          <p:nvPr>
            <p:ph type="title"/>
          </p:nvPr>
        </p:nvSpPr>
        <p:spPr>
          <a:xfrm>
            <a:off x="9144000" y="1417638"/>
            <a:ext cx="2678114" cy="2522537"/>
          </a:xfrm>
          <a:prstGeom prst="rect">
            <a:avLst/>
          </a:prstGeom>
        </p:spPr>
        <p:txBody>
          <a:bodyPr/>
          <a:lstStyle/>
          <a:p>
            <a:r>
              <a:t>Black</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 name="Rectangle 2"/>
          <p:cNvSpPr/>
          <p:nvPr/>
        </p:nvSpPr>
        <p:spPr>
          <a:xfrm>
            <a:off x="0" y="0"/>
            <a:ext cx="9144000" cy="6858000"/>
          </a:xfrm>
          <a:prstGeom prst="rect">
            <a:avLst/>
          </a:prstGeom>
          <a:blipFill>
            <a:blip r:embed="rId2" cstate="print"/>
          </a:blip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p>
        </p:txBody>
      </p:sp>
      <p:sp>
        <p:nvSpPr>
          <p:cNvPr id="2580" name="Text Box 3"/>
          <p:cNvSpPr txBox="1"/>
          <p:nvPr/>
        </p:nvSpPr>
        <p:spPr>
          <a:xfrm>
            <a:off x="502919" y="533399"/>
            <a:ext cx="8595361" cy="4824398"/>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indent="-457200" algn="ctr">
              <a:spcBef>
                <a:spcPts val="2100"/>
              </a:spcBef>
              <a:defRPr sz="3600">
                <a:solidFill>
                  <a:srgbClr val="F1F7E9"/>
                </a:solidFill>
                <a:latin typeface="Arial"/>
                <a:ea typeface="Arial"/>
                <a:cs typeface="Arial"/>
                <a:sym typeface="Arial"/>
              </a:defRPr>
            </a:pPr>
            <a:r>
              <a:rPr lang="ar-JO" dirty="0">
                <a:solidFill>
                  <a:srgbClr val="FFFFFF"/>
                </a:solidFill>
                <a:latin typeface="Arial" panose="020B0604020202020204" pitchFamily="34" charset="0"/>
                <a:ea typeface="Arial Narrow"/>
                <a:cs typeface="Arial" panose="020B0604020202020204" pitchFamily="34" charset="0"/>
                <a:sym typeface="Arial Narrow"/>
              </a:rPr>
              <a:t>اختبار مراجعة عن عزرا- نحميا</a:t>
            </a:r>
            <a:endParaRPr dirty="0">
              <a:solidFill>
                <a:srgbClr val="FFFFFF"/>
              </a:solidFill>
              <a:latin typeface="Arial" panose="020B0604020202020204" pitchFamily="34" charset="0"/>
              <a:ea typeface="Arial Narrow"/>
              <a:cs typeface="Arial" panose="020B0604020202020204" pitchFamily="34" charset="0"/>
              <a:sym typeface="Arial Narrow"/>
            </a:endParaRPr>
          </a:p>
          <a:p>
            <a:pPr algn="r" rtl="1">
              <a:spcBef>
                <a:spcPts val="1900"/>
              </a:spcBef>
              <a:buSzPct val="100000"/>
              <a:defRPr sz="3200">
                <a:solidFill>
                  <a:srgbClr val="F1F7E9"/>
                </a:solidFill>
                <a:latin typeface="Arial"/>
                <a:ea typeface="Arial"/>
                <a:cs typeface="Arial"/>
                <a:sym typeface="Arial"/>
              </a:defRPr>
            </a:pPr>
            <a:r>
              <a:rPr lang="ar-JO" dirty="0">
                <a:solidFill>
                  <a:srgbClr val="FFFFFF"/>
                </a:solidFill>
                <a:latin typeface="Arial" panose="020B0604020202020204" pitchFamily="34" charset="0"/>
                <a:ea typeface="Arial Narrow"/>
                <a:cs typeface="Arial" panose="020B0604020202020204" pitchFamily="34" charset="0"/>
                <a:sym typeface="Arial Narrow"/>
              </a:rPr>
              <a:t>1. الشخصيتين الرئيسيتين في سفر عزرا هما ـــــــــــــــــــــــــــ وـــــــــــــــــــــــــــــ</a:t>
            </a:r>
            <a:endParaRPr lang="en-US" dirty="0">
              <a:solidFill>
                <a:srgbClr val="FFFFFF"/>
              </a:solidFill>
              <a:latin typeface="Arial" panose="020B0604020202020204" pitchFamily="34" charset="0"/>
              <a:cs typeface="Arial" panose="020B0604020202020204" pitchFamily="34" charset="0"/>
            </a:endParaRPr>
          </a:p>
          <a:p>
            <a:pPr algn="r" rtl="1">
              <a:spcBef>
                <a:spcPts val="1900"/>
              </a:spcBef>
              <a:buSzPct val="100000"/>
              <a:defRPr sz="3200">
                <a:solidFill>
                  <a:srgbClr val="F1F7E9"/>
                </a:solidFill>
                <a:latin typeface="Arial"/>
                <a:ea typeface="Arial"/>
                <a:cs typeface="Arial"/>
                <a:sym typeface="Arial"/>
              </a:defRPr>
            </a:pPr>
            <a:r>
              <a:rPr lang="ar-JO" dirty="0">
                <a:solidFill>
                  <a:srgbClr val="FFFFFF"/>
                </a:solidFill>
                <a:latin typeface="Arial" panose="020B0604020202020204" pitchFamily="34" charset="0"/>
                <a:ea typeface="Arial Narrow"/>
                <a:cs typeface="Arial" panose="020B0604020202020204" pitchFamily="34" charset="0"/>
                <a:sym typeface="Arial Narrow"/>
              </a:rPr>
              <a:t>2. الشخصيتين الرئيسيتين في سفر نحميا هما ــــــــــــــــــــــــــــ وـــــــــــــــــــــــــــــــ </a:t>
            </a:r>
            <a:endParaRPr lang="en-US" dirty="0">
              <a:solidFill>
                <a:srgbClr val="FFFFFF"/>
              </a:solidFill>
              <a:latin typeface="Arial" panose="020B0604020202020204" pitchFamily="34" charset="0"/>
              <a:cs typeface="Arial" panose="020B0604020202020204" pitchFamily="34" charset="0"/>
            </a:endParaRPr>
          </a:p>
          <a:p>
            <a:pPr algn="r" rtl="1">
              <a:spcBef>
                <a:spcPts val="1900"/>
              </a:spcBef>
              <a:buSzPct val="100000"/>
              <a:defRPr sz="3200">
                <a:solidFill>
                  <a:srgbClr val="F1F7E9"/>
                </a:solidFill>
                <a:latin typeface="Arial"/>
                <a:ea typeface="Arial"/>
                <a:cs typeface="Arial"/>
                <a:sym typeface="Arial"/>
              </a:defRPr>
            </a:pPr>
            <a:r>
              <a:rPr lang="ar-JO" dirty="0">
                <a:solidFill>
                  <a:srgbClr val="FFFFFF"/>
                </a:solidFill>
                <a:latin typeface="Arial" panose="020B0604020202020204" pitchFamily="34" charset="0"/>
                <a:cs typeface="Arial" panose="020B0604020202020204" pitchFamily="34" charset="0"/>
              </a:rPr>
              <a:t>3. يركز سفر عزرا على إعادة بناء ــــــــــــــــــــــــــــ، بينما يركز نحميا على إعادة بناء ـــــــــــــــــــــــــــ . يركز كل منهما على إصلاح ـــــــــــــــــــــــــــــــــــــ</a:t>
            </a:r>
            <a:endParaRPr dirty="0">
              <a:solidFill>
                <a:srgbClr val="FFFFFF"/>
              </a:solidFill>
              <a:latin typeface="Arial" panose="020B0604020202020204" pitchFamily="34" charset="0"/>
              <a:cs typeface="Arial" panose="020B0604020202020204" pitchFamily="34" charset="0"/>
            </a:endParaRPr>
          </a:p>
        </p:txBody>
      </p:sp>
      <p:sp>
        <p:nvSpPr>
          <p:cNvPr id="2581" name="Title 3"/>
          <p:cNvSpPr txBox="1">
            <a:spLocks noGrp="1"/>
          </p:cNvSpPr>
          <p:nvPr>
            <p:ph type="title" idx="4294967295"/>
          </p:nvPr>
        </p:nvSpPr>
        <p:spPr>
          <a:xfrm>
            <a:off x="6248400" y="6324600"/>
            <a:ext cx="2895600" cy="533400"/>
          </a:xfrm>
          <a:prstGeom prst="rect">
            <a:avLst/>
          </a:prstGeom>
        </p:spPr>
        <p:txBody>
          <a:bodyPr/>
          <a:lstStyle>
            <a:lvl1pPr algn="r">
              <a:defRPr sz="2000">
                <a:effectLst>
                  <a:outerShdw blurRad="38100" dist="38100" dir="2700000" rotWithShape="0">
                    <a:srgbClr val="000000"/>
                  </a:outerShdw>
                </a:effectLst>
              </a:defRPr>
            </a:lvl1pPr>
          </a:lstStyle>
          <a:p>
            <a:r>
              <a:rPr lang="ar-JO" dirty="0"/>
              <a:t>إختبار مراجعة</a:t>
            </a:r>
            <a:endParaRPr dirty="0"/>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 name="Rectangle 2"/>
          <p:cNvSpPr/>
          <p:nvPr/>
        </p:nvSpPr>
        <p:spPr>
          <a:xfrm>
            <a:off x="0" y="0"/>
            <a:ext cx="9144000" cy="6858000"/>
          </a:xfrm>
          <a:prstGeom prst="rect">
            <a:avLst/>
          </a:prstGeom>
          <a:blipFill>
            <a:blip r:embed="rId2" cstate="print"/>
          </a:blipFill>
          <a:ln>
            <a:solidFill>
              <a:srgbClr val="0033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b="1" i="0" u="none" strike="noStrike" kern="0" cap="none" spc="0" normalizeH="0" baseline="0" noProof="0">
              <a:ln>
                <a:noFill/>
              </a:ln>
              <a:solidFill>
                <a:srgbClr val="000000"/>
              </a:solidFill>
              <a:effectLst/>
              <a:uLnTx/>
              <a:uFillTx/>
              <a:latin typeface="Arial"/>
              <a:cs typeface="Arial"/>
              <a:sym typeface="Arial"/>
            </a:endParaRPr>
          </a:p>
        </p:txBody>
      </p:sp>
      <p:sp>
        <p:nvSpPr>
          <p:cNvPr id="2580" name="Text Box 3"/>
          <p:cNvSpPr txBox="1"/>
          <p:nvPr/>
        </p:nvSpPr>
        <p:spPr>
          <a:xfrm>
            <a:off x="502919" y="533399"/>
            <a:ext cx="8595361" cy="433195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marR="0" lvl="0" indent="-457200" algn="ctr" defTabSz="914400" rtl="0" eaLnBrk="1" fontAlgn="auto" latinLnBrk="0" hangingPunct="0">
              <a:lnSpc>
                <a:spcPct val="100000"/>
              </a:lnSpc>
              <a:spcBef>
                <a:spcPts val="2100"/>
              </a:spcBef>
              <a:spcAft>
                <a:spcPts val="0"/>
              </a:spcAft>
              <a:buClrTx/>
              <a:buSzTx/>
              <a:buFontTx/>
              <a:buNone/>
              <a:tabLst/>
              <a:defRPr sz="3600">
                <a:solidFill>
                  <a:srgbClr val="F1F7E9"/>
                </a:solidFill>
                <a:latin typeface="Arial"/>
                <a:ea typeface="Arial"/>
                <a:cs typeface="Arial"/>
                <a:sym typeface="Arial"/>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اختبار مراجعة عن عزرا- نحميا</a:t>
            </a:r>
            <a:endParaRPr kumimoji="0" sz="36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endParaRPr>
          </a:p>
          <a:p>
            <a:pPr marL="0" marR="0" lvl="0" indent="0" algn="r" defTabSz="914400" rtl="1" eaLnBrk="1" fontAlgn="auto" latinLnBrk="0" hangingPunct="0">
              <a:lnSpc>
                <a:spcPct val="100000"/>
              </a:lnSpc>
              <a:spcBef>
                <a:spcPts val="1900"/>
              </a:spcBef>
              <a:spcAft>
                <a:spcPts val="0"/>
              </a:spcAft>
              <a:buClrTx/>
              <a:buSzPct val="100000"/>
              <a:buFontTx/>
              <a:buNone/>
              <a:tabLst/>
              <a:defRPr sz="3200">
                <a:solidFill>
                  <a:srgbClr val="F1F7E9"/>
                </a:solidFill>
                <a:latin typeface="Arial"/>
                <a:ea typeface="Arial"/>
                <a:cs typeface="Arial"/>
                <a:sym typeface="Aria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1. الشخصيتين الرئيسيتين في سفر عزرا هما </a:t>
            </a:r>
            <a:r>
              <a:rPr kumimoji="0" lang="ar-JO" sz="3200" b="1" i="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زربابل</a:t>
            </a: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و</a:t>
            </a:r>
            <a:r>
              <a:rPr kumimoji="0" lang="ar-JO" sz="3200" b="1" i="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عزرا</a:t>
            </a:r>
            <a:endParaRPr kumimoji="0" lang="en-US" sz="3200" b="1" i="0"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r" defTabSz="914400" rtl="1" eaLnBrk="1" fontAlgn="auto" latinLnBrk="0" hangingPunct="0">
              <a:lnSpc>
                <a:spcPct val="100000"/>
              </a:lnSpc>
              <a:spcBef>
                <a:spcPts val="1900"/>
              </a:spcBef>
              <a:spcAft>
                <a:spcPts val="0"/>
              </a:spcAft>
              <a:buClrTx/>
              <a:buSzPct val="100000"/>
              <a:buFontTx/>
              <a:buNone/>
              <a:tabLst/>
              <a:defRPr sz="3200">
                <a:solidFill>
                  <a:srgbClr val="F1F7E9"/>
                </a:solidFill>
                <a:latin typeface="Arial"/>
                <a:ea typeface="Arial"/>
                <a:cs typeface="Arial"/>
                <a:sym typeface="Aria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2. الشخصيتين الرئيسيتين في سفر نحميا هما ــــــــــــــــــــــــــــ وـــــــــــــــــــــــــــــــ </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r" defTabSz="914400" rtl="1" eaLnBrk="1" fontAlgn="auto" latinLnBrk="0" hangingPunct="0">
              <a:lnSpc>
                <a:spcPct val="100000"/>
              </a:lnSpc>
              <a:spcBef>
                <a:spcPts val="1900"/>
              </a:spcBef>
              <a:spcAft>
                <a:spcPts val="0"/>
              </a:spcAft>
              <a:buClrTx/>
              <a:buSzPct val="100000"/>
              <a:buFontTx/>
              <a:buNone/>
              <a:tabLst/>
              <a:defRPr sz="3200">
                <a:solidFill>
                  <a:srgbClr val="F1F7E9"/>
                </a:solidFill>
                <a:latin typeface="Arial"/>
                <a:ea typeface="Arial"/>
                <a:cs typeface="Arial"/>
                <a:sym typeface="Aria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 يركز سفر عزرا على إعادة بناء ــــــــــــــــــــــــــــ، بينما يركز نحميا على إعادة بناء ـــــــــــــــــــــــــــ . يركز كل منهما على إصلاح ـــــــــــــــــــــــــــــــــــــ</a:t>
            </a:r>
            <a:endParaRPr kumimoji="0"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581" name="Title 3"/>
          <p:cNvSpPr txBox="1">
            <a:spLocks noGrp="1"/>
          </p:cNvSpPr>
          <p:nvPr>
            <p:ph type="title" idx="4294967295"/>
          </p:nvPr>
        </p:nvSpPr>
        <p:spPr>
          <a:xfrm>
            <a:off x="6248400" y="6324600"/>
            <a:ext cx="2895600" cy="533400"/>
          </a:xfrm>
          <a:prstGeom prst="rect">
            <a:avLst/>
          </a:prstGeom>
        </p:spPr>
        <p:txBody>
          <a:bodyPr/>
          <a:lstStyle>
            <a:lvl1pPr algn="r">
              <a:defRPr sz="2000">
                <a:effectLst>
                  <a:outerShdw blurRad="38100" dist="38100" dir="2700000" rotWithShape="0">
                    <a:srgbClr val="000000"/>
                  </a:outerShdw>
                </a:effectLst>
              </a:defRPr>
            </a:lvl1pPr>
          </a:lstStyle>
          <a:p>
            <a:r>
              <a:rPr lang="ar-JO" dirty="0"/>
              <a:t>إختبار مراجعة</a:t>
            </a:r>
            <a:endParaRPr dirty="0"/>
          </a:p>
        </p:txBody>
      </p:sp>
    </p:spTree>
    <p:extLst>
      <p:ext uri="{BB962C8B-B14F-4D97-AF65-F5344CB8AC3E}">
        <p14:creationId xmlns:p14="http://schemas.microsoft.com/office/powerpoint/2010/main" val="154001550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 name="Rectangle 2"/>
          <p:cNvSpPr/>
          <p:nvPr/>
        </p:nvSpPr>
        <p:spPr>
          <a:xfrm>
            <a:off x="0" y="0"/>
            <a:ext cx="9144000" cy="6858000"/>
          </a:xfrm>
          <a:prstGeom prst="rect">
            <a:avLst/>
          </a:prstGeom>
          <a:blipFill>
            <a:blip r:embed="rId2" cstate="print"/>
          </a:blipFill>
          <a:ln>
            <a:solidFill>
              <a:srgbClr val="0033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b="1" i="0" u="none" strike="noStrike" kern="0" cap="none" spc="0" normalizeH="0" baseline="0" noProof="0">
              <a:ln>
                <a:noFill/>
              </a:ln>
              <a:solidFill>
                <a:srgbClr val="000000"/>
              </a:solidFill>
              <a:effectLst/>
              <a:uLnTx/>
              <a:uFillTx/>
              <a:latin typeface="Arial"/>
              <a:cs typeface="Arial"/>
              <a:sym typeface="Arial"/>
            </a:endParaRPr>
          </a:p>
        </p:txBody>
      </p:sp>
      <p:sp>
        <p:nvSpPr>
          <p:cNvPr id="2580" name="Text Box 3"/>
          <p:cNvSpPr txBox="1"/>
          <p:nvPr/>
        </p:nvSpPr>
        <p:spPr>
          <a:xfrm>
            <a:off x="502919" y="533399"/>
            <a:ext cx="8595361" cy="3839513"/>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marR="0" lvl="0" indent="-457200" algn="ctr" defTabSz="914400" rtl="0" eaLnBrk="1" fontAlgn="auto" latinLnBrk="0" hangingPunct="0">
              <a:lnSpc>
                <a:spcPct val="100000"/>
              </a:lnSpc>
              <a:spcBef>
                <a:spcPts val="2100"/>
              </a:spcBef>
              <a:spcAft>
                <a:spcPts val="0"/>
              </a:spcAft>
              <a:buClrTx/>
              <a:buSzTx/>
              <a:buFontTx/>
              <a:buNone/>
              <a:tabLst/>
              <a:defRPr sz="3600">
                <a:solidFill>
                  <a:srgbClr val="F1F7E9"/>
                </a:solidFill>
                <a:latin typeface="Arial"/>
                <a:ea typeface="Arial"/>
                <a:cs typeface="Arial"/>
                <a:sym typeface="Arial"/>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اختبار مراجعة عن عزرا- نحميا</a:t>
            </a:r>
            <a:endParaRPr kumimoji="0" sz="36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endParaRPr>
          </a:p>
          <a:p>
            <a:pPr marL="0" marR="0" lvl="0" indent="0" algn="r" defTabSz="914400" rtl="1" eaLnBrk="1" fontAlgn="auto" latinLnBrk="0" hangingPunct="0">
              <a:lnSpc>
                <a:spcPct val="100000"/>
              </a:lnSpc>
              <a:spcBef>
                <a:spcPts val="1900"/>
              </a:spcBef>
              <a:spcAft>
                <a:spcPts val="0"/>
              </a:spcAft>
              <a:buClrTx/>
              <a:buSzPct val="100000"/>
              <a:buFontTx/>
              <a:buNone/>
              <a:tabLst/>
              <a:defRPr sz="3200">
                <a:solidFill>
                  <a:srgbClr val="F1F7E9"/>
                </a:solidFill>
                <a:latin typeface="Arial"/>
                <a:ea typeface="Arial"/>
                <a:cs typeface="Arial"/>
                <a:sym typeface="Aria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1. الشخصيتين الرئيسيتين في سفر عزرا هما </a:t>
            </a:r>
            <a:r>
              <a:rPr kumimoji="0" lang="ar-JO" sz="3200" b="1" i="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زربابل</a:t>
            </a: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و</a:t>
            </a:r>
            <a:r>
              <a:rPr kumimoji="0" lang="ar-JO" sz="3200" b="1" i="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عزرا</a:t>
            </a:r>
            <a:endParaRPr kumimoji="0" lang="en-US" sz="3200" b="1" i="0"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r" defTabSz="914400" rtl="1" eaLnBrk="1" fontAlgn="auto" latinLnBrk="0" hangingPunct="0">
              <a:lnSpc>
                <a:spcPct val="100000"/>
              </a:lnSpc>
              <a:spcBef>
                <a:spcPts val="1900"/>
              </a:spcBef>
              <a:spcAft>
                <a:spcPts val="0"/>
              </a:spcAft>
              <a:buClrTx/>
              <a:buSzPct val="100000"/>
              <a:buFontTx/>
              <a:buNone/>
              <a:tabLst/>
              <a:defRPr sz="3200">
                <a:solidFill>
                  <a:srgbClr val="F1F7E9"/>
                </a:solidFill>
                <a:latin typeface="Arial"/>
                <a:ea typeface="Arial"/>
                <a:cs typeface="Arial"/>
                <a:sym typeface="Aria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2. الشخصيتين الرئيسيتين في سفر نحميا هما </a:t>
            </a:r>
            <a:r>
              <a:rPr kumimoji="0" lang="ar-JO" sz="3200" b="1" i="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عزرا</a:t>
            </a: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و</a:t>
            </a:r>
            <a:r>
              <a:rPr kumimoji="0" lang="ar-JO" sz="3200" b="1" i="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نحميا</a:t>
            </a: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r" defTabSz="914400" rtl="1" eaLnBrk="1" fontAlgn="auto" latinLnBrk="0" hangingPunct="0">
              <a:lnSpc>
                <a:spcPct val="100000"/>
              </a:lnSpc>
              <a:spcBef>
                <a:spcPts val="1900"/>
              </a:spcBef>
              <a:spcAft>
                <a:spcPts val="0"/>
              </a:spcAft>
              <a:buClrTx/>
              <a:buSzPct val="100000"/>
              <a:buFontTx/>
              <a:buNone/>
              <a:tabLst/>
              <a:defRPr sz="3200">
                <a:solidFill>
                  <a:srgbClr val="F1F7E9"/>
                </a:solidFill>
                <a:latin typeface="Arial"/>
                <a:ea typeface="Arial"/>
                <a:cs typeface="Arial"/>
                <a:sym typeface="Aria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 يركز سفر عزرا على إعادة بناء ــــــــــــــــــــــــــــ، بينما يركز نحميا على إعادة بناء ـــــــــــــــــــــــــــ . يركز كل منهما على إصلاح ـــــــــــــــــــــــــــــــــــــ</a:t>
            </a:r>
            <a:endParaRPr kumimoji="0"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581" name="Title 3"/>
          <p:cNvSpPr txBox="1">
            <a:spLocks noGrp="1"/>
          </p:cNvSpPr>
          <p:nvPr>
            <p:ph type="title" idx="4294967295"/>
          </p:nvPr>
        </p:nvSpPr>
        <p:spPr>
          <a:xfrm>
            <a:off x="6248400" y="6324600"/>
            <a:ext cx="2895600" cy="533400"/>
          </a:xfrm>
          <a:prstGeom prst="rect">
            <a:avLst/>
          </a:prstGeom>
        </p:spPr>
        <p:txBody>
          <a:bodyPr/>
          <a:lstStyle>
            <a:lvl1pPr algn="r">
              <a:defRPr sz="2000">
                <a:effectLst>
                  <a:outerShdw blurRad="38100" dist="38100" dir="2700000" rotWithShape="0">
                    <a:srgbClr val="000000"/>
                  </a:outerShdw>
                </a:effectLst>
              </a:defRPr>
            </a:lvl1pPr>
          </a:lstStyle>
          <a:p>
            <a:r>
              <a:rPr lang="ar-JO" dirty="0"/>
              <a:t>إختبار مراجعة</a:t>
            </a:r>
            <a:endParaRPr dirty="0"/>
          </a:p>
        </p:txBody>
      </p:sp>
    </p:spTree>
    <p:extLst>
      <p:ext uri="{BB962C8B-B14F-4D97-AF65-F5344CB8AC3E}">
        <p14:creationId xmlns:p14="http://schemas.microsoft.com/office/powerpoint/2010/main" val="14241142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 name="Rectangle 2"/>
          <p:cNvSpPr/>
          <p:nvPr/>
        </p:nvSpPr>
        <p:spPr>
          <a:xfrm>
            <a:off x="0" y="0"/>
            <a:ext cx="9144000" cy="6858000"/>
          </a:xfrm>
          <a:prstGeom prst="rect">
            <a:avLst/>
          </a:prstGeom>
          <a:blipFill>
            <a:blip r:embed="rId3" cstate="print"/>
          </a:blipFill>
          <a:ln>
            <a:solidFill>
              <a:srgbClr val="0033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b="1" i="0" u="none" strike="noStrike" kern="0" cap="none" spc="0" normalizeH="0" baseline="0" noProof="0">
              <a:ln>
                <a:noFill/>
              </a:ln>
              <a:solidFill>
                <a:srgbClr val="000000"/>
              </a:solidFill>
              <a:effectLst/>
              <a:uLnTx/>
              <a:uFillTx/>
              <a:latin typeface="Arial"/>
              <a:cs typeface="Arial"/>
              <a:sym typeface="Arial"/>
            </a:endParaRPr>
          </a:p>
        </p:txBody>
      </p:sp>
      <p:sp>
        <p:nvSpPr>
          <p:cNvPr id="2580" name="Text Box 3"/>
          <p:cNvSpPr txBox="1"/>
          <p:nvPr/>
        </p:nvSpPr>
        <p:spPr>
          <a:xfrm>
            <a:off x="502919" y="533399"/>
            <a:ext cx="8595361" cy="3839513"/>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marR="0" lvl="0" indent="-457200" algn="ctr" defTabSz="914400" rtl="0" eaLnBrk="1" fontAlgn="auto" latinLnBrk="0" hangingPunct="0">
              <a:lnSpc>
                <a:spcPct val="100000"/>
              </a:lnSpc>
              <a:spcBef>
                <a:spcPts val="2100"/>
              </a:spcBef>
              <a:spcAft>
                <a:spcPts val="0"/>
              </a:spcAft>
              <a:buClrTx/>
              <a:buSzTx/>
              <a:buFontTx/>
              <a:buNone/>
              <a:tabLst/>
              <a:defRPr sz="3600">
                <a:solidFill>
                  <a:srgbClr val="F1F7E9"/>
                </a:solidFill>
                <a:latin typeface="Arial"/>
                <a:ea typeface="Arial"/>
                <a:cs typeface="Arial"/>
                <a:sym typeface="Arial"/>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اختبار مراجعة عن عزرا- نحميا</a:t>
            </a:r>
            <a:endParaRPr kumimoji="0" sz="36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endParaRPr>
          </a:p>
          <a:p>
            <a:pPr marL="0" marR="0" lvl="0" indent="0" algn="r" defTabSz="914400" rtl="1" eaLnBrk="1" fontAlgn="auto" latinLnBrk="0" hangingPunct="0">
              <a:lnSpc>
                <a:spcPct val="100000"/>
              </a:lnSpc>
              <a:spcBef>
                <a:spcPts val="1900"/>
              </a:spcBef>
              <a:spcAft>
                <a:spcPts val="0"/>
              </a:spcAft>
              <a:buClrTx/>
              <a:buSzPct val="100000"/>
              <a:buFontTx/>
              <a:buNone/>
              <a:tabLst/>
              <a:defRPr sz="3200">
                <a:solidFill>
                  <a:srgbClr val="F1F7E9"/>
                </a:solidFill>
                <a:latin typeface="Arial"/>
                <a:ea typeface="Arial"/>
                <a:cs typeface="Arial"/>
                <a:sym typeface="Aria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1. الشخصيتين الرئيسيتين في سفر عزرا هما </a:t>
            </a:r>
            <a:r>
              <a:rPr kumimoji="0" lang="ar-JO" sz="3200" b="1" i="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زربابل</a:t>
            </a: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و</a:t>
            </a:r>
            <a:r>
              <a:rPr kumimoji="0" lang="ar-JO" sz="3200" b="1" i="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عزرا</a:t>
            </a:r>
            <a:endParaRPr kumimoji="0" lang="en-US" sz="3200" b="1" i="0"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r" defTabSz="914400" rtl="1" eaLnBrk="1" fontAlgn="auto" latinLnBrk="0" hangingPunct="0">
              <a:lnSpc>
                <a:spcPct val="100000"/>
              </a:lnSpc>
              <a:spcBef>
                <a:spcPts val="1900"/>
              </a:spcBef>
              <a:spcAft>
                <a:spcPts val="0"/>
              </a:spcAft>
              <a:buClrTx/>
              <a:buSzPct val="100000"/>
              <a:buFontTx/>
              <a:buNone/>
              <a:tabLst/>
              <a:defRPr sz="3200">
                <a:solidFill>
                  <a:srgbClr val="F1F7E9"/>
                </a:solidFill>
                <a:latin typeface="Arial"/>
                <a:ea typeface="Arial"/>
                <a:cs typeface="Arial"/>
                <a:sym typeface="Aria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2. الشخصيتين الرئيسيتين في سفر نحميا هما </a:t>
            </a:r>
            <a:r>
              <a:rPr kumimoji="0" lang="ar-JO" sz="3200" b="1" i="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عزرا</a:t>
            </a: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و</a:t>
            </a:r>
            <a:r>
              <a:rPr kumimoji="0" lang="ar-JO" sz="3200" b="1" i="0" u="sng"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نحميا</a:t>
            </a: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Narrow"/>
                <a:cs typeface="Arial" panose="020B0604020202020204" pitchFamily="34" charset="0"/>
                <a:sym typeface="Arial Narrow"/>
              </a:rPr>
              <a:t> </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r" defTabSz="914400" rtl="1" eaLnBrk="1" fontAlgn="auto" latinLnBrk="0" hangingPunct="0">
              <a:lnSpc>
                <a:spcPct val="100000"/>
              </a:lnSpc>
              <a:spcBef>
                <a:spcPts val="1900"/>
              </a:spcBef>
              <a:spcAft>
                <a:spcPts val="0"/>
              </a:spcAft>
              <a:buClrTx/>
              <a:buSzPct val="100000"/>
              <a:buFontTx/>
              <a:buNone/>
              <a:tabLst/>
              <a:defRPr sz="3200">
                <a:solidFill>
                  <a:srgbClr val="F1F7E9"/>
                </a:solidFill>
                <a:latin typeface="Arial"/>
                <a:ea typeface="Arial"/>
                <a:cs typeface="Arial"/>
                <a:sym typeface="Arial"/>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 يركز سفر عزرا على إعادة بناء ــــــــــــــــــــــــــــ، بينما يركز نحميا على إعادة بناء ـــــــــــــــــــــــــــ . يركز كل منهما على إصلاح ـــــــــــــــــــــــــــــــــــــ</a:t>
            </a:r>
            <a:endParaRPr kumimoji="0"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581" name="Title 3"/>
          <p:cNvSpPr txBox="1">
            <a:spLocks noGrp="1"/>
          </p:cNvSpPr>
          <p:nvPr>
            <p:ph type="title" idx="4294967295"/>
          </p:nvPr>
        </p:nvSpPr>
        <p:spPr>
          <a:xfrm>
            <a:off x="6248400" y="6324600"/>
            <a:ext cx="2895600" cy="533400"/>
          </a:xfrm>
          <a:prstGeom prst="rect">
            <a:avLst/>
          </a:prstGeom>
        </p:spPr>
        <p:txBody>
          <a:bodyPr/>
          <a:lstStyle>
            <a:lvl1pPr algn="r">
              <a:defRPr sz="2000">
                <a:effectLst>
                  <a:outerShdw blurRad="38100" dist="38100" dir="2700000" rotWithShape="0">
                    <a:srgbClr val="000000"/>
                  </a:outerShdw>
                </a:effectLst>
              </a:defRPr>
            </a:lvl1pPr>
          </a:lstStyle>
          <a:p>
            <a:r>
              <a:rPr lang="ar-JO" dirty="0"/>
              <a:t>إختبار مراجعة</a:t>
            </a:r>
            <a:endParaRPr dirty="0"/>
          </a:p>
        </p:txBody>
      </p:sp>
    </p:spTree>
    <p:extLst>
      <p:ext uri="{BB962C8B-B14F-4D97-AF65-F5344CB8AC3E}">
        <p14:creationId xmlns:p14="http://schemas.microsoft.com/office/powerpoint/2010/main" val="135007327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5" name="Rectangle 6"/>
          <p:cNvSpPr/>
          <p:nvPr/>
        </p:nvSpPr>
        <p:spPr>
          <a:xfrm>
            <a:off x="0" y="0"/>
            <a:ext cx="9144000" cy="6858000"/>
          </a:xfrm>
          <a:prstGeom prst="rect">
            <a:avLst/>
          </a:prstGeom>
          <a:solidFill>
            <a:srgbClr val="000000"/>
          </a:solidFill>
          <a:ln>
            <a:solidFill>
              <a:srgbClr val="000000"/>
            </a:solidFill>
          </a:ln>
        </p:spPr>
        <p:txBody>
          <a:bodyPr lIns="45719" rIns="45719"/>
          <a:lstStyle/>
          <a:p>
            <a:pPr>
              <a:defRPr>
                <a:solidFill>
                  <a:srgbClr val="000000"/>
                </a:solidFill>
                <a:latin typeface="Arial Narrow"/>
                <a:ea typeface="Arial Narrow"/>
                <a:cs typeface="Arial Narrow"/>
                <a:sym typeface="Arial Narrow"/>
              </a:defRPr>
            </a:pPr>
            <a:endParaRPr>
              <a:latin typeface="Arial" panose="020B0604020202020204" pitchFamily="34" charset="0"/>
              <a:cs typeface="Arial" panose="020B0604020202020204" pitchFamily="34" charset="0"/>
            </a:endParaRPr>
          </a:p>
        </p:txBody>
      </p:sp>
      <p:sp>
        <p:nvSpPr>
          <p:cNvPr id="2596" name="Rectangle 3"/>
          <p:cNvSpPr txBox="1">
            <a:spLocks noGrp="1"/>
          </p:cNvSpPr>
          <p:nvPr>
            <p:ph type="title"/>
          </p:nvPr>
        </p:nvSpPr>
        <p:spPr>
          <a:xfrm>
            <a:off x="419100" y="533400"/>
            <a:ext cx="2933700" cy="5486400"/>
          </a:xfrm>
          <a:prstGeom prst="rect">
            <a:avLst/>
          </a:prstGeom>
        </p:spPr>
        <p:txBody>
          <a:bodyPr/>
          <a:lstStyle>
            <a:lvl1pPr algn="ctr">
              <a:defRPr b="0" i="0">
                <a:effectLst>
                  <a:outerShdw blurRad="38100" dist="38100" dir="2700000" rotWithShape="0">
                    <a:srgbClr val="000000"/>
                  </a:outerShdw>
                </a:effectLst>
                <a:latin typeface="Arial Black"/>
                <a:ea typeface="Arial Black"/>
                <a:cs typeface="Arial Black"/>
                <a:sym typeface="Arial Black"/>
              </a:defRPr>
            </a:lvl1pPr>
          </a:lstStyle>
          <a:p>
            <a:r>
              <a:rPr lang="ar-JO" b="1" dirty="0">
                <a:latin typeface="Arial" panose="020B0604020202020204" pitchFamily="34" charset="0"/>
                <a:cs typeface="Arial" panose="020B0604020202020204" pitchFamily="34" charset="0"/>
              </a:rPr>
              <a:t>أين تقع       قصة أستير</a:t>
            </a:r>
            <a:br>
              <a:rPr lang="ar-SA" b="1" dirty="0">
                <a:latin typeface="Arial" panose="020B0604020202020204" pitchFamily="34" charset="0"/>
                <a:cs typeface="Arial" panose="020B0604020202020204" pitchFamily="34" charset="0"/>
              </a:rPr>
            </a:br>
            <a:r>
              <a:rPr lang="ar-SA"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في تاريخ    العهد القديم ؟</a:t>
            </a:r>
            <a:endParaRPr b="1" dirty="0">
              <a:latin typeface="Arial" panose="020B0604020202020204" pitchFamily="34" charset="0"/>
              <a:cs typeface="Arial" panose="020B0604020202020204" pitchFamily="34" charset="0"/>
            </a:endParaRPr>
          </a:p>
        </p:txBody>
      </p:sp>
      <p:pic>
        <p:nvPicPr>
          <p:cNvPr id="2597" name="Picture 8" descr="Picture 8"/>
          <p:cNvPicPr>
            <a:picLocks noChangeAspect="1"/>
          </p:cNvPicPr>
          <p:nvPr/>
        </p:nvPicPr>
        <p:blipFill>
          <a:blip r:embed="rId2" cstate="print"/>
          <a:stretch>
            <a:fillRect/>
          </a:stretch>
        </p:blipFill>
        <p:spPr>
          <a:xfrm>
            <a:off x="3657600" y="-36513"/>
            <a:ext cx="5562600" cy="697071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9" name="Rectangle 2"/>
          <p:cNvSpPr/>
          <p:nvPr/>
        </p:nvSpPr>
        <p:spPr>
          <a:xfrm>
            <a:off x="0" y="0"/>
            <a:ext cx="9448800" cy="6858000"/>
          </a:xfrm>
          <a:prstGeom prst="rect">
            <a:avLst/>
          </a:prstGeom>
          <a:blipFill>
            <a:blip r:embed="rId2" cstate="print"/>
          </a:blipFill>
          <a:ln>
            <a:solidFill>
              <a:srgbClr val="EAE8E2"/>
            </a:solidFill>
            <a:miter/>
          </a:ln>
        </p:spPr>
        <p:txBody>
          <a:bodyPr lIns="45719" rIns="45719" anchor="ct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00" name="Oval 4"/>
          <p:cNvSpPr/>
          <p:nvPr/>
        </p:nvSpPr>
        <p:spPr>
          <a:xfrm>
            <a:off x="-3810000" y="1616075"/>
            <a:ext cx="4419600" cy="4267200"/>
          </a:xfrm>
          <a:prstGeom prst="ellipse">
            <a:avLst/>
          </a:prstGeom>
          <a:gradFill>
            <a:gsLst>
              <a:gs pos="0">
                <a:srgbClr val="FFFF00"/>
              </a:gs>
              <a:gs pos="50000">
                <a:srgbClr val="A38D77"/>
              </a:gs>
              <a:gs pos="100000">
                <a:srgbClr val="FFFF00"/>
              </a:gs>
            </a:gsLst>
            <a:lin ang="5400000"/>
          </a:gradFill>
          <a:ln>
            <a:solidFill>
              <a:srgbClr val="EAE8E2"/>
            </a:solidFill>
          </a:ln>
          <a:effectLst>
            <a:outerShdw blurRad="63500" dist="38099" dir="2700000" rotWithShape="0">
              <a:srgbClr val="EAE8E2">
                <a:alpha val="74998"/>
              </a:srgbClr>
            </a:outerShdw>
          </a:effectLst>
        </p:spPr>
        <p:txBody>
          <a:bodyPr lIns="45719" rIns="45719" anchor="ct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01" name="Oval 5"/>
          <p:cNvSpPr/>
          <p:nvPr/>
        </p:nvSpPr>
        <p:spPr>
          <a:xfrm>
            <a:off x="8610600" y="1616075"/>
            <a:ext cx="4419600" cy="4267200"/>
          </a:xfrm>
          <a:prstGeom prst="ellipse">
            <a:avLst/>
          </a:prstGeom>
          <a:gradFill>
            <a:gsLst>
              <a:gs pos="0">
                <a:srgbClr val="FFFF00"/>
              </a:gs>
              <a:gs pos="50000">
                <a:srgbClr val="A38D77"/>
              </a:gs>
              <a:gs pos="100000">
                <a:srgbClr val="FFFF00"/>
              </a:gs>
            </a:gsLst>
            <a:lin ang="5400000"/>
          </a:gradFill>
          <a:ln>
            <a:solidFill>
              <a:srgbClr val="EAE8E2"/>
            </a:solidFill>
          </a:ln>
          <a:effectLst>
            <a:outerShdw blurRad="63500" dist="38099" dir="2700000" rotWithShape="0">
              <a:srgbClr val="EAE8E2">
                <a:alpha val="74998"/>
              </a:srgbClr>
            </a:outerShdw>
          </a:effectLst>
        </p:spPr>
        <p:txBody>
          <a:bodyPr lIns="45719" rIns="45719" anchor="ct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02" name="Line 6"/>
          <p:cNvSpPr/>
          <p:nvPr/>
        </p:nvSpPr>
        <p:spPr>
          <a:xfrm flipH="1">
            <a:off x="1447799" y="3429000"/>
            <a:ext cx="1" cy="835025"/>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3" name="Line 7"/>
          <p:cNvSpPr/>
          <p:nvPr/>
        </p:nvSpPr>
        <p:spPr>
          <a:xfrm>
            <a:off x="2486025" y="3425825"/>
            <a:ext cx="0" cy="838200"/>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4" name="Line 8"/>
          <p:cNvSpPr/>
          <p:nvPr/>
        </p:nvSpPr>
        <p:spPr>
          <a:xfrm>
            <a:off x="3524250" y="3044825"/>
            <a:ext cx="0" cy="1219200"/>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5" name="Line 9"/>
          <p:cNvSpPr/>
          <p:nvPr/>
        </p:nvSpPr>
        <p:spPr>
          <a:xfrm>
            <a:off x="4562475" y="2574925"/>
            <a:ext cx="0" cy="1689100"/>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6" name="Line 10"/>
          <p:cNvSpPr/>
          <p:nvPr/>
        </p:nvSpPr>
        <p:spPr>
          <a:xfrm flipH="1">
            <a:off x="5601970" y="2149475"/>
            <a:ext cx="1" cy="2114550"/>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7" name="Line 11"/>
          <p:cNvSpPr/>
          <p:nvPr/>
        </p:nvSpPr>
        <p:spPr>
          <a:xfrm>
            <a:off x="6638925" y="3149600"/>
            <a:ext cx="0" cy="1114425"/>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08" name="Line 12"/>
          <p:cNvSpPr/>
          <p:nvPr/>
        </p:nvSpPr>
        <p:spPr>
          <a:xfrm>
            <a:off x="7677150" y="3425825"/>
            <a:ext cx="0" cy="838200"/>
          </a:xfrm>
          <a:prstGeom prst="line">
            <a:avLst/>
          </a:prstGeom>
          <a:ln w="76200">
            <a:solidFill>
              <a:srgbClr val="FF0000"/>
            </a:solidFill>
          </a:ln>
          <a:effectLst>
            <a:outerShdw blurRad="63500" dist="38099" dir="2700000" rotWithShape="0">
              <a:srgbClr val="EAE8E2">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grpSp>
        <p:nvGrpSpPr>
          <p:cNvPr id="2611" name="Group 13"/>
          <p:cNvGrpSpPr/>
          <p:nvPr/>
        </p:nvGrpSpPr>
        <p:grpSpPr>
          <a:xfrm>
            <a:off x="457200" y="3825875"/>
            <a:ext cx="8229600" cy="0"/>
            <a:chOff x="0" y="0"/>
            <a:chExt cx="8229600" cy="0"/>
          </a:xfrm>
        </p:grpSpPr>
        <p:sp>
          <p:nvSpPr>
            <p:cNvPr id="2609" name="Line 14"/>
            <p:cNvSpPr/>
            <p:nvPr/>
          </p:nvSpPr>
          <p:spPr>
            <a:xfrm>
              <a:off x="1495425" y="0"/>
              <a:ext cx="6010275" cy="0"/>
            </a:xfrm>
            <a:prstGeom prst="line">
              <a:avLst/>
            </a:prstGeom>
            <a:noFill/>
            <a:ln w="76200" cap="flat">
              <a:solidFill>
                <a:srgbClr val="FF0000"/>
              </a:solidFill>
              <a:prstDash val="solid"/>
              <a:round/>
            </a:ln>
            <a:effectLst>
              <a:outerShdw blurRad="63500" dist="38099" dir="2700000" rotWithShape="0">
                <a:srgbClr val="EAE8E2">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10" name="Line 15"/>
            <p:cNvSpPr/>
            <p:nvPr/>
          </p:nvSpPr>
          <p:spPr>
            <a:xfrm>
              <a:off x="0" y="0"/>
              <a:ext cx="8229600" cy="0"/>
            </a:xfrm>
            <a:prstGeom prst="line">
              <a:avLst/>
            </a:prstGeom>
            <a:noFill/>
            <a:ln w="76200" cap="flat">
              <a:solidFill>
                <a:srgbClr val="FF0000"/>
              </a:solidFill>
              <a:prstDash val="sysDot"/>
              <a:round/>
            </a:ln>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618" name="Group 16"/>
          <p:cNvGrpSpPr/>
          <p:nvPr/>
        </p:nvGrpSpPr>
        <p:grpSpPr>
          <a:xfrm>
            <a:off x="2331720" y="4435475"/>
            <a:ext cx="5490211" cy="1569658"/>
            <a:chOff x="0" y="0"/>
            <a:chExt cx="5490210" cy="1569657"/>
          </a:xfrm>
        </p:grpSpPr>
        <p:sp>
          <p:nvSpPr>
            <p:cNvPr id="2612" name="Text Box 17"/>
            <p:cNvSpPr txBox="1"/>
            <p:nvPr/>
          </p:nvSpPr>
          <p:spPr>
            <a:xfrm>
              <a:off x="4133850" y="0"/>
              <a:ext cx="289560" cy="156965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1000</a:t>
              </a:r>
              <a:endParaRPr dirty="0">
                <a:latin typeface="Arial" panose="020B0604020202020204" pitchFamily="34" charset="0"/>
                <a:cs typeface="Arial" panose="020B0604020202020204" pitchFamily="34" charset="0"/>
              </a:endParaRPr>
            </a:p>
          </p:txBody>
        </p:sp>
        <p:sp>
          <p:nvSpPr>
            <p:cNvPr id="2613" name="Text Box 18"/>
            <p:cNvSpPr txBox="1"/>
            <p:nvPr/>
          </p:nvSpPr>
          <p:spPr>
            <a:xfrm>
              <a:off x="5200650" y="0"/>
              <a:ext cx="289560" cy="156965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2000</a:t>
              </a:r>
              <a:endParaRPr dirty="0">
                <a:latin typeface="Arial" panose="020B0604020202020204" pitchFamily="34" charset="0"/>
                <a:cs typeface="Arial" panose="020B0604020202020204" pitchFamily="34" charset="0"/>
              </a:endParaRPr>
            </a:p>
          </p:txBody>
        </p:sp>
        <p:sp>
          <p:nvSpPr>
            <p:cNvPr id="2614" name="Text Box 19"/>
            <p:cNvSpPr txBox="1"/>
            <p:nvPr/>
          </p:nvSpPr>
          <p:spPr>
            <a:xfrm>
              <a:off x="3143250" y="0"/>
              <a:ext cx="289560" cy="461663"/>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0</a:t>
              </a:r>
              <a:endParaRPr dirty="0">
                <a:latin typeface="Arial" panose="020B0604020202020204" pitchFamily="34" charset="0"/>
                <a:cs typeface="Arial" panose="020B0604020202020204" pitchFamily="34" charset="0"/>
              </a:endParaRPr>
            </a:p>
          </p:txBody>
        </p:sp>
        <p:sp>
          <p:nvSpPr>
            <p:cNvPr id="2615" name="Text Box 20"/>
            <p:cNvSpPr txBox="1"/>
            <p:nvPr/>
          </p:nvSpPr>
          <p:spPr>
            <a:xfrm>
              <a:off x="2076450" y="0"/>
              <a:ext cx="289560" cy="156965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1000</a:t>
              </a:r>
              <a:endParaRPr dirty="0">
                <a:latin typeface="Arial" panose="020B0604020202020204" pitchFamily="34" charset="0"/>
                <a:cs typeface="Arial" panose="020B0604020202020204" pitchFamily="34" charset="0"/>
              </a:endParaRPr>
            </a:p>
          </p:txBody>
        </p:sp>
        <p:sp>
          <p:nvSpPr>
            <p:cNvPr id="2616" name="Text Box 21"/>
            <p:cNvSpPr txBox="1"/>
            <p:nvPr/>
          </p:nvSpPr>
          <p:spPr>
            <a:xfrm>
              <a:off x="1085850" y="0"/>
              <a:ext cx="289560" cy="156965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2000</a:t>
              </a:r>
              <a:endParaRPr dirty="0">
                <a:latin typeface="Arial" panose="020B0604020202020204" pitchFamily="34" charset="0"/>
                <a:cs typeface="Arial" panose="020B0604020202020204" pitchFamily="34" charset="0"/>
              </a:endParaRPr>
            </a:p>
          </p:txBody>
        </p:sp>
        <p:sp>
          <p:nvSpPr>
            <p:cNvPr id="2617" name="Text Box 22"/>
            <p:cNvSpPr txBox="1"/>
            <p:nvPr/>
          </p:nvSpPr>
          <p:spPr>
            <a:xfrm>
              <a:off x="0" y="0"/>
              <a:ext cx="289560" cy="156965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3000</a:t>
              </a:r>
              <a:endParaRPr dirty="0">
                <a:latin typeface="Arial" panose="020B0604020202020204" pitchFamily="34" charset="0"/>
                <a:cs typeface="Arial" panose="020B0604020202020204" pitchFamily="34" charset="0"/>
              </a:endParaRPr>
            </a:p>
          </p:txBody>
        </p:sp>
      </p:grpSp>
      <p:sp>
        <p:nvSpPr>
          <p:cNvPr id="2619" name="Text Box 23"/>
          <p:cNvSpPr txBox="1"/>
          <p:nvPr/>
        </p:nvSpPr>
        <p:spPr>
          <a:xfrm>
            <a:off x="426719" y="2743200"/>
            <a:ext cx="2346962" cy="58477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الطوفان</a:t>
            </a:r>
            <a:endParaRPr dirty="0">
              <a:latin typeface="Arial" panose="020B0604020202020204" pitchFamily="34" charset="0"/>
              <a:cs typeface="Arial" panose="020B0604020202020204" pitchFamily="34" charset="0"/>
            </a:endParaRPr>
          </a:p>
        </p:txBody>
      </p:sp>
      <p:sp>
        <p:nvSpPr>
          <p:cNvPr id="2620" name="Text Box 24"/>
          <p:cNvSpPr txBox="1"/>
          <p:nvPr/>
        </p:nvSpPr>
        <p:spPr>
          <a:xfrm>
            <a:off x="-563881" y="5591175"/>
            <a:ext cx="31851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FF9933"/>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الخليقة</a:t>
            </a:r>
            <a:endParaRPr dirty="0">
              <a:latin typeface="Arial" panose="020B0604020202020204" pitchFamily="34" charset="0"/>
              <a:cs typeface="Arial" panose="020B0604020202020204" pitchFamily="34" charset="0"/>
            </a:endParaRPr>
          </a:p>
        </p:txBody>
      </p:sp>
      <p:sp>
        <p:nvSpPr>
          <p:cNvPr id="2621" name="Text Box 25"/>
          <p:cNvSpPr txBox="1"/>
          <p:nvPr/>
        </p:nvSpPr>
        <p:spPr>
          <a:xfrm>
            <a:off x="2407920" y="2438400"/>
            <a:ext cx="2270761" cy="58477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إبراهيم</a:t>
            </a:r>
            <a:endParaRPr dirty="0">
              <a:latin typeface="Arial" panose="020B0604020202020204" pitchFamily="34" charset="0"/>
              <a:cs typeface="Arial" panose="020B0604020202020204" pitchFamily="34" charset="0"/>
            </a:endParaRPr>
          </a:p>
        </p:txBody>
      </p:sp>
      <p:sp>
        <p:nvSpPr>
          <p:cNvPr id="2622" name="Text Box 26"/>
          <p:cNvSpPr txBox="1"/>
          <p:nvPr/>
        </p:nvSpPr>
        <p:spPr>
          <a:xfrm>
            <a:off x="4617720" y="1568450"/>
            <a:ext cx="1965961" cy="58477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يسوع</a:t>
            </a:r>
            <a:endParaRPr dirty="0">
              <a:latin typeface="Arial" panose="020B0604020202020204" pitchFamily="34" charset="0"/>
              <a:cs typeface="Arial" panose="020B0604020202020204" pitchFamily="34" charset="0"/>
            </a:endParaRPr>
          </a:p>
        </p:txBody>
      </p:sp>
      <p:sp>
        <p:nvSpPr>
          <p:cNvPr id="2623" name="Text Box 27"/>
          <p:cNvSpPr txBox="1"/>
          <p:nvPr/>
        </p:nvSpPr>
        <p:spPr>
          <a:xfrm>
            <a:off x="6827519" y="2667000"/>
            <a:ext cx="1661161" cy="58477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اليوم</a:t>
            </a:r>
            <a:endParaRPr dirty="0">
              <a:latin typeface="Arial" panose="020B0604020202020204" pitchFamily="34" charset="0"/>
              <a:cs typeface="Arial" panose="020B0604020202020204" pitchFamily="34" charset="0"/>
            </a:endParaRPr>
          </a:p>
        </p:txBody>
      </p:sp>
      <p:sp>
        <p:nvSpPr>
          <p:cNvPr id="2624" name="Text Box 28"/>
          <p:cNvSpPr txBox="1"/>
          <p:nvPr/>
        </p:nvSpPr>
        <p:spPr>
          <a:xfrm>
            <a:off x="6751319" y="5591175"/>
            <a:ext cx="2346961"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spcBef>
                <a:spcPts val="1900"/>
              </a:spcBef>
              <a:defRPr sz="3200">
                <a:solidFill>
                  <a:srgbClr val="FF9933"/>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الخليقة    الجديدة</a:t>
            </a:r>
            <a:endParaRPr dirty="0">
              <a:latin typeface="Arial" panose="020B0604020202020204" pitchFamily="34" charset="0"/>
              <a:cs typeface="Arial" panose="020B0604020202020204" pitchFamily="34" charset="0"/>
            </a:endParaRPr>
          </a:p>
        </p:txBody>
      </p:sp>
      <p:grpSp>
        <p:nvGrpSpPr>
          <p:cNvPr id="2627" name="Group 29"/>
          <p:cNvGrpSpPr/>
          <p:nvPr/>
        </p:nvGrpSpPr>
        <p:grpSpPr>
          <a:xfrm>
            <a:off x="5715000" y="3429000"/>
            <a:ext cx="1828800" cy="762000"/>
            <a:chOff x="0" y="0"/>
            <a:chExt cx="1828800" cy="762000"/>
          </a:xfrm>
        </p:grpSpPr>
        <p:sp>
          <p:nvSpPr>
            <p:cNvPr id="2625" name="Oval 30"/>
            <p:cNvSpPr/>
            <p:nvPr/>
          </p:nvSpPr>
          <p:spPr>
            <a:xfrm>
              <a:off x="0" y="0"/>
              <a:ext cx="1828800" cy="762000"/>
            </a:xfrm>
            <a:prstGeom prst="ellipse">
              <a:avLst/>
            </a:prstGeom>
            <a:solidFill>
              <a:srgbClr val="0000FF"/>
            </a:solidFill>
            <a:ln w="9525" cap="flat">
              <a:solidFill>
                <a:srgbClr val="EAE8E2"/>
              </a:solidFill>
              <a:prstDash val="solid"/>
              <a:round/>
            </a:ln>
            <a:effectLst>
              <a:outerShdw blurRad="63500" dist="38099" dir="2700000" rotWithShape="0">
                <a:srgbClr val="000000">
                  <a:alpha val="74998"/>
                </a:srgbClr>
              </a:outerShdw>
            </a:effectLst>
          </p:spPr>
          <p:txBody>
            <a:bodyPr wrap="square" lIns="45719" tIns="45719" rIns="45719" bIns="45719" numCol="1" anchor="ctr">
              <a:noAutofit/>
            </a:bodyP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26" name="Text Box 31"/>
            <p:cNvSpPr txBox="1"/>
            <p:nvPr/>
          </p:nvSpPr>
          <p:spPr>
            <a:xfrm>
              <a:off x="160020" y="76200"/>
              <a:ext cx="1508761" cy="523218"/>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600"/>
                </a:spcBef>
                <a:defRPr sz="28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الكنيسة</a:t>
              </a:r>
              <a:endParaRPr dirty="0">
                <a:latin typeface="Arial" panose="020B0604020202020204" pitchFamily="34" charset="0"/>
                <a:cs typeface="Arial" panose="020B0604020202020204" pitchFamily="34" charset="0"/>
              </a:endParaRPr>
            </a:p>
          </p:txBody>
        </p:sp>
      </p:grpSp>
      <p:grpSp>
        <p:nvGrpSpPr>
          <p:cNvPr id="2630" name="Group 32"/>
          <p:cNvGrpSpPr/>
          <p:nvPr/>
        </p:nvGrpSpPr>
        <p:grpSpPr>
          <a:xfrm>
            <a:off x="4524375" y="3200399"/>
            <a:ext cx="1152528" cy="609601"/>
            <a:chOff x="0" y="0"/>
            <a:chExt cx="1152526" cy="609600"/>
          </a:xfrm>
        </p:grpSpPr>
        <p:sp>
          <p:nvSpPr>
            <p:cNvPr id="2628" name="Oval 33"/>
            <p:cNvSpPr/>
            <p:nvPr/>
          </p:nvSpPr>
          <p:spPr>
            <a:xfrm>
              <a:off x="0" y="0"/>
              <a:ext cx="1152526" cy="609600"/>
            </a:xfrm>
            <a:prstGeom prst="ellipse">
              <a:avLst/>
            </a:prstGeom>
            <a:solidFill>
              <a:srgbClr val="0000FF"/>
            </a:solidFill>
            <a:ln w="9525" cap="flat">
              <a:solidFill>
                <a:srgbClr val="EAE8E2"/>
              </a:solidFill>
              <a:prstDash val="solid"/>
              <a:round/>
            </a:ln>
            <a:effectLst>
              <a:outerShdw blurRad="63500" dist="38099" dir="2700000" rotWithShape="0">
                <a:srgbClr val="000000">
                  <a:alpha val="74998"/>
                </a:srgbClr>
              </a:outerShdw>
            </a:effectLst>
          </p:spPr>
          <p:txBody>
            <a:bodyPr wrap="square" lIns="45719" tIns="45719" rIns="45719" bIns="45719" numCol="1" anchor="ctr">
              <a:noAutofit/>
            </a:bodyP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29" name="Text Box 34"/>
            <p:cNvSpPr txBox="1"/>
            <p:nvPr/>
          </p:nvSpPr>
          <p:spPr>
            <a:xfrm>
              <a:off x="12382" y="0"/>
              <a:ext cx="1127761" cy="523217"/>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1600"/>
                </a:spcBef>
                <a:defRPr sz="28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الملوك</a:t>
              </a:r>
              <a:endParaRPr dirty="0">
                <a:latin typeface="Arial" panose="020B0604020202020204" pitchFamily="34" charset="0"/>
                <a:cs typeface="Arial" panose="020B0604020202020204" pitchFamily="34" charset="0"/>
              </a:endParaRPr>
            </a:p>
          </p:txBody>
        </p:sp>
      </p:grpSp>
      <p:grpSp>
        <p:nvGrpSpPr>
          <p:cNvPr id="2633" name="Group 35"/>
          <p:cNvGrpSpPr/>
          <p:nvPr/>
        </p:nvGrpSpPr>
        <p:grpSpPr>
          <a:xfrm>
            <a:off x="3398520" y="3763962"/>
            <a:ext cx="1280162" cy="655640"/>
            <a:chOff x="0" y="0"/>
            <a:chExt cx="1280161" cy="655638"/>
          </a:xfrm>
        </p:grpSpPr>
        <p:sp>
          <p:nvSpPr>
            <p:cNvPr id="2631" name="Oval 36"/>
            <p:cNvSpPr/>
            <p:nvPr/>
          </p:nvSpPr>
          <p:spPr>
            <a:xfrm>
              <a:off x="63817" y="46037"/>
              <a:ext cx="1152527" cy="609601"/>
            </a:xfrm>
            <a:prstGeom prst="ellipse">
              <a:avLst/>
            </a:prstGeom>
            <a:solidFill>
              <a:srgbClr val="0000FF"/>
            </a:solidFill>
            <a:ln w="9525" cap="flat">
              <a:solidFill>
                <a:srgbClr val="EAE8E2"/>
              </a:solidFill>
              <a:prstDash val="solid"/>
              <a:round/>
            </a:ln>
            <a:effectLst>
              <a:outerShdw blurRad="63500" dist="38099" dir="2700000" rotWithShape="0">
                <a:srgbClr val="000000">
                  <a:alpha val="74998"/>
                </a:srgbClr>
              </a:outerShdw>
            </a:effectLst>
          </p:spPr>
          <p:txBody>
            <a:bodyPr wrap="square" lIns="45719" tIns="45719" rIns="45719" bIns="45719" numCol="1" anchor="ctr">
              <a:noAutofit/>
            </a:bodyPr>
            <a:lstStyle/>
            <a:p>
              <a:pPr>
                <a:defRPr sz="2000" b="0">
                  <a:solidFill>
                    <a:srgbClr val="EAE8E2"/>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32" name="Text Box 37"/>
            <p:cNvSpPr txBox="1"/>
            <p:nvPr/>
          </p:nvSpPr>
          <p:spPr>
            <a:xfrm>
              <a:off x="0" y="0"/>
              <a:ext cx="1280161" cy="523216"/>
            </a:xfrm>
            <a:prstGeom prst="rect">
              <a:avLst/>
            </a:prstGeom>
            <a:noFill/>
            <a:ln w="12700" cap="flat">
              <a:noFill/>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1600"/>
                </a:spcBef>
                <a:defRPr sz="28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الأسباط</a:t>
              </a:r>
              <a:endParaRPr dirty="0">
                <a:latin typeface="Arial" panose="020B0604020202020204" pitchFamily="34" charset="0"/>
                <a:cs typeface="Arial" panose="020B0604020202020204" pitchFamily="34" charset="0"/>
              </a:endParaRPr>
            </a:p>
          </p:txBody>
        </p:sp>
      </p:grpSp>
      <p:sp>
        <p:nvSpPr>
          <p:cNvPr id="2634" name="Text Box 39"/>
          <p:cNvSpPr txBox="1"/>
          <p:nvPr/>
        </p:nvSpPr>
        <p:spPr>
          <a:xfrm>
            <a:off x="3474720" y="1981200"/>
            <a:ext cx="2118361" cy="58477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EAE8E2"/>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داود</a:t>
            </a:r>
            <a:endParaRPr dirty="0">
              <a:latin typeface="Arial" panose="020B0604020202020204" pitchFamily="34" charset="0"/>
              <a:cs typeface="Arial" panose="020B0604020202020204" pitchFamily="34" charset="0"/>
            </a:endParaRPr>
          </a:p>
        </p:txBody>
      </p:sp>
      <p:sp>
        <p:nvSpPr>
          <p:cNvPr id="2635" name="AutoShape 3"/>
          <p:cNvSpPr/>
          <p:nvPr/>
        </p:nvSpPr>
        <p:spPr>
          <a:xfrm>
            <a:off x="4800600" y="1143000"/>
            <a:ext cx="533400" cy="210502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FFFF"/>
          </a:solidFill>
          <a:ln>
            <a:solidFill>
              <a:srgbClr val="EAE8E2"/>
            </a:solidFill>
            <a:miter/>
          </a:ln>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36" name="Text Box 38"/>
          <p:cNvSpPr txBox="1"/>
          <p:nvPr/>
        </p:nvSpPr>
        <p:spPr>
          <a:xfrm>
            <a:off x="2750820" y="365125"/>
            <a:ext cx="4632960"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4000">
                <a:solidFill>
                  <a:srgbClr val="00FFFF"/>
                </a:solidFill>
                <a:latin typeface="Arial"/>
                <a:ea typeface="Arial"/>
                <a:cs typeface="Arial"/>
                <a:sym typeface="Arial"/>
              </a:defRPr>
            </a:lvl1pPr>
          </a:lstStyle>
          <a:p>
            <a:r>
              <a:rPr lang="ar-SA" dirty="0" err="1">
                <a:latin typeface="Arial" panose="020B0604020202020204" pitchFamily="34" charset="0"/>
                <a:cs typeface="Arial" panose="020B0604020202020204" pitchFamily="34" charset="0"/>
              </a:rPr>
              <a:t>أستير</a:t>
            </a:r>
            <a:endParaRPr lang="ar-SA" dirty="0">
              <a:latin typeface="Arial" panose="020B0604020202020204" pitchFamily="34" charset="0"/>
              <a:cs typeface="Arial" panose="020B0604020202020204" pitchFamily="34" charset="0"/>
            </a:endParaRPr>
          </a:p>
          <a:p>
            <a:r>
              <a:rPr lang="ar-SA" dirty="0">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1000"/>
                                  </p:stCondLst>
                                  <p:iterate>
                                    <p:tmAbs val="0"/>
                                  </p:iterate>
                                  <p:childTnLst>
                                    <p:set>
                                      <p:cBhvr>
                                        <p:cTn id="6" fill="hold"/>
                                        <p:tgtEl>
                                          <p:spTgt spid="2635"/>
                                        </p:tgtEl>
                                        <p:attrNameLst>
                                          <p:attrName>style.visibility</p:attrName>
                                        </p:attrNameLst>
                                      </p:cBhvr>
                                      <p:to>
                                        <p:strVal val="visible"/>
                                      </p:to>
                                    </p:set>
                                    <p:animEffect transition="in" filter="wipe(up)">
                                      <p:cBhvr>
                                        <p:cTn id="7" dur="500"/>
                                        <p:tgtEl>
                                          <p:spTgt spid="2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8" name="Rectangle 2"/>
          <p:cNvSpPr/>
          <p:nvPr/>
        </p:nvSpPr>
        <p:spPr>
          <a:xfrm>
            <a:off x="0" y="0"/>
            <a:ext cx="9448800" cy="6858000"/>
          </a:xfrm>
          <a:prstGeom prst="rect">
            <a:avLst/>
          </a:prstGeom>
          <a:blipFill>
            <a:blip r:embed="rId2" cstate="print"/>
          </a:blip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39" name="Oval 3"/>
          <p:cNvSpPr/>
          <p:nvPr/>
        </p:nvSpPr>
        <p:spPr>
          <a:xfrm>
            <a:off x="-3810000" y="1616075"/>
            <a:ext cx="4419600" cy="4267200"/>
          </a:xfrm>
          <a:prstGeom prst="ellipse">
            <a:avLst/>
          </a:prstGeom>
          <a:gradFill>
            <a:gsLst>
              <a:gs pos="0">
                <a:srgbClr val="FFFF00"/>
              </a:gs>
              <a:gs pos="50000">
                <a:schemeClr val="accent2"/>
              </a:gs>
              <a:gs pos="100000">
                <a:srgbClr val="FFFF00"/>
              </a:gs>
            </a:gsLst>
            <a:lin ang="5400000"/>
          </a:gradFill>
          <a:ln>
            <a:solidFill>
              <a:srgbClr val="003300"/>
            </a:solidFill>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40" name="Oval 4"/>
          <p:cNvSpPr/>
          <p:nvPr/>
        </p:nvSpPr>
        <p:spPr>
          <a:xfrm>
            <a:off x="8610600" y="1616075"/>
            <a:ext cx="4419600" cy="4267200"/>
          </a:xfrm>
          <a:prstGeom prst="ellipse">
            <a:avLst/>
          </a:prstGeom>
          <a:gradFill>
            <a:gsLst>
              <a:gs pos="0">
                <a:srgbClr val="FFFF00"/>
              </a:gs>
              <a:gs pos="50000">
                <a:schemeClr val="accent2"/>
              </a:gs>
              <a:gs pos="100000">
                <a:srgbClr val="FFFF00"/>
              </a:gs>
            </a:gsLst>
            <a:lin ang="5400000"/>
          </a:gradFill>
          <a:ln>
            <a:solidFill>
              <a:srgbClr val="003300"/>
            </a:solidFill>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41" name="Line 5"/>
          <p:cNvSpPr/>
          <p:nvPr/>
        </p:nvSpPr>
        <p:spPr>
          <a:xfrm flipH="1">
            <a:off x="1447799" y="3429000"/>
            <a:ext cx="1" cy="835025"/>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2" name="Line 6"/>
          <p:cNvSpPr/>
          <p:nvPr/>
        </p:nvSpPr>
        <p:spPr>
          <a:xfrm>
            <a:off x="2486025" y="3425825"/>
            <a:ext cx="0" cy="838200"/>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3" name="Line 7"/>
          <p:cNvSpPr/>
          <p:nvPr/>
        </p:nvSpPr>
        <p:spPr>
          <a:xfrm>
            <a:off x="3524250" y="3044825"/>
            <a:ext cx="0" cy="1219200"/>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4" name="Line 8"/>
          <p:cNvSpPr/>
          <p:nvPr/>
        </p:nvSpPr>
        <p:spPr>
          <a:xfrm>
            <a:off x="4562475" y="2574925"/>
            <a:ext cx="0" cy="1689100"/>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5" name="Line 9"/>
          <p:cNvSpPr/>
          <p:nvPr/>
        </p:nvSpPr>
        <p:spPr>
          <a:xfrm flipH="1">
            <a:off x="5601970" y="2149475"/>
            <a:ext cx="1" cy="2114550"/>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6" name="Line 10"/>
          <p:cNvSpPr/>
          <p:nvPr/>
        </p:nvSpPr>
        <p:spPr>
          <a:xfrm>
            <a:off x="6638925" y="3149600"/>
            <a:ext cx="0" cy="1114425"/>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647" name="Line 11"/>
          <p:cNvSpPr/>
          <p:nvPr/>
        </p:nvSpPr>
        <p:spPr>
          <a:xfrm>
            <a:off x="7677150" y="3425825"/>
            <a:ext cx="0" cy="838200"/>
          </a:xfrm>
          <a:prstGeom prst="line">
            <a:avLst/>
          </a:prstGeom>
          <a:ln w="76200">
            <a:solidFill>
              <a:srgbClr val="FF0000"/>
            </a:solidFill>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grpSp>
        <p:nvGrpSpPr>
          <p:cNvPr id="2650" name="Group 12"/>
          <p:cNvGrpSpPr/>
          <p:nvPr/>
        </p:nvGrpSpPr>
        <p:grpSpPr>
          <a:xfrm>
            <a:off x="457200" y="3825875"/>
            <a:ext cx="8229600" cy="0"/>
            <a:chOff x="0" y="0"/>
            <a:chExt cx="8229600" cy="0"/>
          </a:xfrm>
        </p:grpSpPr>
        <p:sp>
          <p:nvSpPr>
            <p:cNvPr id="2648" name="Line 13"/>
            <p:cNvSpPr/>
            <p:nvPr/>
          </p:nvSpPr>
          <p:spPr>
            <a:xfrm>
              <a:off x="1495425" y="0"/>
              <a:ext cx="6010275" cy="0"/>
            </a:xfrm>
            <a:prstGeom prst="line">
              <a:avLst/>
            </a:prstGeom>
            <a:noFill/>
            <a:ln w="76200" cap="flat">
              <a:solidFill>
                <a:srgbClr val="FF0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49" name="Line 14"/>
            <p:cNvSpPr/>
            <p:nvPr/>
          </p:nvSpPr>
          <p:spPr>
            <a:xfrm>
              <a:off x="0" y="0"/>
              <a:ext cx="8229600" cy="0"/>
            </a:xfrm>
            <a:prstGeom prst="line">
              <a:avLst/>
            </a:prstGeom>
            <a:noFill/>
            <a:ln w="76200" cap="flat">
              <a:solidFill>
                <a:srgbClr val="FF0000"/>
              </a:solidFill>
              <a:prstDash val="sysDot"/>
              <a:round/>
            </a:ln>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657" name="Group 15"/>
          <p:cNvGrpSpPr/>
          <p:nvPr/>
        </p:nvGrpSpPr>
        <p:grpSpPr>
          <a:xfrm>
            <a:off x="2331720" y="4435475"/>
            <a:ext cx="5490211" cy="1569658"/>
            <a:chOff x="0" y="0"/>
            <a:chExt cx="5490210" cy="1569657"/>
          </a:xfrm>
        </p:grpSpPr>
        <p:sp>
          <p:nvSpPr>
            <p:cNvPr id="2651" name="Text Box 16"/>
            <p:cNvSpPr txBox="1"/>
            <p:nvPr/>
          </p:nvSpPr>
          <p:spPr>
            <a:xfrm>
              <a:off x="4133850" y="0"/>
              <a:ext cx="289560" cy="156965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1000</a:t>
              </a:r>
              <a:endParaRPr dirty="0">
                <a:latin typeface="Arial" panose="020B0604020202020204" pitchFamily="34" charset="0"/>
                <a:cs typeface="Arial" panose="020B0604020202020204" pitchFamily="34" charset="0"/>
              </a:endParaRPr>
            </a:p>
          </p:txBody>
        </p:sp>
        <p:sp>
          <p:nvSpPr>
            <p:cNvPr id="2652" name="Text Box 17"/>
            <p:cNvSpPr txBox="1"/>
            <p:nvPr/>
          </p:nvSpPr>
          <p:spPr>
            <a:xfrm>
              <a:off x="5200650" y="0"/>
              <a:ext cx="289560" cy="156965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2000</a:t>
              </a:r>
              <a:endParaRPr dirty="0">
                <a:latin typeface="Arial" panose="020B0604020202020204" pitchFamily="34" charset="0"/>
                <a:cs typeface="Arial" panose="020B0604020202020204" pitchFamily="34" charset="0"/>
              </a:endParaRPr>
            </a:p>
          </p:txBody>
        </p:sp>
        <p:sp>
          <p:nvSpPr>
            <p:cNvPr id="2653" name="Text Box 18"/>
            <p:cNvSpPr txBox="1"/>
            <p:nvPr/>
          </p:nvSpPr>
          <p:spPr>
            <a:xfrm>
              <a:off x="3143250" y="0"/>
              <a:ext cx="289560" cy="461663"/>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0</a:t>
              </a:r>
              <a:endParaRPr dirty="0">
                <a:latin typeface="Arial" panose="020B0604020202020204" pitchFamily="34" charset="0"/>
                <a:cs typeface="Arial" panose="020B0604020202020204" pitchFamily="34" charset="0"/>
              </a:endParaRPr>
            </a:p>
          </p:txBody>
        </p:sp>
        <p:sp>
          <p:nvSpPr>
            <p:cNvPr id="2654" name="Text Box 19"/>
            <p:cNvSpPr txBox="1"/>
            <p:nvPr/>
          </p:nvSpPr>
          <p:spPr>
            <a:xfrm>
              <a:off x="2076450" y="0"/>
              <a:ext cx="289560" cy="156965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1000</a:t>
              </a:r>
              <a:endParaRPr dirty="0">
                <a:latin typeface="Arial" panose="020B0604020202020204" pitchFamily="34" charset="0"/>
                <a:cs typeface="Arial" panose="020B0604020202020204" pitchFamily="34" charset="0"/>
              </a:endParaRPr>
            </a:p>
          </p:txBody>
        </p:sp>
        <p:sp>
          <p:nvSpPr>
            <p:cNvPr id="2655" name="Text Box 20"/>
            <p:cNvSpPr txBox="1"/>
            <p:nvPr/>
          </p:nvSpPr>
          <p:spPr>
            <a:xfrm>
              <a:off x="1085850" y="0"/>
              <a:ext cx="289560" cy="156965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2000</a:t>
              </a:r>
              <a:endParaRPr dirty="0">
                <a:latin typeface="Arial" panose="020B0604020202020204" pitchFamily="34" charset="0"/>
                <a:cs typeface="Arial" panose="020B0604020202020204" pitchFamily="34" charset="0"/>
              </a:endParaRPr>
            </a:p>
          </p:txBody>
        </p:sp>
        <p:sp>
          <p:nvSpPr>
            <p:cNvPr id="2656" name="Text Box 21"/>
            <p:cNvSpPr txBox="1"/>
            <p:nvPr/>
          </p:nvSpPr>
          <p:spPr>
            <a:xfrm>
              <a:off x="0" y="0"/>
              <a:ext cx="289560" cy="156965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3000</a:t>
              </a:r>
              <a:endParaRPr dirty="0">
                <a:latin typeface="Arial" panose="020B0604020202020204" pitchFamily="34" charset="0"/>
                <a:cs typeface="Arial" panose="020B0604020202020204" pitchFamily="34" charset="0"/>
              </a:endParaRPr>
            </a:p>
          </p:txBody>
        </p:sp>
      </p:grpSp>
      <p:sp>
        <p:nvSpPr>
          <p:cNvPr id="2658" name="Text Box 22"/>
          <p:cNvSpPr txBox="1"/>
          <p:nvPr/>
        </p:nvSpPr>
        <p:spPr>
          <a:xfrm>
            <a:off x="426719" y="2743200"/>
            <a:ext cx="2346962"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الطوفان</a:t>
            </a:r>
            <a:endParaRPr dirty="0">
              <a:latin typeface="Arial" panose="020B0604020202020204" pitchFamily="34" charset="0"/>
              <a:cs typeface="Arial" panose="020B0604020202020204" pitchFamily="34" charset="0"/>
            </a:endParaRPr>
          </a:p>
        </p:txBody>
      </p:sp>
      <p:sp>
        <p:nvSpPr>
          <p:cNvPr id="2659" name="Text Box 23"/>
          <p:cNvSpPr txBox="1"/>
          <p:nvPr/>
        </p:nvSpPr>
        <p:spPr>
          <a:xfrm>
            <a:off x="-563881" y="5591175"/>
            <a:ext cx="3185162"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FF9933"/>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الخليقة</a:t>
            </a:r>
            <a:endParaRPr dirty="0">
              <a:latin typeface="Arial" panose="020B0604020202020204" pitchFamily="34" charset="0"/>
              <a:cs typeface="Arial" panose="020B0604020202020204" pitchFamily="34" charset="0"/>
            </a:endParaRPr>
          </a:p>
        </p:txBody>
      </p:sp>
      <p:sp>
        <p:nvSpPr>
          <p:cNvPr id="2660" name="Text Box 24"/>
          <p:cNvSpPr txBox="1"/>
          <p:nvPr/>
        </p:nvSpPr>
        <p:spPr>
          <a:xfrm>
            <a:off x="2407920" y="2438400"/>
            <a:ext cx="22707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إبراهيم</a:t>
            </a:r>
            <a:endParaRPr dirty="0">
              <a:latin typeface="Arial" panose="020B0604020202020204" pitchFamily="34" charset="0"/>
              <a:cs typeface="Arial" panose="020B0604020202020204" pitchFamily="34" charset="0"/>
            </a:endParaRPr>
          </a:p>
        </p:txBody>
      </p:sp>
      <p:sp>
        <p:nvSpPr>
          <p:cNvPr id="2661" name="Text Box 25"/>
          <p:cNvSpPr txBox="1"/>
          <p:nvPr/>
        </p:nvSpPr>
        <p:spPr>
          <a:xfrm>
            <a:off x="4617720" y="1568450"/>
            <a:ext cx="19659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66CCFF"/>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يسوع</a:t>
            </a:r>
            <a:endParaRPr dirty="0">
              <a:latin typeface="Arial" panose="020B0604020202020204" pitchFamily="34" charset="0"/>
              <a:cs typeface="Arial" panose="020B0604020202020204" pitchFamily="34" charset="0"/>
            </a:endParaRPr>
          </a:p>
        </p:txBody>
      </p:sp>
      <p:sp>
        <p:nvSpPr>
          <p:cNvPr id="2662" name="Text Box 26"/>
          <p:cNvSpPr txBox="1"/>
          <p:nvPr/>
        </p:nvSpPr>
        <p:spPr>
          <a:xfrm>
            <a:off x="6827519" y="2667000"/>
            <a:ext cx="16611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اليوم</a:t>
            </a:r>
            <a:endParaRPr dirty="0">
              <a:latin typeface="Arial" panose="020B0604020202020204" pitchFamily="34" charset="0"/>
              <a:cs typeface="Arial" panose="020B0604020202020204" pitchFamily="34" charset="0"/>
            </a:endParaRPr>
          </a:p>
        </p:txBody>
      </p:sp>
      <p:sp>
        <p:nvSpPr>
          <p:cNvPr id="2663" name="Text Box 27"/>
          <p:cNvSpPr txBox="1"/>
          <p:nvPr/>
        </p:nvSpPr>
        <p:spPr>
          <a:xfrm>
            <a:off x="6751319" y="5591175"/>
            <a:ext cx="2346961" cy="1077218"/>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spcBef>
                <a:spcPts val="1900"/>
              </a:spcBef>
              <a:defRPr sz="3200">
                <a:solidFill>
                  <a:srgbClr val="FF9933"/>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الخليقة    الجديدة</a:t>
            </a:r>
            <a:endParaRPr dirty="0">
              <a:latin typeface="Arial" panose="020B0604020202020204" pitchFamily="34" charset="0"/>
              <a:cs typeface="Arial" panose="020B0604020202020204" pitchFamily="34" charset="0"/>
            </a:endParaRPr>
          </a:p>
        </p:txBody>
      </p:sp>
      <p:grpSp>
        <p:nvGrpSpPr>
          <p:cNvPr id="2666" name="Group 28"/>
          <p:cNvGrpSpPr/>
          <p:nvPr/>
        </p:nvGrpSpPr>
        <p:grpSpPr>
          <a:xfrm>
            <a:off x="5715000" y="3429000"/>
            <a:ext cx="1828800" cy="762000"/>
            <a:chOff x="0" y="0"/>
            <a:chExt cx="1828800" cy="762000"/>
          </a:xfrm>
        </p:grpSpPr>
        <p:sp>
          <p:nvSpPr>
            <p:cNvPr id="2664" name="Oval 29"/>
            <p:cNvSpPr/>
            <p:nvPr/>
          </p:nvSpPr>
          <p:spPr>
            <a:xfrm>
              <a:off x="0" y="0"/>
              <a:ext cx="1828800" cy="762000"/>
            </a:xfrm>
            <a:prstGeom prst="ellipse">
              <a:avLst/>
            </a:prstGeom>
            <a:solidFill>
              <a:srgbClr val="0000FF"/>
            </a:solidFill>
            <a:ln w="9525" cap="flat">
              <a:solidFill>
                <a:srgbClr val="003300"/>
              </a:solidFill>
              <a:prstDash val="solid"/>
              <a:round/>
            </a:ln>
            <a:effectLst>
              <a:outerShdw blurRad="63500" dist="38099" dir="2700000" rotWithShape="0">
                <a:srgbClr val="003300">
                  <a:alpha val="74998"/>
                </a:srgbClr>
              </a:outerShdw>
            </a:effectLst>
          </p:spPr>
          <p:txBody>
            <a:bodyPr wrap="square" lIns="45719" tIns="45719" rIns="45719" bIns="45719" numCol="1" anchor="ctr">
              <a:noAutofit/>
            </a:bodyP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65" name="Text Box 30"/>
            <p:cNvSpPr txBox="1"/>
            <p:nvPr/>
          </p:nvSpPr>
          <p:spPr>
            <a:xfrm>
              <a:off x="160020" y="76200"/>
              <a:ext cx="1508761" cy="523218"/>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الكنيسة</a:t>
              </a:r>
              <a:endParaRPr dirty="0">
                <a:latin typeface="Arial" panose="020B0604020202020204" pitchFamily="34" charset="0"/>
                <a:cs typeface="Arial" panose="020B0604020202020204" pitchFamily="34" charset="0"/>
              </a:endParaRPr>
            </a:p>
          </p:txBody>
        </p:sp>
      </p:grpSp>
      <p:grpSp>
        <p:nvGrpSpPr>
          <p:cNvPr id="2669" name="Group 31"/>
          <p:cNvGrpSpPr/>
          <p:nvPr/>
        </p:nvGrpSpPr>
        <p:grpSpPr>
          <a:xfrm>
            <a:off x="4524375" y="3200399"/>
            <a:ext cx="1152528" cy="609601"/>
            <a:chOff x="0" y="0"/>
            <a:chExt cx="1152526" cy="609600"/>
          </a:xfrm>
        </p:grpSpPr>
        <p:sp>
          <p:nvSpPr>
            <p:cNvPr id="2667" name="Oval 32"/>
            <p:cNvSpPr/>
            <p:nvPr/>
          </p:nvSpPr>
          <p:spPr>
            <a:xfrm>
              <a:off x="0" y="0"/>
              <a:ext cx="1152526" cy="609600"/>
            </a:xfrm>
            <a:prstGeom prst="ellipse">
              <a:avLst/>
            </a:prstGeom>
            <a:solidFill>
              <a:srgbClr val="0000FF"/>
            </a:solidFill>
            <a:ln w="9525" cap="flat">
              <a:solidFill>
                <a:srgbClr val="003300"/>
              </a:solidFill>
              <a:prstDash val="solid"/>
              <a:round/>
            </a:ln>
            <a:effectLst>
              <a:outerShdw blurRad="63500" dist="38099" dir="2700000" rotWithShape="0">
                <a:srgbClr val="003300">
                  <a:alpha val="74998"/>
                </a:srgbClr>
              </a:outerShdw>
            </a:effectLst>
          </p:spPr>
          <p:txBody>
            <a:bodyPr wrap="square" lIns="45719" tIns="45719" rIns="45719" bIns="45719" numCol="1" anchor="ctr">
              <a:noAutofit/>
            </a:bodyP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68" name="Text Box 33"/>
            <p:cNvSpPr txBox="1"/>
            <p:nvPr/>
          </p:nvSpPr>
          <p:spPr>
            <a:xfrm>
              <a:off x="12382" y="0"/>
              <a:ext cx="1127761" cy="523217"/>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الملوك</a:t>
              </a:r>
              <a:endParaRPr dirty="0">
                <a:latin typeface="Arial" panose="020B0604020202020204" pitchFamily="34" charset="0"/>
                <a:cs typeface="Arial" panose="020B0604020202020204" pitchFamily="34" charset="0"/>
              </a:endParaRPr>
            </a:p>
          </p:txBody>
        </p:sp>
      </p:grpSp>
      <p:grpSp>
        <p:nvGrpSpPr>
          <p:cNvPr id="2672" name="Group 34"/>
          <p:cNvGrpSpPr/>
          <p:nvPr/>
        </p:nvGrpSpPr>
        <p:grpSpPr>
          <a:xfrm>
            <a:off x="3398520" y="3763962"/>
            <a:ext cx="1280162" cy="655640"/>
            <a:chOff x="0" y="0"/>
            <a:chExt cx="1280161" cy="655638"/>
          </a:xfrm>
        </p:grpSpPr>
        <p:sp>
          <p:nvSpPr>
            <p:cNvPr id="2670" name="Oval 35"/>
            <p:cNvSpPr/>
            <p:nvPr/>
          </p:nvSpPr>
          <p:spPr>
            <a:xfrm>
              <a:off x="63817" y="46037"/>
              <a:ext cx="1152527" cy="609601"/>
            </a:xfrm>
            <a:prstGeom prst="ellipse">
              <a:avLst/>
            </a:prstGeom>
            <a:solidFill>
              <a:srgbClr val="0000FF"/>
            </a:solidFill>
            <a:ln w="9525" cap="flat">
              <a:solidFill>
                <a:srgbClr val="003300"/>
              </a:solidFill>
              <a:prstDash val="solid"/>
              <a:round/>
            </a:ln>
            <a:effectLst>
              <a:outerShdw blurRad="63500" dist="38099" dir="2700000" rotWithShape="0">
                <a:srgbClr val="003300">
                  <a:alpha val="74998"/>
                </a:srgbClr>
              </a:outerShdw>
            </a:effectLst>
          </p:spPr>
          <p:txBody>
            <a:bodyPr wrap="square" lIns="45719" tIns="45719" rIns="45719" bIns="45719" numCol="1" anchor="ctr">
              <a:noAutofit/>
            </a:bodyP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71" name="Text Box 36"/>
            <p:cNvSpPr txBox="1"/>
            <p:nvPr/>
          </p:nvSpPr>
          <p:spPr>
            <a:xfrm>
              <a:off x="0" y="0"/>
              <a:ext cx="1280161" cy="523216"/>
            </a:xfrm>
            <a:prstGeom prst="rect">
              <a:avLst/>
            </a:prstGeom>
            <a:noFill/>
            <a:ln w="12700" cap="flat">
              <a:noFill/>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الأسباط</a:t>
              </a:r>
              <a:endParaRPr dirty="0">
                <a:latin typeface="Arial" panose="020B0604020202020204" pitchFamily="34" charset="0"/>
                <a:cs typeface="Arial" panose="020B0604020202020204" pitchFamily="34" charset="0"/>
              </a:endParaRPr>
            </a:p>
          </p:txBody>
        </p:sp>
      </p:grpSp>
      <p:sp>
        <p:nvSpPr>
          <p:cNvPr id="2673" name="AutoShape 37"/>
          <p:cNvSpPr/>
          <p:nvPr/>
        </p:nvSpPr>
        <p:spPr>
          <a:xfrm>
            <a:off x="3752850" y="3657600"/>
            <a:ext cx="752475" cy="381000"/>
          </a:xfrm>
          <a:prstGeom prst="leftRightArrow">
            <a:avLst>
              <a:gd name="adj1" fmla="val 50000"/>
              <a:gd name="adj2" fmla="val 39500"/>
            </a:avLst>
          </a:prstGeom>
          <a:solidFill>
            <a:srgbClr val="00FFFF"/>
          </a:solid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74" name="Text Box 38"/>
          <p:cNvSpPr txBox="1"/>
          <p:nvPr/>
        </p:nvSpPr>
        <p:spPr>
          <a:xfrm>
            <a:off x="3474720" y="1981200"/>
            <a:ext cx="21183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داود</a:t>
            </a:r>
            <a:endParaRPr dirty="0">
              <a:latin typeface="Arial" panose="020B0604020202020204" pitchFamily="34" charset="0"/>
              <a:cs typeface="Arial" panose="020B0604020202020204" pitchFamily="34" charset="0"/>
            </a:endParaRPr>
          </a:p>
        </p:txBody>
      </p:sp>
      <p:sp>
        <p:nvSpPr>
          <p:cNvPr id="2675" name="Text Box 39"/>
          <p:cNvSpPr txBox="1"/>
          <p:nvPr/>
        </p:nvSpPr>
        <p:spPr>
          <a:xfrm>
            <a:off x="883919" y="1858963"/>
            <a:ext cx="2346962" cy="52322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00FF00"/>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تكوين</a:t>
            </a:r>
            <a:endParaRPr dirty="0">
              <a:latin typeface="Arial" panose="020B0604020202020204" pitchFamily="34" charset="0"/>
              <a:cs typeface="Arial" panose="020B0604020202020204" pitchFamily="34" charset="0"/>
            </a:endParaRPr>
          </a:p>
        </p:txBody>
      </p:sp>
      <p:sp>
        <p:nvSpPr>
          <p:cNvPr id="2676" name="Text Box 40"/>
          <p:cNvSpPr txBox="1"/>
          <p:nvPr/>
        </p:nvSpPr>
        <p:spPr>
          <a:xfrm>
            <a:off x="2712720" y="-76200"/>
            <a:ext cx="2042161" cy="954107"/>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00FFFF"/>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خروج –        1 صموئيل</a:t>
            </a:r>
            <a:endParaRPr dirty="0">
              <a:latin typeface="Arial" panose="020B0604020202020204" pitchFamily="34" charset="0"/>
              <a:cs typeface="Arial" panose="020B0604020202020204" pitchFamily="34" charset="0"/>
            </a:endParaRPr>
          </a:p>
        </p:txBody>
      </p:sp>
      <p:sp>
        <p:nvSpPr>
          <p:cNvPr id="2677" name="Text Box 41"/>
          <p:cNvSpPr txBox="1"/>
          <p:nvPr/>
        </p:nvSpPr>
        <p:spPr>
          <a:xfrm>
            <a:off x="3627120" y="762000"/>
            <a:ext cx="2346961" cy="52322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FFF00"/>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2 صموئيل - أستير</a:t>
            </a:r>
            <a:endParaRPr dirty="0">
              <a:latin typeface="Arial" panose="020B0604020202020204" pitchFamily="34" charset="0"/>
              <a:cs typeface="Arial" panose="020B0604020202020204" pitchFamily="34" charset="0"/>
            </a:endParaRPr>
          </a:p>
        </p:txBody>
      </p:sp>
      <p:sp>
        <p:nvSpPr>
          <p:cNvPr id="2678" name="AutoShape 42"/>
          <p:cNvSpPr/>
          <p:nvPr/>
        </p:nvSpPr>
        <p:spPr>
          <a:xfrm>
            <a:off x="4572000" y="3667125"/>
            <a:ext cx="762000" cy="333375"/>
          </a:xfrm>
          <a:prstGeom prst="leftRightArrow">
            <a:avLst>
              <a:gd name="adj1" fmla="val 50000"/>
              <a:gd name="adj2" fmla="val 45714"/>
            </a:avLst>
          </a:prstGeom>
          <a:solidFill>
            <a:srgbClr val="FFFF00"/>
          </a:solid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79" name="AutoShape 43"/>
          <p:cNvSpPr/>
          <p:nvPr/>
        </p:nvSpPr>
        <p:spPr>
          <a:xfrm>
            <a:off x="457200" y="3505200"/>
            <a:ext cx="3352800" cy="685800"/>
          </a:xfrm>
          <a:prstGeom prst="leftRightArrow">
            <a:avLst>
              <a:gd name="adj1" fmla="val 50000"/>
              <a:gd name="adj2" fmla="val 97778"/>
            </a:avLst>
          </a:prstGeom>
          <a:solidFill>
            <a:srgbClr val="00FF00"/>
          </a:solid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80" name="Title 43"/>
          <p:cNvSpPr txBox="1">
            <a:spLocks noGrp="1"/>
          </p:cNvSpPr>
          <p:nvPr>
            <p:ph type="title" idx="4294967295"/>
          </p:nvPr>
        </p:nvSpPr>
        <p:spPr>
          <a:xfrm>
            <a:off x="0" y="0"/>
            <a:ext cx="7772400" cy="838200"/>
          </a:xfrm>
          <a:prstGeom prst="rect">
            <a:avLst/>
          </a:prstGeom>
        </p:spPr>
        <p:txBody>
          <a:bodyPr>
            <a:normAutofit/>
          </a:bodyPr>
          <a:lstStyle>
            <a:lvl1pPr>
              <a:defRPr sz="3600">
                <a:effectLst>
                  <a:outerShdw blurRad="38100" dist="38100" dir="2700000" rotWithShape="0">
                    <a:srgbClr val="000000"/>
                  </a:outerShdw>
                </a:effectLst>
              </a:defRPr>
            </a:lvl1pPr>
          </a:lstStyle>
          <a:p>
            <a:r>
              <a:rPr lang="ar-JO" i="0" dirty="0">
                <a:latin typeface="Arial" panose="020B0604020202020204" pitchFamily="34" charset="0"/>
                <a:cs typeface="Arial" panose="020B0604020202020204" pitchFamily="34" charset="0"/>
              </a:rPr>
              <a:t>الخط الزمني</a:t>
            </a:r>
            <a:endParaRPr i="0" dirty="0">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2000"/>
                                  </p:stCondLst>
                                  <p:iterate>
                                    <p:tmAbs val="0"/>
                                  </p:iterate>
                                  <p:childTnLst>
                                    <p:set>
                                      <p:cBhvr>
                                        <p:cTn id="6" fill="hold"/>
                                        <p:tgtEl>
                                          <p:spTgt spid="2675"/>
                                        </p:tgtEl>
                                        <p:attrNameLst>
                                          <p:attrName>style.visibility</p:attrName>
                                        </p:attrNameLst>
                                      </p:cBhvr>
                                      <p:to>
                                        <p:strVal val="visible"/>
                                      </p:to>
                                    </p:set>
                                    <p:animEffect transition="in" filter="fade">
                                      <p:cBhvr>
                                        <p:cTn id="7" dur="500"/>
                                        <p:tgtEl>
                                          <p:spTgt spid="2675"/>
                                        </p:tgtEl>
                                      </p:cBhvr>
                                    </p:animEffect>
                                  </p:childTnLst>
                                </p:cTn>
                              </p:par>
                            </p:childTnLst>
                          </p:cTn>
                        </p:par>
                        <p:par>
                          <p:cTn id="8" fill="hold">
                            <p:stCondLst>
                              <p:cond delay="2500"/>
                            </p:stCondLst>
                            <p:childTnLst>
                              <p:par>
                                <p:cTn id="9" presetID="22" presetClass="entr" presetSubtype="8" fill="hold" grpId="2" nodeType="afterEffect">
                                  <p:stCondLst>
                                    <p:cond delay="2000"/>
                                  </p:stCondLst>
                                  <p:iterate>
                                    <p:tmAbs val="0"/>
                                  </p:iterate>
                                  <p:childTnLst>
                                    <p:set>
                                      <p:cBhvr>
                                        <p:cTn id="10" fill="hold"/>
                                        <p:tgtEl>
                                          <p:spTgt spid="2679"/>
                                        </p:tgtEl>
                                        <p:attrNameLst>
                                          <p:attrName>style.visibility</p:attrName>
                                        </p:attrNameLst>
                                      </p:cBhvr>
                                      <p:to>
                                        <p:strVal val="visible"/>
                                      </p:to>
                                    </p:set>
                                    <p:animEffect transition="in" filter="wipe(left)">
                                      <p:cBhvr>
                                        <p:cTn id="11" dur="500"/>
                                        <p:tgtEl>
                                          <p:spTgt spid="2679"/>
                                        </p:tgtEl>
                                      </p:cBhvr>
                                    </p:animEffect>
                                  </p:childTnLst>
                                </p:cTn>
                              </p:par>
                            </p:childTnLst>
                          </p:cTn>
                        </p:par>
                        <p:par>
                          <p:cTn id="12" fill="hold">
                            <p:stCondLst>
                              <p:cond delay="5000"/>
                            </p:stCondLst>
                            <p:childTnLst>
                              <p:par>
                                <p:cTn id="13" presetID="10" presetClass="entr" fill="hold" grpId="3" nodeType="afterEffect">
                                  <p:stCondLst>
                                    <p:cond delay="2000"/>
                                  </p:stCondLst>
                                  <p:iterate>
                                    <p:tmAbs val="0"/>
                                  </p:iterate>
                                  <p:childTnLst>
                                    <p:set>
                                      <p:cBhvr>
                                        <p:cTn id="14" fill="hold"/>
                                        <p:tgtEl>
                                          <p:spTgt spid="2676"/>
                                        </p:tgtEl>
                                        <p:attrNameLst>
                                          <p:attrName>style.visibility</p:attrName>
                                        </p:attrNameLst>
                                      </p:cBhvr>
                                      <p:to>
                                        <p:strVal val="visible"/>
                                      </p:to>
                                    </p:set>
                                    <p:animEffect transition="in" filter="fade">
                                      <p:cBhvr>
                                        <p:cTn id="15" dur="500"/>
                                        <p:tgtEl>
                                          <p:spTgt spid="2676"/>
                                        </p:tgtEl>
                                      </p:cBhvr>
                                    </p:animEffect>
                                  </p:childTnLst>
                                </p:cTn>
                              </p:par>
                            </p:childTnLst>
                          </p:cTn>
                        </p:par>
                        <p:par>
                          <p:cTn id="16" fill="hold">
                            <p:stCondLst>
                              <p:cond delay="7500"/>
                            </p:stCondLst>
                            <p:childTnLst>
                              <p:par>
                                <p:cTn id="17" presetID="22" presetClass="entr" presetSubtype="8" fill="hold" grpId="4" nodeType="afterEffect">
                                  <p:stCondLst>
                                    <p:cond delay="2000"/>
                                  </p:stCondLst>
                                  <p:iterate>
                                    <p:tmAbs val="0"/>
                                  </p:iterate>
                                  <p:childTnLst>
                                    <p:set>
                                      <p:cBhvr>
                                        <p:cTn id="18" fill="hold"/>
                                        <p:tgtEl>
                                          <p:spTgt spid="2673"/>
                                        </p:tgtEl>
                                        <p:attrNameLst>
                                          <p:attrName>style.visibility</p:attrName>
                                        </p:attrNameLst>
                                      </p:cBhvr>
                                      <p:to>
                                        <p:strVal val="visible"/>
                                      </p:to>
                                    </p:set>
                                    <p:animEffect transition="in" filter="wipe(left)">
                                      <p:cBhvr>
                                        <p:cTn id="19" dur="500"/>
                                        <p:tgtEl>
                                          <p:spTgt spid="2673"/>
                                        </p:tgtEl>
                                      </p:cBhvr>
                                    </p:animEffect>
                                  </p:childTnLst>
                                </p:cTn>
                              </p:par>
                            </p:childTnLst>
                          </p:cTn>
                        </p:par>
                        <p:par>
                          <p:cTn id="20" fill="hold">
                            <p:stCondLst>
                              <p:cond delay="10000"/>
                            </p:stCondLst>
                            <p:childTnLst>
                              <p:par>
                                <p:cTn id="21" presetID="10" presetClass="entr" fill="hold" grpId="5" nodeType="afterEffect">
                                  <p:stCondLst>
                                    <p:cond delay="1000"/>
                                  </p:stCondLst>
                                  <p:iterate>
                                    <p:tmAbs val="0"/>
                                  </p:iterate>
                                  <p:childTnLst>
                                    <p:set>
                                      <p:cBhvr>
                                        <p:cTn id="22" fill="hold"/>
                                        <p:tgtEl>
                                          <p:spTgt spid="2677"/>
                                        </p:tgtEl>
                                        <p:attrNameLst>
                                          <p:attrName>style.visibility</p:attrName>
                                        </p:attrNameLst>
                                      </p:cBhvr>
                                      <p:to>
                                        <p:strVal val="visible"/>
                                      </p:to>
                                    </p:set>
                                    <p:animEffect transition="in" filter="fade">
                                      <p:cBhvr>
                                        <p:cTn id="23" dur="500"/>
                                        <p:tgtEl>
                                          <p:spTgt spid="2677"/>
                                        </p:tgtEl>
                                      </p:cBhvr>
                                    </p:animEffect>
                                  </p:childTnLst>
                                </p:cTn>
                              </p:par>
                            </p:childTnLst>
                          </p:cTn>
                        </p:par>
                        <p:par>
                          <p:cTn id="24" fill="hold">
                            <p:stCondLst>
                              <p:cond delay="11500"/>
                            </p:stCondLst>
                            <p:childTnLst>
                              <p:par>
                                <p:cTn id="25" presetID="22" presetClass="entr" presetSubtype="8" fill="hold" grpId="6" nodeType="afterEffect">
                                  <p:stCondLst>
                                    <p:cond delay="2000"/>
                                  </p:stCondLst>
                                  <p:iterate>
                                    <p:tmAbs val="0"/>
                                  </p:iterate>
                                  <p:childTnLst>
                                    <p:set>
                                      <p:cBhvr>
                                        <p:cTn id="26" fill="hold"/>
                                        <p:tgtEl>
                                          <p:spTgt spid="2678"/>
                                        </p:tgtEl>
                                        <p:attrNameLst>
                                          <p:attrName>style.visibility</p:attrName>
                                        </p:attrNameLst>
                                      </p:cBhvr>
                                      <p:to>
                                        <p:strVal val="visible"/>
                                      </p:to>
                                    </p:set>
                                    <p:animEffect transition="in" filter="wipe(left)">
                                      <p:cBhvr>
                                        <p:cTn id="27" dur="500"/>
                                        <p:tgtEl>
                                          <p:spTgt spid="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 grpId="4" animBg="1" advAuto="0"/>
      <p:bldP spid="2675" grpId="1" animBg="1" advAuto="0"/>
      <p:bldP spid="2676" grpId="3" animBg="1" advAuto="0"/>
      <p:bldP spid="2677" grpId="5" animBg="1" advAuto="0"/>
      <p:bldP spid="2678" grpId="6" animBg="1" advAuto="0"/>
      <p:bldP spid="2679"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 name="Rectangle 2"/>
          <p:cNvSpPr/>
          <p:nvPr/>
        </p:nvSpPr>
        <p:spPr>
          <a:xfrm>
            <a:off x="0" y="0"/>
            <a:ext cx="9448800" cy="6858000"/>
          </a:xfrm>
          <a:prstGeom prst="rect">
            <a:avLst/>
          </a:prstGeom>
          <a:blipFill>
            <a:blip r:embed="rId2" cstate="print"/>
          </a:blipFill>
          <a:ln>
            <a:solidFill>
              <a:srgbClr val="003300"/>
            </a:solidFill>
            <a:miter/>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683" name="Text Box 3"/>
          <p:cNvSpPr txBox="1"/>
          <p:nvPr/>
        </p:nvSpPr>
        <p:spPr>
          <a:xfrm>
            <a:off x="62179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650</a:t>
            </a:r>
          </a:p>
        </p:txBody>
      </p:sp>
      <p:sp>
        <p:nvSpPr>
          <p:cNvPr id="2684" name="Text Box 4"/>
          <p:cNvSpPr txBox="1"/>
          <p:nvPr/>
        </p:nvSpPr>
        <p:spPr>
          <a:xfrm>
            <a:off x="5389245" y="4067175"/>
            <a:ext cx="356235"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700</a:t>
            </a:r>
            <a:endParaRPr dirty="0">
              <a:latin typeface="Arial" panose="020B0604020202020204" pitchFamily="34" charset="0"/>
              <a:cs typeface="Arial" panose="020B0604020202020204" pitchFamily="34" charset="0"/>
            </a:endParaRPr>
          </a:p>
        </p:txBody>
      </p:sp>
      <p:sp>
        <p:nvSpPr>
          <p:cNvPr id="2685" name="Text Box 5"/>
          <p:cNvSpPr txBox="1"/>
          <p:nvPr/>
        </p:nvSpPr>
        <p:spPr>
          <a:xfrm>
            <a:off x="41605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800</a:t>
            </a:r>
            <a:endParaRPr dirty="0">
              <a:latin typeface="Arial" panose="020B0604020202020204" pitchFamily="34" charset="0"/>
              <a:cs typeface="Arial" panose="020B0604020202020204" pitchFamily="34" charset="0"/>
            </a:endParaRPr>
          </a:p>
        </p:txBody>
      </p:sp>
      <p:sp>
        <p:nvSpPr>
          <p:cNvPr id="2686" name="Text Box 6"/>
          <p:cNvSpPr txBox="1"/>
          <p:nvPr/>
        </p:nvSpPr>
        <p:spPr>
          <a:xfrm>
            <a:off x="27889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900</a:t>
            </a:r>
            <a:endParaRPr dirty="0">
              <a:latin typeface="Arial" panose="020B0604020202020204" pitchFamily="34" charset="0"/>
              <a:cs typeface="Arial" panose="020B0604020202020204" pitchFamily="34" charset="0"/>
            </a:endParaRPr>
          </a:p>
        </p:txBody>
      </p:sp>
      <p:sp>
        <p:nvSpPr>
          <p:cNvPr id="2687" name="Text Box 7"/>
          <p:cNvSpPr txBox="1"/>
          <p:nvPr/>
        </p:nvSpPr>
        <p:spPr>
          <a:xfrm>
            <a:off x="21031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950</a:t>
            </a:r>
          </a:p>
        </p:txBody>
      </p:sp>
      <p:sp>
        <p:nvSpPr>
          <p:cNvPr id="2688" name="Text Box 8"/>
          <p:cNvSpPr txBox="1"/>
          <p:nvPr/>
        </p:nvSpPr>
        <p:spPr>
          <a:xfrm>
            <a:off x="14173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1000</a:t>
            </a:r>
            <a:endParaRPr dirty="0">
              <a:latin typeface="Arial" panose="020B0604020202020204" pitchFamily="34" charset="0"/>
              <a:cs typeface="Arial" panose="020B0604020202020204" pitchFamily="34" charset="0"/>
            </a:endParaRPr>
          </a:p>
        </p:txBody>
      </p:sp>
      <p:sp>
        <p:nvSpPr>
          <p:cNvPr id="2689" name="Text Box 9"/>
          <p:cNvSpPr txBox="1"/>
          <p:nvPr/>
        </p:nvSpPr>
        <p:spPr>
          <a:xfrm>
            <a:off x="6903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600</a:t>
            </a:r>
            <a:endParaRPr dirty="0">
              <a:latin typeface="Arial" panose="020B0604020202020204" pitchFamily="34" charset="0"/>
              <a:cs typeface="Arial" panose="020B0604020202020204" pitchFamily="34" charset="0"/>
            </a:endParaRPr>
          </a:p>
        </p:txBody>
      </p:sp>
      <p:sp>
        <p:nvSpPr>
          <p:cNvPr id="2690" name="Text Box 10"/>
          <p:cNvSpPr txBox="1"/>
          <p:nvPr/>
        </p:nvSpPr>
        <p:spPr>
          <a:xfrm>
            <a:off x="81991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500</a:t>
            </a:r>
            <a:endParaRPr dirty="0">
              <a:latin typeface="Arial" panose="020B0604020202020204" pitchFamily="34" charset="0"/>
              <a:cs typeface="Arial" panose="020B0604020202020204" pitchFamily="34" charset="0"/>
            </a:endParaRPr>
          </a:p>
        </p:txBody>
      </p:sp>
      <p:grpSp>
        <p:nvGrpSpPr>
          <p:cNvPr id="2709" name="Group 11"/>
          <p:cNvGrpSpPr/>
          <p:nvPr/>
        </p:nvGrpSpPr>
        <p:grpSpPr>
          <a:xfrm>
            <a:off x="66675" y="3044825"/>
            <a:ext cx="9534525" cy="844550"/>
            <a:chOff x="0" y="0"/>
            <a:chExt cx="9534525" cy="844550"/>
          </a:xfrm>
        </p:grpSpPr>
        <p:grpSp>
          <p:nvGrpSpPr>
            <p:cNvPr id="2695" name="Group 12"/>
            <p:cNvGrpSpPr/>
            <p:nvPr/>
          </p:nvGrpSpPr>
          <p:grpSpPr>
            <a:xfrm>
              <a:off x="85725" y="0"/>
              <a:ext cx="2057400" cy="841375"/>
              <a:chOff x="0" y="0"/>
              <a:chExt cx="2057400" cy="841375"/>
            </a:xfrm>
          </p:grpSpPr>
          <p:sp>
            <p:nvSpPr>
              <p:cNvPr id="2691" name="Line 1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2" name="Line 1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3" name="Line 1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4" name="Line 1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700" name="Group 17"/>
            <p:cNvGrpSpPr/>
            <p:nvPr/>
          </p:nvGrpSpPr>
          <p:grpSpPr>
            <a:xfrm>
              <a:off x="2828925" y="3175"/>
              <a:ext cx="2057400" cy="841375"/>
              <a:chOff x="0" y="0"/>
              <a:chExt cx="2057400" cy="841375"/>
            </a:xfrm>
          </p:grpSpPr>
          <p:sp>
            <p:nvSpPr>
              <p:cNvPr id="2696" name="Line 18"/>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7" name="Line 19"/>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8" name="Line 20"/>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699" name="Line 21"/>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705" name="Group 22"/>
            <p:cNvGrpSpPr/>
            <p:nvPr/>
          </p:nvGrpSpPr>
          <p:grpSpPr>
            <a:xfrm>
              <a:off x="5572125" y="3175"/>
              <a:ext cx="2057400" cy="841375"/>
              <a:chOff x="0" y="0"/>
              <a:chExt cx="2057400" cy="841375"/>
            </a:xfrm>
          </p:grpSpPr>
          <p:sp>
            <p:nvSpPr>
              <p:cNvPr id="2701" name="Line 2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02" name="Line 2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03" name="Line 2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04" name="Line 2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sp>
          <p:nvSpPr>
            <p:cNvPr id="2706" name="Line 27"/>
            <p:cNvSpPr/>
            <p:nvPr/>
          </p:nvSpPr>
          <p:spPr>
            <a:xfrm>
              <a:off x="88487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07" name="Line 28"/>
            <p:cNvSpPr/>
            <p:nvPr/>
          </p:nvSpPr>
          <p:spPr>
            <a:xfrm>
              <a:off x="82391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08" name="Line 29"/>
            <p:cNvSpPr/>
            <p:nvPr/>
          </p:nvSpPr>
          <p:spPr>
            <a:xfrm>
              <a:off x="0" y="841375"/>
              <a:ext cx="9534525" cy="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sp>
        <p:nvSpPr>
          <p:cNvPr id="2710" name="Text Box 30"/>
          <p:cNvSpPr txBox="1"/>
          <p:nvPr/>
        </p:nvSpPr>
        <p:spPr>
          <a:xfrm>
            <a:off x="75895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550</a:t>
            </a:r>
            <a:endParaRPr dirty="0">
              <a:latin typeface="Arial" panose="020B0604020202020204" pitchFamily="34" charset="0"/>
              <a:cs typeface="Arial" panose="020B0604020202020204" pitchFamily="34" charset="0"/>
            </a:endParaRPr>
          </a:p>
        </p:txBody>
      </p:sp>
      <p:sp>
        <p:nvSpPr>
          <p:cNvPr id="2711" name="Text Box 31"/>
          <p:cNvSpPr txBox="1"/>
          <p:nvPr/>
        </p:nvSpPr>
        <p:spPr>
          <a:xfrm>
            <a:off x="4770120" y="4067175"/>
            <a:ext cx="41148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750</a:t>
            </a:r>
            <a:endParaRPr dirty="0">
              <a:latin typeface="Arial" panose="020B0604020202020204" pitchFamily="34" charset="0"/>
              <a:cs typeface="Arial" panose="020B0604020202020204" pitchFamily="34" charset="0"/>
            </a:endParaRPr>
          </a:p>
        </p:txBody>
      </p:sp>
      <p:sp>
        <p:nvSpPr>
          <p:cNvPr id="2712" name="Text Box 32"/>
          <p:cNvSpPr txBox="1"/>
          <p:nvPr/>
        </p:nvSpPr>
        <p:spPr>
          <a:xfrm>
            <a:off x="34747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850</a:t>
            </a:r>
          </a:p>
        </p:txBody>
      </p:sp>
      <p:sp>
        <p:nvSpPr>
          <p:cNvPr id="2713" name="Text Box 33"/>
          <p:cNvSpPr txBox="1"/>
          <p:nvPr/>
        </p:nvSpPr>
        <p:spPr>
          <a:xfrm>
            <a:off x="7315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1050</a:t>
            </a:r>
            <a:endParaRPr dirty="0">
              <a:latin typeface="Arial" panose="020B0604020202020204" pitchFamily="34" charset="0"/>
              <a:cs typeface="Arial" panose="020B0604020202020204" pitchFamily="34" charset="0"/>
            </a:endParaRPr>
          </a:p>
        </p:txBody>
      </p:sp>
      <p:sp>
        <p:nvSpPr>
          <p:cNvPr id="2714" name="Text Box 34"/>
          <p:cNvSpPr txBox="1"/>
          <p:nvPr/>
        </p:nvSpPr>
        <p:spPr>
          <a:xfrm>
            <a:off x="45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1100</a:t>
            </a:r>
            <a:endParaRPr dirty="0">
              <a:latin typeface="Arial" panose="020B0604020202020204" pitchFamily="34" charset="0"/>
              <a:cs typeface="Arial" panose="020B0604020202020204" pitchFamily="34" charset="0"/>
            </a:endParaRPr>
          </a:p>
        </p:txBody>
      </p:sp>
      <p:sp>
        <p:nvSpPr>
          <p:cNvPr id="2715" name="Text Box 35"/>
          <p:cNvSpPr txBox="1"/>
          <p:nvPr/>
        </p:nvSpPr>
        <p:spPr>
          <a:xfrm>
            <a:off x="8808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   450</a:t>
            </a:r>
            <a:endParaRPr dirty="0">
              <a:latin typeface="Arial" panose="020B0604020202020204" pitchFamily="34" charset="0"/>
              <a:cs typeface="Arial" panose="020B0604020202020204" pitchFamily="34" charset="0"/>
            </a:endParaRPr>
          </a:p>
        </p:txBody>
      </p:sp>
      <p:sp>
        <p:nvSpPr>
          <p:cNvPr id="2716" name="Text Box 36"/>
          <p:cNvSpPr txBox="1"/>
          <p:nvPr/>
        </p:nvSpPr>
        <p:spPr>
          <a:xfrm>
            <a:off x="3505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00FFFF"/>
                </a:solidFill>
                <a:latin typeface="Arial"/>
                <a:ea typeface="Arial"/>
                <a:cs typeface="Arial"/>
                <a:sym typeface="Arial"/>
              </a:defRPr>
            </a:pPr>
            <a:r>
              <a:rPr lang="ar-JO" dirty="0">
                <a:latin typeface="Arial" panose="020B0604020202020204" pitchFamily="34" charset="0"/>
                <a:cs typeface="Arial" panose="020B0604020202020204" pitchFamily="34" charset="0"/>
              </a:rPr>
              <a:t>المملكة    المتحدة</a:t>
            </a:r>
            <a:endParaRPr dirty="0">
              <a:solidFill>
                <a:srgbClr val="000000"/>
              </a:solidFill>
              <a:latin typeface="Arial" panose="020B0604020202020204" pitchFamily="34" charset="0"/>
              <a:ea typeface="Arial Narrow"/>
              <a:cs typeface="Arial" panose="020B0604020202020204" pitchFamily="34" charset="0"/>
              <a:sym typeface="Arial Narrow"/>
            </a:endParaRPr>
          </a:p>
          <a:p>
            <a:pPr algn="ctr">
              <a:spcBef>
                <a:spcPts val="1600"/>
              </a:spcBef>
              <a:defRPr sz="2800">
                <a:solidFill>
                  <a:srgbClr val="00FFFF"/>
                </a:solidFill>
                <a:latin typeface="Arial"/>
                <a:ea typeface="Arial"/>
                <a:cs typeface="Arial"/>
                <a:sym typeface="Arial"/>
              </a:defRPr>
            </a:pPr>
            <a:r>
              <a:rPr lang="ar-JO" dirty="0">
                <a:latin typeface="Arial" panose="020B0604020202020204" pitchFamily="34" charset="0"/>
                <a:cs typeface="Arial" panose="020B0604020202020204" pitchFamily="34" charset="0"/>
              </a:rPr>
              <a:t>1050-930</a:t>
            </a:r>
            <a:endParaRPr dirty="0">
              <a:latin typeface="Arial" panose="020B0604020202020204" pitchFamily="34" charset="0"/>
              <a:cs typeface="Arial" panose="020B0604020202020204" pitchFamily="34" charset="0"/>
            </a:endParaRPr>
          </a:p>
        </p:txBody>
      </p:sp>
      <p:sp>
        <p:nvSpPr>
          <p:cNvPr id="2717" name="Text Box 37"/>
          <p:cNvSpPr txBox="1"/>
          <p:nvPr/>
        </p:nvSpPr>
        <p:spPr>
          <a:xfrm>
            <a:off x="26365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FFFF00"/>
                </a:solidFill>
                <a:latin typeface="Arial"/>
                <a:ea typeface="Arial"/>
                <a:cs typeface="Arial"/>
                <a:sym typeface="Arial"/>
              </a:defRPr>
            </a:pPr>
            <a:r>
              <a:rPr lang="ar-JO" dirty="0">
                <a:latin typeface="Arial" panose="020B0604020202020204" pitchFamily="34" charset="0"/>
                <a:cs typeface="Arial" panose="020B0604020202020204" pitchFamily="34" charset="0"/>
              </a:rPr>
              <a:t>المملكة  المنقسمة</a:t>
            </a:r>
            <a:endParaRPr dirty="0">
              <a:solidFill>
                <a:srgbClr val="000000"/>
              </a:solidFill>
              <a:latin typeface="Arial" panose="020B0604020202020204" pitchFamily="34" charset="0"/>
              <a:ea typeface="Arial Narrow"/>
              <a:cs typeface="Arial" panose="020B0604020202020204" pitchFamily="34" charset="0"/>
              <a:sym typeface="Arial Narrow"/>
            </a:endParaRPr>
          </a:p>
          <a:p>
            <a:pPr algn="ctr">
              <a:spcBef>
                <a:spcPts val="1600"/>
              </a:spcBef>
              <a:defRPr sz="2800">
                <a:solidFill>
                  <a:srgbClr val="FFFF00"/>
                </a:solidFill>
                <a:latin typeface="Arial"/>
                <a:ea typeface="Arial"/>
                <a:cs typeface="Arial"/>
                <a:sym typeface="Arial"/>
              </a:defRPr>
            </a:pPr>
            <a:r>
              <a:rPr lang="ar-JO" dirty="0">
                <a:latin typeface="Arial" panose="020B0604020202020204" pitchFamily="34" charset="0"/>
                <a:cs typeface="Arial" panose="020B0604020202020204" pitchFamily="34" charset="0"/>
              </a:rPr>
              <a:t>930-722</a:t>
            </a:r>
            <a:endParaRPr dirty="0">
              <a:latin typeface="Arial" panose="020B0604020202020204" pitchFamily="34" charset="0"/>
              <a:cs typeface="Arial" panose="020B0604020202020204" pitchFamily="34" charset="0"/>
            </a:endParaRPr>
          </a:p>
        </p:txBody>
      </p:sp>
      <p:sp>
        <p:nvSpPr>
          <p:cNvPr id="2718" name="Text Box 38"/>
          <p:cNvSpPr txBox="1"/>
          <p:nvPr/>
        </p:nvSpPr>
        <p:spPr>
          <a:xfrm>
            <a:off x="50749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FF99FF"/>
                </a:solidFill>
                <a:latin typeface="Arial"/>
                <a:ea typeface="Arial"/>
                <a:cs typeface="Arial"/>
                <a:sym typeface="Arial"/>
              </a:defRPr>
            </a:pPr>
            <a:r>
              <a:rPr lang="ar-JO" dirty="0">
                <a:latin typeface="Arial" panose="020B0604020202020204" pitchFamily="34" charset="0"/>
                <a:cs typeface="Arial" panose="020B0604020202020204" pitchFamily="34" charset="0"/>
              </a:rPr>
              <a:t>المملكة    المنعزلة</a:t>
            </a:r>
            <a:endParaRPr dirty="0">
              <a:solidFill>
                <a:srgbClr val="000000"/>
              </a:solidFill>
              <a:latin typeface="Arial" panose="020B0604020202020204" pitchFamily="34" charset="0"/>
              <a:ea typeface="Arial Narrow"/>
              <a:cs typeface="Arial" panose="020B0604020202020204" pitchFamily="34" charset="0"/>
              <a:sym typeface="Arial Narrow"/>
            </a:endParaRPr>
          </a:p>
          <a:p>
            <a:pPr algn="ctr">
              <a:spcBef>
                <a:spcPts val="1600"/>
              </a:spcBef>
              <a:defRPr sz="2800">
                <a:solidFill>
                  <a:srgbClr val="FF99FF"/>
                </a:solidFill>
                <a:latin typeface="Arial"/>
                <a:ea typeface="Arial"/>
                <a:cs typeface="Arial"/>
                <a:sym typeface="Arial"/>
              </a:defRPr>
            </a:pPr>
            <a:r>
              <a:rPr lang="ar-JO" dirty="0">
                <a:latin typeface="Arial" panose="020B0604020202020204" pitchFamily="34" charset="0"/>
                <a:cs typeface="Arial" panose="020B0604020202020204" pitchFamily="34" charset="0"/>
              </a:rPr>
              <a:t>722-586</a:t>
            </a:r>
            <a:endParaRPr dirty="0">
              <a:latin typeface="Arial" panose="020B0604020202020204" pitchFamily="34" charset="0"/>
              <a:cs typeface="Arial" panose="020B0604020202020204" pitchFamily="34" charset="0"/>
            </a:endParaRPr>
          </a:p>
        </p:txBody>
      </p:sp>
      <p:sp>
        <p:nvSpPr>
          <p:cNvPr id="2719" name="Text Box 39"/>
          <p:cNvSpPr txBox="1"/>
          <p:nvPr/>
        </p:nvSpPr>
        <p:spPr>
          <a:xfrm>
            <a:off x="5913120" y="6172200"/>
            <a:ext cx="2956561" cy="52322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66FF66"/>
                </a:solidFill>
                <a:latin typeface="Arial"/>
                <a:ea typeface="Arial"/>
                <a:cs typeface="Arial"/>
                <a:sym typeface="Arial"/>
              </a:defRPr>
            </a:pPr>
            <a:r>
              <a:rPr lang="ar-JO" sz="2800" dirty="0">
                <a:latin typeface="Arial" panose="020B0604020202020204" pitchFamily="34" charset="0"/>
                <a:cs typeface="Arial" panose="020B0604020202020204" pitchFamily="34" charset="0"/>
              </a:rPr>
              <a:t>السبي 606-536</a:t>
            </a:r>
            <a:endParaRPr sz="2800" dirty="0">
              <a:latin typeface="Arial" panose="020B0604020202020204" pitchFamily="34" charset="0"/>
              <a:cs typeface="Arial" panose="020B0604020202020204" pitchFamily="34" charset="0"/>
            </a:endParaRPr>
          </a:p>
        </p:txBody>
      </p:sp>
      <p:sp>
        <p:nvSpPr>
          <p:cNvPr id="2720" name="AutoShape 40"/>
          <p:cNvSpPr/>
          <p:nvPr/>
        </p:nvSpPr>
        <p:spPr>
          <a:xfrm>
            <a:off x="7162800" y="3505200"/>
            <a:ext cx="609600"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rgbClr val="66FF66"/>
          </a:solidFill>
          <a:ln w="12700">
            <a:miter lim="400000"/>
          </a:ln>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21" name="Text Box 41"/>
          <p:cNvSpPr txBox="1"/>
          <p:nvPr/>
        </p:nvSpPr>
        <p:spPr>
          <a:xfrm>
            <a:off x="7056119"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FFCC00"/>
                </a:solidFill>
                <a:latin typeface="Arial"/>
                <a:ea typeface="Arial"/>
                <a:cs typeface="Arial"/>
                <a:sym typeface="Arial"/>
              </a:defRPr>
            </a:pPr>
            <a:r>
              <a:rPr lang="ar-JO" dirty="0">
                <a:latin typeface="Arial" panose="020B0604020202020204" pitchFamily="34" charset="0"/>
                <a:cs typeface="Arial" panose="020B0604020202020204" pitchFamily="34" charset="0"/>
              </a:rPr>
              <a:t>ما بعد       السبي</a:t>
            </a:r>
            <a:endParaRPr dirty="0">
              <a:solidFill>
                <a:srgbClr val="000000"/>
              </a:solidFill>
              <a:latin typeface="Arial" panose="020B0604020202020204" pitchFamily="34" charset="0"/>
              <a:ea typeface="Arial Narrow"/>
              <a:cs typeface="Arial" panose="020B0604020202020204" pitchFamily="34" charset="0"/>
              <a:sym typeface="Arial Narrow"/>
            </a:endParaRPr>
          </a:p>
          <a:p>
            <a:pPr algn="ctr">
              <a:spcBef>
                <a:spcPts val="1600"/>
              </a:spcBef>
              <a:defRPr sz="2800">
                <a:solidFill>
                  <a:srgbClr val="FFCC00"/>
                </a:solidFill>
                <a:latin typeface="Arial"/>
                <a:ea typeface="Arial"/>
                <a:cs typeface="Arial"/>
                <a:sym typeface="Arial"/>
              </a:defRPr>
            </a:pPr>
            <a:r>
              <a:rPr lang="ar-JO" dirty="0">
                <a:latin typeface="Arial" panose="020B0604020202020204" pitchFamily="34" charset="0"/>
                <a:cs typeface="Arial" panose="020B0604020202020204" pitchFamily="34" charset="0"/>
              </a:rPr>
              <a:t>536-425</a:t>
            </a:r>
            <a:endParaRPr dirty="0">
              <a:solidFill>
                <a:srgbClr val="000000"/>
              </a:solidFill>
              <a:latin typeface="Arial" panose="020B0604020202020204" pitchFamily="34" charset="0"/>
              <a:ea typeface="Arial Narrow"/>
              <a:cs typeface="Arial" panose="020B0604020202020204" pitchFamily="34" charset="0"/>
              <a:sym typeface="Arial Narrow"/>
            </a:endParaRPr>
          </a:p>
        </p:txBody>
      </p:sp>
      <p:sp>
        <p:nvSpPr>
          <p:cNvPr id="2722" name="AutoShape 42"/>
          <p:cNvSpPr/>
          <p:nvPr/>
        </p:nvSpPr>
        <p:spPr>
          <a:xfrm>
            <a:off x="793750" y="3276600"/>
            <a:ext cx="1720850" cy="457200"/>
          </a:xfrm>
          <a:prstGeom prst="rightArrow">
            <a:avLst>
              <a:gd name="adj1" fmla="val 50000"/>
              <a:gd name="adj2" fmla="val 94097"/>
            </a:avLst>
          </a:prstGeom>
          <a:solidFill>
            <a:srgbClr val="00FFFF"/>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23" name="AutoShape 43"/>
          <p:cNvSpPr/>
          <p:nvPr/>
        </p:nvSpPr>
        <p:spPr>
          <a:xfrm>
            <a:off x="2514600" y="3276600"/>
            <a:ext cx="2895600" cy="457200"/>
          </a:xfrm>
          <a:prstGeom prst="rightArrow">
            <a:avLst>
              <a:gd name="adj1" fmla="val 50000"/>
              <a:gd name="adj2" fmla="val 158333"/>
            </a:avLst>
          </a:prstGeom>
          <a:solidFill>
            <a:srgbClr val="FFFF00"/>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24" name="AutoShape 44"/>
          <p:cNvSpPr/>
          <p:nvPr/>
        </p:nvSpPr>
        <p:spPr>
          <a:xfrm>
            <a:off x="5410200" y="3276600"/>
            <a:ext cx="1828800" cy="457200"/>
          </a:xfrm>
          <a:prstGeom prst="rightArrow">
            <a:avLst>
              <a:gd name="adj1" fmla="val 50000"/>
              <a:gd name="adj2" fmla="val 100000"/>
            </a:avLst>
          </a:prstGeom>
          <a:solidFill>
            <a:srgbClr val="FF99FF"/>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25" name="AutoShape 45"/>
          <p:cNvSpPr/>
          <p:nvPr/>
        </p:nvSpPr>
        <p:spPr>
          <a:xfrm>
            <a:off x="7867650" y="3276600"/>
            <a:ext cx="1352550" cy="457200"/>
          </a:xfrm>
          <a:prstGeom prst="rightArrow">
            <a:avLst>
              <a:gd name="adj1" fmla="val 50000"/>
              <a:gd name="adj2" fmla="val 73958"/>
            </a:avLst>
          </a:prstGeom>
          <a:solidFill>
            <a:srgbClr val="FFCC00"/>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sz="2000">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26" name="Text Box 46"/>
          <p:cNvSpPr txBox="1"/>
          <p:nvPr/>
        </p:nvSpPr>
        <p:spPr>
          <a:xfrm>
            <a:off x="5303520" y="76200"/>
            <a:ext cx="46329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FFCC00"/>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عزرا - نحميا</a:t>
            </a:r>
            <a:endParaRPr dirty="0">
              <a:latin typeface="Arial" panose="020B0604020202020204" pitchFamily="34" charset="0"/>
              <a:cs typeface="Arial" panose="020B0604020202020204" pitchFamily="34" charset="0"/>
            </a:endParaRPr>
          </a:p>
        </p:txBody>
      </p:sp>
      <p:sp>
        <p:nvSpPr>
          <p:cNvPr id="2727" name="Line 47"/>
          <p:cNvSpPr/>
          <p:nvPr/>
        </p:nvSpPr>
        <p:spPr>
          <a:xfrm>
            <a:off x="7924800" y="762000"/>
            <a:ext cx="1143000" cy="0"/>
          </a:xfrm>
          <a:prstGeom prst="line">
            <a:avLst/>
          </a:prstGeom>
          <a:ln w="76200">
            <a:solidFill>
              <a:srgbClr val="FFCC00"/>
            </a:solidFill>
            <a:headEnd type="triangle"/>
            <a:tailEnd type="triangle"/>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
        <p:nvSpPr>
          <p:cNvPr id="2728" name="Title 47"/>
          <p:cNvSpPr txBox="1">
            <a:spLocks noGrp="1"/>
          </p:cNvSpPr>
          <p:nvPr>
            <p:ph type="title" idx="4294967295"/>
          </p:nvPr>
        </p:nvSpPr>
        <p:spPr>
          <a:xfrm>
            <a:off x="0" y="0"/>
            <a:ext cx="4038600" cy="1143000"/>
          </a:xfrm>
          <a:prstGeom prst="rect">
            <a:avLst/>
          </a:prstGeom>
        </p:spPr>
        <p:txBody>
          <a:bodyPr/>
          <a:lstStyle>
            <a:lvl1pPr>
              <a:defRPr sz="3600">
                <a:effectLst>
                  <a:outerShdw blurRad="38100" dist="38100" dir="2700000" rotWithShape="0">
                    <a:srgbClr val="000000"/>
                  </a:outerShdw>
                </a:effectLst>
              </a:defRPr>
            </a:lvl1pPr>
          </a:lstStyle>
          <a:p>
            <a:r>
              <a:rPr lang="ar-JO" i="0" dirty="0">
                <a:latin typeface="Arial" panose="020B0604020202020204" pitchFamily="34" charset="0"/>
                <a:cs typeface="Arial" panose="020B0604020202020204" pitchFamily="34" charset="0"/>
              </a:rPr>
              <a:t>فترة المملكة</a:t>
            </a:r>
            <a:endParaRPr i="0" dirty="0">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2000"/>
                                  </p:stCondLst>
                                  <p:iterate>
                                    <p:tmAbs val="0"/>
                                  </p:iterate>
                                  <p:childTnLst>
                                    <p:set>
                                      <p:cBhvr>
                                        <p:cTn id="6" fill="hold"/>
                                        <p:tgtEl>
                                          <p:spTgt spid="2727"/>
                                        </p:tgtEl>
                                        <p:attrNameLst>
                                          <p:attrName>style.visibility</p:attrName>
                                        </p:attrNameLst>
                                      </p:cBhvr>
                                      <p:to>
                                        <p:strVal val="visible"/>
                                      </p:to>
                                    </p:set>
                                    <p:animEffect transition="in" filter="wipe(left)">
                                      <p:cBhvr>
                                        <p:cTn id="7" dur="500"/>
                                        <p:tgtEl>
                                          <p:spTgt spid="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7"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 name="Rectangle 2"/>
          <p:cNvSpPr/>
          <p:nvPr/>
        </p:nvSpPr>
        <p:spPr>
          <a:xfrm>
            <a:off x="0" y="0"/>
            <a:ext cx="9448800" cy="6858000"/>
          </a:xfrm>
          <a:prstGeom prst="rect">
            <a:avLst/>
          </a:prstGeom>
          <a:blipFill>
            <a:blip r:embed="rId2" cstate="print"/>
          </a:blipFill>
          <a:ln>
            <a:solidFill>
              <a:srgbClr val="0033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83" name="Text Box 3"/>
          <p:cNvSpPr txBox="1"/>
          <p:nvPr/>
        </p:nvSpPr>
        <p:spPr>
          <a:xfrm>
            <a:off x="62179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650</a:t>
            </a:r>
          </a:p>
        </p:txBody>
      </p:sp>
      <p:sp>
        <p:nvSpPr>
          <p:cNvPr id="2684" name="Text Box 4"/>
          <p:cNvSpPr txBox="1"/>
          <p:nvPr/>
        </p:nvSpPr>
        <p:spPr>
          <a:xfrm>
            <a:off x="5389245" y="4067175"/>
            <a:ext cx="356235"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700</a:t>
            </a:r>
            <a:endParaRPr kumimoji="0"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685" name="Text Box 5"/>
          <p:cNvSpPr txBox="1"/>
          <p:nvPr/>
        </p:nvSpPr>
        <p:spPr>
          <a:xfrm>
            <a:off x="41605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800</a:t>
            </a:r>
            <a:endParaRPr kumimoji="0"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686" name="Text Box 6"/>
          <p:cNvSpPr txBox="1"/>
          <p:nvPr/>
        </p:nvSpPr>
        <p:spPr>
          <a:xfrm>
            <a:off x="27889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900</a:t>
            </a:r>
            <a:endParaRPr kumimoji="0"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687" name="Text Box 7"/>
          <p:cNvSpPr txBox="1"/>
          <p:nvPr/>
        </p:nvSpPr>
        <p:spPr>
          <a:xfrm>
            <a:off x="21031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950</a:t>
            </a:r>
          </a:p>
        </p:txBody>
      </p:sp>
      <p:sp>
        <p:nvSpPr>
          <p:cNvPr id="2688" name="Text Box 8"/>
          <p:cNvSpPr txBox="1"/>
          <p:nvPr/>
        </p:nvSpPr>
        <p:spPr>
          <a:xfrm>
            <a:off x="14173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1000</a:t>
            </a:r>
            <a:endParaRPr kumimoji="0"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689" name="Text Box 9"/>
          <p:cNvSpPr txBox="1"/>
          <p:nvPr/>
        </p:nvSpPr>
        <p:spPr>
          <a:xfrm>
            <a:off x="6903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600</a:t>
            </a:r>
            <a:endParaRPr kumimoji="0"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690" name="Text Box 10"/>
          <p:cNvSpPr txBox="1"/>
          <p:nvPr/>
        </p:nvSpPr>
        <p:spPr>
          <a:xfrm>
            <a:off x="81991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500</a:t>
            </a:r>
            <a:endParaRPr kumimoji="0"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grpSp>
        <p:nvGrpSpPr>
          <p:cNvPr id="2709" name="Group 11"/>
          <p:cNvGrpSpPr/>
          <p:nvPr/>
        </p:nvGrpSpPr>
        <p:grpSpPr>
          <a:xfrm>
            <a:off x="66675" y="3044825"/>
            <a:ext cx="9534525" cy="844550"/>
            <a:chOff x="0" y="0"/>
            <a:chExt cx="9534525" cy="844550"/>
          </a:xfrm>
        </p:grpSpPr>
        <p:grpSp>
          <p:nvGrpSpPr>
            <p:cNvPr id="2695" name="Group 12"/>
            <p:cNvGrpSpPr/>
            <p:nvPr/>
          </p:nvGrpSpPr>
          <p:grpSpPr>
            <a:xfrm>
              <a:off x="85725" y="0"/>
              <a:ext cx="2057400" cy="841375"/>
              <a:chOff x="0" y="0"/>
              <a:chExt cx="2057400" cy="841375"/>
            </a:xfrm>
          </p:grpSpPr>
          <p:sp>
            <p:nvSpPr>
              <p:cNvPr id="2691" name="Line 1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2" name="Line 1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3" name="Line 1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4" name="Line 1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grpSp>
        <p:grpSp>
          <p:nvGrpSpPr>
            <p:cNvPr id="2700" name="Group 17"/>
            <p:cNvGrpSpPr/>
            <p:nvPr/>
          </p:nvGrpSpPr>
          <p:grpSpPr>
            <a:xfrm>
              <a:off x="2828925" y="3175"/>
              <a:ext cx="2057400" cy="841375"/>
              <a:chOff x="0" y="0"/>
              <a:chExt cx="2057400" cy="841375"/>
            </a:xfrm>
          </p:grpSpPr>
          <p:sp>
            <p:nvSpPr>
              <p:cNvPr id="2696" name="Line 18"/>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7" name="Line 19"/>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8" name="Line 20"/>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699" name="Line 21"/>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grpSp>
        <p:grpSp>
          <p:nvGrpSpPr>
            <p:cNvPr id="2705" name="Group 22"/>
            <p:cNvGrpSpPr/>
            <p:nvPr/>
          </p:nvGrpSpPr>
          <p:grpSpPr>
            <a:xfrm>
              <a:off x="5572125" y="3175"/>
              <a:ext cx="2057400" cy="841375"/>
              <a:chOff x="0" y="0"/>
              <a:chExt cx="2057400" cy="841375"/>
            </a:xfrm>
          </p:grpSpPr>
          <p:sp>
            <p:nvSpPr>
              <p:cNvPr id="2701" name="Line 2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702" name="Line 2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703" name="Line 2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704" name="Line 2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grpSp>
        <p:sp>
          <p:nvSpPr>
            <p:cNvPr id="2706" name="Line 27"/>
            <p:cNvSpPr/>
            <p:nvPr/>
          </p:nvSpPr>
          <p:spPr>
            <a:xfrm>
              <a:off x="88487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707" name="Line 28"/>
            <p:cNvSpPr/>
            <p:nvPr/>
          </p:nvSpPr>
          <p:spPr>
            <a:xfrm>
              <a:off x="82391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sp>
          <p:nvSpPr>
            <p:cNvPr id="2708" name="Line 29"/>
            <p:cNvSpPr/>
            <p:nvPr/>
          </p:nvSpPr>
          <p:spPr>
            <a:xfrm>
              <a:off x="0" y="841375"/>
              <a:ext cx="9534525" cy="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3300"/>
                </a:solidFill>
                <a:effectLst/>
                <a:uLnTx/>
                <a:uFillTx/>
                <a:latin typeface="Arial" panose="020B0604020202020204" pitchFamily="34" charset="0"/>
                <a:cs typeface="Arial" panose="020B0604020202020204" pitchFamily="34" charset="0"/>
                <a:sym typeface="Times New Roman"/>
              </a:endParaRPr>
            </a:p>
          </p:txBody>
        </p:sp>
      </p:grpSp>
      <p:sp>
        <p:nvSpPr>
          <p:cNvPr id="2710" name="Text Box 30"/>
          <p:cNvSpPr txBox="1"/>
          <p:nvPr/>
        </p:nvSpPr>
        <p:spPr>
          <a:xfrm>
            <a:off x="75895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550</a:t>
            </a:r>
            <a:endParaRPr kumimoji="0"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711" name="Text Box 31"/>
          <p:cNvSpPr txBox="1"/>
          <p:nvPr/>
        </p:nvSpPr>
        <p:spPr>
          <a:xfrm>
            <a:off x="4770120" y="4067175"/>
            <a:ext cx="41148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750</a:t>
            </a:r>
            <a:endParaRPr kumimoji="0"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712" name="Text Box 32"/>
          <p:cNvSpPr txBox="1"/>
          <p:nvPr/>
        </p:nvSpPr>
        <p:spPr>
          <a:xfrm>
            <a:off x="3474720"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850</a:t>
            </a:r>
          </a:p>
        </p:txBody>
      </p:sp>
      <p:sp>
        <p:nvSpPr>
          <p:cNvPr id="2713" name="Text Box 33"/>
          <p:cNvSpPr txBox="1"/>
          <p:nvPr/>
        </p:nvSpPr>
        <p:spPr>
          <a:xfrm>
            <a:off x="7315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1050</a:t>
            </a:r>
            <a:endParaRPr kumimoji="0"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714" name="Text Box 34"/>
          <p:cNvSpPr txBox="1"/>
          <p:nvPr/>
        </p:nvSpPr>
        <p:spPr>
          <a:xfrm>
            <a:off x="45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1100</a:t>
            </a:r>
            <a:endParaRPr kumimoji="0"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715" name="Text Box 35"/>
          <p:cNvSpPr txBox="1"/>
          <p:nvPr/>
        </p:nvSpPr>
        <p:spPr>
          <a:xfrm>
            <a:off x="8808719" y="4067175"/>
            <a:ext cx="289561" cy="156966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F1F7E9"/>
                </a:solidFill>
                <a:latin typeface="Arial"/>
                <a:ea typeface="Arial"/>
                <a:cs typeface="Arial"/>
                <a:sym typeface="Aria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rPr>
              <a:t>   450</a:t>
            </a:r>
            <a:endParaRPr kumimoji="0" sz="2400" b="1" i="0" u="none" strike="noStrike" kern="0" cap="none" spc="0" normalizeH="0" baseline="0" noProof="0" dirty="0">
              <a:ln>
                <a:noFill/>
              </a:ln>
              <a:solidFill>
                <a:srgbClr val="F1F7E9"/>
              </a:solidFill>
              <a:effectLst/>
              <a:uLnTx/>
              <a:uFillTx/>
              <a:latin typeface="Arial" panose="020B0604020202020204" pitchFamily="34" charset="0"/>
              <a:cs typeface="Arial" panose="020B0604020202020204" pitchFamily="34" charset="0"/>
              <a:sym typeface="Arial"/>
            </a:endParaRPr>
          </a:p>
        </p:txBody>
      </p:sp>
      <p:sp>
        <p:nvSpPr>
          <p:cNvPr id="2716" name="Text Box 36"/>
          <p:cNvSpPr txBox="1"/>
          <p:nvPr/>
        </p:nvSpPr>
        <p:spPr>
          <a:xfrm>
            <a:off x="3505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00FFFF"/>
                </a:solidFill>
                <a:latin typeface="Arial"/>
                <a:ea typeface="Arial"/>
                <a:cs typeface="Arial"/>
                <a:sym typeface="Arial"/>
              </a:defRPr>
            </a:pPr>
            <a:r>
              <a:rPr kumimoji="0" lang="ar-JO" sz="3200" b="1" i="0" u="none" strike="noStrike" kern="0" cap="none" spc="0" normalizeH="0" baseline="0" noProof="0" dirty="0">
                <a:ln>
                  <a:noFill/>
                </a:ln>
                <a:solidFill>
                  <a:srgbClr val="00FFFF"/>
                </a:solidFill>
                <a:effectLst/>
                <a:uLnTx/>
                <a:uFillTx/>
                <a:latin typeface="Arial" panose="020B0604020202020204" pitchFamily="34" charset="0"/>
                <a:cs typeface="Arial" panose="020B0604020202020204" pitchFamily="34" charset="0"/>
                <a:sym typeface="Arial"/>
              </a:rPr>
              <a:t>المملكة    المتحدة</a:t>
            </a:r>
            <a:endParaRPr kumimoji="0" sz="3200" b="1"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a:p>
            <a:pPr marL="0" marR="0" lvl="0" indent="0" algn="ctr" defTabSz="914400" rtl="0" eaLnBrk="1" fontAlgn="auto" latinLnBrk="0" hangingPunct="0">
              <a:lnSpc>
                <a:spcPct val="100000"/>
              </a:lnSpc>
              <a:spcBef>
                <a:spcPts val="1600"/>
              </a:spcBef>
              <a:spcAft>
                <a:spcPts val="0"/>
              </a:spcAft>
              <a:buClrTx/>
              <a:buSzTx/>
              <a:buFontTx/>
              <a:buNone/>
              <a:tabLst/>
              <a:defRPr sz="2800">
                <a:solidFill>
                  <a:srgbClr val="00FFFF"/>
                </a:solidFill>
                <a:latin typeface="Arial"/>
                <a:ea typeface="Arial"/>
                <a:cs typeface="Arial"/>
                <a:sym typeface="Arial"/>
              </a:defRPr>
            </a:pPr>
            <a:r>
              <a:rPr kumimoji="0" lang="ar-JO" sz="2800" b="1" i="0" u="none" strike="noStrike" kern="0" cap="none" spc="0" normalizeH="0" baseline="0" noProof="0" dirty="0">
                <a:ln>
                  <a:noFill/>
                </a:ln>
                <a:solidFill>
                  <a:srgbClr val="00FFFF"/>
                </a:solidFill>
                <a:effectLst/>
                <a:uLnTx/>
                <a:uFillTx/>
                <a:latin typeface="Arial" panose="020B0604020202020204" pitchFamily="34" charset="0"/>
                <a:cs typeface="Arial" panose="020B0604020202020204" pitchFamily="34" charset="0"/>
                <a:sym typeface="Arial"/>
              </a:rPr>
              <a:t>1050-930</a:t>
            </a:r>
            <a:endParaRPr kumimoji="0" sz="2800" b="1" i="0" u="none" strike="noStrike" kern="0" cap="none" spc="0" normalizeH="0" baseline="0" noProof="0" dirty="0">
              <a:ln>
                <a:noFill/>
              </a:ln>
              <a:solidFill>
                <a:srgbClr val="00FFFF"/>
              </a:solidFill>
              <a:effectLst/>
              <a:uLnTx/>
              <a:uFillTx/>
              <a:latin typeface="Arial" panose="020B0604020202020204" pitchFamily="34" charset="0"/>
              <a:cs typeface="Arial" panose="020B0604020202020204" pitchFamily="34" charset="0"/>
              <a:sym typeface="Arial"/>
            </a:endParaRPr>
          </a:p>
        </p:txBody>
      </p:sp>
      <p:sp>
        <p:nvSpPr>
          <p:cNvPr id="2717" name="Text Box 37"/>
          <p:cNvSpPr txBox="1"/>
          <p:nvPr/>
        </p:nvSpPr>
        <p:spPr>
          <a:xfrm>
            <a:off x="26365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FFFF00"/>
                </a:solidFill>
                <a:latin typeface="Arial"/>
                <a:ea typeface="Arial"/>
                <a:cs typeface="Arial"/>
                <a:sym typeface="Arial"/>
              </a:defRPr>
            </a:pPr>
            <a:r>
              <a:rPr kumimoji="0" lang="ar-JO"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المملكة  المنقسمة</a:t>
            </a:r>
            <a:endParaRPr kumimoji="0" sz="3200" b="1"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a:p>
            <a:pPr marL="0" marR="0" lvl="0" indent="0" algn="ctr" defTabSz="914400" rtl="0" eaLnBrk="1" fontAlgn="auto" latinLnBrk="0" hangingPunct="0">
              <a:lnSpc>
                <a:spcPct val="100000"/>
              </a:lnSpc>
              <a:spcBef>
                <a:spcPts val="1600"/>
              </a:spcBef>
              <a:spcAft>
                <a:spcPts val="0"/>
              </a:spcAft>
              <a:buClrTx/>
              <a:buSzTx/>
              <a:buFontTx/>
              <a:buNone/>
              <a:tabLst/>
              <a:defRPr sz="2800">
                <a:solidFill>
                  <a:srgbClr val="FFFF00"/>
                </a:solidFill>
                <a:latin typeface="Arial"/>
                <a:ea typeface="Arial"/>
                <a:cs typeface="Arial"/>
                <a:sym typeface="Arial"/>
              </a:defRPr>
            </a:pPr>
            <a:r>
              <a:rPr kumimoji="0" lang="ar-JO" sz="28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930-722</a:t>
            </a:r>
            <a:endParaRPr kumimoji="0" sz="28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endParaRPr>
          </a:p>
        </p:txBody>
      </p:sp>
      <p:sp>
        <p:nvSpPr>
          <p:cNvPr id="2718" name="Text Box 38"/>
          <p:cNvSpPr txBox="1"/>
          <p:nvPr/>
        </p:nvSpPr>
        <p:spPr>
          <a:xfrm>
            <a:off x="5074920"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FF99FF"/>
                </a:solidFill>
                <a:latin typeface="Arial"/>
                <a:ea typeface="Arial"/>
                <a:cs typeface="Arial"/>
                <a:sym typeface="Arial"/>
              </a:defRPr>
            </a:pPr>
            <a:r>
              <a:rPr kumimoji="0" lang="ar-JO" sz="3200" b="1" i="0" u="none" strike="noStrike" kern="0" cap="none" spc="0" normalizeH="0" baseline="0" noProof="0" dirty="0">
                <a:ln>
                  <a:noFill/>
                </a:ln>
                <a:solidFill>
                  <a:srgbClr val="FF99FF"/>
                </a:solidFill>
                <a:effectLst/>
                <a:uLnTx/>
                <a:uFillTx/>
                <a:latin typeface="Arial" panose="020B0604020202020204" pitchFamily="34" charset="0"/>
                <a:cs typeface="Arial" panose="020B0604020202020204" pitchFamily="34" charset="0"/>
                <a:sym typeface="Arial"/>
              </a:rPr>
              <a:t>المملكة    المنعزلة</a:t>
            </a:r>
            <a:endParaRPr kumimoji="0" sz="3200" b="1"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a:p>
            <a:pPr marL="0" marR="0" lvl="0" indent="0" algn="ctr" defTabSz="914400" rtl="0" eaLnBrk="1" fontAlgn="auto" latinLnBrk="0" hangingPunct="0">
              <a:lnSpc>
                <a:spcPct val="100000"/>
              </a:lnSpc>
              <a:spcBef>
                <a:spcPts val="1600"/>
              </a:spcBef>
              <a:spcAft>
                <a:spcPts val="0"/>
              </a:spcAft>
              <a:buClrTx/>
              <a:buSzTx/>
              <a:buFontTx/>
              <a:buNone/>
              <a:tabLst/>
              <a:defRPr sz="2800">
                <a:solidFill>
                  <a:srgbClr val="FF99FF"/>
                </a:solidFill>
                <a:latin typeface="Arial"/>
                <a:ea typeface="Arial"/>
                <a:cs typeface="Arial"/>
                <a:sym typeface="Arial"/>
              </a:defRPr>
            </a:pPr>
            <a:r>
              <a:rPr kumimoji="0" lang="ar-JO" sz="2800" b="1" i="0" u="none" strike="noStrike" kern="0" cap="none" spc="0" normalizeH="0" baseline="0" noProof="0" dirty="0">
                <a:ln>
                  <a:noFill/>
                </a:ln>
                <a:solidFill>
                  <a:srgbClr val="FF99FF"/>
                </a:solidFill>
                <a:effectLst/>
                <a:uLnTx/>
                <a:uFillTx/>
                <a:latin typeface="Arial" panose="020B0604020202020204" pitchFamily="34" charset="0"/>
                <a:cs typeface="Arial" panose="020B0604020202020204" pitchFamily="34" charset="0"/>
                <a:sym typeface="Arial"/>
              </a:rPr>
              <a:t>722-586</a:t>
            </a:r>
            <a:endParaRPr kumimoji="0" sz="2800" b="1" i="0" u="none" strike="noStrike" kern="0" cap="none" spc="0" normalizeH="0" baseline="0" noProof="0" dirty="0">
              <a:ln>
                <a:noFill/>
              </a:ln>
              <a:solidFill>
                <a:srgbClr val="FF99FF"/>
              </a:solidFill>
              <a:effectLst/>
              <a:uLnTx/>
              <a:uFillTx/>
              <a:latin typeface="Arial" panose="020B0604020202020204" pitchFamily="34" charset="0"/>
              <a:cs typeface="Arial" panose="020B0604020202020204" pitchFamily="34" charset="0"/>
              <a:sym typeface="Arial"/>
            </a:endParaRPr>
          </a:p>
        </p:txBody>
      </p:sp>
      <p:sp>
        <p:nvSpPr>
          <p:cNvPr id="2719" name="Text Box 39"/>
          <p:cNvSpPr txBox="1"/>
          <p:nvPr/>
        </p:nvSpPr>
        <p:spPr>
          <a:xfrm>
            <a:off x="5913120" y="6172200"/>
            <a:ext cx="2956561" cy="52322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66FF66"/>
                </a:solidFill>
                <a:latin typeface="Arial"/>
                <a:ea typeface="Arial"/>
                <a:cs typeface="Arial"/>
                <a:sym typeface="Arial"/>
              </a:defRPr>
            </a:pPr>
            <a:r>
              <a:rPr kumimoji="0" lang="ar-JO" sz="2800" b="1" i="0" u="none" strike="noStrike" kern="0" cap="none" spc="0" normalizeH="0" baseline="0" noProof="0" dirty="0">
                <a:ln>
                  <a:noFill/>
                </a:ln>
                <a:solidFill>
                  <a:srgbClr val="66FF66"/>
                </a:solidFill>
                <a:effectLst/>
                <a:uLnTx/>
                <a:uFillTx/>
                <a:latin typeface="Arial" panose="020B0604020202020204" pitchFamily="34" charset="0"/>
                <a:cs typeface="Arial" panose="020B0604020202020204" pitchFamily="34" charset="0"/>
                <a:sym typeface="Arial"/>
              </a:rPr>
              <a:t>السبي 606-536</a:t>
            </a:r>
            <a:endParaRPr kumimoji="0" sz="2800" b="1" i="0" u="none" strike="noStrike" kern="0" cap="none" spc="0" normalizeH="0" baseline="0" noProof="0" dirty="0">
              <a:ln>
                <a:noFill/>
              </a:ln>
              <a:solidFill>
                <a:srgbClr val="66FF66"/>
              </a:solidFill>
              <a:effectLst/>
              <a:uLnTx/>
              <a:uFillTx/>
              <a:latin typeface="Arial" panose="020B0604020202020204" pitchFamily="34" charset="0"/>
              <a:cs typeface="Arial" panose="020B0604020202020204" pitchFamily="34" charset="0"/>
              <a:sym typeface="Arial"/>
            </a:endParaRPr>
          </a:p>
        </p:txBody>
      </p:sp>
      <p:sp>
        <p:nvSpPr>
          <p:cNvPr id="2720" name="AutoShape 40"/>
          <p:cNvSpPr/>
          <p:nvPr/>
        </p:nvSpPr>
        <p:spPr>
          <a:xfrm>
            <a:off x="7162800" y="3505200"/>
            <a:ext cx="609600"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rgbClr val="66FF66"/>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21" name="Text Box 41"/>
          <p:cNvSpPr txBox="1"/>
          <p:nvPr/>
        </p:nvSpPr>
        <p:spPr>
          <a:xfrm>
            <a:off x="7056119" y="838200"/>
            <a:ext cx="2423161" cy="1713290"/>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FFCC00"/>
                </a:solidFill>
                <a:latin typeface="Arial"/>
                <a:ea typeface="Arial"/>
                <a:cs typeface="Arial"/>
                <a:sym typeface="Arial"/>
              </a:defRPr>
            </a:pPr>
            <a:r>
              <a:rPr kumimoji="0" lang="ar-JO" sz="3200" b="1" i="0" u="none" strike="noStrike" kern="0" cap="none" spc="0" normalizeH="0" baseline="0" noProof="0" dirty="0">
                <a:ln>
                  <a:noFill/>
                </a:ln>
                <a:solidFill>
                  <a:srgbClr val="FFCC00"/>
                </a:solidFill>
                <a:effectLst/>
                <a:uLnTx/>
                <a:uFillTx/>
                <a:latin typeface="Arial" panose="020B0604020202020204" pitchFamily="34" charset="0"/>
                <a:cs typeface="Arial" panose="020B0604020202020204" pitchFamily="34" charset="0"/>
                <a:sym typeface="Arial"/>
              </a:rPr>
              <a:t>ما بعد       السبي</a:t>
            </a:r>
            <a:endParaRPr kumimoji="0" sz="3200" b="1"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a:p>
            <a:pPr marL="0" marR="0" lvl="0" indent="0" algn="ctr" defTabSz="914400" rtl="0" eaLnBrk="1" fontAlgn="auto" latinLnBrk="0" hangingPunct="0">
              <a:lnSpc>
                <a:spcPct val="100000"/>
              </a:lnSpc>
              <a:spcBef>
                <a:spcPts val="1600"/>
              </a:spcBef>
              <a:spcAft>
                <a:spcPts val="0"/>
              </a:spcAft>
              <a:buClrTx/>
              <a:buSzTx/>
              <a:buFontTx/>
              <a:buNone/>
              <a:tabLst/>
              <a:defRPr sz="2800">
                <a:solidFill>
                  <a:srgbClr val="FFCC00"/>
                </a:solidFill>
                <a:latin typeface="Arial"/>
                <a:ea typeface="Arial"/>
                <a:cs typeface="Arial"/>
                <a:sym typeface="Arial"/>
              </a:defRPr>
            </a:pPr>
            <a:r>
              <a:rPr kumimoji="0" lang="ar-JO" sz="2800" b="1" i="0" u="none" strike="noStrike" kern="0" cap="none" spc="0" normalizeH="0" baseline="0" noProof="0" dirty="0">
                <a:ln>
                  <a:noFill/>
                </a:ln>
                <a:solidFill>
                  <a:srgbClr val="FFCC00"/>
                </a:solidFill>
                <a:effectLst/>
                <a:uLnTx/>
                <a:uFillTx/>
                <a:latin typeface="Arial" panose="020B0604020202020204" pitchFamily="34" charset="0"/>
                <a:cs typeface="Arial" panose="020B0604020202020204" pitchFamily="34" charset="0"/>
                <a:sym typeface="Arial"/>
              </a:rPr>
              <a:t>536-425</a:t>
            </a:r>
            <a:endParaRPr kumimoji="0" sz="2800" b="1"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p:txBody>
      </p:sp>
      <p:sp>
        <p:nvSpPr>
          <p:cNvPr id="2722" name="AutoShape 42"/>
          <p:cNvSpPr/>
          <p:nvPr/>
        </p:nvSpPr>
        <p:spPr>
          <a:xfrm>
            <a:off x="793750" y="3276600"/>
            <a:ext cx="1720850" cy="457200"/>
          </a:xfrm>
          <a:prstGeom prst="rightArrow">
            <a:avLst>
              <a:gd name="adj1" fmla="val 50000"/>
              <a:gd name="adj2" fmla="val 94097"/>
            </a:avLst>
          </a:prstGeom>
          <a:solidFill>
            <a:srgbClr val="00FFFF"/>
          </a:solidFill>
          <a:ln>
            <a:solidFill>
              <a:srgbClr val="003300"/>
            </a:solidFill>
            <a:miter/>
          </a:ln>
          <a:effectLst>
            <a:outerShdw blurRad="63500" dist="38099" dir="2700000" rotWithShape="0">
              <a:srgbClr val="0033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23" name="AutoShape 43"/>
          <p:cNvSpPr/>
          <p:nvPr/>
        </p:nvSpPr>
        <p:spPr>
          <a:xfrm>
            <a:off x="2514600" y="3276600"/>
            <a:ext cx="2895600" cy="457200"/>
          </a:xfrm>
          <a:prstGeom prst="rightArrow">
            <a:avLst>
              <a:gd name="adj1" fmla="val 50000"/>
              <a:gd name="adj2" fmla="val 158333"/>
            </a:avLst>
          </a:prstGeom>
          <a:solidFill>
            <a:srgbClr val="FFFF00"/>
          </a:solidFill>
          <a:ln>
            <a:solidFill>
              <a:srgbClr val="003300"/>
            </a:solidFill>
            <a:miter/>
          </a:ln>
          <a:effectLst>
            <a:outerShdw blurRad="63500" dist="38099" dir="2700000" rotWithShape="0">
              <a:srgbClr val="0033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24" name="AutoShape 44"/>
          <p:cNvSpPr/>
          <p:nvPr/>
        </p:nvSpPr>
        <p:spPr>
          <a:xfrm>
            <a:off x="5410200" y="3276600"/>
            <a:ext cx="1828800" cy="457200"/>
          </a:xfrm>
          <a:prstGeom prst="rightArrow">
            <a:avLst>
              <a:gd name="adj1" fmla="val 50000"/>
              <a:gd name="adj2" fmla="val 100000"/>
            </a:avLst>
          </a:prstGeom>
          <a:solidFill>
            <a:srgbClr val="FF99FF"/>
          </a:solidFill>
          <a:ln>
            <a:solidFill>
              <a:srgbClr val="003300"/>
            </a:solidFill>
            <a:miter/>
          </a:ln>
          <a:effectLst>
            <a:outerShdw blurRad="63500" dist="38099" dir="2700000" rotWithShape="0">
              <a:srgbClr val="0033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25" name="AutoShape 45"/>
          <p:cNvSpPr/>
          <p:nvPr/>
        </p:nvSpPr>
        <p:spPr>
          <a:xfrm>
            <a:off x="7867650" y="3276600"/>
            <a:ext cx="1352550" cy="457200"/>
          </a:xfrm>
          <a:prstGeom prst="rightArrow">
            <a:avLst>
              <a:gd name="adj1" fmla="val 50000"/>
              <a:gd name="adj2" fmla="val 73958"/>
            </a:avLst>
          </a:prstGeom>
          <a:solidFill>
            <a:srgbClr val="FFCC00"/>
          </a:solidFill>
          <a:ln>
            <a:solidFill>
              <a:srgbClr val="003300"/>
            </a:solidFill>
            <a:miter/>
          </a:ln>
          <a:effectLst>
            <a:outerShdw blurRad="63500" dist="38099" dir="2700000" rotWithShape="0">
              <a:srgbClr val="0033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a:solidFill>
                  <a:srgbClr val="000000"/>
                </a:solidFill>
                <a:latin typeface="Arial"/>
                <a:ea typeface="Arial"/>
                <a:cs typeface="Arial"/>
                <a:sym typeface="Arial"/>
              </a:defRPr>
            </a:pPr>
            <a:endParaRPr kumimoji="0"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26" name="Text Box 46"/>
          <p:cNvSpPr txBox="1"/>
          <p:nvPr/>
        </p:nvSpPr>
        <p:spPr>
          <a:xfrm>
            <a:off x="6903718" y="76200"/>
            <a:ext cx="30327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1900"/>
              </a:spcBef>
              <a:defRPr sz="3200">
                <a:solidFill>
                  <a:srgbClr val="FFCC00"/>
                </a:solidFill>
                <a:latin typeface="Arial"/>
                <a:ea typeface="Arial"/>
                <a:cs typeface="Arial"/>
                <a:sym typeface="Arial"/>
              </a:defRPr>
            </a:lvl1pPr>
          </a:lstStyle>
          <a:p>
            <a:pPr marL="0" marR="0" lvl="0" indent="0" algn="ctr" defTabSz="914400" rtl="0" eaLnBrk="1" fontAlgn="auto" latinLnBrk="0" hangingPunct="0">
              <a:lnSpc>
                <a:spcPct val="100000"/>
              </a:lnSpc>
              <a:spcBef>
                <a:spcPts val="1900"/>
              </a:spcBef>
              <a:spcAft>
                <a:spcPts val="0"/>
              </a:spcAft>
              <a:buClrTx/>
              <a:buSzTx/>
              <a:buFontTx/>
              <a:buNone/>
              <a:tabLst/>
              <a:defRPr/>
            </a:pPr>
            <a:r>
              <a:rPr lang="ar-JO" dirty="0">
                <a:latin typeface="Arial" panose="020B0604020202020204" pitchFamily="34" charset="0"/>
                <a:cs typeface="Arial" panose="020B0604020202020204" pitchFamily="34" charset="0"/>
              </a:rPr>
              <a:t>أستير</a:t>
            </a:r>
            <a:endParaRPr kumimoji="0" sz="3200" b="1" i="0" u="none" strike="noStrike" kern="0" cap="none" spc="0" normalizeH="0" baseline="0" noProof="0" dirty="0">
              <a:ln>
                <a:noFill/>
              </a:ln>
              <a:solidFill>
                <a:srgbClr val="FFCC00"/>
              </a:solidFill>
              <a:effectLst/>
              <a:uLnTx/>
              <a:uFillTx/>
              <a:latin typeface="Arial" panose="020B0604020202020204" pitchFamily="34" charset="0"/>
              <a:cs typeface="Arial" panose="020B0604020202020204" pitchFamily="34" charset="0"/>
              <a:sym typeface="Arial"/>
            </a:endParaRPr>
          </a:p>
        </p:txBody>
      </p:sp>
      <p:sp>
        <p:nvSpPr>
          <p:cNvPr id="2728" name="Title 47"/>
          <p:cNvSpPr txBox="1">
            <a:spLocks noGrp="1"/>
          </p:cNvSpPr>
          <p:nvPr>
            <p:ph type="title" idx="4294967295"/>
          </p:nvPr>
        </p:nvSpPr>
        <p:spPr>
          <a:xfrm>
            <a:off x="0" y="0"/>
            <a:ext cx="4038600" cy="1143000"/>
          </a:xfrm>
          <a:prstGeom prst="rect">
            <a:avLst/>
          </a:prstGeom>
        </p:spPr>
        <p:txBody>
          <a:bodyPr/>
          <a:lstStyle>
            <a:lvl1pPr>
              <a:defRPr sz="3600">
                <a:effectLst>
                  <a:outerShdw blurRad="38100" dist="38100" dir="2700000" rotWithShape="0">
                    <a:srgbClr val="000000"/>
                  </a:outerShdw>
                </a:effectLst>
              </a:defRPr>
            </a:lvl1pPr>
          </a:lstStyle>
          <a:p>
            <a:r>
              <a:rPr lang="ar-JO" i="0" dirty="0">
                <a:latin typeface="Arial" panose="020B0604020202020204" pitchFamily="34" charset="0"/>
                <a:cs typeface="Arial" panose="020B0604020202020204" pitchFamily="34" charset="0"/>
              </a:rPr>
              <a:t>فترة المملكة</a:t>
            </a:r>
            <a:endParaRPr i="0" dirty="0">
              <a:latin typeface="Arial" panose="020B0604020202020204" pitchFamily="34" charset="0"/>
              <a:cs typeface="Arial" panose="020B0604020202020204" pitchFamily="34" charset="0"/>
            </a:endParaRPr>
          </a:p>
        </p:txBody>
      </p:sp>
      <p:sp>
        <p:nvSpPr>
          <p:cNvPr id="2" name="Line 41">
            <a:extLst>
              <a:ext uri="{FF2B5EF4-FFF2-40B4-BE49-F238E27FC236}">
                <a16:creationId xmlns:a16="http://schemas.microsoft.com/office/drawing/2014/main" id="{6AD68B3E-7248-9D81-0DD9-43AFF85E308E}"/>
              </a:ext>
            </a:extLst>
          </p:cNvPr>
          <p:cNvSpPr/>
          <p:nvPr/>
        </p:nvSpPr>
        <p:spPr>
          <a:xfrm flipV="1">
            <a:off x="8533765" y="838835"/>
            <a:ext cx="1" cy="3048001"/>
          </a:xfrm>
          <a:prstGeom prst="line">
            <a:avLst/>
          </a:prstGeom>
          <a:ln w="76200">
            <a:solidFill>
              <a:srgbClr val="00FFFF"/>
            </a:solidFill>
            <a:headEnd type="triangle"/>
          </a:ln>
          <a:effectLst>
            <a:outerShdw blurRad="63500" dist="38099" dir="2700000" rotWithShape="0">
              <a:srgbClr val="003300">
                <a:alpha val="74998"/>
              </a:srgbClr>
            </a:outerShdw>
          </a:effectLst>
        </p:spPr>
        <p:txBody>
          <a:bodyPr lIns="45719" rIns="45719"/>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432568"/>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iterate>
                                    <p:tmAbs val="0"/>
                                  </p:iterate>
                                  <p:childTnLst>
                                    <p:set>
                                      <p:cBhvr>
                                        <p:cTn id="6" fill="hold"/>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0" name="Title 1"/>
          <p:cNvSpPr txBox="1">
            <a:spLocks noGrp="1"/>
          </p:cNvSpPr>
          <p:nvPr>
            <p:ph type="title"/>
          </p:nvPr>
        </p:nvSpPr>
        <p:spPr>
          <a:xfrm>
            <a:off x="-18653" y="-7615"/>
            <a:ext cx="9162651" cy="1012618"/>
          </a:xfrm>
          <a:prstGeom prst="rect">
            <a:avLst/>
          </a:prstGeom>
          <a:noFill/>
          <a:ln>
            <a:noFill/>
          </a:ln>
        </p:spPr>
        <p:txBody>
          <a:bodyPr vert="horz" wrap="square" lIns="91440" tIns="45720" rIns="91440" bIns="45720" numCol="1" anchor="ctr" anchorCtr="0" compatLnSpc="1">
            <a:prstTxWarp prst="textNoShape">
              <a:avLst/>
            </a:prstTxWarp>
          </a:bodyPr>
          <a:lstStyle>
            <a:lvl1pPr>
              <a:defRPr sz="4800" b="1"/>
            </a:lvl1pPr>
          </a:lstStyle>
          <a:p>
            <a:pPr eaLnBrk="0" fontAlgn="base" hangingPunct="0">
              <a:spcBef>
                <a:spcPct val="0"/>
              </a:spcBef>
              <a:spcAft>
                <a:spcPct val="0"/>
              </a:spcAft>
            </a:pPr>
            <a:r>
              <a:rPr sz="5400" dirty="0">
                <a:solidFill>
                  <a:schemeClr val="accent3"/>
                </a:solidFill>
                <a:effectLst>
                  <a:glow rad="101600">
                    <a:schemeClr val="tx1">
                      <a:alpha val="99000"/>
                    </a:schemeClr>
                  </a:glow>
                </a:effectLst>
                <a:latin typeface="Arial" panose="020B0604020202020204" pitchFamily="34" charset="0"/>
                <a:ea typeface="ＭＳ Ｐゴシック" pitchFamily="-108" charset="-128"/>
                <a:cs typeface="Arial" panose="020B0604020202020204" pitchFamily="34" charset="0"/>
              </a:rPr>
              <a:t>الموضوع</a:t>
            </a:r>
          </a:p>
        </p:txBody>
      </p:sp>
      <p:sp>
        <p:nvSpPr>
          <p:cNvPr id="2391" name="Rectangle 2"/>
          <p:cNvSpPr txBox="1"/>
          <p:nvPr/>
        </p:nvSpPr>
        <p:spPr>
          <a:xfrm>
            <a:off x="36391" y="3044001"/>
            <a:ext cx="9052561" cy="769998"/>
          </a:xfrm>
          <a:prstGeom prst="rect">
            <a:avLst/>
          </a:prstGeom>
          <a:noFill/>
          <a:ln>
            <a:noFill/>
          </a:ln>
          <a:effectLst>
            <a:outerShdw blurRad="63500" dist="35921" dir="2700000" algn="ctr" rotWithShape="0">
              <a:schemeClr val="tx2">
                <a:alpha val="74998"/>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lvl="0" algn="ctr" defTabSz="457200" eaLnBrk="0" fontAlgn="base">
              <a:spcBef>
                <a:spcPct val="0"/>
              </a:spcBef>
              <a:spcAft>
                <a:spcPct val="0"/>
              </a:spcAft>
              <a:defRPr sz="4800" kern="1200">
                <a:solidFill>
                  <a:srgbClr val="FFFFFF"/>
                </a:solidFill>
                <a:effectLst>
                  <a:glow rad="127000">
                    <a:srgbClr val="000000"/>
                  </a:glow>
                </a:effectLst>
                <a:uLnTx/>
                <a:latin typeface="Arial" panose="020B0604020202020204" pitchFamily="34" charset="0"/>
                <a:ea typeface="ＭＳ Ｐゴシック" charset="0"/>
                <a:cs typeface="Arial" panose="020B0604020202020204" pitchFamily="34" charset="0"/>
              </a:defRPr>
            </a:lvl1pPr>
            <a:lvl2pPr marL="4572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6pPr>
            <a:lvl7pPr marL="9144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7pPr>
            <a:lvl8pPr marL="13716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8pPr>
            <a:lvl9pPr marL="18288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9pPr>
          </a:lstStyle>
          <a:p>
            <a:r>
              <a:rPr dirty="0" err="1"/>
              <a:t>إحباط</a:t>
            </a:r>
            <a:r>
              <a:rPr dirty="0"/>
              <a:t> </a:t>
            </a:r>
            <a:r>
              <a:rPr dirty="0" err="1"/>
              <a:t>محاولة</a:t>
            </a:r>
            <a:r>
              <a:rPr dirty="0"/>
              <a:t> </a:t>
            </a:r>
            <a:r>
              <a:rPr dirty="0" err="1"/>
              <a:t>الإبادة</a:t>
            </a:r>
            <a:endParaRPr dirty="0"/>
          </a:p>
        </p:txBody>
      </p:sp>
      <p:sp>
        <p:nvSpPr>
          <p:cNvPr id="2392" name="Text Box 3"/>
          <p:cNvSpPr txBox="1"/>
          <p:nvPr/>
        </p:nvSpPr>
        <p:spPr>
          <a:xfrm>
            <a:off x="7912268" y="44450"/>
            <a:ext cx="1081078"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a:solidFill>
                  <a:srgbClr val="FFFFFF"/>
                </a:solidFill>
                <a:latin typeface="Arial"/>
                <a:ea typeface="Arial"/>
                <a:cs typeface="Arial"/>
                <a:sym typeface="Arial"/>
              </a:defRPr>
            </a:lvl1pPr>
          </a:lstStyle>
          <a:p>
            <a:r>
              <a:t>٣٠٨</a:t>
            </a:r>
          </a:p>
        </p:txBody>
      </p:sp>
      <p:sp>
        <p:nvSpPr>
          <p:cNvPr id="2393"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rPr lang="ar-SA" dirty="0" err="1"/>
              <a:t>أستير</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393"/>
                                        </p:tgtEl>
                                        <p:attrNameLst>
                                          <p:attrName>style.visibility</p:attrName>
                                        </p:attrNameLst>
                                      </p:cBhvr>
                                      <p:to>
                                        <p:strVal val="visible"/>
                                      </p:to>
                                    </p:set>
                                    <p:anim calcmode="lin" valueType="num">
                                      <p:cBhvr>
                                        <p:cTn id="7" dur="500" fill="hold"/>
                                        <p:tgtEl>
                                          <p:spTgt spid="2393"/>
                                        </p:tgtEl>
                                        <p:attrNameLst>
                                          <p:attrName>ppt_x</p:attrName>
                                        </p:attrNameLst>
                                      </p:cBhvr>
                                      <p:tavLst>
                                        <p:tav tm="0">
                                          <p:val>
                                            <p:strVal val="#ppt_x"/>
                                          </p:val>
                                        </p:tav>
                                        <p:tav tm="100000">
                                          <p:val>
                                            <p:strVal val="#ppt_x"/>
                                          </p:val>
                                        </p:tav>
                                      </p:tavLst>
                                    </p:anim>
                                    <p:anim calcmode="lin" valueType="num">
                                      <p:cBhvr>
                                        <p:cTn id="8" dur="500" fill="hold"/>
                                        <p:tgtEl>
                                          <p:spTgt spid="23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3"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8" name="Rectangle 6"/>
          <p:cNvSpPr/>
          <p:nvPr/>
        </p:nvSpPr>
        <p:spPr>
          <a:xfrm>
            <a:off x="0" y="0"/>
            <a:ext cx="9144000" cy="6858000"/>
          </a:xfrm>
          <a:prstGeom prst="rect">
            <a:avLst/>
          </a:prstGeom>
          <a:solidFill>
            <a:srgbClr val="000000"/>
          </a:solidFill>
          <a:ln>
            <a:solidFill>
              <a:srgbClr val="000000"/>
            </a:solidFill>
          </a:ln>
        </p:spPr>
        <p:txBody>
          <a:bodyPr lIns="45719" rIns="45719"/>
          <a:lstStyle/>
          <a:p>
            <a:pPr>
              <a:defRPr>
                <a:solidFill>
                  <a:srgbClr val="000000"/>
                </a:solidFill>
                <a:latin typeface="Arial Narrow"/>
                <a:ea typeface="Arial Narrow"/>
                <a:cs typeface="Arial Narrow"/>
                <a:sym typeface="Arial Narrow"/>
              </a:defRPr>
            </a:pPr>
            <a:endParaRPr>
              <a:latin typeface="Arial" panose="020B0604020202020204" pitchFamily="34" charset="0"/>
              <a:cs typeface="Arial" panose="020B0604020202020204" pitchFamily="34" charset="0"/>
            </a:endParaRPr>
          </a:p>
        </p:txBody>
      </p:sp>
      <p:pic>
        <p:nvPicPr>
          <p:cNvPr id="2779" name="Picture 4" descr="Picture 4"/>
          <p:cNvPicPr>
            <a:picLocks noChangeAspect="1"/>
          </p:cNvPicPr>
          <p:nvPr/>
        </p:nvPicPr>
        <p:blipFill>
          <a:blip r:embed="rId2" cstate="print"/>
          <a:stretch>
            <a:fillRect/>
          </a:stretch>
        </p:blipFill>
        <p:spPr>
          <a:xfrm>
            <a:off x="4000500" y="0"/>
            <a:ext cx="5143500" cy="6858000"/>
          </a:xfrm>
          <a:prstGeom prst="rect">
            <a:avLst/>
          </a:prstGeom>
          <a:ln w="12700">
            <a:miter lim="400000"/>
          </a:ln>
        </p:spPr>
      </p:pic>
      <p:sp>
        <p:nvSpPr>
          <p:cNvPr id="2780" name="Rectangle 3"/>
          <p:cNvSpPr txBox="1">
            <a:spLocks noGrp="1"/>
          </p:cNvSpPr>
          <p:nvPr>
            <p:ph type="title"/>
          </p:nvPr>
        </p:nvSpPr>
        <p:spPr>
          <a:xfrm>
            <a:off x="467543" y="476672"/>
            <a:ext cx="2933701" cy="5486401"/>
          </a:xfrm>
          <a:prstGeom prst="rect">
            <a:avLst/>
          </a:prstGeom>
        </p:spPr>
        <p:txBody>
          <a:bodyPr/>
          <a:lstStyle>
            <a:lvl1pPr algn="ctr">
              <a:defRPr i="0"/>
            </a:lvl1pPr>
          </a:lstStyle>
          <a:p>
            <a:pPr>
              <a:defRPr>
                <a:effectLst/>
              </a:defRPr>
            </a:pPr>
            <a:br>
              <a:rPr lang="en-US"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أين تقع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أستير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في فترة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ما بعد السبي؟</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2" name="Rectangle 2"/>
          <p:cNvSpPr/>
          <p:nvPr/>
        </p:nvSpPr>
        <p:spPr>
          <a:xfrm>
            <a:off x="0" y="0"/>
            <a:ext cx="9144000" cy="6858000"/>
          </a:xfrm>
          <a:prstGeom prst="rect">
            <a:avLst/>
          </a:prstGeom>
          <a:blipFill>
            <a:blip r:embed="rId2" cstate="print"/>
          </a:blipFill>
          <a:ln>
            <a:solidFill>
              <a:srgbClr val="003300"/>
            </a:solidFill>
            <a:miter/>
          </a:ln>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783" name="Text Box 3"/>
          <p:cNvSpPr txBox="1"/>
          <p:nvPr/>
        </p:nvSpPr>
        <p:spPr>
          <a:xfrm>
            <a:off x="6217920"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450</a:t>
            </a:r>
            <a:endParaRPr dirty="0">
              <a:latin typeface="Arial" panose="020B0604020202020204" pitchFamily="34" charset="0"/>
              <a:cs typeface="Arial" panose="020B0604020202020204" pitchFamily="34" charset="0"/>
            </a:endParaRPr>
          </a:p>
        </p:txBody>
      </p:sp>
      <p:sp>
        <p:nvSpPr>
          <p:cNvPr id="2784" name="Text Box 4"/>
          <p:cNvSpPr txBox="1"/>
          <p:nvPr/>
        </p:nvSpPr>
        <p:spPr>
          <a:xfrm>
            <a:off x="5389245" y="3838575"/>
            <a:ext cx="432436"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460</a:t>
            </a:r>
            <a:endParaRPr dirty="0">
              <a:latin typeface="Arial" panose="020B0604020202020204" pitchFamily="34" charset="0"/>
              <a:cs typeface="Arial" panose="020B0604020202020204" pitchFamily="34" charset="0"/>
            </a:endParaRPr>
          </a:p>
        </p:txBody>
      </p:sp>
      <p:sp>
        <p:nvSpPr>
          <p:cNvPr id="2785" name="Text Box 5"/>
          <p:cNvSpPr txBox="1"/>
          <p:nvPr/>
        </p:nvSpPr>
        <p:spPr>
          <a:xfrm>
            <a:off x="4160520"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480</a:t>
            </a:r>
            <a:endParaRPr dirty="0">
              <a:latin typeface="Arial" panose="020B0604020202020204" pitchFamily="34" charset="0"/>
              <a:cs typeface="Arial" panose="020B0604020202020204" pitchFamily="34" charset="0"/>
            </a:endParaRPr>
          </a:p>
        </p:txBody>
      </p:sp>
      <p:sp>
        <p:nvSpPr>
          <p:cNvPr id="2786" name="Text Box 6"/>
          <p:cNvSpPr txBox="1"/>
          <p:nvPr/>
        </p:nvSpPr>
        <p:spPr>
          <a:xfrm>
            <a:off x="2788920"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500</a:t>
            </a:r>
            <a:endParaRPr dirty="0">
              <a:latin typeface="Arial" panose="020B0604020202020204" pitchFamily="34" charset="0"/>
              <a:cs typeface="Arial" panose="020B0604020202020204" pitchFamily="34" charset="0"/>
            </a:endParaRPr>
          </a:p>
        </p:txBody>
      </p:sp>
      <p:sp>
        <p:nvSpPr>
          <p:cNvPr id="2787" name="Text Box 7"/>
          <p:cNvSpPr txBox="1"/>
          <p:nvPr/>
        </p:nvSpPr>
        <p:spPr>
          <a:xfrm>
            <a:off x="2103120"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510</a:t>
            </a:r>
            <a:endParaRPr dirty="0">
              <a:latin typeface="Arial" panose="020B0604020202020204" pitchFamily="34" charset="0"/>
              <a:cs typeface="Arial" panose="020B0604020202020204" pitchFamily="34" charset="0"/>
            </a:endParaRPr>
          </a:p>
        </p:txBody>
      </p:sp>
      <p:sp>
        <p:nvSpPr>
          <p:cNvPr id="2788" name="Text Box 8"/>
          <p:cNvSpPr txBox="1"/>
          <p:nvPr/>
        </p:nvSpPr>
        <p:spPr>
          <a:xfrm>
            <a:off x="14173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520</a:t>
            </a:r>
            <a:endParaRPr dirty="0">
              <a:latin typeface="Arial" panose="020B0604020202020204" pitchFamily="34" charset="0"/>
              <a:cs typeface="Arial" panose="020B0604020202020204" pitchFamily="34" charset="0"/>
            </a:endParaRPr>
          </a:p>
        </p:txBody>
      </p:sp>
      <p:sp>
        <p:nvSpPr>
          <p:cNvPr id="2789" name="Text Box 9"/>
          <p:cNvSpPr txBox="1"/>
          <p:nvPr/>
        </p:nvSpPr>
        <p:spPr>
          <a:xfrm>
            <a:off x="69037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440</a:t>
            </a:r>
            <a:endParaRPr dirty="0">
              <a:latin typeface="Arial" panose="020B0604020202020204" pitchFamily="34" charset="0"/>
              <a:cs typeface="Arial" panose="020B0604020202020204" pitchFamily="34" charset="0"/>
            </a:endParaRPr>
          </a:p>
        </p:txBody>
      </p:sp>
      <p:sp>
        <p:nvSpPr>
          <p:cNvPr id="2790" name="Text Box 10"/>
          <p:cNvSpPr txBox="1"/>
          <p:nvPr/>
        </p:nvSpPr>
        <p:spPr>
          <a:xfrm>
            <a:off x="81991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420</a:t>
            </a:r>
            <a:endParaRPr dirty="0">
              <a:latin typeface="Arial" panose="020B0604020202020204" pitchFamily="34" charset="0"/>
              <a:cs typeface="Arial" panose="020B0604020202020204" pitchFamily="34" charset="0"/>
            </a:endParaRPr>
          </a:p>
        </p:txBody>
      </p:sp>
      <p:grpSp>
        <p:nvGrpSpPr>
          <p:cNvPr id="2809" name="Group 11"/>
          <p:cNvGrpSpPr/>
          <p:nvPr/>
        </p:nvGrpSpPr>
        <p:grpSpPr>
          <a:xfrm>
            <a:off x="66675" y="2816225"/>
            <a:ext cx="9534525" cy="844550"/>
            <a:chOff x="0" y="0"/>
            <a:chExt cx="9534525" cy="844550"/>
          </a:xfrm>
        </p:grpSpPr>
        <p:grpSp>
          <p:nvGrpSpPr>
            <p:cNvPr id="2795" name="Group 12"/>
            <p:cNvGrpSpPr/>
            <p:nvPr/>
          </p:nvGrpSpPr>
          <p:grpSpPr>
            <a:xfrm>
              <a:off x="85725" y="0"/>
              <a:ext cx="2057400" cy="841375"/>
              <a:chOff x="0" y="0"/>
              <a:chExt cx="2057400" cy="841375"/>
            </a:xfrm>
          </p:grpSpPr>
          <p:sp>
            <p:nvSpPr>
              <p:cNvPr id="2791" name="Line 1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2" name="Line 1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3" name="Line 1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4" name="Line 1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800" name="Group 17"/>
            <p:cNvGrpSpPr/>
            <p:nvPr/>
          </p:nvGrpSpPr>
          <p:grpSpPr>
            <a:xfrm>
              <a:off x="2828925" y="3175"/>
              <a:ext cx="2057400" cy="841375"/>
              <a:chOff x="0" y="0"/>
              <a:chExt cx="2057400" cy="841375"/>
            </a:xfrm>
          </p:grpSpPr>
          <p:sp>
            <p:nvSpPr>
              <p:cNvPr id="2796" name="Line 18"/>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7" name="Line 19"/>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8" name="Line 20"/>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799" name="Line 21"/>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grpSp>
          <p:nvGrpSpPr>
            <p:cNvPr id="2805" name="Group 22"/>
            <p:cNvGrpSpPr/>
            <p:nvPr/>
          </p:nvGrpSpPr>
          <p:grpSpPr>
            <a:xfrm>
              <a:off x="5572125" y="3175"/>
              <a:ext cx="2057400" cy="841375"/>
              <a:chOff x="0" y="0"/>
              <a:chExt cx="2057400" cy="841375"/>
            </a:xfrm>
          </p:grpSpPr>
          <p:sp>
            <p:nvSpPr>
              <p:cNvPr id="2801" name="Line 23"/>
              <p:cNvSpPr/>
              <p:nvPr/>
            </p:nvSpPr>
            <p:spPr>
              <a:xfrm flipH="1">
                <a:off x="685799"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802" name="Line 24"/>
              <p:cNvSpPr/>
              <p:nvPr/>
            </p:nvSpPr>
            <p:spPr>
              <a:xfrm>
                <a:off x="2057400" y="3175"/>
                <a:ext cx="0"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803" name="Line 25"/>
              <p:cNvSpPr/>
              <p:nvPr/>
            </p:nvSpPr>
            <p:spPr>
              <a:xfrm flipH="1">
                <a:off x="1371599" y="0"/>
                <a:ext cx="1" cy="83820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804" name="Line 26"/>
              <p:cNvSpPr/>
              <p:nvPr/>
            </p:nvSpPr>
            <p:spPr>
              <a:xfrm flipH="1">
                <a:off x="-1" y="3175"/>
                <a:ext cx="2"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sp>
          <p:nvSpPr>
            <p:cNvPr id="2806" name="Line 27"/>
            <p:cNvSpPr/>
            <p:nvPr/>
          </p:nvSpPr>
          <p:spPr>
            <a:xfrm>
              <a:off x="88487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807" name="Line 28"/>
            <p:cNvSpPr/>
            <p:nvPr/>
          </p:nvSpPr>
          <p:spPr>
            <a:xfrm>
              <a:off x="8239125" y="6350"/>
              <a:ext cx="0" cy="835025"/>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sp>
          <p:nvSpPr>
            <p:cNvPr id="2808" name="Line 29"/>
            <p:cNvSpPr/>
            <p:nvPr/>
          </p:nvSpPr>
          <p:spPr>
            <a:xfrm>
              <a:off x="0" y="841375"/>
              <a:ext cx="9534525" cy="0"/>
            </a:xfrm>
            <a:prstGeom prst="line">
              <a:avLst/>
            </a:prstGeom>
            <a:noFill/>
            <a:ln w="76200" cap="flat">
              <a:solidFill>
                <a:srgbClr val="808000"/>
              </a:solidFill>
              <a:prstDash val="solid"/>
              <a:round/>
            </a:ln>
            <a:effectLst>
              <a:outerShdw blurRad="63500" dist="38099" dir="2700000" rotWithShape="0">
                <a:srgbClr val="003300">
                  <a:alpha val="74998"/>
                </a:srgbClr>
              </a:outerShdw>
            </a:effectLst>
          </p:spPr>
          <p:txBody>
            <a:bodyPr wrap="square" lIns="45719" tIns="45719" rIns="45719" bIns="45719" numCol="1" anchor="t">
              <a:noAutofit/>
            </a:bodyPr>
            <a:lstStyle/>
            <a:p>
              <a:endParaRPr>
                <a:latin typeface="Arial" panose="020B0604020202020204" pitchFamily="34" charset="0"/>
                <a:cs typeface="Arial" panose="020B0604020202020204" pitchFamily="34" charset="0"/>
              </a:endParaRPr>
            </a:p>
          </p:txBody>
        </p:sp>
      </p:grpSp>
      <p:sp>
        <p:nvSpPr>
          <p:cNvPr id="2810" name="Text Box 30"/>
          <p:cNvSpPr txBox="1"/>
          <p:nvPr/>
        </p:nvSpPr>
        <p:spPr>
          <a:xfrm>
            <a:off x="75895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430</a:t>
            </a:r>
            <a:endParaRPr dirty="0">
              <a:latin typeface="Arial" panose="020B0604020202020204" pitchFamily="34" charset="0"/>
              <a:cs typeface="Arial" panose="020B0604020202020204" pitchFamily="34" charset="0"/>
            </a:endParaRPr>
          </a:p>
        </p:txBody>
      </p:sp>
      <p:sp>
        <p:nvSpPr>
          <p:cNvPr id="2811" name="Text Box 31"/>
          <p:cNvSpPr txBox="1"/>
          <p:nvPr/>
        </p:nvSpPr>
        <p:spPr>
          <a:xfrm>
            <a:off x="4770120" y="3838575"/>
            <a:ext cx="4419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470</a:t>
            </a:r>
            <a:endParaRPr dirty="0">
              <a:latin typeface="Arial" panose="020B0604020202020204" pitchFamily="34" charset="0"/>
              <a:cs typeface="Arial" panose="020B0604020202020204" pitchFamily="34" charset="0"/>
            </a:endParaRPr>
          </a:p>
        </p:txBody>
      </p:sp>
      <p:sp>
        <p:nvSpPr>
          <p:cNvPr id="2812" name="Text Box 32"/>
          <p:cNvSpPr txBox="1"/>
          <p:nvPr/>
        </p:nvSpPr>
        <p:spPr>
          <a:xfrm>
            <a:off x="3474720"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490</a:t>
            </a:r>
            <a:endParaRPr dirty="0">
              <a:latin typeface="Arial" panose="020B0604020202020204" pitchFamily="34" charset="0"/>
              <a:cs typeface="Arial" panose="020B0604020202020204" pitchFamily="34" charset="0"/>
            </a:endParaRPr>
          </a:p>
        </p:txBody>
      </p:sp>
      <p:sp>
        <p:nvSpPr>
          <p:cNvPr id="2813" name="Text Box 33"/>
          <p:cNvSpPr txBox="1"/>
          <p:nvPr/>
        </p:nvSpPr>
        <p:spPr>
          <a:xfrm>
            <a:off x="7315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530</a:t>
            </a:r>
            <a:endParaRPr dirty="0">
              <a:latin typeface="Arial" panose="020B0604020202020204" pitchFamily="34" charset="0"/>
              <a:cs typeface="Arial" panose="020B0604020202020204" pitchFamily="34" charset="0"/>
            </a:endParaRPr>
          </a:p>
        </p:txBody>
      </p:sp>
      <p:sp>
        <p:nvSpPr>
          <p:cNvPr id="2814" name="Text Box 34"/>
          <p:cNvSpPr txBox="1"/>
          <p:nvPr/>
        </p:nvSpPr>
        <p:spPr>
          <a:xfrm>
            <a:off x="457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540</a:t>
            </a:r>
            <a:endParaRPr dirty="0">
              <a:latin typeface="Arial" panose="020B0604020202020204" pitchFamily="34" charset="0"/>
              <a:cs typeface="Arial" panose="020B0604020202020204" pitchFamily="34" charset="0"/>
            </a:endParaRPr>
          </a:p>
        </p:txBody>
      </p:sp>
      <p:sp>
        <p:nvSpPr>
          <p:cNvPr id="2815" name="Text Box 35"/>
          <p:cNvSpPr txBox="1"/>
          <p:nvPr/>
        </p:nvSpPr>
        <p:spPr>
          <a:xfrm>
            <a:off x="8808719" y="3838575"/>
            <a:ext cx="289561" cy="138499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solidFill>
                  <a:srgbClr val="F1F7E9"/>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410</a:t>
            </a:r>
            <a:endParaRPr dirty="0">
              <a:latin typeface="Arial" panose="020B0604020202020204" pitchFamily="34" charset="0"/>
              <a:cs typeface="Arial" panose="020B0604020202020204" pitchFamily="34" charset="0"/>
            </a:endParaRPr>
          </a:p>
        </p:txBody>
      </p:sp>
      <p:sp>
        <p:nvSpPr>
          <p:cNvPr id="2816" name="Text Box 36"/>
          <p:cNvSpPr txBox="1"/>
          <p:nvPr/>
        </p:nvSpPr>
        <p:spPr>
          <a:xfrm>
            <a:off x="-106680" y="1035050"/>
            <a:ext cx="3261360" cy="1469633"/>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a:solidFill>
                  <a:srgbClr val="00FF00"/>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زربابل</a:t>
            </a:r>
          </a:p>
          <a:p>
            <a:r>
              <a:rPr lang="ar-JO" dirty="0">
                <a:latin typeface="Arial" panose="020B0604020202020204" pitchFamily="34" charset="0"/>
                <a:cs typeface="Arial" panose="020B0604020202020204" pitchFamily="34" charset="0"/>
              </a:rPr>
              <a:t> 537-516</a:t>
            </a:r>
          </a:p>
        </p:txBody>
      </p:sp>
      <p:sp>
        <p:nvSpPr>
          <p:cNvPr id="2817" name="Text Box 37"/>
          <p:cNvSpPr txBox="1"/>
          <p:nvPr/>
        </p:nvSpPr>
        <p:spPr>
          <a:xfrm>
            <a:off x="5303520" y="1781175"/>
            <a:ext cx="2118361" cy="1200329"/>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a:solidFill>
                  <a:srgbClr val="FFCC00"/>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عزرا    457-444</a:t>
            </a:r>
            <a:endParaRPr dirty="0">
              <a:latin typeface="Arial" panose="020B0604020202020204" pitchFamily="34" charset="0"/>
              <a:cs typeface="Arial" panose="020B0604020202020204" pitchFamily="34" charset="0"/>
            </a:endParaRPr>
          </a:p>
        </p:txBody>
      </p:sp>
      <p:sp>
        <p:nvSpPr>
          <p:cNvPr id="2818" name="Text Box 39"/>
          <p:cNvSpPr txBox="1"/>
          <p:nvPr/>
        </p:nvSpPr>
        <p:spPr>
          <a:xfrm>
            <a:off x="5836920" y="762000"/>
            <a:ext cx="2823211" cy="1200329"/>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a:solidFill>
                  <a:srgbClr val="FFFF00"/>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      نحميا        </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444-430</a:t>
            </a:r>
            <a:endParaRPr dirty="0">
              <a:latin typeface="Arial" panose="020B0604020202020204" pitchFamily="34" charset="0"/>
              <a:cs typeface="Arial" panose="020B0604020202020204" pitchFamily="34" charset="0"/>
            </a:endParaRPr>
          </a:p>
        </p:txBody>
      </p:sp>
      <p:sp>
        <p:nvSpPr>
          <p:cNvPr id="2819" name="Text Box 40"/>
          <p:cNvSpPr txBox="1"/>
          <p:nvPr/>
        </p:nvSpPr>
        <p:spPr>
          <a:xfrm>
            <a:off x="3398520" y="1781175"/>
            <a:ext cx="2118361" cy="229293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a:solidFill>
                  <a:srgbClr val="00FFFF"/>
                </a:solidFill>
                <a:effectLst>
                  <a:outerShdw blurRad="38100" dist="38100" dir="2700000" rotWithShape="0">
                    <a:srgbClr val="000000"/>
                  </a:outerShdw>
                </a:effectLst>
                <a:latin typeface="Arial"/>
                <a:ea typeface="Arial"/>
                <a:cs typeface="Arial"/>
                <a:sym typeface="Arial"/>
              </a:defRPr>
            </a:lvl1pPr>
          </a:lstStyle>
          <a:p>
            <a:r>
              <a:rPr lang="ar-SA" dirty="0" err="1">
                <a:latin typeface="Arial" panose="020B0604020202020204" pitchFamily="34" charset="0"/>
                <a:cs typeface="Arial" panose="020B0604020202020204" pitchFamily="34" charset="0"/>
              </a:rPr>
              <a:t>أستير</a:t>
            </a:r>
            <a:endParaRPr lang="ar-SA" dirty="0">
              <a:latin typeface="Arial" panose="020B0604020202020204" pitchFamily="34" charset="0"/>
              <a:cs typeface="Arial" panose="020B0604020202020204" pitchFamily="34" charset="0"/>
            </a:endParaRPr>
          </a:p>
          <a:p>
            <a:r>
              <a:rPr lang="ar-SA"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483-473</a:t>
            </a:r>
            <a:endParaRPr dirty="0">
              <a:latin typeface="Arial" panose="020B0604020202020204" pitchFamily="34" charset="0"/>
              <a:cs typeface="Arial" panose="020B0604020202020204" pitchFamily="34" charset="0"/>
            </a:endParaRPr>
          </a:p>
        </p:txBody>
      </p:sp>
      <p:sp>
        <p:nvSpPr>
          <p:cNvPr id="2820" name="Rectangle 41"/>
          <p:cNvSpPr/>
          <p:nvPr/>
        </p:nvSpPr>
        <p:spPr>
          <a:xfrm>
            <a:off x="0" y="3200400"/>
            <a:ext cx="1752600" cy="381000"/>
          </a:xfrm>
          <a:prstGeom prst="rect">
            <a:avLst/>
          </a:prstGeom>
          <a:solidFill>
            <a:srgbClr val="66FF33"/>
          </a:solidFill>
          <a:ln>
            <a:solidFill>
              <a:srgbClr val="003300"/>
            </a:solidFill>
            <a:miter/>
          </a:ln>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821" name="Rectangle 42"/>
          <p:cNvSpPr/>
          <p:nvPr/>
        </p:nvSpPr>
        <p:spPr>
          <a:xfrm>
            <a:off x="5791200" y="3200400"/>
            <a:ext cx="1047750" cy="381000"/>
          </a:xfrm>
          <a:prstGeom prst="rect">
            <a:avLst/>
          </a:prstGeom>
          <a:solidFill>
            <a:srgbClr val="FFCC00"/>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822" name="Rectangle 43"/>
          <p:cNvSpPr/>
          <p:nvPr/>
        </p:nvSpPr>
        <p:spPr>
          <a:xfrm>
            <a:off x="6648450" y="3200400"/>
            <a:ext cx="1047750" cy="381000"/>
          </a:xfrm>
          <a:prstGeom prst="rect">
            <a:avLst/>
          </a:prstGeom>
          <a:solidFill>
            <a:srgbClr val="FFFF00"/>
          </a:solidFill>
          <a:ln>
            <a:solidFill>
              <a:srgbClr val="003300"/>
            </a:solidFill>
            <a:miter/>
          </a:ln>
          <a:effectLst>
            <a:outerShdw blurRad="63500" dist="38099" dir="2700000" rotWithShape="0">
              <a:srgbClr val="003300">
                <a:alpha val="74998"/>
              </a:srgbClr>
            </a:outerShdw>
          </a:effectLst>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823" name="Text Box 44"/>
          <p:cNvSpPr txBox="1"/>
          <p:nvPr/>
        </p:nvSpPr>
        <p:spPr>
          <a:xfrm>
            <a:off x="4693920" y="5135562"/>
            <a:ext cx="33375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FFFFFF"/>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سقراط 470-399</a:t>
            </a:r>
            <a:endParaRPr dirty="0">
              <a:latin typeface="Arial" panose="020B0604020202020204" pitchFamily="34" charset="0"/>
              <a:cs typeface="Arial" panose="020B0604020202020204" pitchFamily="34" charset="0"/>
            </a:endParaRPr>
          </a:p>
        </p:txBody>
      </p:sp>
      <p:sp>
        <p:nvSpPr>
          <p:cNvPr id="2824" name="Text Box 45"/>
          <p:cNvSpPr txBox="1"/>
          <p:nvPr/>
        </p:nvSpPr>
        <p:spPr>
          <a:xfrm>
            <a:off x="6065520" y="6126162"/>
            <a:ext cx="3337560"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FFFFFF"/>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أفلاطون 427-347</a:t>
            </a:r>
            <a:endParaRPr dirty="0">
              <a:latin typeface="Arial" panose="020B0604020202020204" pitchFamily="34" charset="0"/>
              <a:cs typeface="Arial" panose="020B0604020202020204" pitchFamily="34" charset="0"/>
            </a:endParaRPr>
          </a:p>
        </p:txBody>
      </p:sp>
      <p:sp>
        <p:nvSpPr>
          <p:cNvPr id="2825" name="Text Box 46"/>
          <p:cNvSpPr txBox="1"/>
          <p:nvPr/>
        </p:nvSpPr>
        <p:spPr>
          <a:xfrm>
            <a:off x="274320" y="5745162"/>
            <a:ext cx="3337560" cy="1077218"/>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FFFFFF"/>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كونفوشيوس 551-479</a:t>
            </a:r>
            <a:endParaRPr dirty="0">
              <a:latin typeface="Arial" panose="020B0604020202020204" pitchFamily="34" charset="0"/>
              <a:cs typeface="Arial" panose="020B0604020202020204" pitchFamily="34" charset="0"/>
            </a:endParaRPr>
          </a:p>
        </p:txBody>
      </p:sp>
      <p:sp>
        <p:nvSpPr>
          <p:cNvPr id="2826" name="Text Box 47"/>
          <p:cNvSpPr txBox="1"/>
          <p:nvPr/>
        </p:nvSpPr>
        <p:spPr>
          <a:xfrm>
            <a:off x="45719" y="5181600"/>
            <a:ext cx="3337561" cy="584775"/>
          </a:xfrm>
          <a:prstGeom prst="rect">
            <a:avLst/>
          </a:prstGeom>
          <a:ln w="12700">
            <a:miter lim="400000"/>
          </a:ln>
          <a:effectLst>
            <a:outerShdw blurRad="63500" dist="38099" dir="2700000" rotWithShape="0">
              <a:srgbClr val="0033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900"/>
              </a:spcBef>
              <a:defRPr sz="3200">
                <a:solidFill>
                  <a:srgbClr val="FFFFFF"/>
                </a:solidFill>
                <a:effectLst>
                  <a:outerShdw blurRad="38100" dist="38100" dir="2700000" rotWithShape="0">
                    <a:srgbClr val="000000"/>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بوذا 560-477</a:t>
            </a:r>
            <a:endParaRPr dirty="0">
              <a:latin typeface="Arial" panose="020B0604020202020204" pitchFamily="34" charset="0"/>
              <a:cs typeface="Arial" panose="020B0604020202020204" pitchFamily="34" charset="0"/>
            </a:endParaRPr>
          </a:p>
        </p:txBody>
      </p:sp>
      <p:sp>
        <p:nvSpPr>
          <p:cNvPr id="2827" name="Rectangle 48"/>
          <p:cNvSpPr/>
          <p:nvPr/>
        </p:nvSpPr>
        <p:spPr>
          <a:xfrm>
            <a:off x="4057650" y="3200400"/>
            <a:ext cx="714375" cy="371475"/>
          </a:xfrm>
          <a:prstGeom prst="rect">
            <a:avLst/>
          </a:prstGeom>
          <a:solidFill>
            <a:srgbClr val="00FFFF"/>
          </a:solidFill>
          <a:ln>
            <a:solidFill>
              <a:srgbClr val="003300"/>
            </a:solidFill>
            <a:miter/>
          </a:ln>
        </p:spPr>
        <p:txBody>
          <a:bodyPr lIns="45719" rIns="45719" anchor="ctr"/>
          <a:lstStyle/>
          <a:p>
            <a:pPr>
              <a:defRPr>
                <a:solidFill>
                  <a:srgbClr val="000000"/>
                </a:solidFill>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2828" name="Title 48"/>
          <p:cNvSpPr txBox="1">
            <a:spLocks noGrp="1"/>
          </p:cNvSpPr>
          <p:nvPr>
            <p:ph type="title" idx="4294967295"/>
          </p:nvPr>
        </p:nvSpPr>
        <p:spPr>
          <a:xfrm>
            <a:off x="0" y="0"/>
            <a:ext cx="9144000" cy="762000"/>
          </a:xfrm>
          <a:prstGeom prst="rect">
            <a:avLst/>
          </a:prstGeom>
          <a:solidFill>
            <a:srgbClr val="000000"/>
          </a:solidFill>
        </p:spPr>
        <p:txBody>
          <a:bodyPr/>
          <a:lstStyle>
            <a:lvl1pPr algn="ctr">
              <a:defRPr>
                <a:solidFill>
                  <a:srgbClr val="F1F7E9"/>
                </a:solidFill>
              </a:defRPr>
            </a:lvl1pPr>
          </a:lstStyle>
          <a:p>
            <a:pPr>
              <a:defRPr>
                <a:effectLst/>
              </a:defRPr>
            </a:pPr>
            <a:r>
              <a:rPr lang="ar-JO" i="0" dirty="0">
                <a:latin typeface="Arial" panose="020B0604020202020204" pitchFamily="34" charset="0"/>
                <a:cs typeface="Arial" panose="020B0604020202020204" pitchFamily="34" charset="0"/>
              </a:rPr>
              <a:t>تسلسل مراحل الرجوع</a:t>
            </a:r>
            <a:endParaRPr i="0" dirty="0">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3000"/>
                                  </p:stCondLst>
                                  <p:iterate>
                                    <p:tmAbs val="0"/>
                                  </p:iterate>
                                  <p:childTnLst>
                                    <p:set>
                                      <p:cBhvr>
                                        <p:cTn id="6" fill="hold"/>
                                        <p:tgtEl>
                                          <p:spTgt spid="2819"/>
                                        </p:tgtEl>
                                        <p:attrNameLst>
                                          <p:attrName>style.visibility</p:attrName>
                                        </p:attrNameLst>
                                      </p:cBhvr>
                                      <p:to>
                                        <p:strVal val="visible"/>
                                      </p:to>
                                    </p:set>
                                    <p:animEffect transition="in" filter="fade">
                                      <p:cBhvr>
                                        <p:cTn id="7" dur="500"/>
                                        <p:tgtEl>
                                          <p:spTgt spid="2819"/>
                                        </p:tgtEl>
                                      </p:cBhvr>
                                    </p:animEffect>
                                  </p:childTnLst>
                                </p:cTn>
                              </p:par>
                            </p:childTnLst>
                          </p:cTn>
                        </p:par>
                        <p:par>
                          <p:cTn id="8" fill="hold">
                            <p:stCondLst>
                              <p:cond delay="3500"/>
                            </p:stCondLst>
                            <p:childTnLst>
                              <p:par>
                                <p:cTn id="9" presetID="19" presetClass="entr" presetSubtype="10" fill="hold" grpId="2" nodeType="afterEffect">
                                  <p:stCondLst>
                                    <p:cond delay="2000"/>
                                  </p:stCondLst>
                                  <p:iterate>
                                    <p:tmAbs val="0"/>
                                  </p:iterate>
                                  <p:childTnLst>
                                    <p:set>
                                      <p:cBhvr>
                                        <p:cTn id="10" fill="hold"/>
                                        <p:tgtEl>
                                          <p:spTgt spid="2827"/>
                                        </p:tgtEl>
                                        <p:attrNameLst>
                                          <p:attrName>style.visibility</p:attrName>
                                        </p:attrNameLst>
                                      </p:cBhvr>
                                      <p:to>
                                        <p:strVal val="visible"/>
                                      </p:to>
                                    </p:set>
                                    <p:anim calcmode="lin" valueType="num">
                                      <p:cBhvr>
                                        <p:cTn id="11" dur="500" fill="hold"/>
                                        <p:tgtEl>
                                          <p:spTgt spid="2827"/>
                                        </p:tgtEl>
                                        <p:attrNameLst>
                                          <p:attrName>ppt_w</p:attrName>
                                        </p:attrNameLst>
                                      </p:cBhvr>
                                      <p:tavLst>
                                        <p:tav tm="0" fmla="#ppt_w*sin(2.5*pi*$)">
                                          <p:val>
                                            <p:fltVal val="0"/>
                                          </p:val>
                                        </p:tav>
                                        <p:tav tm="100000">
                                          <p:val>
                                            <p:fltVal val="1"/>
                                          </p:val>
                                        </p:tav>
                                      </p:tavLst>
                                    </p:anim>
                                    <p:anim calcmode="lin" valueType="num">
                                      <p:cBhvr>
                                        <p:cTn id="12" dur="500" fill="hold"/>
                                        <p:tgtEl>
                                          <p:spTgt spid="28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9" grpId="1" animBg="1" advAuto="0"/>
      <p:bldP spid="2827"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4119562284"/>
              </p:ext>
            </p:extLst>
          </p:nvPr>
        </p:nvGraphicFramePr>
        <p:xfrm>
          <a:off x="0" y="857250"/>
          <a:ext cx="9112250" cy="5862639"/>
        </p:xfrm>
        <a:graphic>
          <a:graphicData uri="http://schemas.openxmlformats.org/drawingml/2006/table">
            <a:tbl>
              <a:tblPr/>
              <a:tblGrid>
                <a:gridCol w="1518991">
                  <a:extLst>
                    <a:ext uri="{9D8B030D-6E8A-4147-A177-3AD203B41FA5}">
                      <a16:colId xmlns:a16="http://schemas.microsoft.com/office/drawing/2014/main" val="20000"/>
                    </a:ext>
                  </a:extLst>
                </a:gridCol>
                <a:gridCol w="1066527">
                  <a:extLst>
                    <a:ext uri="{9D8B030D-6E8A-4147-A177-3AD203B41FA5}">
                      <a16:colId xmlns:a16="http://schemas.microsoft.com/office/drawing/2014/main" val="20001"/>
                    </a:ext>
                  </a:extLst>
                </a:gridCol>
                <a:gridCol w="1568666">
                  <a:extLst>
                    <a:ext uri="{9D8B030D-6E8A-4147-A177-3AD203B41FA5}">
                      <a16:colId xmlns:a16="http://schemas.microsoft.com/office/drawing/2014/main" val="20002"/>
                    </a:ext>
                  </a:extLst>
                </a:gridCol>
                <a:gridCol w="1569677">
                  <a:extLst>
                    <a:ext uri="{9D8B030D-6E8A-4147-A177-3AD203B41FA5}">
                      <a16:colId xmlns:a16="http://schemas.microsoft.com/office/drawing/2014/main" val="20003"/>
                    </a:ext>
                  </a:extLst>
                </a:gridCol>
                <a:gridCol w="1607444">
                  <a:extLst>
                    <a:ext uri="{9D8B030D-6E8A-4147-A177-3AD203B41FA5}">
                      <a16:colId xmlns:a16="http://schemas.microsoft.com/office/drawing/2014/main" val="20004"/>
                    </a:ext>
                  </a:extLst>
                </a:gridCol>
                <a:gridCol w="1780945">
                  <a:extLst>
                    <a:ext uri="{9D8B030D-6E8A-4147-A177-3AD203B41FA5}">
                      <a16:colId xmlns:a16="http://schemas.microsoft.com/office/drawing/2014/main" val="20005"/>
                    </a:ext>
                  </a:extLst>
                </a:gridCol>
              </a:tblGrid>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الحجم</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التاريخ</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ملك يهوذا</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عدد المسبيين</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الأسرى الرئيسيين</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النتائج/الملاحظات</a:t>
                      </a:r>
                      <a:endParaRPr kumimoji="0" lang="en-US" sz="1700" b="1" i="0" u="none" strike="noStrike" cap="none" normalizeH="0" baseline="0" dirty="0">
                        <a:ln>
                          <a:noFill/>
                        </a:ln>
                        <a:solidFill>
                          <a:srgbClr val="FFFFFF"/>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1. صغيرة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605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يهوياقيم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قليل</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دا 1 : 3</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b="1" dirty="0"/>
                        <a:t>دانيال ، 3 أصدقاء ونبلاء وملوك</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فرض الجزية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مصر قوية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2 متوسطة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598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يهوياقيم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3023</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إر 52 : 28</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ترحيلات صغيرة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3. كبرى</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597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يهوياكين</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10000</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2 مل 24 : 14</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يهوياكين          حزقيال             مردخاي</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نبوخد نصر يرحل الكثيرين و يثبت 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4. صغيرة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587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832</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إر 52 : 29</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قبل الدمار</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 كبرى</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586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10400</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2 مل 25 : 11</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تدمير أورشليم و الهيكل</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6. صغرى</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582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745</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إر 52 : 30</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4 سنوات بعد دمار أورشليم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0"/>
            <a:ext cx="9112250" cy="758825"/>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ترحيلات نبوخدنصر الستة إلى بابل</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57788" name="Text Box 56"/>
          <p:cNvSpPr txBox="1">
            <a:spLocks noChangeArrowheads="1"/>
          </p:cNvSpPr>
          <p:nvPr/>
        </p:nvSpPr>
        <p:spPr bwMode="auto">
          <a:xfrm>
            <a:off x="8316416" y="15902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492</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3070" name="AutoShape 62"/>
          <p:cNvSpPr>
            <a:spLocks noChangeArrowheads="1"/>
          </p:cNvSpPr>
          <p:nvPr/>
        </p:nvSpPr>
        <p:spPr bwMode="auto">
          <a:xfrm>
            <a:off x="1214414" y="312896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AutoShape 62"/>
          <p:cNvSpPr>
            <a:spLocks noChangeArrowheads="1"/>
          </p:cNvSpPr>
          <p:nvPr/>
        </p:nvSpPr>
        <p:spPr bwMode="auto">
          <a:xfrm>
            <a:off x="1214414" y="4672013"/>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 تصير كل هذه الأرض خراباً و دهشاً و تخدم هذه الشعوب ملك بابل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 يكون عند تمام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 تلك الأمة يقول الرب على إثمهم و أرض الكلدانيين و أجعلها خرباً أبدية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extLst>
      <p:ext uri="{BB962C8B-B14F-4D97-AF65-F5344CB8AC3E}">
        <p14:creationId xmlns:p14="http://schemas.microsoft.com/office/powerpoint/2010/main" val="40938913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ar-JO" sz="3000" i="0" dirty="0">
                <a:effectLst/>
                <a:latin typeface="Arial" panose="020B0604020202020204" pitchFamily="34" charset="0"/>
                <a:ea typeface="ＭＳ Ｐゴシック" charset="0"/>
                <a:cs typeface="Arial" panose="020B0604020202020204" pitchFamily="34" charset="0"/>
              </a:rPr>
              <a:t>التسلسل الزمني للفترة الفارسية</a:t>
            </a:r>
            <a:endParaRPr lang="en-US" sz="2000" i="0" dirty="0">
              <a:effectLst/>
              <a:latin typeface="Arial" panose="020B0604020202020204" pitchFamily="34" charset="0"/>
              <a:ea typeface="ＭＳ Ｐゴシック" charset="0"/>
              <a:cs typeface="Arial" panose="020B0604020202020204" pitchFamily="34"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313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الملك الفارسي</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التواريخ</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الإرتباط الكتابي</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الإرتباط اليوناني</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كورش</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539-530</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kern="1200" dirty="0">
                    <a:latin typeface="Arial" panose="020B0604020202020204" pitchFamily="34" charset="0"/>
                    <a:ea typeface="ＭＳ Ｐゴシック" charset="0"/>
                    <a:cs typeface="Arial" panose="020B0604020202020204" pitchFamily="34" charset="0"/>
                  </a:rPr>
                  <a:t>عودة زربابل ويشوع   (عزرا 1-3)</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كمبيسيس</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530-522</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200" kern="1200" dirty="0">
                    <a:latin typeface="Arial" panose="020B0604020202020204" pitchFamily="34" charset="0"/>
                    <a:ea typeface="ＭＳ Ｐゴシック" charset="0"/>
                    <a:cs typeface="Arial" panose="020B0604020202020204" pitchFamily="34" charset="0"/>
                  </a:rPr>
                  <a:t>توقف إعادة بناء أورشليم (عزرا 4)</a:t>
                </a:r>
                <a:endParaRPr kumimoji="0" lang="en-US" sz="2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داريوس الأول</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522-486</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70000"/>
                  </a:lnSpc>
                  <a:spcBef>
                    <a:spcPct val="0"/>
                  </a:spcBef>
                  <a:spcAft>
                    <a:spcPct val="0"/>
                  </a:spcAft>
                  <a:buClrTx/>
                  <a:buSzTx/>
                  <a:buFontTx/>
                  <a:buNone/>
                  <a:tabLst/>
                  <a:defRPr/>
                </a:pPr>
                <a:r>
                  <a:rPr lang="ar-JO" sz="2300" kern="1200" dirty="0">
                    <a:latin typeface="Arial" panose="020B0604020202020204" pitchFamily="34" charset="0"/>
                    <a:ea typeface="ＭＳ Ｐゴシック" charset="0"/>
                    <a:cs typeface="Arial" panose="020B0604020202020204" pitchFamily="34" charset="0"/>
                  </a:rPr>
                  <a:t>نبوة حجي وزكريا (520) إكمال الهيكل (516)    (عزرا 5-6)</a:t>
                </a:r>
                <a:endParaRPr kumimoji="0" lang="en-US" sz="23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هزيمة اليونانيين للفرس في ماراثون (490)</a:t>
                </a:r>
                <a:endParaRPr kumimoji="0" lang="en-US" sz="23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أحشويروش</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kern="1200" dirty="0">
                    <a:latin typeface="Arial" panose="020B0604020202020204" pitchFamily="34" charset="0"/>
                    <a:ea typeface="ＭＳ Ｐゴシック" charset="0"/>
                    <a:cs typeface="Arial" panose="020B0604020202020204" pitchFamily="34" charset="0"/>
                  </a:rPr>
                  <a:t>486-464</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قصة أستير</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a:t>
                </a:r>
                <a:r>
                  <a:rPr lang="ar-JO" kern="1200" dirty="0">
                    <a:latin typeface="Arial" panose="020B0604020202020204" pitchFamily="34" charset="0"/>
                    <a:ea typeface="ＭＳ Ｐゴシック" charset="0"/>
                    <a:cs typeface="Arial" panose="020B0604020202020204" pitchFamily="34" charset="0"/>
                  </a:rPr>
                  <a:t>أستير 1-9</a:t>
                </a:r>
                <a:r>
                  <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الفرس يهزمون اليونانيين في تيرموبايلي (480) لكنهم عكسوا في سالاميس (480) ، هيرودوت 485-425</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أرتحشستا الأول</a:t>
                </a: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464-423</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lang="ar-JO" sz="2100" kern="1200" dirty="0">
                    <a:latin typeface="Arial" panose="020B0604020202020204" pitchFamily="34" charset="0"/>
                    <a:ea typeface="ＭＳ Ｐゴシック" charset="0"/>
                    <a:cs typeface="Arial" panose="020B0604020202020204" pitchFamily="34" charset="0"/>
                  </a:rPr>
                  <a:t>عودة عزرا (458)</a:t>
                </a:r>
                <a:endParaRPr kumimoji="0" lang="en-US" sz="21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1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a:t>
                </a:r>
                <a:r>
                  <a:rPr lang="ar-JO" sz="2100" kern="1200" dirty="0">
                    <a:latin typeface="Arial" panose="020B0604020202020204" pitchFamily="34" charset="0"/>
                    <a:ea typeface="ＭＳ Ｐゴシック" charset="0"/>
                    <a:cs typeface="Arial" panose="020B0604020202020204" pitchFamily="34" charset="0"/>
                  </a:rPr>
                  <a:t>عزرا 7-10</a:t>
                </a:r>
                <a:r>
                  <a:rPr kumimoji="0" lang="en-US" sz="21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70000"/>
                  </a:lnSpc>
                  <a:spcBef>
                    <a:spcPct val="0"/>
                  </a:spcBef>
                  <a:spcAft>
                    <a:spcPct val="0"/>
                  </a:spcAft>
                  <a:buClrTx/>
                  <a:buSzTx/>
                  <a:buFontTx/>
                  <a:buNone/>
                  <a:tabLst/>
                  <a:defRPr/>
                </a:pPr>
                <a:r>
                  <a:rPr lang="ar-JO" sz="2100" kern="1200" dirty="0">
                    <a:latin typeface="Arial" panose="020B0604020202020204" pitchFamily="34" charset="0"/>
                    <a:ea typeface="ＭＳ Ｐゴシック" charset="0"/>
                    <a:cs typeface="Arial" panose="020B0604020202020204" pitchFamily="34" charset="0"/>
                  </a:rPr>
                  <a:t>عودة نحميا (445)</a:t>
                </a: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1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(نحميا 1-2)</a:t>
                </a:r>
                <a:endParaRPr kumimoji="0" lang="en-US" sz="21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defRPr/>
                </a:pPr>
                <a:r>
                  <a:rPr lang="ar-JO" sz="2100" kern="1200" dirty="0">
                    <a:latin typeface="Arial" panose="020B0604020202020204" pitchFamily="34" charset="0"/>
                    <a:ea typeface="ＭＳ Ｐゴシック" charset="0"/>
                    <a:cs typeface="Arial" panose="020B0604020202020204" pitchFamily="34" charset="0"/>
                  </a:rPr>
                  <a:t>نبوة ملاخي (433)</a:t>
                </a:r>
                <a:endParaRPr kumimoji="0" lang="en-US" sz="21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العصر الذهبي (461-431)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بريكليس (460-429)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قواعد أثينا</a:t>
                </a: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77" name="TextBox 76"/>
          <p:cNvSpPr txBox="1"/>
          <p:nvPr/>
        </p:nvSpPr>
        <p:spPr>
          <a:xfrm>
            <a:off x="0" y="554514"/>
            <a:ext cx="8151813" cy="369332"/>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1400" kern="1200" dirty="0">
                <a:solidFill>
                  <a:srgbClr val="FFFFFF"/>
                </a:solidFill>
                <a:effectLst>
                  <a:outerShdw blurRad="38100" dist="38100" dir="2700000" algn="tl">
                    <a:srgbClr val="366B1B"/>
                  </a:outerShdw>
                </a:effectLst>
                <a:latin typeface="Arial" panose="020B0604020202020204" pitchFamily="34" charset="0"/>
                <a:cs typeface="Arial" panose="020B0604020202020204" pitchFamily="34" charset="0"/>
              </a:rPr>
              <a:t>جون هـ. والتون، مخطط التسلسل الزمني وخلفيات العهد القديم، الطبعة الثانية، 70</a:t>
            </a:r>
            <a:r>
              <a:rPr kumimoji="1" lang="en-US" sz="1800" b="1"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8" name="Oval 77"/>
          <p:cNvSpPr/>
          <p:nvPr/>
        </p:nvSpPr>
        <p:spPr>
          <a:xfrm>
            <a:off x="3635896" y="4509120"/>
            <a:ext cx="2520280" cy="1080120"/>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1F7E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3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2000"/>
                                        <p:tgtEl>
                                          <p:spTgt spid="78"/>
                                        </p:tgtEl>
                                      </p:cBhvr>
                                    </p:animEffect>
                                    <p:anim calcmode="lin" valueType="num">
                                      <p:cBhvr>
                                        <p:cTn id="8" dur="2000" fill="hold"/>
                                        <p:tgtEl>
                                          <p:spTgt spid="78"/>
                                        </p:tgtEl>
                                        <p:attrNameLst>
                                          <p:attrName>ppt_w</p:attrName>
                                        </p:attrNameLst>
                                      </p:cBhvr>
                                      <p:tavLst>
                                        <p:tav tm="0" fmla="#ppt_w*sin(2.5*pi*$)">
                                          <p:val>
                                            <p:fltVal val="0"/>
                                          </p:val>
                                        </p:tav>
                                        <p:tav tm="100000">
                                          <p:val>
                                            <p:fltVal val="1"/>
                                          </p:val>
                                        </p:tav>
                                      </p:tavLst>
                                    </p:anim>
                                    <p:anim calcmode="lin" valueType="num">
                                      <p:cBhvr>
                                        <p:cTn id="9" dur="2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7" name="Picture 4" descr="Picture 4"/>
          <p:cNvPicPr>
            <a:picLocks noChangeAspect="1"/>
          </p:cNvPicPr>
          <p:nvPr/>
        </p:nvPicPr>
        <p:blipFill>
          <a:blip r:embed="rId3" cstate="print"/>
          <a:stretch>
            <a:fillRect/>
          </a:stretch>
        </p:blipFill>
        <p:spPr>
          <a:xfrm>
            <a:off x="-37416" y="980728"/>
            <a:ext cx="9217929" cy="5904656"/>
          </a:xfrm>
          <a:prstGeom prst="rect">
            <a:avLst/>
          </a:prstGeom>
          <a:ln w="12700">
            <a:miter lim="400000"/>
          </a:ln>
        </p:spPr>
      </p:pic>
      <p:sp>
        <p:nvSpPr>
          <p:cNvPr id="2968" name="Title 1"/>
          <p:cNvSpPr txBox="1">
            <a:spLocks noGrp="1"/>
          </p:cNvSpPr>
          <p:nvPr>
            <p:ph type="title"/>
          </p:nvPr>
        </p:nvSpPr>
        <p:spPr>
          <a:xfrm>
            <a:off x="0" y="116632"/>
            <a:ext cx="9144000" cy="792088"/>
          </a:xfrm>
          <a:prstGeom prst="rect">
            <a:avLst/>
          </a:prstGeom>
        </p:spPr>
        <p:txBody>
          <a:bodyPr/>
          <a:lstStyle>
            <a:lvl1pPr>
              <a:defRPr sz="4000" b="1"/>
            </a:lvl1pPr>
          </a:lstStyle>
          <a:p>
            <a:pPr>
              <a:defRPr>
                <a:effectLst/>
              </a:defRPr>
            </a:pPr>
            <a:r>
              <a:rPr lang="ar-JO" dirty="0"/>
              <a:t>قمة التاريخ اليوناني</a:t>
            </a:r>
            <a:endParaRPr dirty="0"/>
          </a:p>
        </p:txBody>
      </p:sp>
      <p:sp>
        <p:nvSpPr>
          <p:cNvPr id="2969" name="Title 1"/>
          <p:cNvSpPr txBox="1"/>
          <p:nvPr/>
        </p:nvSpPr>
        <p:spPr>
          <a:xfrm>
            <a:off x="71509" y="6033482"/>
            <a:ext cx="9052561" cy="707886"/>
          </a:xfrm>
          <a:prstGeom prst="rect">
            <a:avLst/>
          </a:prstGeom>
          <a:noFill/>
          <a:ln w="9525">
            <a:noFill/>
            <a:miter lim="800000"/>
            <a:headEnd/>
            <a:tailE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1" compatLnSpc="1">
            <a:prstTxWarp prst="textNoShape">
              <a:avLst/>
            </a:prstTxWarp>
          </a:bodyPr>
          <a:lstStyle>
            <a:defPPr>
              <a:defRPr lang="en-US"/>
            </a:defPPr>
            <a:lvl1pPr algn="ctr" eaLnBrk="0" fontAlgn="base">
              <a:spcBef>
                <a:spcPct val="0"/>
              </a:spcBef>
              <a:spcAft>
                <a:spcPct val="0"/>
              </a:spcAft>
              <a:defRPr kumimoji="1" sz="40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r>
              <a:rPr lang="ar-JO" dirty="0"/>
              <a:t>الديمقراطية وبناء البارثينون</a:t>
            </a:r>
            <a:endParaRPr dirty="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3" name="Picture 5" descr="Picture 5"/>
          <p:cNvPicPr>
            <a:picLocks noChangeAspect="1"/>
          </p:cNvPicPr>
          <p:nvPr/>
        </p:nvPicPr>
        <p:blipFill>
          <a:blip r:embed="rId3" cstate="print"/>
          <a:stretch>
            <a:fillRect/>
          </a:stretch>
        </p:blipFill>
        <p:spPr>
          <a:xfrm>
            <a:off x="165100" y="0"/>
            <a:ext cx="8804327" cy="6858000"/>
          </a:xfrm>
          <a:prstGeom prst="rect">
            <a:avLst/>
          </a:prstGeom>
          <a:ln w="12700">
            <a:miter lim="400000"/>
          </a:ln>
        </p:spPr>
      </p:pic>
      <p:sp>
        <p:nvSpPr>
          <p:cNvPr id="2974" name="Title 1"/>
          <p:cNvSpPr txBox="1">
            <a:spLocks noGrp="1"/>
          </p:cNvSpPr>
          <p:nvPr>
            <p:ph type="title"/>
          </p:nvPr>
        </p:nvSpPr>
        <p:spPr>
          <a:xfrm>
            <a:off x="5076056" y="188639"/>
            <a:ext cx="4067944" cy="936106"/>
          </a:xfrm>
          <a:prstGeom prst="rect">
            <a:avLst/>
          </a:prstGeom>
        </p:spPr>
        <p:txBody>
          <a:bodyPr/>
          <a:lstStyle>
            <a:lvl1pPr>
              <a:defRPr sz="4000" b="1">
                <a:solidFill>
                  <a:srgbClr val="000000"/>
                </a:solidFill>
              </a:defRPr>
            </a:lvl1pPr>
          </a:lstStyle>
          <a:p>
            <a:pPr>
              <a:defRPr>
                <a:effectLst/>
              </a:defRPr>
            </a:pPr>
            <a:r>
              <a:rPr lang="ar-JO" dirty="0"/>
              <a:t>الأكروبوليس</a:t>
            </a:r>
            <a:endParaRPr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8" name="Picture 4" descr="Picture 4"/>
          <p:cNvPicPr>
            <a:picLocks noChangeAspect="1"/>
          </p:cNvPicPr>
          <p:nvPr/>
        </p:nvPicPr>
        <p:blipFill>
          <a:blip r:embed="rId3" cstate="print"/>
          <a:stretch>
            <a:fillRect/>
          </a:stretch>
        </p:blipFill>
        <p:spPr>
          <a:xfrm>
            <a:off x="0" y="759023"/>
            <a:ext cx="9144000" cy="6098977"/>
          </a:xfrm>
          <a:prstGeom prst="rect">
            <a:avLst/>
          </a:prstGeom>
          <a:ln w="12700">
            <a:miter lim="400000"/>
          </a:ln>
        </p:spPr>
      </p:pic>
      <p:sp>
        <p:nvSpPr>
          <p:cNvPr id="2979" name="Title 1"/>
          <p:cNvSpPr txBox="1">
            <a:spLocks noGrp="1"/>
          </p:cNvSpPr>
          <p:nvPr>
            <p:ph type="title"/>
          </p:nvPr>
        </p:nvSpPr>
        <p:spPr>
          <a:xfrm>
            <a:off x="0" y="-27384"/>
            <a:ext cx="9144000" cy="792088"/>
          </a:xfrm>
          <a:prstGeom prst="rect">
            <a:avLst/>
          </a:prstGeom>
        </p:spPr>
        <p:txBody>
          <a:bodyPr/>
          <a:lstStyle/>
          <a:p>
            <a:pPr>
              <a:defRPr sz="4000" b="1">
                <a:effectLst/>
              </a:defRPr>
            </a:pPr>
            <a:r>
              <a:rPr lang="ar-JO" dirty="0"/>
              <a:t>هدف لبلاد فارس</a:t>
            </a:r>
            <a:endParaRPr dirty="0"/>
          </a:p>
        </p:txBody>
      </p:sp>
      <p:sp>
        <p:nvSpPr>
          <p:cNvPr id="2980" name="Title 1"/>
          <p:cNvSpPr txBox="1"/>
          <p:nvPr/>
        </p:nvSpPr>
        <p:spPr>
          <a:xfrm>
            <a:off x="45719" y="5821433"/>
            <a:ext cx="9052561" cy="707886"/>
          </a:xfrm>
          <a:prstGeom prst="rect">
            <a:avLst/>
          </a:prstGeom>
          <a:noFill/>
          <a:ln w="9525">
            <a:noFill/>
            <a:miter lim="800000"/>
            <a:headEnd/>
            <a:tailE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1"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eaLnBrk="0" fontAlgn="base">
              <a:spcBef>
                <a:spcPct val="0"/>
              </a:spcBef>
              <a:spcAft>
                <a:spcPct val="0"/>
              </a:spcAft>
              <a:defRPr kumimoji="1" sz="40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r>
              <a:rPr lang="ar-JO" dirty="0"/>
              <a:t>الديمقراطية وبناء البارثينون</a:t>
            </a:r>
            <a:endParaRPr dirty="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4" name="Picture 2" descr="Picture 2"/>
          <p:cNvPicPr>
            <a:picLocks noChangeAspect="1"/>
          </p:cNvPicPr>
          <p:nvPr/>
        </p:nvPicPr>
        <p:blipFill>
          <a:blip r:embed="rId3" cstate="print"/>
          <a:stretch>
            <a:fillRect/>
          </a:stretch>
        </p:blipFill>
        <p:spPr>
          <a:xfrm>
            <a:off x="0" y="821763"/>
            <a:ext cx="9144000" cy="6063621"/>
          </a:xfrm>
          <a:prstGeom prst="rect">
            <a:avLst/>
          </a:prstGeom>
          <a:ln w="12700">
            <a:miter lim="400000"/>
          </a:ln>
        </p:spPr>
      </p:pic>
      <p:sp>
        <p:nvSpPr>
          <p:cNvPr id="2985"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الأكروبوليس اليوم</a:t>
            </a:r>
            <a:endParaRPr dirty="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9" name="Picture 2" descr="Picture 2"/>
          <p:cNvPicPr>
            <a:picLocks noChangeAspect="1"/>
          </p:cNvPicPr>
          <p:nvPr/>
        </p:nvPicPr>
        <p:blipFill>
          <a:blip r:embed="rId3" cstate="print"/>
          <a:stretch>
            <a:fillRect/>
          </a:stretch>
        </p:blipFill>
        <p:spPr>
          <a:xfrm>
            <a:off x="-21995" y="1081143"/>
            <a:ext cx="9144001" cy="5776857"/>
          </a:xfrm>
          <a:prstGeom prst="rect">
            <a:avLst/>
          </a:prstGeom>
          <a:ln w="12700">
            <a:miter lim="400000"/>
          </a:ln>
        </p:spPr>
      </p:pic>
      <p:sp>
        <p:nvSpPr>
          <p:cNvPr id="2990"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قمة التاريخ اليوناني</a:t>
            </a:r>
            <a:endParaRPr dirty="0"/>
          </a:p>
        </p:txBody>
      </p:sp>
      <p:sp>
        <p:nvSpPr>
          <p:cNvPr id="2991" name="Title 1"/>
          <p:cNvSpPr txBox="1"/>
          <p:nvPr/>
        </p:nvSpPr>
        <p:spPr>
          <a:xfrm>
            <a:off x="45719" y="5513657"/>
            <a:ext cx="9052561"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4000">
                <a:solidFill>
                  <a:srgbClr val="FFFFFF"/>
                </a:solidFill>
                <a:effectLst>
                  <a:glow rad="228600">
                    <a:srgbClr val="000000">
                      <a:alpha val="91475"/>
                    </a:srgbClr>
                  </a:glow>
                </a:effectLst>
                <a:latin typeface="Arial"/>
                <a:ea typeface="Arial"/>
                <a:cs typeface="Arial"/>
                <a:sym typeface="Arial"/>
              </a:defRPr>
            </a:lvl1pPr>
            <a:lvl2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2pPr>
            <a:lvl3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3pPr>
            <a:lvl4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4pPr>
            <a:lvl5pPr indent="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5pPr>
            <a:lvl6pPr indent="4572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6pPr>
            <a:lvl7pPr indent="9144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7pPr>
            <a:lvl8pPr indent="13716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8pPr>
            <a:lvl9pPr indent="1828800">
              <a:defRPr sz="4000" i="1">
                <a:solidFill>
                  <a:srgbClr val="FFFFFF"/>
                </a:solidFill>
                <a:effectLst>
                  <a:outerShdw blurRad="38100" dist="38100" dir="2700000" rotWithShape="0">
                    <a:srgbClr val="000000">
                      <a:alpha val="43137"/>
                    </a:srgbClr>
                  </a:outerShdw>
                </a:effectLst>
                <a:latin typeface="Arial"/>
                <a:ea typeface="Arial"/>
                <a:cs typeface="Arial"/>
                <a:sym typeface="Arial"/>
              </a:defRPr>
            </a:lvl9pPr>
          </a:lstStyle>
          <a:p>
            <a:r>
              <a:rPr lang="ar-JO" dirty="0"/>
              <a:t>أثينا (إلهة الحكمة) </a:t>
            </a:r>
          </a:p>
          <a:p>
            <a:r>
              <a:rPr lang="ar-JO" dirty="0"/>
              <a:t>داخل البارثينون</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000090"/>
            </a:gs>
          </a:gsLst>
          <a:path path="circle">
            <a:fillToRect l="50000" t="50000" r="50000" b="50000"/>
          </a:path>
        </a:gradFill>
        <a:effectLst/>
      </p:bgPr>
    </p:bg>
    <p:spTree>
      <p:nvGrpSpPr>
        <p:cNvPr id="1" name=""/>
        <p:cNvGrpSpPr/>
        <p:nvPr/>
      </p:nvGrpSpPr>
      <p:grpSpPr>
        <a:xfrm>
          <a:off x="0" y="0"/>
          <a:ext cx="0" cy="0"/>
          <a:chOff x="0" y="0"/>
          <a:chExt cx="0" cy="0"/>
        </a:xfrm>
      </p:grpSpPr>
      <p:sp>
        <p:nvSpPr>
          <p:cNvPr id="2395" name="Rectangle 2"/>
          <p:cNvSpPr txBox="1">
            <a:spLocks noGrp="1"/>
          </p:cNvSpPr>
          <p:nvPr>
            <p:ph type="title"/>
          </p:nvPr>
        </p:nvSpPr>
        <p:spPr>
          <a:xfrm>
            <a:off x="0" y="21563"/>
            <a:ext cx="9144000" cy="909772"/>
          </a:xfrm>
          <a:prstGeom prst="rect">
            <a:avLst/>
          </a:prstGeom>
          <a:effectLst>
            <a:outerShdw blurRad="63500" dist="35921" dir="2700000" rotWithShape="0">
              <a:srgbClr val="000000">
                <a:alpha val="74998"/>
              </a:srgbClr>
            </a:outerShdw>
          </a:effectLst>
        </p:spPr>
        <p:txBody>
          <a:bodyPr/>
          <a:lstStyle>
            <a:lvl1pPr>
              <a:defRPr sz="4800" b="1"/>
            </a:lvl1pPr>
          </a:lstStyle>
          <a:p>
            <a:pPr>
              <a:defRPr>
                <a:effectLst/>
              </a:defRPr>
            </a:pPr>
            <a:r>
              <a:t>الآية  المفتاحية</a:t>
            </a:r>
          </a:p>
        </p:txBody>
      </p:sp>
      <p:sp>
        <p:nvSpPr>
          <p:cNvPr id="2396" name="Rectangle 2"/>
          <p:cNvSpPr txBox="1"/>
          <p:nvPr/>
        </p:nvSpPr>
        <p:spPr>
          <a:xfrm>
            <a:off x="251520" y="2344812"/>
            <a:ext cx="8699783" cy="230832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defTabSz="457200">
              <a:defRPr sz="3600">
                <a:solidFill>
                  <a:srgbClr val="FFFFFF"/>
                </a:solidFill>
                <a:latin typeface="Arial"/>
                <a:ea typeface="Arial"/>
                <a:cs typeface="Arial"/>
                <a:sym typeface="Arial"/>
              </a:defRPr>
            </a:pPr>
            <a:r>
              <a:rPr dirty="0"/>
              <a:t>(</a:t>
            </a:r>
            <a:r>
              <a:rPr dirty="0" err="1"/>
              <a:t>مردخاي</a:t>
            </a:r>
            <a:r>
              <a:rPr dirty="0"/>
              <a:t> </a:t>
            </a:r>
            <a:r>
              <a:rPr dirty="0" err="1"/>
              <a:t>يتكلم</a:t>
            </a:r>
            <a:r>
              <a:rPr dirty="0"/>
              <a:t>)</a:t>
            </a:r>
          </a:p>
          <a:p>
            <a:pPr algn="ctr" defTabSz="457200" rtl="1">
              <a:defRPr sz="3600">
                <a:solidFill>
                  <a:srgbClr val="FFFFFF"/>
                </a:solidFill>
                <a:latin typeface="Arial"/>
                <a:ea typeface="Arial"/>
                <a:cs typeface="Arial"/>
                <a:sym typeface="Arial"/>
              </a:defRPr>
            </a:pPr>
            <a:r>
              <a:rPr dirty="0" err="1"/>
              <a:t>لِأَنَّكِ</a:t>
            </a:r>
            <a:r>
              <a:rPr dirty="0"/>
              <a:t> </a:t>
            </a:r>
            <a:r>
              <a:rPr dirty="0" err="1"/>
              <a:t>إِنْ</a:t>
            </a:r>
            <a:r>
              <a:rPr dirty="0"/>
              <a:t> </a:t>
            </a:r>
            <a:r>
              <a:rPr dirty="0" err="1"/>
              <a:t>سَكَتِّ</a:t>
            </a:r>
            <a:r>
              <a:rPr dirty="0"/>
              <a:t> </a:t>
            </a:r>
            <a:r>
              <a:rPr dirty="0" err="1"/>
              <a:t>سُكُوتًا</a:t>
            </a:r>
            <a:r>
              <a:rPr dirty="0"/>
              <a:t> </a:t>
            </a:r>
            <a:r>
              <a:rPr dirty="0" err="1"/>
              <a:t>فِي</a:t>
            </a:r>
            <a:r>
              <a:rPr dirty="0"/>
              <a:t> </a:t>
            </a:r>
            <a:r>
              <a:rPr dirty="0" err="1"/>
              <a:t>هَذَا</a:t>
            </a:r>
            <a:r>
              <a:rPr dirty="0"/>
              <a:t> </a:t>
            </a:r>
            <a:r>
              <a:rPr dirty="0" err="1"/>
              <a:t>ٱلْوَقْتِ</a:t>
            </a:r>
            <a:r>
              <a:rPr dirty="0"/>
              <a:t> </a:t>
            </a:r>
            <a:r>
              <a:rPr dirty="0" err="1"/>
              <a:t>يَكُونُ</a:t>
            </a:r>
            <a:r>
              <a:rPr dirty="0"/>
              <a:t> </a:t>
            </a:r>
            <a:r>
              <a:rPr dirty="0" err="1"/>
              <a:t>ٱلْفَرَجُ</a:t>
            </a:r>
            <a:r>
              <a:rPr dirty="0"/>
              <a:t> </a:t>
            </a:r>
            <a:r>
              <a:rPr dirty="0" err="1"/>
              <a:t>وَٱلنَّجَاةُ</a:t>
            </a:r>
            <a:r>
              <a:rPr dirty="0"/>
              <a:t>  </a:t>
            </a:r>
            <a:r>
              <a:rPr dirty="0" err="1"/>
              <a:t>لِلْيَهُودِ</a:t>
            </a:r>
            <a:r>
              <a:rPr dirty="0"/>
              <a:t> </a:t>
            </a:r>
            <a:r>
              <a:rPr dirty="0" err="1"/>
              <a:t>مِنْ</a:t>
            </a:r>
            <a:r>
              <a:rPr dirty="0"/>
              <a:t> </a:t>
            </a:r>
            <a:r>
              <a:rPr dirty="0" err="1"/>
              <a:t>مَكَانٍ</a:t>
            </a:r>
            <a:r>
              <a:rPr dirty="0"/>
              <a:t> </a:t>
            </a:r>
            <a:r>
              <a:rPr dirty="0" err="1"/>
              <a:t>آخَرَ</a:t>
            </a:r>
            <a:r>
              <a:rPr dirty="0"/>
              <a:t>، </a:t>
            </a:r>
            <a:r>
              <a:rPr dirty="0" err="1"/>
              <a:t>وَأَمَّا</a:t>
            </a:r>
            <a:r>
              <a:rPr dirty="0"/>
              <a:t> </a:t>
            </a:r>
            <a:r>
              <a:rPr dirty="0" err="1"/>
              <a:t>أَنْتِ</a:t>
            </a:r>
            <a:r>
              <a:rPr dirty="0"/>
              <a:t> </a:t>
            </a:r>
            <a:r>
              <a:rPr dirty="0" err="1"/>
              <a:t>وَبَيْتُ</a:t>
            </a:r>
            <a:r>
              <a:rPr dirty="0"/>
              <a:t> </a:t>
            </a:r>
            <a:r>
              <a:rPr dirty="0" err="1"/>
              <a:t>أَبِيكِ</a:t>
            </a:r>
            <a:r>
              <a:rPr dirty="0"/>
              <a:t> </a:t>
            </a:r>
            <a:r>
              <a:rPr dirty="0" err="1"/>
              <a:t>فَتَبِيدُونَ</a:t>
            </a:r>
            <a:r>
              <a:rPr dirty="0"/>
              <a:t>. </a:t>
            </a:r>
            <a:r>
              <a:rPr dirty="0" err="1"/>
              <a:t>وَمَنْ</a:t>
            </a:r>
            <a:r>
              <a:rPr dirty="0"/>
              <a:t> </a:t>
            </a:r>
            <a:r>
              <a:rPr dirty="0" err="1"/>
              <a:t>يَعْلَمُ</a:t>
            </a:r>
            <a:r>
              <a:rPr dirty="0"/>
              <a:t> </a:t>
            </a:r>
            <a:r>
              <a:rPr dirty="0" err="1"/>
              <a:t>إِنْ</a:t>
            </a:r>
            <a:r>
              <a:rPr dirty="0"/>
              <a:t> </a:t>
            </a:r>
            <a:r>
              <a:rPr dirty="0" err="1"/>
              <a:t>كُنْتِ</a:t>
            </a:r>
            <a:r>
              <a:rPr dirty="0"/>
              <a:t> </a:t>
            </a:r>
            <a:r>
              <a:rPr dirty="0" err="1"/>
              <a:t>لِوَقْتٍ</a:t>
            </a:r>
            <a:r>
              <a:rPr dirty="0"/>
              <a:t> </a:t>
            </a:r>
            <a:r>
              <a:rPr dirty="0" err="1"/>
              <a:t>مِثْلِ</a:t>
            </a:r>
            <a:r>
              <a:rPr dirty="0"/>
              <a:t> </a:t>
            </a:r>
            <a:r>
              <a:rPr dirty="0" err="1"/>
              <a:t>هَذَا</a:t>
            </a:r>
            <a:r>
              <a:rPr dirty="0"/>
              <a:t> </a:t>
            </a:r>
            <a:r>
              <a:rPr dirty="0" err="1"/>
              <a:t>وَصَلْتِ</a:t>
            </a:r>
            <a:r>
              <a:rPr dirty="0"/>
              <a:t> </a:t>
            </a:r>
            <a:r>
              <a:rPr dirty="0" err="1"/>
              <a:t>إِلَى</a:t>
            </a:r>
            <a:r>
              <a:rPr dirty="0"/>
              <a:t> </a:t>
            </a:r>
            <a:r>
              <a:rPr dirty="0" err="1"/>
              <a:t>ٱلْمُلْكِ</a:t>
            </a:r>
            <a:r>
              <a:rPr dirty="0"/>
              <a:t>؟» ٤:١٤. </a:t>
            </a:r>
          </a:p>
        </p:txBody>
      </p:sp>
      <p:sp>
        <p:nvSpPr>
          <p:cNvPr id="2397" name="Rectangle 2"/>
          <p:cNvSpPr txBox="1"/>
          <p:nvPr/>
        </p:nvSpPr>
        <p:spPr>
          <a:xfrm>
            <a:off x="45719" y="5959394"/>
            <a:ext cx="86997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rPr lang="ar-SA" dirty="0" err="1"/>
              <a:t>أستير</a:t>
            </a:r>
            <a:endParaRPr dirty="0"/>
          </a:p>
        </p:txBody>
      </p:sp>
      <p:sp>
        <p:nvSpPr>
          <p:cNvPr id="2398" name="Text Box 24"/>
          <p:cNvSpPr txBox="1"/>
          <p:nvPr/>
        </p:nvSpPr>
        <p:spPr>
          <a:xfrm>
            <a:off x="8369762" y="65344"/>
            <a:ext cx="617598"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defTabSz="457200" rtl="1">
              <a:defRPr>
                <a:solidFill>
                  <a:srgbClr val="FFFFFF"/>
                </a:solidFill>
                <a:effectLst>
                  <a:outerShdw blurRad="50800" dist="38100" dir="2700000" rotWithShape="0">
                    <a:srgbClr val="000000">
                      <a:alpha val="96000"/>
                    </a:srgbClr>
                  </a:outerShdw>
                </a:effectLst>
                <a:latin typeface="Arial"/>
                <a:ea typeface="Arial"/>
                <a:cs typeface="Arial"/>
                <a:sym typeface="Arial"/>
              </a:defRPr>
            </a:lvl1pPr>
          </a:lstStyle>
          <a:p>
            <a:r>
              <a:t>٣٠٨</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97"/>
                                        </p:tgtEl>
                                        <p:attrNameLst>
                                          <p:attrName>style.visibility</p:attrName>
                                        </p:attrNameLst>
                                      </p:cBhvr>
                                      <p:to>
                                        <p:strVal val="visible"/>
                                      </p:to>
                                    </p:set>
                                    <p:animEffect transition="in" filter="fade">
                                      <p:cBhvr>
                                        <p:cTn id="7" dur="500"/>
                                        <p:tgtEl>
                                          <p:spTgt spid="2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5" name="Picture 4" descr="Picture 4"/>
          <p:cNvPicPr>
            <a:picLocks noChangeAspect="1"/>
          </p:cNvPicPr>
          <p:nvPr/>
        </p:nvPicPr>
        <p:blipFill>
          <a:blip r:embed="rId3" cstate="print"/>
          <a:stretch>
            <a:fillRect/>
          </a:stretch>
        </p:blipFill>
        <p:spPr>
          <a:xfrm>
            <a:off x="20341" y="35103"/>
            <a:ext cx="9089011" cy="5112569"/>
          </a:xfrm>
          <a:prstGeom prst="rect">
            <a:avLst/>
          </a:prstGeom>
          <a:ln w="12700">
            <a:miter lim="400000"/>
          </a:ln>
        </p:spPr>
      </p:pic>
      <p:sp>
        <p:nvSpPr>
          <p:cNvPr id="2996"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effectLst>
                  <a:glow rad="228600">
                    <a:srgbClr val="000000">
                      <a:alpha val="91475"/>
                    </a:srgbClr>
                  </a:glow>
                </a:effectLst>
              </a:rPr>
              <a:t>قمة التاريخ اليوناني</a:t>
            </a:r>
            <a:endParaRPr dirty="0">
              <a:effectLst>
                <a:glow rad="228600">
                  <a:srgbClr val="000000">
                    <a:alpha val="91475"/>
                  </a:srgbClr>
                </a:glow>
              </a:effectLst>
            </a:endParaRPr>
          </a:p>
        </p:txBody>
      </p:sp>
      <p:sp>
        <p:nvSpPr>
          <p:cNvPr id="2997" name="Title 1"/>
          <p:cNvSpPr txBox="1"/>
          <p:nvPr/>
        </p:nvSpPr>
        <p:spPr>
          <a:xfrm>
            <a:off x="45719" y="5513657"/>
            <a:ext cx="9052561"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r>
              <a:rPr lang="ar-JO" dirty="0"/>
              <a:t>أثينا (إلهة الحكمة) </a:t>
            </a:r>
          </a:p>
          <a:p>
            <a:r>
              <a:rPr lang="ar-JO" dirty="0"/>
              <a:t>داخل البارثينون</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1" name="Picture 2" descr="Picture 2"/>
          <p:cNvPicPr>
            <a:picLocks noChangeAspect="1"/>
          </p:cNvPicPr>
          <p:nvPr/>
        </p:nvPicPr>
        <p:blipFill>
          <a:blip r:embed="rId3" cstate="print"/>
          <a:stretch>
            <a:fillRect/>
          </a:stretch>
        </p:blipFill>
        <p:spPr>
          <a:xfrm>
            <a:off x="311599" y="-27384"/>
            <a:ext cx="8580882" cy="6858001"/>
          </a:xfrm>
          <a:prstGeom prst="rect">
            <a:avLst/>
          </a:prstGeom>
          <a:ln w="12700">
            <a:miter lim="400000"/>
          </a:ln>
        </p:spPr>
      </p:pic>
      <p:sp>
        <p:nvSpPr>
          <p:cNvPr id="3002" name="Title 1"/>
          <p:cNvSpPr txBox="1">
            <a:spLocks noGrp="1"/>
          </p:cNvSpPr>
          <p:nvPr>
            <p:ph type="title"/>
          </p:nvPr>
        </p:nvSpPr>
        <p:spPr>
          <a:xfrm>
            <a:off x="0" y="-27384"/>
            <a:ext cx="9144000" cy="792088"/>
          </a:xfrm>
          <a:prstGeom prst="rect">
            <a:avLst/>
          </a:prstGeom>
        </p:spPr>
        <p:txBody>
          <a:bodyPr>
            <a:normAutofit/>
          </a:bodyPr>
          <a:lstStyle>
            <a:lvl1pPr>
              <a:defRPr sz="3200" b="1"/>
            </a:lvl1pPr>
          </a:lstStyle>
          <a:p>
            <a:pPr>
              <a:defRPr>
                <a:effectLst/>
              </a:defRPr>
            </a:pPr>
            <a:r>
              <a:rPr lang="ar-JO" dirty="0"/>
              <a:t>الغزوات الفارسية لليونان (500-479 ق.م)</a:t>
            </a:r>
            <a:endParaRPr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6" name="Title 1"/>
          <p:cNvSpPr txBox="1"/>
          <p:nvPr/>
        </p:nvSpPr>
        <p:spPr>
          <a:xfrm>
            <a:off x="45719" y="6114315"/>
            <a:ext cx="9052561" cy="646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r>
              <a:t>Greece defeated the Persians</a:t>
            </a:r>
          </a:p>
        </p:txBody>
      </p:sp>
      <p:pic>
        <p:nvPicPr>
          <p:cNvPr id="3007" name="Picture 4" descr="Picture 4"/>
          <p:cNvPicPr>
            <a:picLocks noChangeAspect="1"/>
          </p:cNvPicPr>
          <p:nvPr/>
        </p:nvPicPr>
        <p:blipFill>
          <a:blip r:embed="rId3" cstate="print"/>
          <a:stretch>
            <a:fillRect/>
          </a:stretch>
        </p:blipFill>
        <p:spPr>
          <a:xfrm>
            <a:off x="25400" y="26505"/>
            <a:ext cx="9074605" cy="6858000"/>
          </a:xfrm>
          <a:prstGeom prst="rect">
            <a:avLst/>
          </a:prstGeom>
          <a:ln w="12700">
            <a:miter lim="400000"/>
          </a:ln>
        </p:spPr>
      </p:pic>
      <p:sp>
        <p:nvSpPr>
          <p:cNvPr id="3008" name="Title 1"/>
          <p:cNvSpPr txBox="1">
            <a:spLocks noGrp="1"/>
          </p:cNvSpPr>
          <p:nvPr>
            <p:ph type="title"/>
          </p:nvPr>
        </p:nvSpPr>
        <p:spPr>
          <a:xfrm>
            <a:off x="0" y="-27384"/>
            <a:ext cx="9144000" cy="792088"/>
          </a:xfrm>
          <a:prstGeom prst="rect">
            <a:avLst/>
          </a:prstGeom>
          <a:solidFill>
            <a:srgbClr val="000000"/>
          </a:solidFill>
        </p:spPr>
        <p:txBody>
          <a:bodyPr>
            <a:normAutofit/>
          </a:bodyPr>
          <a:lstStyle>
            <a:lvl1pPr>
              <a:defRPr sz="4000" b="1"/>
            </a:lvl1pPr>
          </a:lstStyle>
          <a:p>
            <a:pPr>
              <a:defRPr>
                <a:effectLst/>
              </a:defRPr>
            </a:pPr>
            <a:r>
              <a:rPr lang="ar-JO" dirty="0"/>
              <a:t>معركة ماراثون (490 ق.م)</a:t>
            </a:r>
            <a:endParaRPr dirty="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2" name="Picture 2" descr="Picture 2"/>
          <p:cNvPicPr>
            <a:picLocks noChangeAspect="1"/>
          </p:cNvPicPr>
          <p:nvPr/>
        </p:nvPicPr>
        <p:blipFill>
          <a:blip r:embed="rId3" cstate="print"/>
          <a:stretch>
            <a:fillRect/>
          </a:stretch>
        </p:blipFill>
        <p:spPr>
          <a:xfrm>
            <a:off x="203200" y="0"/>
            <a:ext cx="8714859" cy="6858000"/>
          </a:xfrm>
          <a:prstGeom prst="rect">
            <a:avLst/>
          </a:prstGeom>
          <a:ln w="12700">
            <a:miter lim="400000"/>
          </a:ln>
        </p:spPr>
      </p:pic>
      <p:sp>
        <p:nvSpPr>
          <p:cNvPr id="3013" name="Title 1"/>
          <p:cNvSpPr txBox="1">
            <a:spLocks noGrp="1"/>
          </p:cNvSpPr>
          <p:nvPr>
            <p:ph type="title"/>
          </p:nvPr>
        </p:nvSpPr>
        <p:spPr>
          <a:xfrm>
            <a:off x="0" y="-27384"/>
            <a:ext cx="9144000" cy="792088"/>
          </a:xfrm>
          <a:prstGeom prst="rect">
            <a:avLst/>
          </a:prstGeom>
          <a:solidFill>
            <a:srgbClr val="000000"/>
          </a:solidFill>
        </p:spPr>
        <p:txBody>
          <a:bodyPr/>
          <a:lstStyle>
            <a:lvl1pPr>
              <a:defRPr sz="4000" b="1"/>
            </a:lvl1pPr>
          </a:lstStyle>
          <a:p>
            <a:pPr>
              <a:defRPr>
                <a:effectLst/>
              </a:defRPr>
            </a:pPr>
            <a:r>
              <a:rPr lang="ar-JO" dirty="0"/>
              <a:t>معركة ماراثون (490 ق.م)</a:t>
            </a:r>
            <a:endParaRPr dirty="0"/>
          </a:p>
        </p:txBody>
      </p:sp>
      <p:grpSp>
        <p:nvGrpSpPr>
          <p:cNvPr id="3016" name="Title 1"/>
          <p:cNvGrpSpPr/>
          <p:nvPr/>
        </p:nvGrpSpPr>
        <p:grpSpPr>
          <a:xfrm>
            <a:off x="0" y="6041432"/>
            <a:ext cx="9144000" cy="792090"/>
            <a:chOff x="0" y="0"/>
            <a:chExt cx="9144000" cy="792088"/>
          </a:xfrm>
        </p:grpSpPr>
        <p:sp>
          <p:nvSpPr>
            <p:cNvPr id="3014" name="Rectangle"/>
            <p:cNvSpPr/>
            <p:nvPr/>
          </p:nvSpPr>
          <p:spPr>
            <a:xfrm>
              <a:off x="0" y="0"/>
              <a:ext cx="9144000" cy="792088"/>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sz="44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3015" name="Greece defeated the Persians"/>
            <p:cNvSpPr txBox="1"/>
            <p:nvPr/>
          </p:nvSpPr>
          <p:spPr>
            <a:xfrm>
              <a:off x="45719" y="42103"/>
              <a:ext cx="9052561" cy="70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4000">
                  <a:solidFill>
                    <a:srgbClr val="FFFFFF"/>
                  </a:solidFill>
                  <a:latin typeface="Arial"/>
                  <a:ea typeface="Arial"/>
                  <a:cs typeface="Arial"/>
                  <a:sym typeface="Arial"/>
                </a:defRPr>
              </a:lvl1pPr>
            </a:lstStyle>
            <a:p>
              <a:r>
                <a:rPr lang="ar-JO" dirty="0"/>
                <a:t>هزمت اليونان الفرس</a:t>
              </a:r>
              <a:endParaRPr dirty="0"/>
            </a:p>
          </p:txBody>
        </p:sp>
      </p:gr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معركة ماراثون (490 ق.م)</a:t>
            </a:r>
            <a:endParaRPr dirty="0"/>
          </a:p>
        </p:txBody>
      </p:sp>
      <p:sp>
        <p:nvSpPr>
          <p:cNvPr id="3021" name="Title 1"/>
          <p:cNvSpPr txBox="1"/>
          <p:nvPr/>
        </p:nvSpPr>
        <p:spPr>
          <a:xfrm>
            <a:off x="45719" y="6114315"/>
            <a:ext cx="9052561" cy="646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r>
              <a:t>Greece defeated the Persians</a:t>
            </a:r>
          </a:p>
        </p:txBody>
      </p:sp>
      <p:pic>
        <p:nvPicPr>
          <p:cNvPr id="3022" name="Picture 2" descr="Picture 2"/>
          <p:cNvPicPr>
            <a:picLocks noChangeAspect="1"/>
          </p:cNvPicPr>
          <p:nvPr/>
        </p:nvPicPr>
        <p:blipFill>
          <a:blip r:embed="rId3" cstate="print"/>
          <a:stretch>
            <a:fillRect/>
          </a:stretch>
        </p:blipFill>
        <p:spPr>
          <a:xfrm>
            <a:off x="-14046" y="821763"/>
            <a:ext cx="9122551" cy="6036237"/>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6"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معركة ماراثون (490 ق.م)</a:t>
            </a:r>
            <a:endParaRPr dirty="0"/>
          </a:p>
        </p:txBody>
      </p:sp>
      <p:sp>
        <p:nvSpPr>
          <p:cNvPr id="3027" name="Title 1"/>
          <p:cNvSpPr txBox="1"/>
          <p:nvPr/>
        </p:nvSpPr>
        <p:spPr>
          <a:xfrm>
            <a:off x="45719" y="6083533"/>
            <a:ext cx="905256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r>
              <a:rPr lang="ar-JO" dirty="0"/>
              <a:t>هزمت اليونان الفرس</a:t>
            </a:r>
            <a:endParaRPr dirty="0"/>
          </a:p>
        </p:txBody>
      </p:sp>
      <p:pic>
        <p:nvPicPr>
          <p:cNvPr id="3028" name="Picture 4" descr="Picture 4"/>
          <p:cNvPicPr>
            <a:picLocks noChangeAspect="1"/>
          </p:cNvPicPr>
          <p:nvPr/>
        </p:nvPicPr>
        <p:blipFill>
          <a:blip r:embed="rId3" cstate="print"/>
          <a:stretch>
            <a:fillRect/>
          </a:stretch>
        </p:blipFill>
        <p:spPr>
          <a:xfrm>
            <a:off x="7681" y="764704"/>
            <a:ext cx="9108705" cy="5328593"/>
          </a:xfrm>
          <a:prstGeom prst="rect">
            <a:avLst/>
          </a:prstGeom>
          <a:ln w="12700">
            <a:miter lim="400000"/>
          </a:ln>
        </p:spPr>
      </p:pic>
      <p:pic>
        <p:nvPicPr>
          <p:cNvPr id="3029" name="Picture 5" descr="Picture 5"/>
          <p:cNvPicPr>
            <a:picLocks noChangeAspect="1"/>
          </p:cNvPicPr>
          <p:nvPr/>
        </p:nvPicPr>
        <p:blipFill>
          <a:blip r:embed="rId4" cstate="print"/>
          <a:stretch>
            <a:fillRect/>
          </a:stretch>
        </p:blipFill>
        <p:spPr>
          <a:xfrm>
            <a:off x="4860032" y="908720"/>
            <a:ext cx="3797301" cy="3568701"/>
          </a:xfrm>
          <a:prstGeom prst="rect">
            <a:avLst/>
          </a:prstGeom>
          <a:ln w="76200">
            <a:solidFill>
              <a:srgbClr val="000000"/>
            </a:solidFill>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داريوس</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lang="ar-JO" sz="3200" kern="1200" dirty="0">
                <a:latin typeface="Arial" charset="0"/>
                <a:cs typeface="Arial" charset="0"/>
              </a:rPr>
              <a:t>522-486</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477</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479</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480</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481</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478</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482</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483</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428" name="Text Box 36"/>
          <p:cNvSpPr txBox="1">
            <a:spLocks noChangeArrowheads="1"/>
          </p:cNvSpPr>
          <p:nvPr/>
        </p:nvSpPr>
        <p:spPr bwMode="auto">
          <a:xfrm>
            <a:off x="0" y="620688"/>
            <a:ext cx="140364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اليونانيون يهزمون الفرس في ماراثون (490)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أحشويروش</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lang="ar-JO" sz="3200" kern="1200" dirty="0">
                <a:latin typeface="Arial" charset="0"/>
                <a:cs typeface="Arial" charset="0"/>
              </a:rPr>
              <a:t>486-464</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800" b="1" dirty="0">
                <a:solidFill>
                  <a:schemeClr val="bg1"/>
                </a:solidFill>
                <a:effectLst/>
                <a:latin typeface="Arial" charset="0"/>
                <a:ea typeface="ＭＳ Ｐゴシック" charset="0"/>
                <a:cs typeface="Times New Roman" charset="0"/>
              </a:rPr>
              <a:t>الغزوات الفارسية لليونان = أحشويروش المحبط</a:t>
            </a:r>
            <a:endParaRPr lang="en-US" sz="2800" b="1" dirty="0">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484</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485</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487</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489</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490</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486</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rPr>
              <a:t>488</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kern="1200" dirty="0">
                <a:latin typeface="Arial" charset="0"/>
                <a:cs typeface="Arial" charset="0"/>
              </a:rPr>
              <a:t>سفر أستير 483-473</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1" name="Text Box 36"/>
          <p:cNvSpPr txBox="1">
            <a:spLocks noChangeArrowheads="1"/>
          </p:cNvSpPr>
          <p:nvPr/>
        </p:nvSpPr>
        <p:spPr bwMode="auto">
          <a:xfrm>
            <a:off x="5292080" y="620688"/>
            <a:ext cx="1800200" cy="209288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الفرس يهزمون اليونانيين في ثيرموبيلاي</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لكنهم عكسوا في سلاميس (480 سبتمبر)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3" name="Text Box 36"/>
          <p:cNvSpPr txBox="1">
            <a:spLocks noChangeArrowheads="1"/>
          </p:cNvSpPr>
          <p:nvPr/>
        </p:nvSpPr>
        <p:spPr bwMode="auto">
          <a:xfrm>
            <a:off x="3491880" y="620688"/>
            <a:ext cx="18002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مأدبة أحشويروش لمدة 7 أيام    خلعت فيها     الملكة وشتي (483)</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33220419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6" name="Picture 2" descr="Picture 2"/>
          <p:cNvPicPr>
            <a:picLocks noChangeAspect="1"/>
          </p:cNvPicPr>
          <p:nvPr/>
        </p:nvPicPr>
        <p:blipFill>
          <a:blip r:embed="rId3" cstate="print"/>
          <a:stretch>
            <a:fillRect/>
          </a:stretch>
        </p:blipFill>
        <p:spPr>
          <a:xfrm>
            <a:off x="393700" y="0"/>
            <a:ext cx="8337665" cy="6858000"/>
          </a:xfrm>
          <a:prstGeom prst="rect">
            <a:avLst/>
          </a:prstGeom>
          <a:ln w="12700">
            <a:miter lim="400000"/>
          </a:ln>
        </p:spPr>
      </p:pic>
      <p:sp>
        <p:nvSpPr>
          <p:cNvPr id="3067" name="Title 1"/>
          <p:cNvSpPr txBox="1">
            <a:spLocks noGrp="1"/>
          </p:cNvSpPr>
          <p:nvPr>
            <p:ph type="title"/>
          </p:nvPr>
        </p:nvSpPr>
        <p:spPr>
          <a:xfrm>
            <a:off x="0" y="116631"/>
            <a:ext cx="9144000" cy="122413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normAutofit fontScale="90000"/>
          </a:bodyPr>
          <a:lstStyle/>
          <a:p>
            <a:pPr eaLnBrk="0" fontAlgn="base" hangingPunct="0">
              <a:spcBef>
                <a:spcPct val="0"/>
              </a:spcBef>
              <a:spcAft>
                <a:spcPct val="0"/>
              </a:spcAft>
            </a:pPr>
            <a:r>
              <a:rPr kumimoji="1" lang="ar-JO" sz="4000" b="1" dirty="0">
                <a:effectLst>
                  <a:glow rad="228600">
                    <a:srgbClr val="000000"/>
                  </a:glow>
                </a:effectLst>
                <a:latin typeface="+mj-lt"/>
                <a:ea typeface="ＭＳ Ｐゴシック" charset="0"/>
              </a:rPr>
              <a:t>معركة ثيرموبيلاي</a:t>
            </a:r>
            <a:r>
              <a:rPr kumimoji="1" sz="4000" b="1" dirty="0">
                <a:effectLst>
                  <a:glow rad="228600">
                    <a:srgbClr val="000000"/>
                  </a:glow>
                </a:effectLst>
                <a:latin typeface="+mj-lt"/>
                <a:ea typeface="ＭＳ Ｐゴシック" charset="0"/>
              </a:rPr>
              <a:t> </a:t>
            </a:r>
            <a:br>
              <a:rPr kumimoji="1" sz="4000" b="1" dirty="0">
                <a:effectLst>
                  <a:glow rad="228600">
                    <a:srgbClr val="000000"/>
                  </a:glow>
                </a:effectLst>
                <a:latin typeface="+mj-lt"/>
                <a:ea typeface="ＭＳ Ｐゴシック" charset="0"/>
              </a:rPr>
            </a:br>
            <a:r>
              <a:rPr kumimoji="1" sz="4000" b="1" dirty="0">
                <a:effectLst>
                  <a:glow rad="228600">
                    <a:srgbClr val="000000"/>
                  </a:glow>
                </a:effectLst>
                <a:latin typeface="+mj-lt"/>
                <a:ea typeface="ＭＳ Ｐゴシック" charset="0"/>
              </a:rPr>
              <a:t>(</a:t>
            </a:r>
            <a:r>
              <a:rPr kumimoji="1" lang="ar-JO" sz="4000" b="1" dirty="0">
                <a:effectLst>
                  <a:glow rad="228600">
                    <a:srgbClr val="000000"/>
                  </a:glow>
                </a:effectLst>
                <a:latin typeface="+mj-lt"/>
                <a:ea typeface="ＭＳ Ｐゴシック" charset="0"/>
              </a:rPr>
              <a:t>480 ق.م</a:t>
            </a:r>
            <a:r>
              <a:rPr kumimoji="1" sz="4000" b="1" dirty="0">
                <a:effectLst>
                  <a:glow rad="228600">
                    <a:srgbClr val="000000"/>
                  </a:glow>
                </a:effectLst>
                <a:latin typeface="+mj-lt"/>
                <a:ea typeface="ＭＳ Ｐゴシック" charset="0"/>
              </a:rPr>
              <a:t>)</a:t>
            </a:r>
          </a:p>
        </p:txBody>
      </p:sp>
      <p:grpSp>
        <p:nvGrpSpPr>
          <p:cNvPr id="3070" name="Group 7"/>
          <p:cNvGrpSpPr/>
          <p:nvPr/>
        </p:nvGrpSpPr>
        <p:grpSpPr>
          <a:xfrm>
            <a:off x="369248" y="1979259"/>
            <a:ext cx="3364945" cy="1161711"/>
            <a:chOff x="0" y="-18505"/>
            <a:chExt cx="3364944" cy="1161709"/>
          </a:xfrm>
        </p:grpSpPr>
        <p:sp>
          <p:nvSpPr>
            <p:cNvPr id="3068" name="Explosion 1 4"/>
            <p:cNvSpPr/>
            <p:nvPr/>
          </p:nvSpPr>
          <p:spPr>
            <a:xfrm>
              <a:off x="1970503" y="351115"/>
              <a:ext cx="792089" cy="792089"/>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3333CC"/>
            </a:solidFill>
            <a:ln w="9525" cap="flat">
              <a:solidFill>
                <a:srgbClr val="FFFFFF"/>
              </a:solidFill>
              <a:prstDash val="solid"/>
              <a:round/>
            </a:ln>
            <a:effectLst/>
          </p:spPr>
          <p:txBody>
            <a:bodyPr wrap="square" lIns="45719" tIns="45719" rIns="45719" bIns="45719" numCol="1" anchor="t">
              <a:noAutofit/>
            </a:bodyPr>
            <a:lstStyle/>
            <a:p>
              <a:pPr>
                <a:defRPr b="0">
                  <a:solidFill>
                    <a:srgbClr val="FFFFFF"/>
                  </a:solidFill>
                </a:defRPr>
              </a:pPr>
              <a:endParaRPr/>
            </a:p>
          </p:txBody>
        </p:sp>
        <p:sp>
          <p:nvSpPr>
            <p:cNvPr id="3069" name="Title 1"/>
            <p:cNvSpPr txBox="1"/>
            <p:nvPr/>
          </p:nvSpPr>
          <p:spPr>
            <a:xfrm>
              <a:off x="0" y="-18505"/>
              <a:ext cx="3364944" cy="523217"/>
            </a:xfrm>
            <a:prstGeom prst="rect">
              <a:avLst/>
            </a:prstGeom>
            <a:noFill/>
            <a:ln w="9525">
              <a:noFill/>
              <a:miter lim="800000"/>
              <a:headEnd/>
              <a:tailE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1" compatLnSpc="1">
              <a:prstTxWarp prst="textNoShape">
                <a:avLst/>
              </a:prstTxWarp>
            </a:bodyPr>
            <a:lstStyle>
              <a:defPPr>
                <a:defRPr lang="en-US"/>
              </a:defPPr>
              <a:lvl1pPr algn="r" eaLnBrk="0" fontAlgn="base">
                <a:spcBef>
                  <a:spcPct val="0"/>
                </a:spcBef>
                <a:spcAft>
                  <a:spcPct val="0"/>
                </a:spcAft>
                <a:defRPr kumimoji="1" sz="28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r>
                <a:rPr lang="ar-JO" dirty="0"/>
                <a:t>ثيرموبيلاي</a:t>
              </a:r>
              <a:endParaRPr dirty="0"/>
            </a:p>
          </p:txBody>
        </p:sp>
      </p:grpSp>
      <p:grpSp>
        <p:nvGrpSpPr>
          <p:cNvPr id="3073" name="Group 8"/>
          <p:cNvGrpSpPr/>
          <p:nvPr/>
        </p:nvGrpSpPr>
        <p:grpSpPr>
          <a:xfrm>
            <a:off x="2817520" y="3645024"/>
            <a:ext cx="3364945" cy="1017694"/>
            <a:chOff x="0" y="0"/>
            <a:chExt cx="3364944" cy="1017693"/>
          </a:xfrm>
        </p:grpSpPr>
        <p:sp>
          <p:nvSpPr>
            <p:cNvPr id="3071" name="Explosion 1 5"/>
            <p:cNvSpPr/>
            <p:nvPr/>
          </p:nvSpPr>
          <p:spPr>
            <a:xfrm>
              <a:off x="602351" y="0"/>
              <a:ext cx="792090" cy="792089"/>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3333CC"/>
            </a:solidFill>
            <a:ln w="9525" cap="flat">
              <a:solidFill>
                <a:srgbClr val="FFFFFF"/>
              </a:solidFill>
              <a:prstDash val="solid"/>
              <a:round/>
            </a:ln>
            <a:effectLst/>
          </p:spPr>
          <p:txBody>
            <a:bodyPr wrap="square" lIns="45719" tIns="45719" rIns="45719" bIns="45719" numCol="1" anchor="t">
              <a:noAutofit/>
            </a:bodyPr>
            <a:lstStyle/>
            <a:p>
              <a:pPr>
                <a:defRPr b="0">
                  <a:solidFill>
                    <a:srgbClr val="FFFFFF"/>
                  </a:solidFill>
                </a:defRPr>
              </a:pPr>
              <a:endParaRPr/>
            </a:p>
          </p:txBody>
        </p:sp>
        <p:sp>
          <p:nvSpPr>
            <p:cNvPr id="3072" name="Title 1"/>
            <p:cNvSpPr txBox="1"/>
            <p:nvPr/>
          </p:nvSpPr>
          <p:spPr>
            <a:xfrm>
              <a:off x="0" y="494476"/>
              <a:ext cx="3364944" cy="523217"/>
            </a:xfrm>
            <a:prstGeom prst="rect">
              <a:avLst/>
            </a:prstGeom>
            <a:noFill/>
            <a:ln w="9525">
              <a:noFill/>
              <a:miter lim="800000"/>
              <a:headEnd/>
              <a:tailE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1"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0" fontAlgn="base">
                <a:spcBef>
                  <a:spcPct val="0"/>
                </a:spcBef>
                <a:spcAft>
                  <a:spcPct val="0"/>
                </a:spcAft>
                <a:defRPr kumimoji="1" sz="2800" kern="1200">
                  <a:solidFill>
                    <a:srgbClr val="FFFFFF"/>
                  </a:solidFill>
                  <a:effectLst>
                    <a:glow rad="228600">
                      <a:srgbClr val="000000"/>
                    </a:glow>
                  </a:effectLst>
                  <a:ea typeface="ＭＳ Ｐゴシック" charset="0"/>
                  <a:cs typeface="Arial"/>
                </a:defRPr>
              </a:lvl1pPr>
              <a:lvl2pPr marL="4572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marL="9144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marL="13716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marL="1828800" algn="ctr" eaLnBrk="0" fontAlgn="base">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6pPr>
              <a:lvl7pPr marL="9144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7pPr>
              <a:lvl8pPr marL="13716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8pPr>
              <a:lvl9pPr marL="1828800" algn="ctr" defTabSz="457200" eaLnBrk="1" fontAlgn="base" hangingPunct="1">
                <a:spcBef>
                  <a:spcPct val="0"/>
                </a:spcBef>
                <a:spcAft>
                  <a:spcPct val="0"/>
                </a:spcAft>
                <a:defRPr sz="4400" kern="12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9pPr>
            </a:lstStyle>
            <a:p>
              <a:r>
                <a:rPr lang="ar-JO" dirty="0"/>
                <a:t>شاطئ سيلاميس</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070"/>
                                        </p:tgtEl>
                                        <p:attrNameLst>
                                          <p:attrName>style.visibility</p:attrName>
                                        </p:attrNameLst>
                                      </p:cBhvr>
                                      <p:to>
                                        <p:strVal val="visible"/>
                                      </p:to>
                                    </p:set>
                                    <p:anim calcmode="lin" valueType="num">
                                      <p:cBhvr>
                                        <p:cTn id="7" dur="1822" fill="hold"/>
                                        <p:tgtEl>
                                          <p:spTgt spid="3070"/>
                                        </p:tgtEl>
                                        <p:attrNameLst>
                                          <p:attrName>ppt_x</p:attrName>
                                        </p:attrNameLst>
                                      </p:cBhvr>
                                      <p:tavLst>
                                        <p:tav tm="0">
                                          <p:val>
                                            <p:strVal val="#ppt_x"/>
                                          </p:val>
                                        </p:tav>
                                        <p:tav tm="100000">
                                          <p:val>
                                            <p:strVal val="#ppt_x"/>
                                          </p:val>
                                        </p:tav>
                                      </p:tavLst>
                                    </p:anim>
                                    <p:anim calcmode="lin" valueType="num">
                                      <p:cBhvr>
                                        <p:cTn id="8" dur="1822" fill="hold"/>
                                        <p:tgtEl>
                                          <p:spTgt spid="307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073"/>
                                        </p:tgtEl>
                                        <p:attrNameLst>
                                          <p:attrName>style.visibility</p:attrName>
                                        </p:attrNameLst>
                                      </p:cBhvr>
                                      <p:to>
                                        <p:strVal val="visible"/>
                                      </p:to>
                                    </p:set>
                                    <p:anim calcmode="lin" valueType="num">
                                      <p:cBhvr>
                                        <p:cTn id="13" dur="1822" fill="hold"/>
                                        <p:tgtEl>
                                          <p:spTgt spid="3073"/>
                                        </p:tgtEl>
                                        <p:attrNameLst>
                                          <p:attrName>ppt_x</p:attrName>
                                        </p:attrNameLst>
                                      </p:cBhvr>
                                      <p:tavLst>
                                        <p:tav tm="0">
                                          <p:val>
                                            <p:strVal val="#ppt_x"/>
                                          </p:val>
                                        </p:tav>
                                        <p:tav tm="100000">
                                          <p:val>
                                            <p:strVal val="#ppt_x"/>
                                          </p:val>
                                        </p:tav>
                                      </p:tavLst>
                                    </p:anim>
                                    <p:anim calcmode="lin" valueType="num">
                                      <p:cBhvr>
                                        <p:cTn id="14" dur="1822" fill="hold"/>
                                        <p:tgtEl>
                                          <p:spTgt spid="30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0" grpId="1" animBg="1" advAuto="0"/>
      <p:bldP spid="3073"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ثلاثية المجاديف اليونانية</a:t>
            </a:r>
            <a:endParaRPr dirty="0"/>
          </a:p>
        </p:txBody>
      </p:sp>
      <p:pic>
        <p:nvPicPr>
          <p:cNvPr id="3078" name="Picture 2" descr="Picture 2"/>
          <p:cNvPicPr>
            <a:picLocks noChangeAspect="1"/>
          </p:cNvPicPr>
          <p:nvPr/>
        </p:nvPicPr>
        <p:blipFill>
          <a:blip r:embed="rId2" cstate="print"/>
          <a:stretch>
            <a:fillRect/>
          </a:stretch>
        </p:blipFill>
        <p:spPr>
          <a:xfrm>
            <a:off x="0" y="764704"/>
            <a:ext cx="9144000" cy="5324355"/>
          </a:xfrm>
          <a:prstGeom prst="rect">
            <a:avLst/>
          </a:prstGeom>
          <a:ln w="12700">
            <a:miter lim="400000"/>
          </a:ln>
        </p:spPr>
      </p:pic>
      <p:sp>
        <p:nvSpPr>
          <p:cNvPr id="3079" name="Title 1"/>
          <p:cNvSpPr txBox="1"/>
          <p:nvPr/>
        </p:nvSpPr>
        <p:spPr>
          <a:xfrm>
            <a:off x="45719" y="6083533"/>
            <a:ext cx="905256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000">
                <a:solidFill>
                  <a:srgbClr val="FFFFFF"/>
                </a:solidFill>
                <a:latin typeface="Arial"/>
                <a:ea typeface="Arial"/>
                <a:cs typeface="Arial"/>
                <a:sym typeface="Arial"/>
              </a:defRPr>
            </a:lvl1pPr>
          </a:lstStyle>
          <a:p>
            <a:r>
              <a:rPr lang="ar-JO" dirty="0"/>
              <a:t>صغيرة لكن سريعة ومميتة</a:t>
            </a:r>
            <a:endParaRPr dirty="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2" descr="Picture 2"/>
          <p:cNvPicPr>
            <a:picLocks noChangeAspect="1"/>
          </p:cNvPicPr>
          <p:nvPr/>
        </p:nvPicPr>
        <p:blipFill>
          <a:blip r:embed="rId2" cstate="print"/>
          <a:stretch>
            <a:fillRect/>
          </a:stretch>
        </p:blipFill>
        <p:spPr>
          <a:xfrm>
            <a:off x="0" y="838128"/>
            <a:ext cx="9144000" cy="6047256"/>
          </a:xfrm>
          <a:prstGeom prst="rect">
            <a:avLst/>
          </a:prstGeom>
          <a:ln w="12700">
            <a:miter lim="400000"/>
          </a:ln>
        </p:spPr>
      </p:pic>
      <p:sp>
        <p:nvSpPr>
          <p:cNvPr id="3082" name="Title 1"/>
          <p:cNvSpPr txBox="1">
            <a:spLocks noGrp="1"/>
          </p:cNvSpPr>
          <p:nvPr>
            <p:ph type="title"/>
          </p:nvPr>
        </p:nvSpPr>
        <p:spPr>
          <a:xfrm>
            <a:off x="0" y="-27384"/>
            <a:ext cx="9144000" cy="792088"/>
          </a:xfrm>
          <a:prstGeom prst="rect">
            <a:avLst/>
          </a:prstGeom>
        </p:spPr>
        <p:txBody>
          <a:bodyPr>
            <a:normAutofit/>
          </a:bodyPr>
          <a:lstStyle>
            <a:lvl1pPr>
              <a:defRPr sz="4000" b="1"/>
            </a:lvl1pPr>
          </a:lstStyle>
          <a:p>
            <a:pPr>
              <a:defRPr>
                <a:effectLst/>
              </a:defRPr>
            </a:pPr>
            <a:r>
              <a:rPr lang="ar-JO" dirty="0"/>
              <a:t>معركة سلاميس (480 ق.م)</a:t>
            </a: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400" name="Title 1"/>
          <p:cNvSpPr txBox="1">
            <a:spLocks noGrp="1"/>
          </p:cNvSpPr>
          <p:nvPr>
            <p:ph type="title"/>
          </p:nvPr>
        </p:nvSpPr>
        <p:spPr>
          <a:xfrm>
            <a:off x="180966" y="102580"/>
            <a:ext cx="8236819" cy="799421"/>
          </a:xfrm>
          <a:prstGeom prst="rect">
            <a:avLst/>
          </a:prstGeom>
          <a:solidFill>
            <a:srgbClr val="000000"/>
          </a:solidFill>
        </p:spPr>
        <p:txBody>
          <a:bodyPr/>
          <a:lstStyle>
            <a:lvl1pPr>
              <a:defRPr b="1">
                <a:solidFill>
                  <a:srgbClr val="FFFFFF"/>
                </a:solidFill>
              </a:defRPr>
            </a:lvl1pPr>
          </a:lstStyle>
          <a:p>
            <a:pPr>
              <a:defRPr>
                <a:effectLst/>
              </a:defRPr>
            </a:pPr>
            <a:r>
              <a:rPr>
                <a:latin typeface="Arial" panose="020B0604020202020204" pitchFamily="34" charset="0"/>
                <a:cs typeface="Arial" panose="020B0604020202020204" pitchFamily="34" charset="0"/>
              </a:rPr>
              <a:t>بيان المملكة </a:t>
            </a:r>
          </a:p>
        </p:txBody>
      </p:sp>
      <p:sp>
        <p:nvSpPr>
          <p:cNvPr id="2401" name="Title 1"/>
          <p:cNvSpPr txBox="1"/>
          <p:nvPr/>
        </p:nvSpPr>
        <p:spPr>
          <a:xfrm>
            <a:off x="500346" y="2471824"/>
            <a:ext cx="8245156" cy="1569660"/>
          </a:xfrm>
          <a:prstGeom prst="rect">
            <a:avLst/>
          </a:prstGeom>
          <a:noFill/>
          <a:ln>
            <a:noFill/>
          </a:ln>
          <a:effectLst>
            <a:outerShdw blurRad="63500" dist="35921" dir="2700000" algn="ctr" rotWithShape="0">
              <a:schemeClr val="tx2">
                <a:alpha val="74998"/>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lvl="0" algn="ctr" defTabSz="457200" eaLnBrk="0" fontAlgn="base">
              <a:spcBef>
                <a:spcPct val="0"/>
              </a:spcBef>
              <a:spcAft>
                <a:spcPct val="0"/>
              </a:spcAft>
              <a:defRPr sz="4800" kern="1200">
                <a:solidFill>
                  <a:srgbClr val="FFFFFF"/>
                </a:solidFill>
                <a:effectLst>
                  <a:glow rad="127000">
                    <a:srgbClr val="000000"/>
                  </a:glow>
                </a:effectLst>
                <a:uLnTx/>
                <a:latin typeface="Arial" panose="020B0604020202020204" pitchFamily="34" charset="0"/>
                <a:ea typeface="ＭＳ Ｐゴシック" charset="0"/>
                <a:cs typeface="Arial" panose="020B0604020202020204" pitchFamily="34" charset="0"/>
              </a:defRPr>
            </a:lvl1pPr>
            <a:lvl2pPr marL="4572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6pPr>
            <a:lvl7pPr marL="9144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7pPr>
            <a:lvl8pPr marL="13716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8pPr>
            <a:lvl9pPr marL="18288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9pPr>
          </a:lstStyle>
          <a:p>
            <a:r>
              <a:rPr dirty="0" err="1"/>
              <a:t>أظهرت</a:t>
            </a:r>
            <a:r>
              <a:rPr dirty="0"/>
              <a:t> </a:t>
            </a:r>
            <a:r>
              <a:rPr dirty="0" err="1">
                <a:solidFill>
                  <a:srgbClr val="FFFF00"/>
                </a:solidFill>
              </a:rPr>
              <a:t>عناية</a:t>
            </a:r>
            <a:r>
              <a:rPr dirty="0">
                <a:solidFill>
                  <a:srgbClr val="FFFF00"/>
                </a:solidFill>
              </a:rPr>
              <a:t> </a:t>
            </a:r>
            <a:r>
              <a:rPr dirty="0" err="1">
                <a:solidFill>
                  <a:srgbClr val="FFFF00"/>
                </a:solidFill>
              </a:rPr>
              <a:t>الل</a:t>
            </a:r>
            <a:r>
              <a:rPr dirty="0" err="1"/>
              <a:t>ه</a:t>
            </a:r>
            <a:r>
              <a:rPr dirty="0"/>
              <a:t> </a:t>
            </a:r>
            <a:r>
              <a:rPr dirty="0" err="1"/>
              <a:t>في</a:t>
            </a:r>
            <a:r>
              <a:rPr dirty="0"/>
              <a:t> </a:t>
            </a:r>
            <a:r>
              <a:rPr dirty="0" err="1"/>
              <a:t>تجنب</a:t>
            </a:r>
            <a:r>
              <a:rPr dirty="0"/>
              <a:t> </a:t>
            </a:r>
            <a:r>
              <a:rPr dirty="0" err="1"/>
              <a:t>تدمير</a:t>
            </a:r>
            <a:r>
              <a:rPr dirty="0"/>
              <a:t> </a:t>
            </a:r>
            <a:r>
              <a:rPr dirty="0" err="1"/>
              <a:t>إسرائيل</a:t>
            </a:r>
            <a:r>
              <a:rPr dirty="0"/>
              <a:t> </a:t>
            </a:r>
            <a:r>
              <a:rPr dirty="0" err="1"/>
              <a:t>سلطانه</a:t>
            </a:r>
            <a:r>
              <a:rPr dirty="0"/>
              <a:t> </a:t>
            </a:r>
            <a:r>
              <a:rPr dirty="0" err="1"/>
              <a:t>على</a:t>
            </a:r>
            <a:r>
              <a:rPr dirty="0"/>
              <a:t> </a:t>
            </a:r>
            <a:r>
              <a:rPr dirty="0" err="1"/>
              <a:t>جميع</a:t>
            </a:r>
            <a:r>
              <a:rPr dirty="0"/>
              <a:t> </a:t>
            </a:r>
            <a:r>
              <a:rPr dirty="0" err="1"/>
              <a:t>الأمم</a:t>
            </a:r>
            <a:endParaRPr dirty="0"/>
          </a:p>
        </p:txBody>
      </p:sp>
      <p:sp>
        <p:nvSpPr>
          <p:cNvPr id="2402" name="Text Box 24"/>
          <p:cNvSpPr txBox="1"/>
          <p:nvPr/>
        </p:nvSpPr>
        <p:spPr>
          <a:xfrm>
            <a:off x="8561243" y="65344"/>
            <a:ext cx="43858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57200" rtl="1">
              <a:defRPr>
                <a:solidFill>
                  <a:srgbClr val="FFFFFF"/>
                </a:solidFill>
                <a:effectLst>
                  <a:outerShdw blurRad="50800" dist="38100" dir="2700000" rotWithShape="0">
                    <a:srgbClr val="000000">
                      <a:alpha val="96000"/>
                    </a:srgbClr>
                  </a:outerShdw>
                </a:effectLst>
                <a:latin typeface="Arial"/>
                <a:ea typeface="Arial"/>
                <a:cs typeface="Arial"/>
                <a:sym typeface="Arial"/>
              </a:defRPr>
            </a:lvl1pPr>
          </a:lstStyle>
          <a:p>
            <a:r>
              <a:rPr>
                <a:latin typeface="Arial" panose="020B0604020202020204" pitchFamily="34" charset="0"/>
                <a:cs typeface="Arial" panose="020B0604020202020204" pitchFamily="34" charset="0"/>
              </a:rPr>
              <a:t>٣٩</a:t>
            </a:r>
          </a:p>
        </p:txBody>
      </p:sp>
      <p:sp>
        <p:nvSpPr>
          <p:cNvPr id="2403" name="Rectangle 2"/>
          <p:cNvSpPr txBox="1"/>
          <p:nvPr/>
        </p:nvSpPr>
        <p:spPr>
          <a:xfrm>
            <a:off x="45719" y="5959394"/>
            <a:ext cx="8699783" cy="830997"/>
          </a:xfrm>
          <a:prstGeom prst="rect">
            <a:avLst/>
          </a:prstGeom>
          <a:ln w="12700">
            <a:miter lim="400000"/>
          </a:ln>
          <a:effectLst>
            <a:outerShdw blurRad="63500" dist="35921" dir="2700000" rotWithShape="0">
              <a:srgbClr val="1F497D">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rPr dirty="0" err="1">
                <a:latin typeface="Arial" panose="020B0604020202020204" pitchFamily="34" charset="0"/>
                <a:cs typeface="Arial" panose="020B0604020202020204" pitchFamily="34" charset="0"/>
              </a:rPr>
              <a:t>أستير</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03"/>
                                        </p:tgtEl>
                                        <p:attrNameLst>
                                          <p:attrName>style.visibility</p:attrName>
                                        </p:attrNameLst>
                                      </p:cBhvr>
                                      <p:to>
                                        <p:strVal val="visible"/>
                                      </p:to>
                                    </p:set>
                                    <p:animEffect transition="in" filter="fade">
                                      <p:cBhvr>
                                        <p:cTn id="7" dur="500"/>
                                        <p:tgtEl>
                                          <p:spTgt spid="2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3"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t>The Battle of Salamis (480 BC)</a:t>
            </a:r>
          </a:p>
        </p:txBody>
      </p:sp>
      <p:pic>
        <p:nvPicPr>
          <p:cNvPr id="3085" name="Picture 2" descr="Picture 2"/>
          <p:cNvPicPr>
            <a:picLocks noChangeAspect="1"/>
          </p:cNvPicPr>
          <p:nvPr/>
        </p:nvPicPr>
        <p:blipFill>
          <a:blip r:embed="rId2" cstate="print"/>
          <a:stretch>
            <a:fillRect/>
          </a:stretch>
        </p:blipFill>
        <p:spPr>
          <a:xfrm>
            <a:off x="190500" y="139700"/>
            <a:ext cx="8763000" cy="65659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7" name="Title 1"/>
          <p:cNvSpPr txBox="1">
            <a:spLocks noGrp="1"/>
          </p:cNvSpPr>
          <p:nvPr>
            <p:ph type="title"/>
          </p:nvPr>
        </p:nvSpPr>
        <p:spPr>
          <a:xfrm>
            <a:off x="0" y="-27384"/>
            <a:ext cx="9144000" cy="792088"/>
          </a:xfrm>
          <a:prstGeom prst="rect">
            <a:avLst/>
          </a:prstGeom>
        </p:spPr>
        <p:txBody>
          <a:bodyPr/>
          <a:lstStyle>
            <a:lvl1pPr>
              <a:defRPr sz="4000" b="1"/>
            </a:lvl1pPr>
          </a:lstStyle>
          <a:p>
            <a:pPr>
              <a:defRPr>
                <a:effectLst/>
              </a:defRPr>
            </a:pPr>
            <a:r>
              <a:rPr lang="ar-JO" dirty="0"/>
              <a:t>معركة سلاميس (480 ق.م)</a:t>
            </a:r>
            <a:endParaRPr dirty="0"/>
          </a:p>
        </p:txBody>
      </p:sp>
      <p:pic>
        <p:nvPicPr>
          <p:cNvPr id="3088" name="Picture 3" descr="Picture 3"/>
          <p:cNvPicPr>
            <a:picLocks noChangeAspect="1"/>
          </p:cNvPicPr>
          <p:nvPr/>
        </p:nvPicPr>
        <p:blipFill>
          <a:blip r:embed="rId2" cstate="print"/>
          <a:stretch>
            <a:fillRect/>
          </a:stretch>
        </p:blipFill>
        <p:spPr>
          <a:xfrm>
            <a:off x="0" y="836712"/>
            <a:ext cx="9144000" cy="3806891"/>
          </a:xfrm>
          <a:prstGeom prst="rect">
            <a:avLst/>
          </a:prstGeom>
          <a:ln w="12700">
            <a:miter lim="400000"/>
          </a:ln>
        </p:spPr>
      </p:pic>
      <p:sp>
        <p:nvSpPr>
          <p:cNvPr id="3089" name="Title 1"/>
          <p:cNvSpPr txBox="1"/>
          <p:nvPr/>
        </p:nvSpPr>
        <p:spPr>
          <a:xfrm>
            <a:off x="45719" y="4601406"/>
            <a:ext cx="9052561"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sz="3600">
                <a:solidFill>
                  <a:srgbClr val="FFFFFF"/>
                </a:solidFill>
                <a:latin typeface="Arial"/>
                <a:ea typeface="Arial"/>
                <a:cs typeface="Arial"/>
                <a:sym typeface="Arial"/>
              </a:defRPr>
            </a:pPr>
            <a:r>
              <a:rPr lang="ar-JO" dirty="0"/>
              <a:t>الإصابات: خسر اليونانيون 40 سفينة </a:t>
            </a:r>
          </a:p>
          <a:p>
            <a:pPr algn="ctr">
              <a:defRPr sz="3600">
                <a:solidFill>
                  <a:srgbClr val="FFFFFF"/>
                </a:solidFill>
                <a:latin typeface="Arial"/>
                <a:ea typeface="Arial"/>
                <a:cs typeface="Arial"/>
                <a:sym typeface="Arial"/>
              </a:defRPr>
            </a:pPr>
            <a:r>
              <a:rPr lang="ar-JO" dirty="0"/>
              <a:t>الفرس: 200-300. </a:t>
            </a:r>
          </a:p>
          <a:p>
            <a:pPr algn="ctr">
              <a:defRPr sz="3600">
                <a:solidFill>
                  <a:srgbClr val="FFFFFF"/>
                </a:solidFill>
                <a:latin typeface="Arial"/>
                <a:ea typeface="Arial"/>
                <a:cs typeface="Arial"/>
                <a:sym typeface="Arial"/>
              </a:defRPr>
            </a:pPr>
            <a:r>
              <a:rPr lang="ar-JO" dirty="0"/>
              <a:t>أنهى الانتصار في سلاميس غزو أحشويروش            وحافظ على الحرية اليونانية</a:t>
            </a:r>
            <a:endParaRPr dirty="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sym typeface="Times New Roman"/>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داريوس</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 </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b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522-486</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endParaRP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477</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479</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480</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481</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sym typeface="Times New Roman"/>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sym typeface="Times New Roman"/>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sym typeface="Times New Roman"/>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2" charset="0"/>
                <a:cs typeface="Arial"/>
                <a:sym typeface="Times New Roman"/>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478</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482</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483</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9428" name="Text Box 36"/>
          <p:cNvSpPr txBox="1">
            <a:spLocks noChangeArrowheads="1"/>
          </p:cNvSpPr>
          <p:nvPr/>
        </p:nvSpPr>
        <p:spPr bwMode="auto">
          <a:xfrm>
            <a:off x="0" y="620688"/>
            <a:ext cx="140364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a:rPr>
              <a:t>اليونانيون يهزمون الفرس في ماراثون (490)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sym typeface="Times New Roman"/>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أحشويروش</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 </a:t>
            </a:r>
            <a:b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b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486-464</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sym typeface="Times New Roman"/>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800" b="1" dirty="0">
                <a:solidFill>
                  <a:schemeClr val="bg1"/>
                </a:solidFill>
                <a:effectLst/>
                <a:latin typeface="Arial" charset="0"/>
                <a:ea typeface="ＭＳ Ｐゴシック" charset="0"/>
                <a:cs typeface="Times New Roman" charset="0"/>
              </a:rPr>
              <a:t>الغزوات الفارسية لليونان = أحشويروش المحبط</a:t>
            </a:r>
            <a:endParaRPr lang="en-US" sz="2800" b="1" dirty="0">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484</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485</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487</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489</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490</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486</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rPr>
              <a:t>488</a:t>
            </a:r>
            <a:endPar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sym typeface="Times New Roman"/>
            </a:endParaRP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سفر أستير 483-473</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endParaRPr>
          </a:p>
        </p:txBody>
      </p:sp>
      <p:sp>
        <p:nvSpPr>
          <p:cNvPr id="61" name="Text Box 36"/>
          <p:cNvSpPr txBox="1">
            <a:spLocks noChangeArrowheads="1"/>
          </p:cNvSpPr>
          <p:nvPr/>
        </p:nvSpPr>
        <p:spPr bwMode="auto">
          <a:xfrm>
            <a:off x="5292080" y="620688"/>
            <a:ext cx="1800200" cy="209288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a:rPr>
              <a:t>الفرس يهزمون اليونانيين في ثيرموبيلاي</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a:rPr>
              <a:t>لكنهم عكسوا في سلاميس (480 سبتمبر)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a:endParaRPr>
          </a:p>
        </p:txBody>
      </p:sp>
      <p:sp>
        <p:nvSpPr>
          <p:cNvPr id="63" name="Text Box 36"/>
          <p:cNvSpPr txBox="1">
            <a:spLocks noChangeArrowheads="1"/>
          </p:cNvSpPr>
          <p:nvPr/>
        </p:nvSpPr>
        <p:spPr bwMode="auto">
          <a:xfrm>
            <a:off x="3491880" y="620688"/>
            <a:ext cx="18002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a:rPr>
              <a:t>مأدبة أحشويروش لمدة 7 أيام    خلعت فيها     الملكة وشتي (483)</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a:endParaRP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j-cs"/>
              <a:sym typeface="Times New Roman"/>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j-cs"/>
              <a:sym typeface="Times New Roman"/>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j-cs"/>
              <a:sym typeface="Times New Roman"/>
            </a:endParaRPr>
          </a:p>
        </p:txBody>
      </p:sp>
      <p:sp>
        <p:nvSpPr>
          <p:cNvPr id="2" name="Text Box 36">
            <a:extLst>
              <a:ext uri="{FF2B5EF4-FFF2-40B4-BE49-F238E27FC236}">
                <a16:creationId xmlns:a16="http://schemas.microsoft.com/office/drawing/2014/main" id="{9F9FDE88-3969-4FBC-2E08-D02FC3A55FA8}"/>
              </a:ext>
            </a:extLst>
          </p:cNvPr>
          <p:cNvSpPr txBox="1">
            <a:spLocks noChangeArrowheads="1"/>
          </p:cNvSpPr>
          <p:nvPr/>
        </p:nvSpPr>
        <p:spPr bwMode="auto">
          <a:xfrm>
            <a:off x="1583070" y="654978"/>
            <a:ext cx="18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lang="ar-JO" sz="2000" kern="1200" dirty="0">
                <a:solidFill>
                  <a:srgbClr val="FFFFFF"/>
                </a:solidFill>
                <a:effectLst>
                  <a:outerShdw blurRad="38100" dist="38100" dir="2700000" algn="tl">
                    <a:srgbClr val="000000"/>
                  </a:outerShdw>
                </a:effectLst>
                <a:latin typeface="Arial" charset="0"/>
                <a:cs typeface="Arial" charset="0"/>
              </a:rPr>
              <a:t>بدأ أحشويروش حكمه              في شوشن    (486)</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 name="Text Box 36">
            <a:extLst>
              <a:ext uri="{FF2B5EF4-FFF2-40B4-BE49-F238E27FC236}">
                <a16:creationId xmlns:a16="http://schemas.microsoft.com/office/drawing/2014/main" id="{6E239963-B9FA-3423-D198-7A8B686A0712}"/>
              </a:ext>
            </a:extLst>
          </p:cNvPr>
          <p:cNvSpPr txBox="1">
            <a:spLocks noChangeArrowheads="1"/>
          </p:cNvSpPr>
          <p:nvPr/>
        </p:nvSpPr>
        <p:spPr bwMode="auto">
          <a:xfrm>
            <a:off x="7092280" y="620688"/>
            <a:ext cx="187220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أصبحت إستر ملكة بعد مسابقة جمال استمرت 4 سنوات (480 ديسمبر أو 479 يناير)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5334378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Whitcomb Chart"/>
          <p:cNvPicPr>
            <a:picLocks noChangeAspect="1" noChangeArrowheads="1"/>
          </p:cNvPicPr>
          <p:nvPr/>
        </p:nvPicPr>
        <p:blipFill>
          <a:blip r:embed="rId3" cstate="print"/>
          <a:srcRect/>
          <a:stretch>
            <a:fillRect/>
          </a:stretch>
        </p:blipFill>
        <p:spPr bwMode="auto">
          <a:xfrm>
            <a:off x="0" y="561975"/>
            <a:ext cx="9144000" cy="6353175"/>
          </a:xfrm>
          <a:prstGeom prst="rect">
            <a:avLst/>
          </a:prstGeom>
          <a:noFill/>
          <a:ln w="9525">
            <a:noFill/>
            <a:miter lim="800000"/>
            <a:headEnd/>
            <a:tailEnd/>
          </a:ln>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ar-JO" sz="3200" b="1" dirty="0">
                <a:solidFill>
                  <a:schemeClr val="tx1"/>
                </a:solidFill>
                <a:effectLst/>
                <a:latin typeface="Arial"/>
                <a:ea typeface="ＭＳ Ｐゴシック" charset="0"/>
                <a:cs typeface="Arial"/>
              </a:rPr>
              <a:t>مخطط ملوك وأنبياء العهد القديم</a:t>
            </a:r>
            <a:endParaRPr kumimoji="0" lang="en-US" sz="3200" b="1" dirty="0">
              <a:solidFill>
                <a:schemeClr val="tx1"/>
              </a:solidFill>
              <a:effectLst/>
              <a:latin typeface="Arial"/>
              <a:ea typeface="ＭＳ Ｐゴシック" charset="0"/>
              <a:cs typeface="Arial"/>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ext uri="{91240B29-F687-4f45-9708-019B960494DF}"/>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 و 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 name="Rectangle 5"/>
          <p:cNvSpPr/>
          <p:nvPr/>
        </p:nvSpPr>
        <p:spPr>
          <a:xfrm>
            <a:off x="0" y="642918"/>
            <a:ext cx="8786842" cy="214314"/>
          </a:xfrm>
          <a:prstGeom prst="rect">
            <a:avLst/>
          </a:prstGeom>
          <a:solidFill>
            <a:srgbClr val="FFE7D0"/>
          </a:solidFill>
          <a:ln>
            <a:solidFill>
              <a:srgbClr val="FFE7D0">
                <a:alpha val="0"/>
              </a:srgbClr>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000" b="0" i="0" u="none" strike="noStrike" kern="1200" cap="none" spc="0" normalizeH="0" baseline="0" noProof="0" dirty="0">
                <a:ln>
                  <a:noFill/>
                </a:ln>
                <a:solidFill>
                  <a:srgbClr val="000000"/>
                </a:solidFill>
                <a:effectLst/>
                <a:uLnTx/>
                <a:uFillTx/>
                <a:latin typeface="Arial"/>
                <a:ea typeface="+mn-ea"/>
                <a:cs typeface="+mn-cs"/>
              </a:rPr>
              <a:t>  840     850      860     870      880      890      900      910     920      930     940      950      960      970      980      990     1000    1010   1020    1030    1040 </a:t>
            </a:r>
            <a:r>
              <a:rPr kumimoji="0" lang="ar-JO" sz="900" b="0" i="0" u="none" strike="noStrike" kern="1200" cap="none" spc="0" normalizeH="0" baseline="0" noProof="0" dirty="0">
                <a:ln>
                  <a:noFill/>
                </a:ln>
                <a:solidFill>
                  <a:srgbClr val="000000"/>
                </a:solidFill>
                <a:effectLst/>
                <a:uLnTx/>
                <a:uFillTx/>
                <a:latin typeface="Arial"/>
                <a:ea typeface="+mn-ea"/>
                <a:cs typeface="+mn-cs"/>
              </a:rPr>
              <a:t>1050</a:t>
            </a:r>
          </a:p>
        </p:txBody>
      </p:sp>
      <p:sp>
        <p:nvSpPr>
          <p:cNvPr id="8" name="Rectangle 7"/>
          <p:cNvSpPr/>
          <p:nvPr/>
        </p:nvSpPr>
        <p:spPr>
          <a:xfrm>
            <a:off x="500034" y="1071546"/>
            <a:ext cx="2357454" cy="35719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0000"/>
                </a:solidFill>
                <a:effectLst/>
                <a:uLnTx/>
                <a:uFillTx/>
                <a:latin typeface="Arial"/>
                <a:ea typeface="+mn-ea"/>
                <a:cs typeface="+mn-cs"/>
              </a:rPr>
              <a:t>ملوك و 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FF0000"/>
                </a:solidFill>
                <a:effectLst/>
                <a:uLnTx/>
                <a:uFillTx/>
                <a:latin typeface="Arial"/>
                <a:ea typeface="+mn-ea"/>
                <a:cs typeface="+mn-cs"/>
              </a:rPr>
              <a:t>( استخدام إدوين و ثايل لوضع التسلسل الزمني للملوك العبرانيين ) </a:t>
            </a:r>
          </a:p>
        </p:txBody>
      </p:sp>
      <p:sp>
        <p:nvSpPr>
          <p:cNvPr id="9" name="Rectangle 8"/>
          <p:cNvSpPr/>
          <p:nvPr/>
        </p:nvSpPr>
        <p:spPr>
          <a:xfrm>
            <a:off x="357158" y="1714488"/>
            <a:ext cx="1332000"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a:ea typeface="+mn-ea"/>
                <a:cs typeface="+mn-cs"/>
              </a:rPr>
              <a:t>شاول</a:t>
            </a:r>
          </a:p>
        </p:txBody>
      </p:sp>
      <p:sp>
        <p:nvSpPr>
          <p:cNvPr id="10" name="Rectangle 9"/>
          <p:cNvSpPr/>
          <p:nvPr/>
        </p:nvSpPr>
        <p:spPr>
          <a:xfrm>
            <a:off x="1643042" y="1714488"/>
            <a:ext cx="1714512"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a:ea typeface="+mn-ea"/>
                <a:cs typeface="+mn-cs"/>
              </a:rPr>
              <a:t>داود ( في أورشليم )</a:t>
            </a:r>
          </a:p>
        </p:txBody>
      </p:sp>
      <p:sp>
        <p:nvSpPr>
          <p:cNvPr id="11" name="Rectangle 10"/>
          <p:cNvSpPr/>
          <p:nvPr/>
        </p:nvSpPr>
        <p:spPr>
          <a:xfrm>
            <a:off x="3357554" y="1714488"/>
            <a:ext cx="1571636"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a:ea typeface="+mn-ea"/>
                <a:cs typeface="+mn-cs"/>
              </a:rPr>
              <a:t>سليمان</a:t>
            </a:r>
          </a:p>
        </p:txBody>
      </p:sp>
      <p:sp>
        <p:nvSpPr>
          <p:cNvPr id="12" name="Rectangle 11"/>
          <p:cNvSpPr/>
          <p:nvPr/>
        </p:nvSpPr>
        <p:spPr>
          <a:xfrm>
            <a:off x="857224" y="1571612"/>
            <a:ext cx="1152000" cy="144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a:ea typeface="+mn-ea"/>
                <a:cs typeface="+mn-cs"/>
              </a:rPr>
              <a:t>إيشبوشث و أبنير (في محنايم)</a:t>
            </a:r>
          </a:p>
        </p:txBody>
      </p:sp>
      <p:sp>
        <p:nvSpPr>
          <p:cNvPr id="13" name="Rectangle 12"/>
          <p:cNvSpPr/>
          <p:nvPr/>
        </p:nvSpPr>
        <p:spPr>
          <a:xfrm>
            <a:off x="285720"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i="0" u="none" strike="noStrike" kern="1200" cap="none" spc="0" normalizeH="0" baseline="0" noProof="0" dirty="0">
                <a:ln>
                  <a:noFill/>
                </a:ln>
                <a:solidFill>
                  <a:srgbClr val="000000"/>
                </a:solidFill>
                <a:effectLst/>
                <a:uLnTx/>
                <a:uFillTx/>
                <a:latin typeface="Arial"/>
                <a:ea typeface="+mn-ea"/>
                <a:cs typeface="+mn-cs"/>
              </a:rPr>
              <a:t>1043</a:t>
            </a:r>
          </a:p>
        </p:txBody>
      </p:sp>
      <p:sp>
        <p:nvSpPr>
          <p:cNvPr id="14" name="Rectangle 13"/>
          <p:cNvSpPr/>
          <p:nvPr/>
        </p:nvSpPr>
        <p:spPr>
          <a:xfrm>
            <a:off x="150016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i="0" u="none" strike="noStrike" kern="1200" cap="none" spc="0" normalizeH="0" baseline="0" noProof="0" dirty="0">
                <a:ln>
                  <a:noFill/>
                </a:ln>
                <a:solidFill>
                  <a:srgbClr val="000000"/>
                </a:solidFill>
                <a:effectLst/>
                <a:uLnTx/>
                <a:uFillTx/>
                <a:latin typeface="Arial"/>
                <a:ea typeface="+mn-ea"/>
                <a:cs typeface="+mn-cs"/>
              </a:rPr>
              <a:t>1011</a:t>
            </a:r>
          </a:p>
        </p:txBody>
      </p:sp>
      <p:sp>
        <p:nvSpPr>
          <p:cNvPr id="15" name="Rectangle 14"/>
          <p:cNvSpPr/>
          <p:nvPr/>
        </p:nvSpPr>
        <p:spPr>
          <a:xfrm>
            <a:off x="185735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1004</a:t>
            </a:r>
          </a:p>
        </p:txBody>
      </p:sp>
      <p:sp>
        <p:nvSpPr>
          <p:cNvPr id="16" name="Rectangle 15"/>
          <p:cNvSpPr/>
          <p:nvPr/>
        </p:nvSpPr>
        <p:spPr>
          <a:xfrm>
            <a:off x="428596" y="2000240"/>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i="0" u="none" strike="noStrike" kern="1200" cap="none" spc="0" normalizeH="0" baseline="0" noProof="0" dirty="0">
                <a:ln>
                  <a:noFill/>
                </a:ln>
                <a:solidFill>
                  <a:srgbClr val="000000"/>
                </a:solidFill>
                <a:effectLst/>
                <a:uLnTx/>
                <a:uFillTx/>
                <a:latin typeface="Arial"/>
                <a:ea typeface="+mn-ea"/>
                <a:cs typeface="+mn-cs"/>
              </a:rPr>
              <a:t>صموئيل</a:t>
            </a:r>
          </a:p>
        </p:txBody>
      </p:sp>
      <p:sp>
        <p:nvSpPr>
          <p:cNvPr id="17" name="Rectangle 16"/>
          <p:cNvSpPr/>
          <p:nvPr/>
        </p:nvSpPr>
        <p:spPr>
          <a:xfrm>
            <a:off x="1500166" y="2000240"/>
            <a:ext cx="571504"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i="0" u="none" strike="noStrike" kern="1200" cap="none" spc="0" normalizeH="0" baseline="0" noProof="0" dirty="0">
                <a:ln>
                  <a:noFill/>
                </a:ln>
                <a:solidFill>
                  <a:srgbClr val="000000"/>
                </a:solidFill>
                <a:effectLst/>
                <a:uLnTx/>
                <a:uFillTx/>
                <a:latin typeface="Arial"/>
                <a:ea typeface="+mn-ea"/>
                <a:cs typeface="+mn-cs"/>
              </a:rPr>
              <a:t>داود ( في حبرون )</a:t>
            </a:r>
          </a:p>
        </p:txBody>
      </p:sp>
      <p:sp>
        <p:nvSpPr>
          <p:cNvPr id="18" name="Rectangle 17"/>
          <p:cNvSpPr/>
          <p:nvPr/>
        </p:nvSpPr>
        <p:spPr>
          <a:xfrm>
            <a:off x="71406" y="2143116"/>
            <a:ext cx="85725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1049 – معركة أبنير</a:t>
            </a:r>
          </a:p>
        </p:txBody>
      </p:sp>
      <p:sp>
        <p:nvSpPr>
          <p:cNvPr id="19" name="Rectangle 18"/>
          <p:cNvSpPr/>
          <p:nvPr/>
        </p:nvSpPr>
        <p:spPr>
          <a:xfrm>
            <a:off x="3071802" y="1921660"/>
            <a:ext cx="285752" cy="7858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971</a:t>
            </a:r>
          </a:p>
        </p:txBody>
      </p:sp>
      <p:sp>
        <p:nvSpPr>
          <p:cNvPr id="20" name="Rectangle 19"/>
          <p:cNvSpPr/>
          <p:nvPr/>
        </p:nvSpPr>
        <p:spPr>
          <a:xfrm>
            <a:off x="3714744" y="1142984"/>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600" b="0" i="0" u="none" strike="noStrike" kern="1200" cap="none" spc="0" normalizeH="0" baseline="0" noProof="0" dirty="0">
                <a:ln>
                  <a:noFill/>
                </a:ln>
                <a:solidFill>
                  <a:srgbClr val="000000"/>
                </a:solidFill>
                <a:effectLst/>
                <a:uLnTx/>
                <a:uFillTx/>
                <a:latin typeface="Arial"/>
                <a:ea typeface="+mn-ea"/>
                <a:cs typeface="+mn-cs"/>
              </a:rPr>
              <a:t>ملوك دمشق</a:t>
            </a:r>
          </a:p>
        </p:txBody>
      </p:sp>
      <p:sp>
        <p:nvSpPr>
          <p:cNvPr id="21" name="Rectangle 20"/>
          <p:cNvSpPr/>
          <p:nvPr/>
        </p:nvSpPr>
        <p:spPr>
          <a:xfrm>
            <a:off x="4429124"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940</a:t>
            </a:r>
          </a:p>
        </p:txBody>
      </p:sp>
      <p:sp>
        <p:nvSpPr>
          <p:cNvPr id="22" name="Rectangle 21"/>
          <p:cNvSpPr/>
          <p:nvPr/>
        </p:nvSpPr>
        <p:spPr>
          <a:xfrm>
            <a:off x="5000628"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0" i="0" u="none" strike="noStrike" kern="1200" cap="none" spc="0" normalizeH="0" baseline="0" noProof="0" dirty="0">
                <a:ln>
                  <a:noFill/>
                </a:ln>
                <a:solidFill>
                  <a:srgbClr val="000000"/>
                </a:solidFill>
                <a:effectLst/>
                <a:uLnTx/>
                <a:uFillTx/>
                <a:latin typeface="Arial"/>
                <a:ea typeface="+mn-ea"/>
                <a:cs typeface="+mn-cs"/>
              </a:rPr>
              <a:t>هزيون ريزون الثالث</a:t>
            </a:r>
          </a:p>
        </p:txBody>
      </p:sp>
      <p:sp>
        <p:nvSpPr>
          <p:cNvPr id="23" name="Rectangle 22"/>
          <p:cNvSpPr/>
          <p:nvPr/>
        </p:nvSpPr>
        <p:spPr>
          <a:xfrm>
            <a:off x="5929322"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0" i="0" u="none" strike="noStrike" kern="1200" cap="none" spc="0" normalizeH="0" baseline="0" noProof="0" dirty="0">
                <a:ln>
                  <a:noFill/>
                </a:ln>
                <a:solidFill>
                  <a:srgbClr val="000000"/>
                </a:solidFill>
                <a:effectLst/>
                <a:uLnTx/>
                <a:uFillTx/>
                <a:latin typeface="Arial"/>
                <a:ea typeface="+mn-ea"/>
                <a:cs typeface="+mn-cs"/>
              </a:rPr>
              <a:t>تبريمون</a:t>
            </a:r>
          </a:p>
        </p:txBody>
      </p:sp>
      <p:sp>
        <p:nvSpPr>
          <p:cNvPr id="24" name="Rectangle 23"/>
          <p:cNvSpPr/>
          <p:nvPr/>
        </p:nvSpPr>
        <p:spPr>
          <a:xfrm>
            <a:off x="5643570" y="1214422"/>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910</a:t>
            </a:r>
          </a:p>
        </p:txBody>
      </p:sp>
      <p:sp>
        <p:nvSpPr>
          <p:cNvPr id="25" name="Rectangle 24"/>
          <p:cNvSpPr/>
          <p:nvPr/>
        </p:nvSpPr>
        <p:spPr>
          <a:xfrm>
            <a:off x="6143636" y="928670"/>
            <a:ext cx="571504"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0" i="0" u="none" strike="noStrike" kern="1200" cap="none" spc="0" normalizeH="0" baseline="0" noProof="0" dirty="0">
                <a:ln>
                  <a:noFill/>
                </a:ln>
                <a:solidFill>
                  <a:srgbClr val="000000"/>
                </a:solidFill>
                <a:effectLst/>
                <a:uLnTx/>
                <a:uFillTx/>
                <a:latin typeface="Arial"/>
                <a:ea typeface="+mn-ea"/>
                <a:cs typeface="+mn-cs"/>
              </a:rPr>
              <a:t>ملوك أشور</a:t>
            </a:r>
          </a:p>
        </p:txBody>
      </p:sp>
      <p:sp>
        <p:nvSpPr>
          <p:cNvPr id="26" name="Rectangle 25"/>
          <p:cNvSpPr/>
          <p:nvPr/>
        </p:nvSpPr>
        <p:spPr>
          <a:xfrm>
            <a:off x="6715140"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883</a:t>
            </a:r>
          </a:p>
        </p:txBody>
      </p:sp>
      <p:sp>
        <p:nvSpPr>
          <p:cNvPr id="28" name="Rectangle 27"/>
          <p:cNvSpPr/>
          <p:nvPr/>
        </p:nvSpPr>
        <p:spPr>
          <a:xfrm>
            <a:off x="5429256"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0" i="0" u="none" strike="noStrike" kern="1200" cap="none" spc="0" normalizeH="0" baseline="0" noProof="0" dirty="0">
                <a:ln>
                  <a:noFill/>
                </a:ln>
                <a:solidFill>
                  <a:srgbClr val="000000"/>
                </a:solidFill>
                <a:effectLst/>
                <a:uLnTx/>
                <a:uFillTx/>
                <a:latin typeface="Arial"/>
                <a:ea typeface="+mn-ea"/>
                <a:cs typeface="+mn-cs"/>
              </a:rPr>
              <a:t>ناداب</a:t>
            </a:r>
          </a:p>
        </p:txBody>
      </p:sp>
      <p:sp>
        <p:nvSpPr>
          <p:cNvPr id="29" name="Rectangle 28"/>
          <p:cNvSpPr/>
          <p:nvPr/>
        </p:nvSpPr>
        <p:spPr>
          <a:xfrm>
            <a:off x="6429388" y="121442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890</a:t>
            </a:r>
          </a:p>
        </p:txBody>
      </p:sp>
      <p:sp>
        <p:nvSpPr>
          <p:cNvPr id="30" name="Rectangle 29"/>
          <p:cNvSpPr/>
          <p:nvPr/>
        </p:nvSpPr>
        <p:spPr>
          <a:xfrm>
            <a:off x="6429388"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أيلة</a:t>
            </a:r>
          </a:p>
        </p:txBody>
      </p:sp>
      <p:sp>
        <p:nvSpPr>
          <p:cNvPr id="31" name="Rectangle 30"/>
          <p:cNvSpPr/>
          <p:nvPr/>
        </p:nvSpPr>
        <p:spPr>
          <a:xfrm>
            <a:off x="6715140"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زمري</a:t>
            </a:r>
          </a:p>
        </p:txBody>
      </p:sp>
      <p:sp>
        <p:nvSpPr>
          <p:cNvPr id="32" name="Rectangle 31"/>
          <p:cNvSpPr/>
          <p:nvPr/>
        </p:nvSpPr>
        <p:spPr>
          <a:xfrm>
            <a:off x="7000892" y="1000108"/>
            <a:ext cx="50006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آشور نصربال الثاني</a:t>
            </a:r>
          </a:p>
        </p:txBody>
      </p:sp>
      <p:sp>
        <p:nvSpPr>
          <p:cNvPr id="33" name="Rectangle 32"/>
          <p:cNvSpPr/>
          <p:nvPr/>
        </p:nvSpPr>
        <p:spPr>
          <a:xfrm>
            <a:off x="7643834"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859</a:t>
            </a:r>
          </a:p>
        </p:txBody>
      </p:sp>
      <p:sp>
        <p:nvSpPr>
          <p:cNvPr id="34" name="Rectangle 33"/>
          <p:cNvSpPr/>
          <p:nvPr/>
        </p:nvSpPr>
        <p:spPr>
          <a:xfrm>
            <a:off x="8143900" y="1000108"/>
            <a:ext cx="500066"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شلمنأصر الثالث</a:t>
            </a:r>
          </a:p>
        </p:txBody>
      </p:sp>
      <p:sp>
        <p:nvSpPr>
          <p:cNvPr id="35" name="Rectangle 34"/>
          <p:cNvSpPr/>
          <p:nvPr/>
        </p:nvSpPr>
        <p:spPr>
          <a:xfrm>
            <a:off x="8001024" y="1071546"/>
            <a:ext cx="64294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853 – معركة قرقر</a:t>
            </a:r>
          </a:p>
        </p:txBody>
      </p:sp>
      <p:sp>
        <p:nvSpPr>
          <p:cNvPr id="36" name="Rectangle 35"/>
          <p:cNvSpPr/>
          <p:nvPr/>
        </p:nvSpPr>
        <p:spPr>
          <a:xfrm>
            <a:off x="7358082" y="1142984"/>
            <a:ext cx="357190"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بنهدد الأول</a:t>
            </a:r>
          </a:p>
        </p:txBody>
      </p:sp>
      <p:sp>
        <p:nvSpPr>
          <p:cNvPr id="37" name="Rectangle 36"/>
          <p:cNvSpPr/>
          <p:nvPr/>
        </p:nvSpPr>
        <p:spPr>
          <a:xfrm>
            <a:off x="8429652"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841</a:t>
            </a:r>
          </a:p>
        </p:txBody>
      </p:sp>
      <p:sp>
        <p:nvSpPr>
          <p:cNvPr id="38" name="Rectangle 37"/>
          <p:cNvSpPr/>
          <p:nvPr/>
        </p:nvSpPr>
        <p:spPr>
          <a:xfrm>
            <a:off x="8643966" y="1142984"/>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حزائيل</a:t>
            </a:r>
          </a:p>
        </p:txBody>
      </p:sp>
      <p:sp>
        <p:nvSpPr>
          <p:cNvPr id="39" name="Rectangle 38"/>
          <p:cNvSpPr/>
          <p:nvPr/>
        </p:nvSpPr>
        <p:spPr>
          <a:xfrm>
            <a:off x="3428992" y="1928802"/>
            <a:ext cx="64294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966 – بدء الهيكل</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( 480 سنة بعد الخروج )</a:t>
            </a:r>
          </a:p>
        </p:txBody>
      </p:sp>
      <p:sp>
        <p:nvSpPr>
          <p:cNvPr id="40" name="Rectangle 39"/>
          <p:cNvSpPr/>
          <p:nvPr/>
        </p:nvSpPr>
        <p:spPr>
          <a:xfrm>
            <a:off x="4929190" y="1714488"/>
            <a:ext cx="85725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931 – انقسام المملكة</a:t>
            </a:r>
          </a:p>
        </p:txBody>
      </p:sp>
      <p:sp>
        <p:nvSpPr>
          <p:cNvPr id="41" name="Rectangle 40"/>
          <p:cNvSpPr/>
          <p:nvPr/>
        </p:nvSpPr>
        <p:spPr>
          <a:xfrm>
            <a:off x="4929190"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a:ea typeface="+mn-ea"/>
                <a:cs typeface="+mn-cs"/>
              </a:rPr>
              <a:t>يربعام الأول</a:t>
            </a:r>
          </a:p>
        </p:txBody>
      </p:sp>
      <p:sp>
        <p:nvSpPr>
          <p:cNvPr id="42" name="Rectangle 41"/>
          <p:cNvSpPr/>
          <p:nvPr/>
        </p:nvSpPr>
        <p:spPr>
          <a:xfrm>
            <a:off x="5643570" y="1571612"/>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910 909</a:t>
            </a:r>
          </a:p>
        </p:txBody>
      </p:sp>
      <p:sp>
        <p:nvSpPr>
          <p:cNvPr id="43" name="Rectangle 42"/>
          <p:cNvSpPr/>
          <p:nvPr/>
        </p:nvSpPr>
        <p:spPr>
          <a:xfrm>
            <a:off x="5786446" y="1428736"/>
            <a:ext cx="928694"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a:ea typeface="+mn-ea"/>
                <a:cs typeface="+mn-cs"/>
              </a:rPr>
              <a:t>بعشا</a:t>
            </a:r>
          </a:p>
        </p:txBody>
      </p:sp>
      <p:sp>
        <p:nvSpPr>
          <p:cNvPr id="44" name="Rectangle 43"/>
          <p:cNvSpPr/>
          <p:nvPr/>
        </p:nvSpPr>
        <p:spPr>
          <a:xfrm>
            <a:off x="6572264" y="1571612"/>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874           880     885     886</a:t>
            </a:r>
          </a:p>
        </p:txBody>
      </p:sp>
      <p:sp>
        <p:nvSpPr>
          <p:cNvPr id="45" name="Rectangle 44"/>
          <p:cNvSpPr/>
          <p:nvPr/>
        </p:nvSpPr>
        <p:spPr>
          <a:xfrm>
            <a:off x="6643702"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0" i="0" u="none" strike="noStrike" kern="1200" cap="none" spc="0" normalizeH="0" baseline="0" noProof="0" dirty="0">
                <a:ln>
                  <a:noFill/>
                </a:ln>
                <a:solidFill>
                  <a:srgbClr val="000000"/>
                </a:solidFill>
                <a:effectLst/>
                <a:uLnTx/>
                <a:uFillTx/>
                <a:latin typeface="Arial"/>
                <a:ea typeface="+mn-ea"/>
                <a:cs typeface="+mn-cs"/>
              </a:rPr>
              <a:t>تبني</a:t>
            </a:r>
          </a:p>
        </p:txBody>
      </p:sp>
      <p:sp>
        <p:nvSpPr>
          <p:cNvPr id="46" name="Rectangle 45"/>
          <p:cNvSpPr/>
          <p:nvPr/>
        </p:nvSpPr>
        <p:spPr>
          <a:xfrm>
            <a:off x="6929454"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عمري</a:t>
            </a:r>
          </a:p>
        </p:txBody>
      </p:sp>
      <p:sp>
        <p:nvSpPr>
          <p:cNvPr id="47" name="Rectangle 46"/>
          <p:cNvSpPr/>
          <p:nvPr/>
        </p:nvSpPr>
        <p:spPr>
          <a:xfrm>
            <a:off x="7215206"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a:ea typeface="+mn-ea"/>
                <a:cs typeface="+mn-cs"/>
              </a:rPr>
              <a:t>آخاب</a:t>
            </a:r>
          </a:p>
        </p:txBody>
      </p:sp>
      <p:sp>
        <p:nvSpPr>
          <p:cNvPr id="48" name="Rectangle 47"/>
          <p:cNvSpPr/>
          <p:nvPr/>
        </p:nvSpPr>
        <p:spPr>
          <a:xfrm>
            <a:off x="7858148" y="1571612"/>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852-853</a:t>
            </a:r>
          </a:p>
        </p:txBody>
      </p:sp>
      <p:sp>
        <p:nvSpPr>
          <p:cNvPr id="49" name="Rectangle 48"/>
          <p:cNvSpPr/>
          <p:nvPr/>
        </p:nvSpPr>
        <p:spPr>
          <a:xfrm>
            <a:off x="8358214" y="157161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841</a:t>
            </a:r>
          </a:p>
        </p:txBody>
      </p:sp>
      <p:sp>
        <p:nvSpPr>
          <p:cNvPr id="50" name="Rectangle 49"/>
          <p:cNvSpPr/>
          <p:nvPr/>
        </p:nvSpPr>
        <p:spPr>
          <a:xfrm>
            <a:off x="7643834" y="1714488"/>
            <a:ext cx="14287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a:t>
            </a:r>
          </a:p>
        </p:txBody>
      </p:sp>
      <p:sp>
        <p:nvSpPr>
          <p:cNvPr id="51" name="Rectangle 50"/>
          <p:cNvSpPr/>
          <p:nvPr/>
        </p:nvSpPr>
        <p:spPr>
          <a:xfrm>
            <a:off x="7858148" y="178592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a:ea typeface="+mn-ea"/>
                <a:cs typeface="+mn-cs"/>
              </a:rPr>
              <a:t>إيليا</a:t>
            </a:r>
          </a:p>
        </p:txBody>
      </p:sp>
      <p:pic>
        <p:nvPicPr>
          <p:cNvPr id="52" name="Picture 4" descr="Whitcomb Chart"/>
          <p:cNvPicPr>
            <a:picLocks noChangeAspect="1" noChangeArrowheads="1"/>
          </p:cNvPicPr>
          <p:nvPr/>
        </p:nvPicPr>
        <p:blipFill>
          <a:blip r:embed="rId3" cstate="print"/>
          <a:srcRect/>
          <a:stretch>
            <a:fillRect/>
          </a:stretch>
        </p:blipFill>
        <p:spPr bwMode="auto">
          <a:xfrm>
            <a:off x="0" y="571481"/>
            <a:ext cx="9144000" cy="6496070"/>
          </a:xfrm>
          <a:prstGeom prst="rect">
            <a:avLst/>
          </a:prstGeom>
          <a:noFill/>
          <a:ln w="9525">
            <a:noFill/>
            <a:miter lim="800000"/>
            <a:headEnd/>
            <a:tailEnd/>
          </a:ln>
        </p:spPr>
      </p:pic>
      <p:sp>
        <p:nvSpPr>
          <p:cNvPr id="53" name="Rectangle 52"/>
          <p:cNvSpPr/>
          <p:nvPr/>
        </p:nvSpPr>
        <p:spPr>
          <a:xfrm>
            <a:off x="4500562" y="6643710"/>
            <a:ext cx="3771920" cy="21429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a:ea typeface="+mn-ea"/>
                <a:cs typeface="+mn-cs"/>
              </a:rPr>
              <a:t>مخطط ملوك و 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23336909"/>
      </p:ext>
    </p:extLst>
  </p:cSld>
  <p:clrMapOvr>
    <a:masterClrMapping/>
  </p:clrMapOvr>
  <p:transition spd="med">
    <p:zoom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2" name="Picture 4" descr="Picture 4"/>
          <p:cNvPicPr>
            <a:picLocks noChangeAspect="1"/>
          </p:cNvPicPr>
          <p:nvPr/>
        </p:nvPicPr>
        <p:blipFill>
          <a:blip r:embed="rId2" cstate="print"/>
          <a:srcRect l="48827" t="44301"/>
          <a:stretch>
            <a:fillRect/>
          </a:stretch>
        </p:blipFill>
        <p:spPr>
          <a:xfrm>
            <a:off x="0" y="-2"/>
            <a:ext cx="9144000" cy="6915152"/>
          </a:xfrm>
          <a:prstGeom prst="rect">
            <a:avLst/>
          </a:prstGeom>
          <a:ln w="12700">
            <a:miter lim="400000"/>
          </a:ln>
        </p:spPr>
      </p:pic>
      <p:sp>
        <p:nvSpPr>
          <p:cNvPr id="3133" name="Rectangle 3"/>
          <p:cNvSpPr txBox="1">
            <a:spLocks noGrp="1"/>
          </p:cNvSpPr>
          <p:nvPr>
            <p:ph type="title"/>
          </p:nvPr>
        </p:nvSpPr>
        <p:spPr>
          <a:xfrm>
            <a:off x="0" y="-76200"/>
            <a:ext cx="9144000" cy="552450"/>
          </a:xfrm>
          <a:prstGeom prst="rect">
            <a:avLst/>
          </a:prstGeom>
          <a:solidFill>
            <a:srgbClr val="000000"/>
          </a:solidFill>
        </p:spPr>
        <p:txBody>
          <a:bodyPr>
            <a:normAutofit fontScale="90000"/>
          </a:bodyPr>
          <a:lstStyle>
            <a:lvl1pPr algn="ctr">
              <a:defRPr sz="3200" b="1">
                <a:solidFill>
                  <a:srgbClr val="FFFFFF"/>
                </a:solidFill>
                <a:latin typeface="Arial"/>
                <a:ea typeface="Arial"/>
                <a:cs typeface="Arial"/>
                <a:sym typeface="Arial"/>
              </a:defRPr>
            </a:lvl1pPr>
          </a:lstStyle>
          <a:p>
            <a:r>
              <a:rPr lang="ar-JO" dirty="0"/>
              <a:t>مخطط فترة ما بعد سبي العهد القديم</a:t>
            </a:r>
            <a:endParaRPr dirty="0"/>
          </a:p>
        </p:txBody>
      </p:sp>
      <p:sp>
        <p:nvSpPr>
          <p:cNvPr id="3134" name="Text Box 4"/>
          <p:cNvSpPr txBox="1"/>
          <p:nvPr/>
        </p:nvSpPr>
        <p:spPr>
          <a:xfrm>
            <a:off x="7437436" y="45073"/>
            <a:ext cx="1584327" cy="462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nchor="ctr">
            <a:spAutoFit/>
          </a:bodyPr>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r>
              <a:rPr lang="ar-JO" dirty="0"/>
              <a:t>232 و 342</a:t>
            </a:r>
            <a:endParaRPr dirty="0"/>
          </a:p>
        </p:txBody>
      </p:sp>
    </p:spTree>
  </p:cSld>
  <p:clrMapOvr>
    <a:masterClrMapping/>
  </p:clrMapOvr>
  <p:transition spd="slow">
    <p:circl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ar-JO" sz="2800" b="1" dirty="0">
                <a:solidFill>
                  <a:schemeClr val="tx1"/>
                </a:solidFill>
                <a:effectLst/>
                <a:latin typeface="Arial"/>
                <a:cs typeface="Arial"/>
              </a:rPr>
              <a:t>الجدول الزمني للمقاومة (عزرا 4 ؛ إستير 1 ؛ نحميا 13)</a:t>
            </a:r>
            <a:endParaRPr kumimoji="0" lang="en-US" sz="2800" b="1" dirty="0">
              <a:solidFill>
                <a:schemeClr val="tx1"/>
              </a:solidFill>
              <a:effectLst/>
              <a:latin typeface="Arial"/>
              <a:cs typeface="Arial"/>
            </a:endParaRP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itchFamily="-112" charset="0"/>
                <a:ea typeface="ＭＳ Ｐゴシック" charset="0"/>
              </a:rPr>
              <a:t>232</a:t>
            </a: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 </a:t>
            </a:r>
            <a:r>
              <a:rPr kumimoji="0" lang="ar-JO" sz="2000" b="1" i="0" u="none" strike="noStrike" kern="1200" cap="none" spc="0" normalizeH="0" baseline="0" noProof="0" dirty="0">
                <a:ln>
                  <a:noFill/>
                </a:ln>
                <a:solidFill>
                  <a:srgbClr val="FFFFFF"/>
                </a:solidFill>
                <a:effectLst/>
                <a:uLnTx/>
                <a:uFillTx/>
                <a:latin typeface="Arial" pitchFamily="-112" charset="0"/>
                <a:ea typeface="ＭＳ Ｐゴシック" charset="0"/>
              </a:rPr>
              <a:t>342</a:t>
            </a:r>
            <a:endPar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endParaRP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itchFamily="-112" charset="0"/>
                  <a:ea typeface="ＭＳ Ｐゴシック" charset="0"/>
                </a:rPr>
                <a:t>زربابل تحت              قيادة كورش</a:t>
              </a:r>
              <a:endPar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kern="1200" dirty="0">
                  <a:solidFill>
                    <a:srgbClr val="FFFFFF"/>
                  </a:solidFill>
                  <a:latin typeface="Arial" pitchFamily="-112" charset="0"/>
                  <a:ea typeface="ＭＳ Ｐゴシック" charset="0"/>
                </a:rPr>
                <a:t>536-520 ق.م</a:t>
              </a:r>
              <a:endPar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endParaRP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itchFamily="-112" charset="0"/>
                  <a:ea typeface="ＭＳ Ｐゴシック" charset="0"/>
                </a:rPr>
                <a:t>أستير تحت      قيادة أحشويروش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itchFamily="-112" charset="0"/>
                  <a:ea typeface="ＭＳ Ｐゴシック" charset="0"/>
                </a:rPr>
                <a:t>486 ق.م</a:t>
              </a:r>
              <a:endPar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itchFamily="-112" charset="0"/>
                  <a:ea typeface="ＭＳ Ｐゴシック" charset="0"/>
                </a:rPr>
                <a:t>عزرا تحت      قيادة أرتحشستا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a:t>
              </a:r>
              <a:r>
                <a:rPr kumimoji="0" lang="ar-JO" sz="1800" b="1" i="0" u="none" strike="noStrike" kern="1200" cap="none" spc="0" normalizeH="0" baseline="0" noProof="0" dirty="0">
                  <a:ln>
                    <a:noFill/>
                  </a:ln>
                  <a:solidFill>
                    <a:srgbClr val="FFFFFF"/>
                  </a:solidFill>
                  <a:effectLst/>
                  <a:uLnTx/>
                  <a:uFillTx/>
                  <a:latin typeface="Arial" pitchFamily="-112" charset="0"/>
                  <a:ea typeface="ＭＳ Ｐゴシック" charset="0"/>
                </a:rPr>
                <a:t>460 ق.م</a:t>
              </a:r>
              <a:endPar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endParaRP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kern="1200" dirty="0">
                  <a:solidFill>
                    <a:srgbClr val="FFFFFF"/>
                  </a:solidFill>
                  <a:latin typeface="Arial" pitchFamily="-112" charset="0"/>
                  <a:ea typeface="ＭＳ Ｐゴシック" charset="0"/>
                </a:rPr>
                <a:t>نحميا تحت قيادة  داريوس (داخلي)</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a:t>
              </a:r>
              <a:r>
                <a:rPr kumimoji="0" lang="ar-JO" sz="1800" b="1" i="0" u="none" strike="noStrike" kern="1200" cap="none" spc="0" normalizeH="0" baseline="0" noProof="0" dirty="0">
                  <a:ln>
                    <a:noFill/>
                  </a:ln>
                  <a:solidFill>
                    <a:srgbClr val="FFFFFF"/>
                  </a:solidFill>
                  <a:effectLst/>
                  <a:uLnTx/>
                  <a:uFillTx/>
                  <a:latin typeface="Arial" pitchFamily="-112" charset="0"/>
                  <a:ea typeface="ＭＳ Ｐゴシック" charset="0"/>
                </a:rPr>
                <a:t>430 ق.م</a:t>
              </a:r>
              <a:endPar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endParaRP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قائمة ملوك وأنبياء العهد القديم</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72531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ar-JO" sz="2800" b="1" dirty="0">
                <a:solidFill>
                  <a:schemeClr val="tx1"/>
                </a:solidFill>
                <a:effectLst/>
                <a:latin typeface="Arial"/>
                <a:cs typeface="Arial"/>
              </a:rPr>
              <a:t>فترة ما بعد السبي المتأخرة (عزرا 7-10، نحميا 1-13)</a:t>
            </a:r>
            <a:endParaRPr kumimoji="0" lang="en-US" sz="2800" b="1" dirty="0">
              <a:solidFill>
                <a:schemeClr val="tx1"/>
              </a:solidFill>
              <a:effectLst/>
              <a:latin typeface="Arial"/>
              <a:cs typeface="Arial"/>
            </a:endParaRP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endPar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endParaRP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قائمة ملوك وأنبياء العهد القديم</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2" name="TextBox 1">
            <a:extLst>
              <a:ext uri="{FF2B5EF4-FFF2-40B4-BE49-F238E27FC236}">
                <a16:creationId xmlns:a16="http://schemas.microsoft.com/office/drawing/2014/main" id="{84C922AF-6190-692E-DD97-851F30E97FD5}"/>
              </a:ext>
            </a:extLst>
          </p:cNvPr>
          <p:cNvSpPr txBox="1"/>
          <p:nvPr/>
        </p:nvSpPr>
        <p:spPr>
          <a:xfrm>
            <a:off x="-1251694" y="3265714"/>
            <a:ext cx="18473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6024508"/>
      </p:ext>
    </p:extLst>
  </p:cSld>
  <p:clrMapOvr>
    <a:masterClrMapping/>
  </p:clrMapOvr>
  <p:transition spd="med">
    <p:zoom dir="in"/>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66328"/>
            <a:ext cx="5943600" cy="914400"/>
          </a:xfrm>
          <a:solidFill>
            <a:srgbClr val="000000"/>
          </a:solidFill>
        </p:spPr>
        <p:txBody>
          <a:bodyPr/>
          <a:lstStyle/>
          <a:p>
            <a:pPr algn="ctr">
              <a:lnSpc>
                <a:spcPct val="80000"/>
              </a:lnSpc>
              <a:defRPr/>
            </a:pPr>
            <a:r>
              <a:rPr lang="ar-JO" altLang="zh-CN" sz="3200" i="0" dirty="0">
                <a:latin typeface="Arial" panose="020B0604020202020204" pitchFamily="34" charset="0"/>
                <a:ea typeface="ＭＳ Ｐゴシック" charset="0"/>
                <a:cs typeface="Arial" panose="020B0604020202020204" pitchFamily="34" charset="0"/>
              </a:rPr>
              <a:t>تواريخ رئيسية مرتبطة بسفر أستير</a:t>
            </a:r>
            <a:endParaRPr lang="en-US" sz="3200" i="0" dirty="0">
              <a:latin typeface="Arial" panose="020B0604020202020204" pitchFamily="34" charset="0"/>
              <a:ea typeface="ＭＳ Ｐゴシック" charset="0"/>
              <a:cs typeface="Arial" panose="020B0604020202020204" pitchFamily="34"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7092" name="Group 169"/>
          <p:cNvGrpSpPr>
            <a:grpSpLocks/>
          </p:cNvGrpSpPr>
          <p:nvPr/>
        </p:nvGrpSpPr>
        <p:grpSpPr bwMode="auto">
          <a:xfrm>
            <a:off x="76200" y="1026368"/>
            <a:ext cx="8915400" cy="5787261"/>
            <a:chOff x="-4" y="-4"/>
            <a:chExt cx="4197" cy="5446"/>
          </a:xfrm>
        </p:grpSpPr>
        <p:grpSp>
          <p:nvGrpSpPr>
            <p:cNvPr id="217093" name="Group 167"/>
            <p:cNvGrpSpPr>
              <a:grpSpLocks/>
            </p:cNvGrpSpPr>
            <p:nvPr/>
          </p:nvGrpSpPr>
          <p:grpSpPr bwMode="auto">
            <a:xfrm>
              <a:off x="0" y="0"/>
              <a:ext cx="4190" cy="5442"/>
              <a:chOff x="0" y="0"/>
              <a:chExt cx="4190" cy="5442"/>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المرجع</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التاريخ</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الحدث</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486</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بداية حكم أحشويروش</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3</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0" lang="ar-JO"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483</a:t>
                  </a:r>
                  <a:endPar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7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lang="ar-JO" sz="1800" kern="12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السنة الثالثة من حكم أحشويروش</a:t>
                  </a: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3" name="Group 142"/>
              <p:cNvGrpSpPr>
                <a:grpSpLocks/>
              </p:cNvGrpSpPr>
              <p:nvPr/>
            </p:nvGrpSpPr>
            <p:grpSpPr bwMode="auto">
              <a:xfrm>
                <a:off x="1570" y="1055"/>
                <a:ext cx="2620" cy="748"/>
                <a:chOff x="1570" y="1055"/>
                <a:chExt cx="2620" cy="748"/>
              </a:xfrm>
            </p:grpSpPr>
            <p:sp>
              <p:nvSpPr>
                <p:cNvPr id="156739" name="Rectangle 106"/>
                <p:cNvSpPr>
                  <a:spLocks noChangeArrowheads="1"/>
                </p:cNvSpPr>
                <p:nvPr/>
              </p:nvSpPr>
              <p:spPr bwMode="auto">
                <a:xfrm>
                  <a:off x="1570" y="1055"/>
                  <a:ext cx="2563" cy="748"/>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مأدبة أحشويروش لمدة 7 أيام لنبلاءه والمسؤولين حيث تم خلع الملكة وشتي</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482-479</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قاد أحشويروش حملات كارثية ضد اليونان ، خاصة. في البحرية معركة سلاميس (480) ؛ سجله المؤرخ اليوناني هيرودوت (7.8)</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 16</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ديسمبر 479 أو يناير 478</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أصبحت إستير ملكة بعد مسابقة جمال استمرت 4 سنوات</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 7</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kern="12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بداية أبريل 474</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 السنة الخامسة من حكم إستير ، ألقى هامان والمنجمون (5:10 ، 14 ؛ 6: 12-13) القرعة لتحديد يوم إبادة اليهود بعد 11 شهرًا (7 مارس 473)</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 12</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4" name="Group 164"/>
              <p:cNvGrpSpPr>
                <a:grpSpLocks/>
              </p:cNvGrpSpPr>
              <p:nvPr/>
            </p:nvGrpSpPr>
            <p:grpSpPr bwMode="auto">
              <a:xfrm>
                <a:off x="921" y="4391"/>
                <a:ext cx="661" cy="1051"/>
                <a:chOff x="921" y="4391"/>
                <a:chExt cx="661" cy="1051"/>
              </a:xfrm>
            </p:grpSpPr>
            <p:sp>
              <p:nvSpPr>
                <p:cNvPr id="217133" name="Rectangle 117"/>
                <p:cNvSpPr>
                  <a:spLocks noChangeArrowheads="1"/>
                </p:cNvSpPr>
                <p:nvPr/>
              </p:nvSpPr>
              <p:spPr bwMode="auto">
                <a:xfrm>
                  <a:off x="964" y="4464"/>
                  <a:ext cx="576"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أبريل 474</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(13 نيسان)</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أبلغ مرسوم أحشويروش الأول (للقضاء على اليهود) الجميع باليوم المصيري ؛ كتبه الأمناء الملكيون بلغات الإمبراطورية المختلفة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152847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p:cNvSpPr>
            <a:spLocks noChangeArrowheads="1"/>
          </p:cNvSpPr>
          <p:nvPr/>
        </p:nvSpPr>
        <p:spPr bwMode="auto">
          <a:xfrm>
            <a:off x="0" y="0"/>
            <a:ext cx="9144000" cy="6858000"/>
          </a:xfrm>
          <a:prstGeom prst="rect">
            <a:avLst/>
          </a:prstGeom>
          <a:gradFill rotWithShape="1">
            <a:gsLst>
              <a:gs pos="0">
                <a:srgbClr val="000000"/>
              </a:gs>
              <a:gs pos="100000">
                <a:srgbClr val="800000"/>
              </a:gs>
            </a:gsLst>
            <a:lin ang="0" scaled="1"/>
          </a:gra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243" name="Rectangle 3"/>
          <p:cNvSpPr>
            <a:spLocks noGrp="1" noChangeArrowheads="1"/>
          </p:cNvSpPr>
          <p:nvPr>
            <p:ph type="ctrTitle"/>
          </p:nvPr>
        </p:nvSpPr>
        <p:spPr>
          <a:xfrm>
            <a:off x="-36513" y="-26988"/>
            <a:ext cx="9217026" cy="806451"/>
          </a:xfrm>
          <a:solidFill>
            <a:srgbClr val="000000"/>
          </a:solidFill>
        </p:spPr>
        <p:txBody>
          <a:bodyPr/>
          <a:lstStyle/>
          <a:p>
            <a:pPr algn="ctr">
              <a:defRPr/>
            </a:pPr>
            <a:r>
              <a:rPr lang="ar-JO" sz="36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الجزء 1: اليهود المهددين والأعياد</a:t>
            </a:r>
            <a:endParaRPr lang="en-US" sz="36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6514" y="1125538"/>
            <a:ext cx="9143999"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 عظمة الملك أحشويروش</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484188" y="1873250"/>
            <a:ext cx="819226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 احتفالات الملك والملكة (1: 5- 2: 18)</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773113" y="2622550"/>
            <a:ext cx="725487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noProof="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 مردخاي يمنع موت الملك (2: 21-23)</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1116013" y="3371850"/>
            <a:ext cx="6336307"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ث. رفعة هامان (3: 1-6)</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Rectangle 3"/>
          <p:cNvSpPr txBox="1">
            <a:spLocks noChangeArrowheads="1"/>
          </p:cNvSpPr>
          <p:nvPr/>
        </p:nvSpPr>
        <p:spPr bwMode="auto">
          <a:xfrm>
            <a:off x="1403350" y="4119563"/>
            <a:ext cx="5472906"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 مؤامرة ورسائل هامان (3: 7-15)</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36513" y="5013325"/>
            <a:ext cx="6480722"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lvl="0" indent="-711200" algn="r">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 نداء محفوف بالمخاطر لمردخاي وإستير  </a:t>
            </a:r>
          </a:p>
          <a:p>
            <a:pPr marL="711200" lvl="0" indent="-711200" algn="r">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(4: 1-5: 4)</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20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ديفيد لانغ، اجتماع العبادة في كلية سنغافورة للكتاب المقدس، 29 آذار 2012</a:t>
            </a:r>
            <a:endParaRPr kumimoji="1"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p:cNvSpPr>
            <a:spLocks noChangeArrowheads="1"/>
          </p:cNvSpPr>
          <p:nvPr/>
        </p:nvSpPr>
        <p:spPr bwMode="auto">
          <a:xfrm>
            <a:off x="0" y="0"/>
            <a:ext cx="9144000" cy="6858000"/>
          </a:xfrm>
          <a:prstGeom prst="rect">
            <a:avLst/>
          </a:prstGeom>
          <a:gradFill rotWithShape="1">
            <a:gsLst>
              <a:gs pos="0">
                <a:srgbClr val="000000"/>
              </a:gs>
              <a:gs pos="100000">
                <a:srgbClr val="000090"/>
              </a:gs>
            </a:gsLst>
            <a:lin ang="0" scaled="1"/>
          </a:gra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243" name="Rectangle 3"/>
          <p:cNvSpPr>
            <a:spLocks noGrp="1" noChangeArrowheads="1"/>
          </p:cNvSpPr>
          <p:nvPr>
            <p:ph type="ctrTitle"/>
          </p:nvPr>
        </p:nvSpPr>
        <p:spPr>
          <a:xfrm>
            <a:off x="-36513" y="-26988"/>
            <a:ext cx="9251951" cy="806451"/>
          </a:xfrm>
          <a:solidFill>
            <a:schemeClr val="tx1"/>
          </a:solidFill>
        </p:spPr>
        <p:txBody>
          <a:bodyPr/>
          <a:lstStyle/>
          <a:p>
            <a:pPr algn="ctr">
              <a:defRPr/>
            </a:pPr>
            <a:r>
              <a:rPr lang="ar-JO" sz="32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الجزء 2: تكريم مردخاي / شنق هامان</a:t>
            </a:r>
            <a:endParaRPr lang="en-US" sz="32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 name="Rectangle 3"/>
          <p:cNvSpPr txBox="1">
            <a:spLocks noChangeArrowheads="1"/>
          </p:cNvSpPr>
          <p:nvPr/>
        </p:nvSpPr>
        <p:spPr bwMode="auto">
          <a:xfrm>
            <a:off x="611560" y="3789363"/>
            <a:ext cx="6515100"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l" defTabSz="914400" rtl="0" eaLnBrk="0" fontAlgn="base" latinLnBrk="0" hangingPunct="0">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 كلمات زوجة هامان وأصدقائه (6: 12-14)</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107504" y="2852738"/>
            <a:ext cx="601159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ذ. تكريم مردخاي من قبل هامان (6: 1-11)</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ديفيد لانغ، اجتماع العبادة في كلية سنغافورة للكتاب المقدس، 29 آذار 2012</a:t>
            </a:r>
          </a:p>
        </p:txBody>
      </p:sp>
      <p:sp>
        <p:nvSpPr>
          <p:cNvPr id="12" name="Rectangle 3"/>
          <p:cNvSpPr txBox="1">
            <a:spLocks noChangeArrowheads="1"/>
          </p:cNvSpPr>
          <p:nvPr/>
        </p:nvSpPr>
        <p:spPr bwMode="auto">
          <a:xfrm>
            <a:off x="825897" y="4724400"/>
            <a:ext cx="72024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noProof="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ز. مأدبة أستير الثانية للملك وهامان (7: 1-8: 2)</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3"/>
          <p:cNvSpPr txBox="1">
            <a:spLocks noChangeArrowheads="1"/>
          </p:cNvSpPr>
          <p:nvPr/>
        </p:nvSpPr>
        <p:spPr bwMode="auto">
          <a:xfrm>
            <a:off x="1151830" y="5661025"/>
            <a:ext cx="774065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 نداء أستير الخطير </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 name="Rectangle 3"/>
          <p:cNvSpPr txBox="1">
            <a:spLocks noChangeArrowheads="1"/>
          </p:cNvSpPr>
          <p:nvPr/>
        </p:nvSpPr>
        <p:spPr bwMode="auto">
          <a:xfrm>
            <a:off x="611560" y="1844675"/>
            <a:ext cx="65039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كلمات زوجة هامان وأصدقائه (5: 9-14)</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Rectangle 3"/>
          <p:cNvSpPr txBox="1">
            <a:spLocks noChangeArrowheads="1"/>
          </p:cNvSpPr>
          <p:nvPr/>
        </p:nvSpPr>
        <p:spPr bwMode="auto">
          <a:xfrm>
            <a:off x="771922" y="836613"/>
            <a:ext cx="7256462"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 مأدبة أستير الأولى للملك وهامان (5: 5-8)</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Right Arrow 1"/>
          <p:cNvSpPr/>
          <p:nvPr/>
        </p:nvSpPr>
        <p:spPr bwMode="auto">
          <a:xfrm flipH="1">
            <a:off x="6226598" y="2276872"/>
            <a:ext cx="3061418" cy="1944216"/>
          </a:xfrm>
          <a:prstGeom prst="rightArrow">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fontAlgn="base" hangingPunct="1">
              <a:spcBef>
                <a:spcPct val="0"/>
              </a:spcBef>
              <a:spcAft>
                <a:spcPct val="0"/>
              </a:spcAft>
              <a:defRPr/>
            </a:pPr>
            <a:r>
              <a:rPr lang="ar-SA" sz="2800" kern="1200" dirty="0">
                <a:solidFill>
                  <a:srgbClr val="000000"/>
                </a:solidFill>
                <a:latin typeface="Arial" panose="020B0604020202020204" pitchFamily="34" charset="0"/>
                <a:ea typeface="Times New Roman" pitchFamily="-112" charset="0"/>
                <a:cs typeface="Arial" panose="020B0604020202020204" pitchFamily="34" charset="0"/>
              </a:rPr>
              <a:t>محور كتاب استير</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itchFamily="-11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5" grpId="0"/>
      <p:bldP spid="16"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5" name="Picture 9" descr="Picture 9"/>
          <p:cNvPicPr>
            <a:picLocks noChangeAspect="1"/>
          </p:cNvPicPr>
          <p:nvPr/>
        </p:nvPicPr>
        <p:blipFill>
          <a:blip r:embed="rId3" cstate="print"/>
          <a:stretch>
            <a:fillRect/>
          </a:stretch>
        </p:blipFill>
        <p:spPr>
          <a:xfrm>
            <a:off x="0" y="-55468"/>
            <a:ext cx="2734333" cy="1996167"/>
          </a:xfrm>
          <a:prstGeom prst="rect">
            <a:avLst/>
          </a:prstGeom>
          <a:ln w="12700">
            <a:miter lim="400000"/>
          </a:ln>
        </p:spPr>
      </p:pic>
      <p:sp>
        <p:nvSpPr>
          <p:cNvPr id="2406" name="Rectangle 2"/>
          <p:cNvSpPr txBox="1"/>
          <p:nvPr/>
        </p:nvSpPr>
        <p:spPr>
          <a:xfrm>
            <a:off x="603030" y="2552868"/>
            <a:ext cx="7937939" cy="261610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rtl="1">
              <a:defRPr sz="4100">
                <a:solidFill>
                  <a:srgbClr val="FFFFFF"/>
                </a:solidFill>
                <a:latin typeface="Arial"/>
                <a:ea typeface="Arial"/>
                <a:cs typeface="Arial"/>
                <a:sym typeface="Arial"/>
              </a:defRPr>
            </a:pPr>
            <a:r>
              <a:rPr dirty="0" err="1"/>
              <a:t>إن</a:t>
            </a:r>
            <a:r>
              <a:rPr dirty="0"/>
              <a:t> </a:t>
            </a:r>
            <a:r>
              <a:rPr dirty="0" err="1"/>
              <a:t>إبادة</a:t>
            </a:r>
            <a:r>
              <a:rPr dirty="0"/>
              <a:t> </a:t>
            </a:r>
            <a:r>
              <a:rPr dirty="0" err="1"/>
              <a:t>الأمة</a:t>
            </a:r>
            <a:r>
              <a:rPr dirty="0"/>
              <a:t> </a:t>
            </a:r>
            <a:r>
              <a:rPr dirty="0" err="1"/>
              <a:t>اليهودية</a:t>
            </a:r>
            <a:r>
              <a:rPr dirty="0"/>
              <a:t> </a:t>
            </a:r>
            <a:r>
              <a:rPr dirty="0" err="1"/>
              <a:t>التي</a:t>
            </a:r>
            <a:r>
              <a:rPr dirty="0"/>
              <a:t> </a:t>
            </a:r>
            <a:r>
              <a:rPr dirty="0" err="1"/>
              <a:t>رسمها</a:t>
            </a:r>
            <a:r>
              <a:rPr dirty="0"/>
              <a:t> </a:t>
            </a:r>
            <a:r>
              <a:rPr dirty="0" err="1"/>
              <a:t>هامان</a:t>
            </a:r>
            <a:r>
              <a:rPr dirty="0"/>
              <a:t> </a:t>
            </a:r>
            <a:r>
              <a:rPr dirty="0" err="1"/>
              <a:t>تعود</a:t>
            </a:r>
            <a:r>
              <a:rPr dirty="0"/>
              <a:t> </a:t>
            </a:r>
            <a:r>
              <a:rPr dirty="0" err="1"/>
              <a:t>على</a:t>
            </a:r>
            <a:r>
              <a:rPr dirty="0"/>
              <a:t> </a:t>
            </a:r>
            <a:r>
              <a:rPr dirty="0" err="1"/>
              <a:t>رأسه</a:t>
            </a:r>
            <a:r>
              <a:rPr dirty="0"/>
              <a:t> </a:t>
            </a:r>
            <a:r>
              <a:rPr dirty="0" err="1"/>
              <a:t>من</a:t>
            </a:r>
            <a:r>
              <a:rPr dirty="0"/>
              <a:t> </a:t>
            </a:r>
            <a:r>
              <a:rPr dirty="0" err="1"/>
              <a:t>خلال</a:t>
            </a:r>
            <a:r>
              <a:rPr dirty="0"/>
              <a:t> </a:t>
            </a:r>
            <a:r>
              <a:rPr dirty="0" err="1">
                <a:solidFill>
                  <a:srgbClr val="FFFB00"/>
                </a:solidFill>
              </a:rPr>
              <a:t>العناية</a:t>
            </a:r>
            <a:r>
              <a:rPr dirty="0">
                <a:solidFill>
                  <a:srgbClr val="FFFB00"/>
                </a:solidFill>
              </a:rPr>
              <a:t> </a:t>
            </a:r>
            <a:r>
              <a:rPr dirty="0" err="1">
                <a:solidFill>
                  <a:srgbClr val="FFFB00"/>
                </a:solidFill>
              </a:rPr>
              <a:t>الإلهية</a:t>
            </a:r>
            <a:r>
              <a:rPr dirty="0">
                <a:solidFill>
                  <a:srgbClr val="FFFB00"/>
                </a:solidFill>
              </a:rPr>
              <a:t> </a:t>
            </a:r>
            <a:r>
              <a:rPr dirty="0" err="1"/>
              <a:t>ومن</a:t>
            </a:r>
            <a:r>
              <a:rPr dirty="0"/>
              <a:t> </a:t>
            </a:r>
            <a:r>
              <a:rPr dirty="0" err="1"/>
              <a:t>خلال</a:t>
            </a:r>
            <a:r>
              <a:rPr dirty="0"/>
              <a:t> </a:t>
            </a:r>
            <a:r>
              <a:rPr dirty="0" err="1"/>
              <a:t>مردخاي</a:t>
            </a:r>
            <a:r>
              <a:rPr dirty="0"/>
              <a:t> </a:t>
            </a:r>
            <a:r>
              <a:rPr dirty="0" err="1"/>
              <a:t>وأستير</a:t>
            </a:r>
            <a:r>
              <a:rPr dirty="0"/>
              <a:t> </a:t>
            </a:r>
            <a:r>
              <a:rPr dirty="0" err="1"/>
              <a:t>لتشجيع</a:t>
            </a:r>
            <a:r>
              <a:rPr dirty="0"/>
              <a:t> </a:t>
            </a:r>
            <a:r>
              <a:rPr dirty="0" err="1"/>
              <a:t>إسرائيل</a:t>
            </a:r>
            <a:r>
              <a:rPr dirty="0"/>
              <a:t> </a:t>
            </a:r>
            <a:r>
              <a:rPr dirty="0" err="1"/>
              <a:t>ما</a:t>
            </a:r>
            <a:r>
              <a:rPr dirty="0"/>
              <a:t> </a:t>
            </a:r>
            <a:r>
              <a:rPr dirty="0" err="1"/>
              <a:t>بعد</a:t>
            </a:r>
            <a:r>
              <a:rPr dirty="0"/>
              <a:t> </a:t>
            </a:r>
            <a:r>
              <a:rPr dirty="0" err="1"/>
              <a:t>السبي</a:t>
            </a:r>
            <a:r>
              <a:rPr dirty="0"/>
              <a:t>   </a:t>
            </a:r>
            <a:r>
              <a:rPr dirty="0" err="1"/>
              <a:t>على</a:t>
            </a:r>
            <a:r>
              <a:rPr lang="ar-JO" dirty="0"/>
              <a:t> أن الله</a:t>
            </a:r>
            <a:r>
              <a:rPr dirty="0"/>
              <a:t> </a:t>
            </a:r>
            <a:r>
              <a:rPr dirty="0" err="1"/>
              <a:t>مستمر</a:t>
            </a:r>
            <a:r>
              <a:rPr lang="ar-JO" dirty="0"/>
              <a:t> بالتزامه</a:t>
            </a:r>
            <a:r>
              <a:rPr dirty="0"/>
              <a:t> </a:t>
            </a:r>
            <a:r>
              <a:rPr dirty="0" err="1"/>
              <a:t>بالعهد</a:t>
            </a:r>
            <a:r>
              <a:rPr dirty="0"/>
              <a:t> </a:t>
            </a:r>
            <a:r>
              <a:rPr dirty="0" err="1"/>
              <a:t>الإبراهيمي</a:t>
            </a:r>
            <a:r>
              <a:rPr dirty="0"/>
              <a:t>.</a:t>
            </a:r>
          </a:p>
        </p:txBody>
      </p:sp>
      <p:sp>
        <p:nvSpPr>
          <p:cNvPr id="2407" name="Title 1"/>
          <p:cNvSpPr txBox="1">
            <a:spLocks noGrp="1"/>
          </p:cNvSpPr>
          <p:nvPr>
            <p:ph type="title" idx="4294967295"/>
          </p:nvPr>
        </p:nvSpPr>
        <p:spPr>
          <a:xfrm>
            <a:off x="2734334" y="567523"/>
            <a:ext cx="5868573" cy="1373176"/>
          </a:xfrm>
          <a:prstGeom prst="rect">
            <a:avLst/>
          </a:prstGeom>
          <a:solidFill>
            <a:srgbClr val="000000"/>
          </a:solidFill>
        </p:spPr>
        <p:txBody>
          <a:bodyPr/>
          <a:lstStyle>
            <a:lvl1pPr algn="ctr">
              <a:defRPr sz="3600" i="0">
                <a:effectLst>
                  <a:outerShdw blurRad="38100" dist="38100" dir="2700000" rotWithShape="0">
                    <a:srgbClr val="000000"/>
                  </a:outerShdw>
                </a:effectLst>
              </a:defRPr>
            </a:lvl1pPr>
          </a:lstStyle>
          <a:p>
            <a:r>
              <a:t>موجز البيان</a:t>
            </a:r>
          </a:p>
        </p:txBody>
      </p:sp>
      <p:sp>
        <p:nvSpPr>
          <p:cNvPr id="2408" name="Text Box 3"/>
          <p:cNvSpPr txBox="1"/>
          <p:nvPr/>
        </p:nvSpPr>
        <p:spPr>
          <a:xfrm>
            <a:off x="8389472" y="-3381"/>
            <a:ext cx="617598" cy="792670"/>
          </a:xfrm>
          <a:prstGeom prst="rect">
            <a:avLst/>
          </a:prstGeom>
          <a:solidFill>
            <a:srgbClr val="F1F7E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000000"/>
                </a:solidFill>
                <a:latin typeface="Arial"/>
                <a:ea typeface="Arial"/>
                <a:cs typeface="Arial"/>
                <a:sym typeface="Arial"/>
              </a:defRPr>
            </a:pPr>
            <a:r>
              <a:t>٣٠٨</a:t>
            </a:r>
          </a:p>
          <a:p>
            <a:pPr algn="ctr">
              <a:defRPr>
                <a:solidFill>
                  <a:srgbClr val="000000"/>
                </a:solidFill>
                <a:latin typeface="Arial"/>
                <a:ea typeface="Arial"/>
                <a:cs typeface="Arial"/>
                <a:sym typeface="Arial"/>
              </a:defRPr>
            </a:pPr>
            <a:r>
              <a:t>٤١</a:t>
            </a:r>
          </a:p>
        </p:txBody>
      </p:sp>
      <p:sp>
        <p:nvSpPr>
          <p:cNvPr id="2409" name="Rectangle 2"/>
          <p:cNvSpPr txBox="1"/>
          <p:nvPr/>
        </p:nvSpPr>
        <p:spPr>
          <a:xfrm>
            <a:off x="45719" y="5989893"/>
            <a:ext cx="8699783" cy="76999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4800">
                <a:solidFill>
                  <a:srgbClr val="FFFFFF"/>
                </a:solidFill>
                <a:latin typeface="Arial"/>
                <a:ea typeface="Arial"/>
                <a:cs typeface="Arial"/>
                <a:sym typeface="Arial"/>
              </a:defRPr>
            </a:lvl1pPr>
          </a:lstStyle>
          <a:p>
            <a:r>
              <a:t>أستير</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09"/>
                                        </p:tgtEl>
                                        <p:attrNameLst>
                                          <p:attrName>style.visibility</p:attrName>
                                        </p:attrNameLst>
                                      </p:cBhvr>
                                      <p:to>
                                        <p:strVal val="visible"/>
                                      </p:to>
                                    </p:set>
                                    <p:animEffect transition="in" filter="fade">
                                      <p:cBhvr>
                                        <p:cTn id="7" dur="500"/>
                                        <p:tgtEl>
                                          <p:spTgt spid="2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6"/>
          <p:cNvSpPr>
            <a:spLocks noChangeArrowheads="1"/>
          </p:cNvSpPr>
          <p:nvPr/>
        </p:nvSpPr>
        <p:spPr bwMode="auto">
          <a:xfrm>
            <a:off x="0" y="0"/>
            <a:ext cx="9144000" cy="6858000"/>
          </a:xfrm>
          <a:prstGeom prst="rect">
            <a:avLst/>
          </a:prstGeom>
          <a:gradFill rotWithShape="1">
            <a:gsLst>
              <a:gs pos="0">
                <a:srgbClr val="000000"/>
              </a:gs>
              <a:gs pos="100000">
                <a:srgbClr val="660066"/>
              </a:gs>
            </a:gsLst>
            <a:lin ang="0" scaled="1"/>
          </a:gra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243" name="Rectangle 3"/>
          <p:cNvSpPr>
            <a:spLocks noGrp="1" noChangeArrowheads="1"/>
          </p:cNvSpPr>
          <p:nvPr>
            <p:ph type="ctrTitle"/>
          </p:nvPr>
        </p:nvSpPr>
        <p:spPr>
          <a:xfrm>
            <a:off x="-36513" y="-26988"/>
            <a:ext cx="8208963" cy="806451"/>
          </a:xfrm>
          <a:solidFill>
            <a:schemeClr val="tx1"/>
          </a:solidFill>
        </p:spPr>
        <p:txBody>
          <a:bodyPr/>
          <a:lstStyle/>
          <a:p>
            <a:pPr algn="ctr">
              <a:defRPr/>
            </a:pPr>
            <a:br>
              <a:rPr lang="en-US" sz="32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32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الجزء 3: اليهود المخلصين والأعياد</a:t>
            </a:r>
            <a:br>
              <a:rPr lang="en-US" sz="32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endParaRPr lang="en-US" sz="32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115888" y="5445125"/>
            <a:ext cx="9028112"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 عظمة مردخاي (10: 1-3)</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36512" y="4436877"/>
            <a:ext cx="87471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 طلب الأعياد من قبل مردخاي وأستير (9: 20-32)</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180528" y="3428629"/>
            <a:ext cx="84804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 مردخاي وأستير يخلصون اليهود (9: 1-19)</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180528" y="2420380"/>
            <a:ext cx="806450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ث. ترقية مردخاي (8: 11-15)</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ديفيد لانغ، اجتماع العبادة في كلية سنغافورة للكتاب المقدس، 29 آذار 2012</a:t>
            </a:r>
          </a:p>
        </p:txBody>
      </p:sp>
      <p:sp>
        <p:nvSpPr>
          <p:cNvPr id="13" name="Rectangle 3"/>
          <p:cNvSpPr txBox="1">
            <a:spLocks noChangeArrowheads="1"/>
          </p:cNvSpPr>
          <p:nvPr/>
        </p:nvSpPr>
        <p:spPr bwMode="auto">
          <a:xfrm>
            <a:off x="-396280" y="1341438"/>
            <a:ext cx="7848600" cy="79141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marR="0" lvl="0" indent="-711200" algn="r" defTabSz="914400" rtl="0" eaLnBrk="0" fontAlgn="base" latinLnBrk="0" hangingPunct="0">
              <a:lnSpc>
                <a:spcPct val="100000"/>
              </a:lnSpc>
              <a:spcBef>
                <a:spcPct val="0"/>
              </a:spcBef>
              <a:spcAft>
                <a:spcPct val="0"/>
              </a:spcAft>
              <a:buClrTx/>
              <a:buSzTx/>
              <a:buFontTx/>
              <a:buNone/>
              <a:tabLst/>
              <a:defRPr/>
            </a:pPr>
            <a:r>
              <a:rPr lang="ar-JO" sz="3200" i="0" kern="1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 إحباط مؤامرة هامان ورسائل مردخاي (8: 8-17)</a:t>
            </a:r>
            <a:endParaRPr kumimoji="1"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0" descr="esthercrown1.14.E1.jpg">
            <a:extLst>
              <a:ext uri="{FF2B5EF4-FFF2-40B4-BE49-F238E27FC236}">
                <a16:creationId xmlns:a16="http://schemas.microsoft.com/office/drawing/2014/main" id="{7D3DA0D6-34A9-ADD8-7540-C3E31BBE18CD}"/>
              </a:ext>
            </a:extLst>
          </p:cNvPr>
          <p:cNvPicPr>
            <a:picLocks noChangeAspect="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6" name="Rectangle 2"/>
          <p:cNvSpPr>
            <a:spLocks noGrp="1" noChangeArrowheads="1"/>
          </p:cNvSpPr>
          <p:nvPr>
            <p:ph type="title"/>
          </p:nvPr>
        </p:nvSpPr>
        <p:spPr>
          <a:xfrm>
            <a:off x="685800" y="-25400"/>
            <a:ext cx="7772400" cy="762000"/>
          </a:xfrm>
        </p:spPr>
        <p:txBody>
          <a:bodyPr/>
          <a:lstStyle/>
          <a:p>
            <a:pPr algn="ctr">
              <a:defRPr/>
            </a:pPr>
            <a:r>
              <a:rPr lang="ar-JO" sz="4400" i="0"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التأليف</a:t>
            </a:r>
            <a:endParaRPr lang="en-US" sz="4400" i="0"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152400" y="838200"/>
            <a:ext cx="3810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808000"/>
              </a:buClr>
              <a:buSzTx/>
              <a:buFont typeface="Wingdings" charset="0"/>
              <a:buNone/>
              <a:tabLst/>
              <a:defRPr/>
            </a:pPr>
            <a:r>
              <a:rPr kumimoji="1" lang="ar-JO" altLang="zh-CN" sz="3200" b="1" i="0" u="sng"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الدليل الخارجي</a:t>
            </a:r>
            <a:endParaRPr kumimoji="1" lang="en-US" altLang="zh-CN" sz="32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lvl="0" algn="r" rtl="1" fontAlgn="base">
              <a:spcBef>
                <a:spcPct val="20000"/>
              </a:spcBef>
              <a:spcAft>
                <a:spcPct val="0"/>
              </a:spcAft>
              <a:buClr>
                <a:srgbClr val="808000"/>
              </a:buClr>
              <a:buFont typeface="Wingdings" charset="0"/>
              <a:buChar char="Ø"/>
              <a:defRPr/>
            </a:pPr>
            <a:r>
              <a:rPr kumimoji="1" lang="ar-JO" altLang="zh-CN" sz="3200" kern="1200" dirty="0">
                <a:latin typeface="Arial" panose="020B0604020202020204" pitchFamily="34" charset="0"/>
                <a:ea typeface="宋体" charset="0"/>
                <a:cs typeface="Arial" panose="020B0604020202020204" pitchFamily="34" charset="0"/>
              </a:rPr>
              <a:t>لقد اهتمت المناقشات اليهودية حول إستير بالعديد من القضايا الأخرى أكثر من التأليف ، الذي لا يزال مجهولاً.</a:t>
            </a:r>
          </a:p>
          <a:p>
            <a:pPr lvl="0" algn="r" rtl="1" fontAlgn="base">
              <a:spcBef>
                <a:spcPct val="20000"/>
              </a:spcBef>
              <a:spcAft>
                <a:spcPct val="0"/>
              </a:spcAft>
              <a:buClr>
                <a:srgbClr val="808000"/>
              </a:buClr>
              <a:buFont typeface="Wingdings" charset="0"/>
              <a:buChar char="Ø"/>
              <a:defRPr/>
            </a:pPr>
            <a:r>
              <a:rPr kumimoji="1" lang="ar-JO" altLang="zh-CN" sz="3200" kern="1200" dirty="0">
                <a:latin typeface="Arial" panose="020B0604020202020204" pitchFamily="34" charset="0"/>
                <a:ea typeface="宋体" charset="0"/>
                <a:cs typeface="Arial" panose="020B0604020202020204" pitchFamily="34" charset="0"/>
              </a:rPr>
              <a:t>المقاطع الموازية وآراء الكنيسة والمجمع حول التأليف لم تكن ذات أهمية.</a:t>
            </a:r>
            <a:endParaRPr kumimoji="1"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4"/>
          <p:cNvSpPr txBox="1">
            <a:spLocks noChangeArrowheads="1"/>
          </p:cNvSpPr>
          <p:nvPr/>
        </p:nvSpPr>
        <p:spPr bwMode="auto">
          <a:xfrm>
            <a:off x="3779912" y="838200"/>
            <a:ext cx="5211688" cy="611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342900" marR="0" lvl="0" indent="-342900" algn="ctr" defTabSz="914400" rtl="0" eaLnBrk="0" fontAlgn="base" latinLnBrk="0" hangingPunct="0">
              <a:lnSpc>
                <a:spcPct val="90000"/>
              </a:lnSpc>
              <a:spcBef>
                <a:spcPct val="20000"/>
              </a:spcBef>
              <a:spcAft>
                <a:spcPct val="0"/>
              </a:spcAft>
              <a:buClr>
                <a:srgbClr val="808000"/>
              </a:buClr>
              <a:buSzTx/>
              <a:buFont typeface="Wingdings" charset="0"/>
              <a:buNone/>
              <a:tabLst/>
              <a:defRPr/>
            </a:pPr>
            <a:r>
              <a:rPr kumimoji="1" lang="ar-JO" altLang="zh-CN" sz="3200" b="1" i="0" u="sng"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الدليل</a:t>
            </a:r>
            <a:r>
              <a:rPr kumimoji="1" lang="ar-JO" altLang="zh-CN" sz="3200" b="1" i="0" u="sng" strike="noStrike" kern="1200" cap="none" spc="0" normalizeH="0" noProof="0" dirty="0">
                <a:ln>
                  <a:noFill/>
                </a:ln>
                <a:solidFill>
                  <a:srgbClr val="000000"/>
                </a:solidFill>
                <a:effectLst/>
                <a:uLnTx/>
                <a:uFillTx/>
                <a:latin typeface="Arial" panose="020B0604020202020204" pitchFamily="34" charset="0"/>
                <a:ea typeface="宋体" charset="0"/>
                <a:cs typeface="Arial" panose="020B0604020202020204" pitchFamily="34" charset="0"/>
              </a:rPr>
              <a:t> الداخلي</a:t>
            </a:r>
            <a:endParaRPr kumimoji="1" lang="en-US" altLang="zh-CN" sz="32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lvl="0" algn="r" rtl="1" fontAlgn="base">
              <a:lnSpc>
                <a:spcPct val="90000"/>
              </a:lnSpc>
              <a:spcBef>
                <a:spcPct val="20000"/>
              </a:spcBef>
              <a:spcAft>
                <a:spcPct val="0"/>
              </a:spcAft>
              <a:buClr>
                <a:srgbClr val="808000"/>
              </a:buClr>
              <a:buFont typeface="Wingdings" charset="0"/>
              <a:buChar char="Ø"/>
              <a:defRPr/>
            </a:pPr>
            <a:r>
              <a:rPr kumimoji="1" lang="ar-JO" altLang="zh-CN" sz="3200" kern="1200" dirty="0">
                <a:latin typeface="Arial" panose="020B0604020202020204" pitchFamily="34" charset="0"/>
                <a:ea typeface="宋体" charset="0"/>
                <a:cs typeface="Arial" panose="020B0604020202020204" pitchFamily="34" charset="0"/>
              </a:rPr>
              <a:t>بما أن الكتاب لا يعطي أي تلميح لمن كتبه ، فلا يسع المرء إلا أن يخمن هويته.</a:t>
            </a:r>
          </a:p>
          <a:p>
            <a:pPr lvl="0" algn="r" rtl="1" fontAlgn="base">
              <a:lnSpc>
                <a:spcPct val="90000"/>
              </a:lnSpc>
              <a:spcBef>
                <a:spcPct val="20000"/>
              </a:spcBef>
              <a:spcAft>
                <a:spcPct val="0"/>
              </a:spcAft>
              <a:buClr>
                <a:srgbClr val="808000"/>
              </a:buClr>
              <a:buFont typeface="Wingdings" charset="0"/>
              <a:buChar char="Ø"/>
              <a:defRPr/>
            </a:pPr>
            <a:r>
              <a:rPr kumimoji="1" lang="ar-JO" altLang="zh-CN" sz="3200" kern="1200" dirty="0">
                <a:latin typeface="Arial" panose="020B0604020202020204" pitchFamily="34" charset="0"/>
                <a:ea typeface="宋体" charset="0"/>
                <a:cs typeface="Arial" panose="020B0604020202020204" pitchFamily="34" charset="0"/>
              </a:rPr>
              <a:t>تظهر القصة مثل هذه التفاصيل عن الحياة الفارسية واليهودية التي يجب أن يكون المؤلف يهوديًا وعلى دراية بالطرق الفارسية.</a:t>
            </a:r>
            <a:endParaRPr kumimoji="1" lang="en-US" altLang="zh-CN" sz="32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lvl="0" algn="r" rtl="1" fontAlgn="base">
              <a:lnSpc>
                <a:spcPct val="90000"/>
              </a:lnSpc>
              <a:spcBef>
                <a:spcPct val="20000"/>
              </a:spcBef>
              <a:spcAft>
                <a:spcPct val="0"/>
              </a:spcAft>
              <a:buClr>
                <a:srgbClr val="808000"/>
              </a:buClr>
              <a:buFont typeface="Wingdings" charset="0"/>
              <a:buChar char="Ø"/>
              <a:defRPr/>
            </a:pPr>
            <a:r>
              <a:rPr kumimoji="1" lang="ar-JO" altLang="zh-CN" sz="3200" kern="1200" dirty="0">
                <a:latin typeface="Arial" panose="020B0604020202020204" pitchFamily="34" charset="0"/>
                <a:ea typeface="宋体" charset="0"/>
                <a:cs typeface="Arial" panose="020B0604020202020204" pitchFamily="34" charset="0"/>
              </a:rPr>
              <a:t>يقترح البعض عزرا، نحميا أو مردخاي</a:t>
            </a:r>
            <a:endParaRPr kumimoji="1" lang="en-US" altLang="zh-CN" sz="32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90000"/>
              </a:lnSpc>
              <a:spcBef>
                <a:spcPct val="20000"/>
              </a:spcBef>
              <a:spcAft>
                <a:spcPct val="0"/>
              </a:spcAft>
              <a:buClr>
                <a:srgbClr val="808000"/>
              </a:buClr>
              <a:buSzTx/>
              <a:buFont typeface="Wingdings" charset="0"/>
              <a:buChar char="Ø"/>
              <a:tabLst/>
              <a:defRPr/>
            </a:pPr>
            <a:r>
              <a:rPr kumimoji="1" lang="ar-JO" sz="3200" kern="1200" dirty="0">
                <a:latin typeface="Arial" panose="020B0604020202020204" pitchFamily="34" charset="0"/>
                <a:ea typeface="宋体" charset="0"/>
                <a:cs typeface="Arial" panose="020B0604020202020204" pitchFamily="34" charset="0"/>
              </a:rPr>
              <a:t>على كل حال فليس هناك أحد متأكد عمن كتب السفر</a:t>
            </a:r>
            <a:endParaRPr kumimoji="1" lang="en-US" sz="32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26981"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9025" name="Picture 6" descr="Clouds &amp; Sky 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defRPr/>
            </a:pPr>
            <a:r>
              <a:rPr lang="ar-JO" i="0" dirty="0">
                <a:effectLst>
                  <a:glow rad="228600">
                    <a:srgbClr val="000000">
                      <a:alpha val="75000"/>
                    </a:srgbClr>
                  </a:glow>
                  <a:outerShdw blurRad="38100" dist="38100" dir="2700000" algn="tl">
                    <a:srgbClr val="366B1B"/>
                  </a:outerShdw>
                </a:effectLst>
                <a:latin typeface="Arial" charset="0"/>
                <a:ea typeface="ＭＳ Ｐゴシック" charset="0"/>
                <a:cs typeface="Arial" charset="0"/>
              </a:rPr>
              <a:t>الظروف</a:t>
            </a:r>
            <a:endParaRPr lang="en-US" i="0" dirty="0">
              <a:effectLst>
                <a:glow rad="228600">
                  <a:srgbClr val="000000">
                    <a:alpha val="75000"/>
                  </a:srgbClr>
                </a:glow>
                <a:outerShdw blurRad="38100" dist="38100" dir="2700000" algn="tl">
                  <a:srgbClr val="366B1B"/>
                </a:outerShdw>
              </a:effectLst>
              <a:latin typeface="Arial" charset="0"/>
              <a:ea typeface="ＭＳ Ｐゴシック" charset="0"/>
              <a:cs typeface="Arial" charset="0"/>
            </a:endParaRPr>
          </a:p>
        </p:txBody>
      </p:sp>
      <p:sp>
        <p:nvSpPr>
          <p:cNvPr id="129027"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309</a:t>
            </a:r>
            <a:endParaRPr kumimoji="0" lang="en-US" sz="24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endParaRPr>
          </a:p>
        </p:txBody>
      </p:sp>
      <p:sp>
        <p:nvSpPr>
          <p:cNvPr id="7" name="Rectangle 3"/>
          <p:cNvSpPr txBox="1">
            <a:spLocks noChangeArrowheads="1"/>
          </p:cNvSpPr>
          <p:nvPr/>
        </p:nvSpPr>
        <p:spPr bwMode="auto">
          <a:xfrm rot="21000000">
            <a:off x="860425" y="1454150"/>
            <a:ext cx="5484813" cy="5038725"/>
          </a:xfrm>
          <a:prstGeom prst="rect">
            <a:avLst/>
          </a:prstGeom>
          <a:noFill/>
          <a:ln w="9525">
            <a:solidFill>
              <a:schemeClr val="tx2"/>
            </a:solidFill>
            <a:miter lim="800000"/>
            <a:headEnd/>
            <a:tailEnd/>
          </a:ln>
        </p:spPr>
        <p:txBody>
          <a:bodyPr/>
          <a:lstStyle/>
          <a:p>
            <a:pPr marL="342900" marR="0" lvl="0" indent="-342900" algn="ctr" defTabSz="914400" rtl="0" eaLnBrk="0" fontAlgn="base" latinLnBrk="0" hangingPunct="0">
              <a:lnSpc>
                <a:spcPct val="90000"/>
              </a:lnSpc>
              <a:spcBef>
                <a:spcPct val="20000"/>
              </a:spcBef>
              <a:spcAft>
                <a:spcPct val="0"/>
              </a:spcAft>
              <a:buClr>
                <a:srgbClr val="808000"/>
              </a:buClr>
              <a:buSzTx/>
              <a:buFont typeface="Wingdings" pitchFamily="-112" charset="2"/>
              <a:buNone/>
              <a:tabLst/>
              <a:defRPr/>
            </a:pPr>
            <a:r>
              <a:rPr kumimoji="1" lang="ar-JO" altLang="zh-CN" sz="3200" b="1" i="0" u="sng" strike="noStrike" kern="0" cap="none" spc="0" normalizeH="0" baseline="0" noProof="0" dirty="0">
                <a:ln>
                  <a:noFill/>
                </a:ln>
                <a:solidFill>
                  <a:srgbClr val="FFFFFF"/>
                </a:solidFill>
                <a:effectLst>
                  <a:glow rad="228600">
                    <a:srgbClr val="000000">
                      <a:alpha val="75000"/>
                    </a:srgbClr>
                  </a:glow>
                  <a:outerShdw blurRad="50800" dist="76200" dir="2700000" algn="tl" rotWithShape="0">
                    <a:srgbClr val="000000"/>
                  </a:outerShdw>
                </a:effectLst>
                <a:uLnTx/>
                <a:uFillTx/>
                <a:latin typeface="Arial"/>
                <a:ea typeface="Times New Roman" pitchFamily="-112" charset="0"/>
                <a:cs typeface="Arial"/>
              </a:rPr>
              <a:t>التاريخ</a:t>
            </a:r>
            <a:endParaRPr kumimoji="1" lang="en-US" altLang="zh-CN" sz="3200" b="1" i="0" u="none" strike="noStrike" kern="0" cap="none" spc="0" normalizeH="0" baseline="0" noProof="0" dirty="0">
              <a:ln>
                <a:noFill/>
              </a:ln>
              <a:solidFill>
                <a:srgbClr val="FFFFFF"/>
              </a:solidFill>
              <a:effectLst>
                <a:glow rad="228600">
                  <a:srgbClr val="000000">
                    <a:alpha val="75000"/>
                  </a:srgbClr>
                </a:glow>
                <a:outerShdw blurRad="50800" dist="76200" dir="2700000" algn="tl" rotWithShape="0">
                  <a:srgbClr val="000000"/>
                </a:outerShdw>
              </a:effectLst>
              <a:uLnTx/>
              <a:uFillTx/>
              <a:latin typeface="Arial"/>
              <a:ea typeface="Times New Roman" pitchFamily="-112" charset="0"/>
              <a:cs typeface="Arial"/>
            </a:endParaRPr>
          </a:p>
          <a:p>
            <a:pPr marL="342900" lvl="0" indent="-342900" algn="ctr" eaLnBrk="0" fontAlgn="base">
              <a:lnSpc>
                <a:spcPct val="90000"/>
              </a:lnSpc>
              <a:spcBef>
                <a:spcPct val="20000"/>
              </a:spcBef>
              <a:spcAft>
                <a:spcPct val="0"/>
              </a:spcAft>
              <a:buClr>
                <a:srgbClr val="808000"/>
              </a:buClr>
              <a:defRPr/>
            </a:pPr>
            <a:r>
              <a:rPr kumimoji="1" lang="ar-JO" altLang="zh-CN" sz="3200" dirty="0">
                <a:solidFill>
                  <a:srgbClr val="FFFFFF"/>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rPr>
              <a:t>نظرًا لأن أحداث السفر تقترب من عام 473 قبل الميلاد ، فمن المنطقي افتراض تاريخ كتابة بعد ذلك بفترة وجيزة - ربما بعد عهد أحشويروش (المنتهي في 464 قبل الميلاد) ولكن في موعد لا يتجاوز 435 قبل الميلاد عندما دمر قصر شوشن بالنار ، حدث مهم لم يذكر في استير.</a:t>
            </a:r>
            <a:endParaRPr kumimoji="1" lang="en-US" altLang="zh-CN" sz="3200" b="1" i="0" u="none" strike="noStrike" kern="0" cap="none" spc="0" normalizeH="0" baseline="0" noProof="0" dirty="0">
              <a:ln>
                <a:noFill/>
              </a:ln>
              <a:solidFill>
                <a:srgbClr val="FFFFFF"/>
              </a:solidFill>
              <a:effectLst>
                <a:glow rad="228600">
                  <a:srgbClr val="000000">
                    <a:alpha val="75000"/>
                  </a:srgbClr>
                </a:glow>
                <a:outerShdw blurRad="50800" dist="76200" dir="2700000" algn="tl" rotWithShape="0">
                  <a:srgbClr val="000000"/>
                </a:outerShdw>
              </a:effectLst>
              <a:uLnTx/>
              <a:uFillTx/>
              <a:latin typeface="Arial"/>
              <a:ea typeface="Times New Roman" pitchFamily="-112"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9025" name="Picture 6" descr="Clouds &amp; Sky 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defRPr/>
            </a:pPr>
            <a:r>
              <a:rPr lang="ar-JO" i="0" dirty="0">
                <a:effectLst>
                  <a:glow rad="228600">
                    <a:srgbClr val="000000">
                      <a:alpha val="75000"/>
                    </a:srgbClr>
                  </a:glow>
                  <a:outerShdw blurRad="38100" dist="38100" dir="2700000" algn="tl">
                    <a:srgbClr val="366B1B"/>
                  </a:outerShdw>
                </a:effectLst>
                <a:latin typeface="Arial" charset="0"/>
                <a:ea typeface="ＭＳ Ｐゴシック" charset="0"/>
                <a:cs typeface="Arial" charset="0"/>
              </a:rPr>
              <a:t>الظروف</a:t>
            </a:r>
            <a:endParaRPr lang="en-US" i="0" dirty="0">
              <a:effectLst>
                <a:glow rad="228600">
                  <a:srgbClr val="000000">
                    <a:alpha val="75000"/>
                  </a:srgbClr>
                </a:glow>
                <a:outerShdw blurRad="38100" dist="38100" dir="2700000" algn="tl">
                  <a:srgbClr val="366B1B"/>
                </a:outerShdw>
              </a:effectLst>
              <a:latin typeface="Arial" charset="0"/>
              <a:ea typeface="ＭＳ Ｐゴシック" charset="0"/>
              <a:cs typeface="Arial" charset="0"/>
            </a:endParaRPr>
          </a:p>
        </p:txBody>
      </p:sp>
      <p:sp>
        <p:nvSpPr>
          <p:cNvPr id="129027"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309</a:t>
            </a:r>
            <a:endParaRPr kumimoji="0" lang="en-US" sz="24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endParaRPr>
          </a:p>
        </p:txBody>
      </p:sp>
      <p:sp>
        <p:nvSpPr>
          <p:cNvPr id="8" name="Rectangle 4"/>
          <p:cNvSpPr txBox="1">
            <a:spLocks noChangeArrowheads="1"/>
          </p:cNvSpPr>
          <p:nvPr/>
        </p:nvSpPr>
        <p:spPr bwMode="auto">
          <a:xfrm rot="600000">
            <a:off x="3244850" y="1425575"/>
            <a:ext cx="5484813" cy="5251450"/>
          </a:xfrm>
          <a:prstGeom prst="rect">
            <a:avLst/>
          </a:prstGeom>
          <a:solidFill>
            <a:srgbClr val="000000"/>
          </a:solidFill>
          <a:ln w="9525">
            <a:solidFill>
              <a:schemeClr val="tx1"/>
            </a:solidFill>
            <a:miter lim="800000"/>
            <a:headEnd/>
            <a:tailEnd/>
          </a:ln>
        </p:spPr>
        <p:txBody>
          <a:bodyPr/>
          <a:lstStyle/>
          <a:p>
            <a:pPr marL="342900" marR="0" lvl="0" indent="-342900" algn="ctr" defTabSz="914400" rtl="0" eaLnBrk="0" fontAlgn="base" latinLnBrk="0" hangingPunct="0">
              <a:lnSpc>
                <a:spcPct val="90000"/>
              </a:lnSpc>
              <a:spcBef>
                <a:spcPct val="20000"/>
              </a:spcBef>
              <a:spcAft>
                <a:spcPct val="0"/>
              </a:spcAft>
              <a:buClr>
                <a:srgbClr val="FFFFFF"/>
              </a:buClr>
              <a:buSzTx/>
              <a:buFont typeface="Wingdings" pitchFamily="-112" charset="2"/>
              <a:buNone/>
              <a:tabLst/>
              <a:defRPr/>
            </a:pPr>
            <a:r>
              <a:rPr kumimoji="1" lang="ar-JO" altLang="zh-CN" sz="3600" b="1" i="0" u="sng"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rPr>
              <a:t>مستلمي السفر</a:t>
            </a:r>
            <a:endParaRPr kumimoji="1" lang="en-US" altLang="zh-CN" sz="3600" b="1" i="0" u="sng"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endParaRPr>
          </a:p>
          <a:p>
            <a:pPr marL="342900" lvl="0" indent="-342900" algn="r" rtl="1" eaLnBrk="0" fontAlgn="base">
              <a:lnSpc>
                <a:spcPct val="90000"/>
              </a:lnSpc>
              <a:spcBef>
                <a:spcPct val="20000"/>
              </a:spcBef>
              <a:spcAft>
                <a:spcPct val="0"/>
              </a:spcAft>
              <a:buClr>
                <a:srgbClr val="FFFFFF"/>
              </a:buClr>
              <a:buFont typeface="Wingdings" pitchFamily="-112" charset="2"/>
              <a:buChar char="Ø"/>
              <a:defRPr/>
            </a:pPr>
            <a:r>
              <a:rPr kumimoji="1" lang="ar-JO" altLang="zh-CN" sz="3600" dirty="0">
                <a:solidFill>
                  <a:srgbClr val="FFFFFF"/>
                </a:solidFill>
                <a:effectLst>
                  <a:glow rad="228600">
                    <a:srgbClr val="000000">
                      <a:alpha val="75000"/>
                    </a:srgbClr>
                  </a:glow>
                </a:effectLst>
                <a:latin typeface="Arial"/>
                <a:ea typeface="Times New Roman" pitchFamily="-112" charset="0"/>
                <a:cs typeface="Arial"/>
              </a:rPr>
              <a:t>شكل قرّاء إستير الأوائل مجتمعات ما بعد السبي في زمن نحميا وملاخي وفترة ما بين العهدين.</a:t>
            </a:r>
            <a:endParaRPr kumimoji="1" lang="en-US" altLang="zh-CN"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endParaRPr>
          </a:p>
          <a:p>
            <a:pPr marL="342900" lvl="0" indent="-342900" algn="r" rtl="1" eaLnBrk="0" fontAlgn="base">
              <a:lnSpc>
                <a:spcPct val="90000"/>
              </a:lnSpc>
              <a:spcBef>
                <a:spcPct val="20000"/>
              </a:spcBef>
              <a:spcAft>
                <a:spcPct val="0"/>
              </a:spcAft>
              <a:buClr>
                <a:srgbClr val="FFFFFF"/>
              </a:buClr>
              <a:buFont typeface="Wingdings" pitchFamily="-112" charset="2"/>
              <a:buChar char="Ø"/>
              <a:defRPr/>
            </a:pPr>
            <a:r>
              <a:rPr kumimoji="1" lang="ar-JO" altLang="zh-CN" sz="3600" dirty="0">
                <a:solidFill>
                  <a:srgbClr val="FFFFFF"/>
                </a:solidFill>
                <a:effectLst>
                  <a:glow rad="228600">
                    <a:srgbClr val="000000">
                      <a:alpha val="75000"/>
                    </a:srgbClr>
                  </a:glow>
                </a:effectLst>
                <a:latin typeface="Arial"/>
                <a:ea typeface="Times New Roman" pitchFamily="-112" charset="0"/>
                <a:cs typeface="Arial"/>
              </a:rPr>
              <a:t>كانت معاملات الله هذه نيابة عنهم مصدر تشجيع هائل لكل من اليهود في بلاد فارس وكذلك اليهود الذين يعيشون في إسرائيل.</a:t>
            </a:r>
            <a:endParaRPr kumimoji="1" lang="en-US" altLang="zh-CN"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endParaRPr>
          </a:p>
        </p:txBody>
      </p:sp>
    </p:spTree>
    <p:extLst>
      <p:ext uri="{BB962C8B-B14F-4D97-AF65-F5344CB8AC3E}">
        <p14:creationId xmlns:p14="http://schemas.microsoft.com/office/powerpoint/2010/main" val="3718681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ar-JO" i="0" dirty="0">
                <a:solidFill>
                  <a:srgbClr val="000000"/>
                </a:solidFill>
                <a:effectLst>
                  <a:outerShdw blurRad="38100" dist="38100" dir="2700000" algn="tl">
                    <a:srgbClr val="FFFFFF"/>
                  </a:outerShdw>
                </a:effectLst>
                <a:latin typeface="Arial Black" charset="0"/>
                <a:ea typeface="ＭＳ Ｐゴシック" charset="0"/>
                <a:cs typeface="Arial" charset="0"/>
              </a:rPr>
              <a:t>المناسبة</a:t>
            </a:r>
            <a:endParaRPr lang="en-US" i="0" dirty="0">
              <a:solidFill>
                <a:srgbClr val="000000"/>
              </a:solidFill>
              <a:effectLst>
                <a:outerShdw blurRad="38100" dist="38100" dir="2700000" algn="tl">
                  <a:srgbClr val="FFFFFF"/>
                </a:outerShdw>
              </a:effectLst>
              <a:latin typeface="Arial Black" charset="0"/>
              <a:ea typeface="ＭＳ Ｐゴシック" charset="0"/>
              <a:cs typeface="Arial" charset="0"/>
            </a:endParaRPr>
          </a:p>
        </p:txBody>
      </p:sp>
      <p:sp>
        <p:nvSpPr>
          <p:cNvPr id="95235" name="Rectangle 3"/>
          <p:cNvSpPr>
            <a:spLocks noGrp="1" noChangeArrowheads="1"/>
          </p:cNvSpPr>
          <p:nvPr>
            <p:ph type="body" sz="half" idx="2"/>
          </p:nvPr>
        </p:nvSpPr>
        <p:spPr>
          <a:xfrm>
            <a:off x="250825" y="914400"/>
            <a:ext cx="8642350" cy="5715000"/>
          </a:xfrm>
          <a:solidFill>
            <a:schemeClr val="bg1"/>
          </a:solidFill>
          <a:ln>
            <a:solidFill>
              <a:schemeClr val="tx1"/>
            </a:solidFill>
          </a:ln>
        </p:spPr>
        <p:txBody>
          <a:bodyPr/>
          <a:lstStyle/>
          <a:p>
            <a:pPr algn="r" rtl="1">
              <a:buClr>
                <a:schemeClr val="tx1"/>
              </a:buClr>
              <a:buFont typeface="Wingdings" charset="0"/>
              <a:buChar char="Ø"/>
              <a:defRPr/>
            </a:pPr>
            <a:r>
              <a:rPr lang="ar-JO" altLang="zh-CN" sz="2400" dirty="0">
                <a:solidFill>
                  <a:srgbClr val="000000"/>
                </a:solidFill>
                <a:effectLst>
                  <a:outerShdw blurRad="38100" dist="38100" dir="2700000" algn="tl">
                    <a:srgbClr val="FFFFFF"/>
                  </a:outerShdw>
                </a:effectLst>
                <a:ea typeface="ＭＳ Ｐゴシック" charset="0"/>
              </a:rPr>
              <a:t>أحداث استير تؤرخ 10 سنوات من 58 سنة فجوة بين عزرا 6 (516 قبل الميلاد) وعزرا 7 (458 قبل الميلاد).</a:t>
            </a:r>
            <a:endParaRPr lang="en-US" altLang="zh-CN" sz="2400" dirty="0">
              <a:solidFill>
                <a:srgbClr val="000000"/>
              </a:solidFill>
              <a:effectLst>
                <a:outerShdw blurRad="38100" dist="38100" dir="2700000" algn="tl">
                  <a:srgbClr val="FFFFFF"/>
                </a:outerShdw>
              </a:effectLst>
              <a:ea typeface="ＭＳ Ｐゴシック" charset="0"/>
            </a:endParaRPr>
          </a:p>
          <a:p>
            <a:pPr algn="r" rtl="1">
              <a:buClr>
                <a:schemeClr val="tx1"/>
              </a:buClr>
              <a:buFont typeface="Wingdings" charset="0"/>
              <a:buChar char="Ø"/>
              <a:defRPr/>
            </a:pPr>
            <a:r>
              <a:rPr lang="ar-JO" altLang="zh-CN" sz="2400" dirty="0">
                <a:solidFill>
                  <a:srgbClr val="000000"/>
                </a:solidFill>
                <a:effectLst>
                  <a:outerShdw blurRad="38100" dist="38100" dir="2700000" algn="tl">
                    <a:srgbClr val="FFFFFF"/>
                  </a:outerShdw>
                </a:effectLst>
                <a:ea typeface="ＭＳ Ｐゴシック" charset="0"/>
              </a:rPr>
              <a:t>تمت هذه القصة ما بين 483-473 ق.م بين الرجوع الأول بقياظة زربابل (538 ق.م) والرجوع الثاني بقيادة عزرا (458 ق.م)</a:t>
            </a:r>
            <a:endParaRPr lang="en-US" altLang="zh-CN" sz="2400" dirty="0">
              <a:solidFill>
                <a:srgbClr val="000000"/>
              </a:solidFill>
              <a:effectLst>
                <a:outerShdw blurRad="38100" dist="38100" dir="2700000" algn="tl">
                  <a:srgbClr val="FFFFFF"/>
                </a:outerShdw>
              </a:effectLst>
              <a:ea typeface="ＭＳ Ｐゴシック" charset="0"/>
            </a:endParaRPr>
          </a:p>
        </p:txBody>
      </p:sp>
      <p:sp>
        <p:nvSpPr>
          <p:cNvPr id="131076"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1310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6108700" cy="407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ar-JO" i="0" dirty="0">
                <a:solidFill>
                  <a:srgbClr val="000000"/>
                </a:solidFill>
                <a:effectLst>
                  <a:outerShdw blurRad="38100" dist="38100" dir="2700000" algn="tl">
                    <a:srgbClr val="FFFFFF"/>
                  </a:outerShdw>
                </a:effectLst>
                <a:latin typeface="Arial Black" charset="0"/>
                <a:ea typeface="ＭＳ Ｐゴシック" charset="0"/>
                <a:cs typeface="Arial" charset="0"/>
              </a:rPr>
              <a:t>المناسبة</a:t>
            </a:r>
            <a:endParaRPr lang="en-US" i="0" dirty="0">
              <a:solidFill>
                <a:srgbClr val="000000"/>
              </a:solidFill>
              <a:effectLst>
                <a:outerShdw blurRad="38100" dist="38100" dir="2700000" algn="tl">
                  <a:srgbClr val="FFFFFF"/>
                </a:outerShdw>
              </a:effectLst>
              <a:latin typeface="Arial Black" charset="0"/>
              <a:ea typeface="ＭＳ Ｐゴシック" charset="0"/>
              <a:cs typeface="Arial" charset="0"/>
            </a:endParaRPr>
          </a:p>
        </p:txBody>
      </p:sp>
      <p:sp>
        <p:nvSpPr>
          <p:cNvPr id="95235" name="Rectangle 3"/>
          <p:cNvSpPr>
            <a:spLocks noGrp="1" noChangeArrowheads="1"/>
          </p:cNvSpPr>
          <p:nvPr>
            <p:ph type="body" sz="half" idx="2"/>
          </p:nvPr>
        </p:nvSpPr>
        <p:spPr>
          <a:xfrm>
            <a:off x="457200" y="914400"/>
            <a:ext cx="8304213" cy="5715000"/>
          </a:xfrm>
          <a:solidFill>
            <a:schemeClr val="bg1"/>
          </a:solidFill>
          <a:ln>
            <a:solidFill>
              <a:schemeClr val="tx1"/>
            </a:solidFill>
          </a:ln>
        </p:spPr>
        <p:txBody>
          <a:bodyPr/>
          <a:lstStyle/>
          <a:p>
            <a:pPr algn="r" rtl="1">
              <a:buClr>
                <a:schemeClr val="tx1"/>
              </a:buClr>
              <a:buFont typeface="Wingdings" charset="0"/>
              <a:buChar char="Ø"/>
              <a:defRPr/>
            </a:pPr>
            <a:r>
              <a:rPr lang="ar-JO" altLang="zh-CN" dirty="0">
                <a:solidFill>
                  <a:srgbClr val="000000"/>
                </a:solidFill>
                <a:effectLst>
                  <a:outerShdw blurRad="38100" dist="38100" dir="2700000" algn="tl">
                    <a:srgbClr val="FFFFFF"/>
                  </a:outerShdw>
                </a:effectLst>
                <a:ea typeface="ＭＳ Ｐゴシック" charset="0"/>
              </a:rPr>
              <a:t>بدون أستير سيبقى الكتاب المقدس صامتًا عن حالة غالبية اليهود بعد السبي الذين اختاروا البقاء في بابل عندما عادت بقية صغيرة من إخوتهم إلى الأرض.</a:t>
            </a:r>
            <a:endParaRPr lang="en-US" altLang="zh-CN" dirty="0">
              <a:solidFill>
                <a:srgbClr val="000000"/>
              </a:solidFill>
              <a:effectLst>
                <a:outerShdw blurRad="38100" dist="38100" dir="2700000" algn="tl">
                  <a:srgbClr val="FFFFFF"/>
                </a:outerShdw>
              </a:effectLst>
              <a:ea typeface="ＭＳ Ｐゴシック" charset="0"/>
            </a:endParaRPr>
          </a:p>
          <a:p>
            <a:pPr algn="r" rtl="1">
              <a:buClr>
                <a:schemeClr val="tx1"/>
              </a:buClr>
              <a:buFont typeface="Wingdings" charset="0"/>
              <a:buChar char="Ø"/>
              <a:defRPr/>
            </a:pPr>
            <a:r>
              <a:rPr lang="ar-JO" altLang="zh-CN" dirty="0">
                <a:solidFill>
                  <a:srgbClr val="000000"/>
                </a:solidFill>
                <a:effectLst>
                  <a:outerShdw blurRad="38100" dist="38100" dir="2700000" algn="tl">
                    <a:srgbClr val="FFFFFF"/>
                  </a:outerShdw>
                </a:effectLst>
                <a:ea typeface="ＭＳ Ｐゴシック" charset="0"/>
              </a:rPr>
              <a:t>تؤكد أسفار عزرا ونحميا على رعاية الله المعتنية بالبقية الصغيرة التي عادت ، بينما تكشف أستير أن الله قد اهتم بلطف بهؤلاء اليهود غير المبالين روحياً والذين كانت أولوياتهم بحاجة إلى إعادة ترتيب.</a:t>
            </a:r>
            <a:endParaRPr lang="en-US" altLang="zh-CN" dirty="0">
              <a:solidFill>
                <a:srgbClr val="000000"/>
              </a:solidFill>
              <a:effectLst>
                <a:outerShdw blurRad="38100" dist="38100" dir="2700000" algn="tl">
                  <a:srgbClr val="FFFFFF"/>
                </a:outerShdw>
              </a:effectLst>
              <a:ea typeface="ＭＳ Ｐゴシック" charset="0"/>
            </a:endParaRPr>
          </a:p>
        </p:txBody>
      </p:sp>
      <p:sp>
        <p:nvSpPr>
          <p:cNvPr id="133124"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1331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97375"/>
            <a:ext cx="9334500" cy="223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135170" name="Picture 83" descr="Sunrise &amp; Sunset 155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title"/>
          </p:nvPr>
        </p:nvSpPr>
        <p:spPr>
          <a:solidFill>
            <a:srgbClr val="000000"/>
          </a:solidFill>
        </p:spPr>
        <p:txBody>
          <a:bodyPr/>
          <a:lstStyle/>
          <a:p>
            <a:pPr algn="ctr">
              <a:defRPr/>
            </a:pPr>
            <a:r>
              <a:rPr lang="ar-JO" i="0" dirty="0">
                <a:effectLst>
                  <a:outerShdw blurRad="38100" dist="38100" dir="2700000" algn="tl">
                    <a:srgbClr val="366B1B"/>
                  </a:outerShdw>
                </a:effectLst>
                <a:latin typeface="Arial Black" charset="0"/>
                <a:ea typeface="ＭＳ Ｐゴシック" charset="0"/>
                <a:cs typeface="Arial" charset="0"/>
              </a:rPr>
              <a:t>الخصائص</a:t>
            </a:r>
            <a:endParaRPr lang="en-US" i="0" dirty="0">
              <a:effectLst>
                <a:outerShdw blurRad="38100" dist="38100" dir="2700000" algn="tl">
                  <a:srgbClr val="366B1B"/>
                </a:outerShdw>
              </a:effectLst>
              <a:latin typeface="Arial Black" charset="0"/>
              <a:ea typeface="ＭＳ Ｐゴシック" charset="0"/>
              <a:cs typeface="Arial" charset="0"/>
            </a:endParaRPr>
          </a:p>
        </p:txBody>
      </p:sp>
      <p:sp>
        <p:nvSpPr>
          <p:cNvPr id="76804" name="Rectangle 3"/>
          <p:cNvSpPr>
            <a:spLocks noGrp="1" noChangeArrowheads="1"/>
          </p:cNvSpPr>
          <p:nvPr>
            <p:ph type="body" idx="1"/>
          </p:nvPr>
        </p:nvSpPr>
        <p:spPr>
          <a:xfrm>
            <a:off x="685800" y="2306638"/>
            <a:ext cx="8077200" cy="3332162"/>
          </a:xfrm>
          <a:solidFill>
            <a:srgbClr val="000000"/>
          </a:solidFill>
        </p:spPr>
        <p:txBody>
          <a:bodyPr/>
          <a:lstStyle/>
          <a:p>
            <a:pPr marL="0" indent="0" algn="r">
              <a:buClr>
                <a:schemeClr val="tx2"/>
              </a:buClr>
              <a:buNone/>
              <a:defRPr/>
            </a:pPr>
            <a:r>
              <a:rPr lang="ar-JO" altLang="zh-CN" sz="2800" u="sng" dirty="0">
                <a:solidFill>
                  <a:schemeClr val="tx2"/>
                </a:solidFill>
                <a:effectLst>
                  <a:outerShdw blurRad="38100" dist="38100" dir="2700000" algn="tl">
                    <a:srgbClr val="366B1B"/>
                  </a:outerShdw>
                </a:effectLst>
                <a:latin typeface="Arial" charset="0"/>
                <a:ea typeface="ＭＳ Ｐゴシック" charset="0"/>
                <a:cs typeface="Times New Roman" charset="0"/>
              </a:rPr>
              <a:t>أ. التاريخية</a:t>
            </a:r>
            <a:endParaRPr lang="en-US"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endParaRPr>
          </a:p>
          <a:p>
            <a:pPr marL="533400" indent="-533400" algn="r">
              <a:buClr>
                <a:schemeClr val="tx2"/>
              </a:buClr>
              <a:buFontTx/>
              <a:buNone/>
              <a:defRPr/>
            </a:pPr>
            <a:r>
              <a:rPr lang="en-US"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rPr>
              <a:t>	</a:t>
            </a:r>
            <a:r>
              <a:rPr lang="ar-JO"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rPr>
              <a:t>لدى أستير روايات شهود عيان عن الإمبراطورية الفارسية والتي تم التحقق منها قليلاً من مصادر خارجية. في الآونة الأخيرة فقط تم التعرف على أحشويروش على أنه زركسيس الذي حكم بلاد فارس من 485-465 قبل الميلاد.</a:t>
            </a:r>
            <a:endParaRPr lang="en-US"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endParaRPr>
          </a:p>
          <a:p>
            <a:pPr marL="533400" indent="-533400">
              <a:buClr>
                <a:schemeClr val="tx2"/>
              </a:buClr>
              <a:buFontTx/>
              <a:buAutoNum type="alphaUcPeriod"/>
              <a:defRPr/>
            </a:pPr>
            <a:endParaRPr lang="en-US" sz="2800" dirty="0">
              <a:solidFill>
                <a:schemeClr val="tx2"/>
              </a:solidFill>
              <a:effectLst>
                <a:outerShdw blurRad="38100" dist="38100" dir="2700000" algn="tl">
                  <a:srgbClr val="366B1B"/>
                </a:outerShdw>
              </a:effectLst>
              <a:latin typeface="Arial" charset="0"/>
              <a:ea typeface="ＭＳ Ｐゴシック" charset="0"/>
              <a:cs typeface="Arial" charset="0"/>
            </a:endParaRPr>
          </a:p>
        </p:txBody>
      </p:sp>
      <p:sp>
        <p:nvSpPr>
          <p:cNvPr id="135173"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49450" y="0"/>
            <a:ext cx="5365750" cy="609600"/>
          </a:xfrm>
          <a:solidFill>
            <a:srgbClr val="000000"/>
          </a:solidFill>
        </p:spPr>
        <p:txBody>
          <a:bodyPr/>
          <a:lstStyle/>
          <a:p>
            <a:pPr algn="ctr">
              <a:defRPr/>
            </a:pPr>
            <a:r>
              <a:rPr lang="ar-JO" i="0" dirty="0">
                <a:effectLst>
                  <a:outerShdw blurRad="38100" dist="38100" dir="2700000" algn="tl">
                    <a:srgbClr val="366B1B"/>
                  </a:outerShdw>
                </a:effectLst>
                <a:latin typeface="Arial" charset="0"/>
                <a:ea typeface="ＭＳ Ｐゴシック" charset="0"/>
                <a:cs typeface="Arial" charset="0"/>
              </a:rPr>
              <a:t>الخصائص</a:t>
            </a:r>
            <a:endParaRPr lang="en-US" i="0" dirty="0">
              <a:effectLst>
                <a:outerShdw blurRad="38100" dist="38100" dir="2700000" algn="tl">
                  <a:srgbClr val="366B1B"/>
                </a:outerShdw>
              </a:effectLst>
              <a:latin typeface="Arial" charset="0"/>
              <a:ea typeface="ＭＳ Ｐゴシック" charset="0"/>
              <a:cs typeface="Arial" charset="0"/>
            </a:endParaRPr>
          </a:p>
        </p:txBody>
      </p:sp>
      <p:sp>
        <p:nvSpPr>
          <p:cNvPr id="97283" name="Rectangle 3"/>
          <p:cNvSpPr>
            <a:spLocks noGrp="1" noChangeArrowheads="1"/>
          </p:cNvSpPr>
          <p:nvPr>
            <p:ph type="body" sz="half" idx="1"/>
          </p:nvPr>
        </p:nvSpPr>
        <p:spPr>
          <a:xfrm>
            <a:off x="-76200" y="685800"/>
            <a:ext cx="9277350" cy="3048000"/>
          </a:xfrm>
          <a:solidFill>
            <a:srgbClr val="000000"/>
          </a:solidFill>
        </p:spPr>
        <p:txBody>
          <a:bodyPr/>
          <a:lstStyle/>
          <a:p>
            <a:pPr marL="457200" indent="-457200" algn="r">
              <a:lnSpc>
                <a:spcPct val="90000"/>
              </a:lnSpc>
              <a:buClr>
                <a:schemeClr val="tx2"/>
              </a:buClr>
              <a:buFontTx/>
              <a:buNone/>
              <a:defRPr/>
            </a:pPr>
            <a:r>
              <a:rPr lang="en-US" altLang="zh-CN"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rPr>
              <a:t>	</a:t>
            </a:r>
            <a:r>
              <a:rPr lang="ar-JO" altLang="zh-CN"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rPr>
              <a:t>ب. القانونيّة: لطالما نوقشت فائدة أستير. وقد علّم موسى بن ميمون أنه عندما يأتي المسيا فإن كل سفر من الكتب المقدسة اليهودية سوف يزول إلا الناموس وأستير الذي سيبقى إلى الأبد.</a:t>
            </a:r>
          </a:p>
          <a:p>
            <a:pPr marL="457200" indent="-457200" algn="r">
              <a:lnSpc>
                <a:spcPct val="90000"/>
              </a:lnSpc>
              <a:buClr>
                <a:schemeClr val="tx2"/>
              </a:buClr>
              <a:buFontTx/>
              <a:buNone/>
              <a:defRPr/>
            </a:pPr>
            <a:r>
              <a:rPr lang="ar-JO" altLang="zh-CN"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rPr>
              <a:t>ومع ذلك فقد تمنى مارتن لوثر ألا يكون السفر قد كتب بسبب مشاكله العديدة.</a:t>
            </a:r>
          </a:p>
          <a:p>
            <a:pPr marL="457200" indent="-457200" algn="r">
              <a:lnSpc>
                <a:spcPct val="90000"/>
              </a:lnSpc>
              <a:buClr>
                <a:schemeClr val="tx2"/>
              </a:buClr>
              <a:buFontTx/>
              <a:buNone/>
              <a:defRPr/>
            </a:pPr>
            <a:r>
              <a:rPr lang="ar-JO" altLang="zh-CN"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rPr>
              <a:t>تنبع أسباب اختلاف الآراء حول السفر من العديد من الخصائص الفريدة:</a:t>
            </a:r>
            <a:endParaRPr lang="en-US" altLang="zh-CN"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endParaRPr>
          </a:p>
          <a:p>
            <a:pPr marL="457200" indent="-457200" algn="r">
              <a:lnSpc>
                <a:spcPct val="90000"/>
              </a:lnSpc>
              <a:buClr>
                <a:schemeClr val="tx2"/>
              </a:buClr>
              <a:buFontTx/>
              <a:buNone/>
              <a:defRPr/>
            </a:pPr>
            <a:endParaRPr lang="en-US" dirty="0">
              <a:solidFill>
                <a:schemeClr val="tx2"/>
              </a:solidFill>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endParaRPr>
          </a:p>
        </p:txBody>
      </p:sp>
      <p:sp>
        <p:nvSpPr>
          <p:cNvPr id="97284" name="Rectangle 4"/>
          <p:cNvSpPr>
            <a:spLocks noGrp="1" noChangeArrowheads="1"/>
          </p:cNvSpPr>
          <p:nvPr>
            <p:ph type="body" sz="half" idx="2"/>
          </p:nvPr>
        </p:nvSpPr>
        <p:spPr>
          <a:xfrm>
            <a:off x="0" y="3733800"/>
            <a:ext cx="9201150" cy="3124200"/>
          </a:xfrm>
          <a:solidFill>
            <a:srgbClr val="000000"/>
          </a:solidFill>
        </p:spPr>
        <p:txBody>
          <a:bodyPr/>
          <a:lstStyle/>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rPr>
              <a:t>1. لم يذكر اسم الله مطلقاً في السفر</a:t>
            </a:r>
            <a:endParaRPr lang="en-US"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endParaRPr>
          </a:p>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rPr>
              <a:t>2. لم يقتبس سفر أستير نهائياً في العهد الجديد كما أنه لو يوجد ضمن مخطوطات البحر الميت</a:t>
            </a:r>
            <a:endParaRPr lang="en-US"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endParaRPr>
          </a:p>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rPr>
              <a:t>3. لم يذكر السفر أي شيء عن الناموس أو الذبائح والتقدمات</a:t>
            </a:r>
            <a:endParaRPr lang="en-US"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endParaRPr>
          </a:p>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rPr>
              <a:t>4. لم يشر أبداً إلى الصلاة</a:t>
            </a:r>
            <a:endParaRPr lang="en-US"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endParaRPr>
          </a:p>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rPr>
              <a:t>5. لم يذكر السفر أي شيء روحي</a:t>
            </a:r>
            <a:endParaRPr lang="en-US"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endParaRPr>
          </a:p>
          <a:p>
            <a:pPr marL="0" indent="0" algn="r">
              <a:lnSpc>
                <a:spcPct val="90000"/>
              </a:lnSpc>
              <a:buClr>
                <a:schemeClr val="tx2"/>
              </a:buClr>
              <a:buNone/>
              <a:defRPr/>
            </a:pPr>
            <a:r>
              <a:rPr lang="ar-JO"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rPr>
              <a:t>6. تسبب نوعه الأدبي الفريد في وضعه ضمن أقسام مختلفة في مجموعات مختلفة من كتب العهد القديم.</a:t>
            </a:r>
            <a:endParaRPr lang="en-US" altLang="zh-CN" sz="2400" dirty="0">
              <a:solidFill>
                <a:schemeClr val="tx2"/>
              </a:solidFill>
              <a:effectLst>
                <a:outerShdw blurRad="38100" dist="38100" dir="2700000" algn="tl">
                  <a:srgbClr val="366B1B"/>
                </a:outerShdw>
              </a:effectLst>
              <a:latin typeface="Arial" panose="020B0604020202020204" pitchFamily="34" charset="0"/>
              <a:ea typeface="宋体" charset="0"/>
              <a:cs typeface="Arial" panose="020B0604020202020204" pitchFamily="34" charset="0"/>
            </a:endParaRPr>
          </a:p>
        </p:txBody>
      </p:sp>
      <p:sp>
        <p:nvSpPr>
          <p:cNvPr id="137221"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7283">
                                            <p:txEl>
                                              <p:charRg st="4294967295" end="4294967295"/>
                                            </p:txEl>
                                          </p:spTgt>
                                        </p:tgtEl>
                                        <p:attrNameLst>
                                          <p:attrName>style.visibility</p:attrName>
                                        </p:attrNameLst>
                                      </p:cBhvr>
                                      <p:to>
                                        <p:strVal val="visible"/>
                                      </p:to>
                                    </p:set>
                                    <p:anim calcmode="lin" valueType="num">
                                      <p:cBhvr additive="base">
                                        <p:cTn id="7" dur="500" fill="hold"/>
                                        <p:tgtEl>
                                          <p:spTgt spid="9728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7284">
                                            <p:txEl>
                                              <p:pRg st="0" end="0"/>
                                            </p:txEl>
                                          </p:spTgt>
                                        </p:tgtEl>
                                        <p:attrNameLst>
                                          <p:attrName>style.visibility</p:attrName>
                                        </p:attrNameLst>
                                      </p:cBhvr>
                                      <p:to>
                                        <p:strVal val="visible"/>
                                      </p:to>
                                    </p:set>
                                    <p:anim calcmode="lin" valueType="num">
                                      <p:cBhvr additive="base">
                                        <p:cTn id="13" dur="500" fill="hold"/>
                                        <p:tgtEl>
                                          <p:spTgt spid="9728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72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7284">
                                            <p:txEl>
                                              <p:pRg st="1" end="1"/>
                                            </p:txEl>
                                          </p:spTgt>
                                        </p:tgtEl>
                                        <p:attrNameLst>
                                          <p:attrName>style.visibility</p:attrName>
                                        </p:attrNameLst>
                                      </p:cBhvr>
                                      <p:to>
                                        <p:strVal val="visible"/>
                                      </p:to>
                                    </p:set>
                                    <p:anim calcmode="lin" valueType="num">
                                      <p:cBhvr additive="base">
                                        <p:cTn id="19" dur="500" fill="hold"/>
                                        <p:tgtEl>
                                          <p:spTgt spid="9728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72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7284">
                                            <p:txEl>
                                              <p:pRg st="2" end="2"/>
                                            </p:txEl>
                                          </p:spTgt>
                                        </p:tgtEl>
                                        <p:attrNameLst>
                                          <p:attrName>style.visibility</p:attrName>
                                        </p:attrNameLst>
                                      </p:cBhvr>
                                      <p:to>
                                        <p:strVal val="visible"/>
                                      </p:to>
                                    </p:set>
                                    <p:anim calcmode="lin" valueType="num">
                                      <p:cBhvr additive="base">
                                        <p:cTn id="25" dur="500" fill="hold"/>
                                        <p:tgtEl>
                                          <p:spTgt spid="9728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72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7284">
                                            <p:txEl>
                                              <p:pRg st="3" end="3"/>
                                            </p:txEl>
                                          </p:spTgt>
                                        </p:tgtEl>
                                        <p:attrNameLst>
                                          <p:attrName>style.visibility</p:attrName>
                                        </p:attrNameLst>
                                      </p:cBhvr>
                                      <p:to>
                                        <p:strVal val="visible"/>
                                      </p:to>
                                    </p:set>
                                    <p:anim calcmode="lin" valueType="num">
                                      <p:cBhvr additive="base">
                                        <p:cTn id="31" dur="500" fill="hold"/>
                                        <p:tgtEl>
                                          <p:spTgt spid="97284">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72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7284">
                                            <p:txEl>
                                              <p:pRg st="4" end="4"/>
                                            </p:txEl>
                                          </p:spTgt>
                                        </p:tgtEl>
                                        <p:attrNameLst>
                                          <p:attrName>style.visibility</p:attrName>
                                        </p:attrNameLst>
                                      </p:cBhvr>
                                      <p:to>
                                        <p:strVal val="visible"/>
                                      </p:to>
                                    </p:set>
                                    <p:anim calcmode="lin" valueType="num">
                                      <p:cBhvr additive="base">
                                        <p:cTn id="37" dur="500" fill="hold"/>
                                        <p:tgtEl>
                                          <p:spTgt spid="97284">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72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7284">
                                            <p:txEl>
                                              <p:pRg st="5" end="5"/>
                                            </p:txEl>
                                          </p:spTgt>
                                        </p:tgtEl>
                                        <p:attrNameLst>
                                          <p:attrName>style.visibility</p:attrName>
                                        </p:attrNameLst>
                                      </p:cBhvr>
                                      <p:to>
                                        <p:strVal val="visible"/>
                                      </p:to>
                                    </p:set>
                                    <p:anim calcmode="lin" valueType="num">
                                      <p:cBhvr additive="base">
                                        <p:cTn id="43" dur="500" fill="hold"/>
                                        <p:tgtEl>
                                          <p:spTgt spid="97284">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728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84"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solidFill>
            <a:srgbClr val="000000"/>
          </a:solidFill>
        </p:spPr>
        <p:txBody>
          <a:bodyPr/>
          <a:lstStyle/>
          <a:p>
            <a:pPr algn="ctr">
              <a:defRPr/>
            </a:pPr>
            <a:r>
              <a:rPr lang="ar-JO" i="0" dirty="0">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rPr>
              <a:t>الخصائص</a:t>
            </a:r>
            <a:endParaRPr lang="en-US" i="0" dirty="0">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endParaRPr>
          </a:p>
        </p:txBody>
      </p:sp>
      <p:sp>
        <p:nvSpPr>
          <p:cNvPr id="80899" name="Rectangle 3"/>
          <p:cNvSpPr>
            <a:spLocks noGrp="1" noChangeArrowheads="1"/>
          </p:cNvSpPr>
          <p:nvPr>
            <p:ph type="body" idx="1"/>
          </p:nvPr>
        </p:nvSpPr>
        <p:spPr>
          <a:xfrm>
            <a:off x="685800" y="1981200"/>
            <a:ext cx="8458200" cy="4876800"/>
          </a:xfrm>
          <a:solidFill>
            <a:srgbClr val="000000"/>
          </a:solidFill>
        </p:spPr>
        <p:txBody>
          <a:bodyPr/>
          <a:lstStyle/>
          <a:p>
            <a:pPr marL="0" indent="0" algn="ctr">
              <a:lnSpc>
                <a:spcPct val="90000"/>
              </a:lnSpc>
              <a:buClr>
                <a:schemeClr val="tx2"/>
              </a:buClr>
              <a:buNone/>
              <a:defRPr/>
            </a:pPr>
            <a:r>
              <a:rPr lang="ar-JO" altLang="zh-CN" sz="2800" dirty="0">
                <a:solidFill>
                  <a:schemeClr val="tx2"/>
                </a:solidFill>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rPr>
              <a:t>ت. الوضعية</a:t>
            </a:r>
            <a:endParaRPr lang="en-US" altLang="zh-CN" sz="2800" dirty="0">
              <a:solidFill>
                <a:schemeClr val="tx2"/>
              </a:solidFill>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endParaRPr>
          </a:p>
          <a:p>
            <a:pPr marL="533400" indent="-533400" algn="r" rtl="1">
              <a:lnSpc>
                <a:spcPct val="90000"/>
              </a:lnSpc>
              <a:buClr>
                <a:schemeClr val="tx2"/>
              </a:buClr>
              <a:buFont typeface="Wingdings" charset="0"/>
              <a:buChar char="Ø"/>
              <a:defRPr/>
            </a:pPr>
            <a:r>
              <a:rPr lang="ar-JO" altLang="zh-CN" sz="2800" dirty="0">
                <a:solidFill>
                  <a:schemeClr val="tx2"/>
                </a:solidFill>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rPr>
              <a:t>أستير هو السفر الوحيد في العهد القديم                                  عن اليهود خارج الأرض خلال أزمنة الأمم                                (586 ق.م حتى رجوع المسيح)</a:t>
            </a:r>
            <a:endParaRPr lang="en-US" altLang="zh-CN" sz="2800" dirty="0">
              <a:solidFill>
                <a:schemeClr val="tx2"/>
              </a:solidFill>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endParaRPr>
          </a:p>
          <a:p>
            <a:pPr marL="533400" indent="-533400" algn="r" rtl="1">
              <a:lnSpc>
                <a:spcPct val="90000"/>
              </a:lnSpc>
              <a:buClr>
                <a:schemeClr val="tx2"/>
              </a:buClr>
              <a:buFont typeface="Wingdings" charset="0"/>
              <a:buChar char="Ø"/>
              <a:defRPr/>
            </a:pPr>
            <a:r>
              <a:rPr lang="ar-JO" altLang="zh-CN" sz="2800" dirty="0">
                <a:solidFill>
                  <a:schemeClr val="tx2"/>
                </a:solidFill>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rPr>
              <a:t>قد يفسر هذا سبب ظهوره كآخر سفر تاريخي في الأناجيل الإنجليزية ، لأنه بينما يسبق نحميا ترتيبًا زمنيًا ، تستمر نفس الشروط في السفر خلال زمن الوثنيين حتى تحرير اليهود عند عودة المسيح.</a:t>
            </a:r>
            <a:endParaRPr lang="en-US" altLang="zh-CN" sz="2800" dirty="0">
              <a:solidFill>
                <a:schemeClr val="tx2"/>
              </a:solidFill>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endParaRPr>
          </a:p>
        </p:txBody>
      </p:sp>
      <p:sp>
        <p:nvSpPr>
          <p:cNvPr id="139268"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0" y="1340768"/>
            <a:ext cx="3563888" cy="232225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71104" y="1844824"/>
            <a:ext cx="3472895" cy="5013176"/>
          </a:xfrm>
          <a:prstGeom prst="rect">
            <a:avLst/>
          </a:prstGeom>
        </p:spPr>
      </p:pic>
      <p:sp>
        <p:nvSpPr>
          <p:cNvPr id="99330" name="Rectangle 2"/>
          <p:cNvSpPr>
            <a:spLocks noGrp="1" noChangeArrowheads="1"/>
          </p:cNvSpPr>
          <p:nvPr>
            <p:ph type="title"/>
          </p:nvPr>
        </p:nvSpPr>
        <p:spPr>
          <a:solidFill>
            <a:srgbClr val="000000"/>
          </a:solidFill>
        </p:spPr>
        <p:txBody>
          <a:bodyPr/>
          <a:lstStyle/>
          <a:p>
            <a:pPr algn="ctr">
              <a:defRPr/>
            </a:pPr>
            <a:r>
              <a:rPr lang="ar-JO" i="0" dirty="0">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rPr>
              <a:t>الخصائص</a:t>
            </a:r>
            <a:endParaRPr lang="en-US" i="0" dirty="0">
              <a:effectLst>
                <a:outerShdw blurRad="38100" dist="38100" dir="2700000" algn="tl">
                  <a:srgbClr val="366B1B"/>
                </a:outerShdw>
              </a:effectLst>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1066800" y="1676400"/>
            <a:ext cx="5089376" cy="1219200"/>
          </a:xfrm>
          <a:prstGeom prst="rect">
            <a:avLst/>
          </a:prstGeom>
          <a:solidFill>
            <a:srgbClr val="000000"/>
          </a:solidFill>
          <a:ln w="9525">
            <a:noFill/>
            <a:miter lim="800000"/>
            <a:headEnd/>
            <a:tailEnd/>
          </a:ln>
        </p:spPr>
        <p:txBody>
          <a:bodyPr/>
          <a:lstStyle>
            <a:lvl1pPr marL="533400" indent="-5334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90000"/>
              </a:lnSpc>
              <a:spcBef>
                <a:spcPct val="20000"/>
              </a:spcBef>
              <a:spcAft>
                <a:spcPct val="0"/>
              </a:spcAft>
              <a:buClr>
                <a:srgbClr val="FFFFFF"/>
              </a:buClr>
              <a:buSzTx/>
              <a:tabLst/>
              <a:defRPr/>
            </a:pPr>
            <a:r>
              <a:rPr kumimoji="1" lang="ar-JO" altLang="zh-CN" kern="1200" dirty="0">
                <a:solidFill>
                  <a:srgbClr val="FFFFFF"/>
                </a:solidFill>
                <a:effectLst>
                  <a:outerShdw blurRad="38100" dist="38100" dir="2700000" algn="tl">
                    <a:srgbClr val="366B1B"/>
                  </a:outerShdw>
                </a:effectLst>
                <a:latin typeface="Arial" charset="0"/>
                <a:cs typeface="Arial" charset="0"/>
              </a:rPr>
              <a:t>ث. </a:t>
            </a:r>
            <a:r>
              <a:rPr kumimoji="1" lang="ar-JO" altLang="zh-CN" i="1" kern="1200" dirty="0">
                <a:solidFill>
                  <a:srgbClr val="FFFFFF"/>
                </a:solidFill>
                <a:effectLst>
                  <a:outerShdw blurRad="38100" dist="38100" dir="2700000" algn="tl">
                    <a:srgbClr val="366B1B"/>
                  </a:outerShdw>
                </a:effectLst>
                <a:latin typeface="Arial" charset="0"/>
                <a:cs typeface="Arial" charset="0"/>
              </a:rPr>
              <a:t>الدروس</a:t>
            </a:r>
            <a:r>
              <a:rPr kumimoji="1" lang="ar-JO" altLang="zh-CN" kern="1200" dirty="0">
                <a:solidFill>
                  <a:srgbClr val="FFFFFF"/>
                </a:solidFill>
                <a:effectLst>
                  <a:outerShdw blurRad="38100" dist="38100" dir="2700000" algn="tl">
                    <a:srgbClr val="366B1B"/>
                  </a:outerShdw>
                </a:effectLst>
                <a:latin typeface="Arial" charset="0"/>
                <a:cs typeface="Arial" charset="0"/>
              </a:rPr>
              <a:t> : يعلم سفر أستير مبادئ عديدة   منها :</a:t>
            </a:r>
            <a:endParaRPr kumimoji="1" lang="en-US" altLang="zh-CN" sz="24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charset="0"/>
              <a:ea typeface="ＭＳ Ｐゴシック" charset="0"/>
              <a:cs typeface="Arial" charset="0"/>
            </a:endParaRPr>
          </a:p>
        </p:txBody>
      </p:sp>
      <p:sp>
        <p:nvSpPr>
          <p:cNvPr id="5" name="Rectangle 3"/>
          <p:cNvSpPr txBox="1">
            <a:spLocks noChangeArrowheads="1"/>
          </p:cNvSpPr>
          <p:nvPr/>
        </p:nvSpPr>
        <p:spPr bwMode="auto">
          <a:xfrm>
            <a:off x="1066800" y="2520280"/>
            <a:ext cx="5086433" cy="4365104"/>
          </a:xfrm>
          <a:prstGeom prst="rect">
            <a:avLst/>
          </a:prstGeom>
          <a:solidFill>
            <a:srgbClr val="000000"/>
          </a:solidFill>
          <a:ln w="9525">
            <a:noFill/>
            <a:miter lim="800000"/>
            <a:headEnd/>
            <a:tailEnd/>
          </a:ln>
        </p:spPr>
        <p:txBody>
          <a:bodyPr/>
          <a:lstStyle>
            <a:lvl1pPr marL="533400" indent="-5334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90000"/>
              </a:lnSpc>
              <a:spcBef>
                <a:spcPct val="20000"/>
              </a:spcBef>
              <a:spcAft>
                <a:spcPct val="0"/>
              </a:spcAft>
              <a:buClr>
                <a:srgbClr val="FFFFFF"/>
              </a:buClr>
              <a:buSzTx/>
              <a:tabLst/>
              <a:defRPr/>
            </a:pPr>
            <a:r>
              <a:rPr kumimoji="1" lang="ar-JO" altLang="zh-CN" kern="1200" dirty="0">
                <a:solidFill>
                  <a:srgbClr val="FFFFFF"/>
                </a:solidFill>
                <a:effectLst>
                  <a:outerShdw blurRad="38100" dist="38100" dir="2700000" algn="tl">
                    <a:srgbClr val="366B1B"/>
                  </a:outerShdw>
                </a:effectLst>
                <a:latin typeface="Arial" charset="0"/>
                <a:cs typeface="Arial" charset="0"/>
              </a:rPr>
              <a:t>1. هدف الشيطان هو تدمير اليهود باستخدام الأمم</a:t>
            </a:r>
            <a:endParaRPr kumimoji="1" lang="en-US" altLang="zh-CN" sz="24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charset="0"/>
              <a:ea typeface="ＭＳ Ｐゴシック" charset="0"/>
              <a:cs typeface="Arial" charset="0"/>
            </a:endParaRPr>
          </a:p>
          <a:p>
            <a:pPr marL="0" marR="0" lvl="0" indent="0" algn="r" defTabSz="914400" rtl="0" eaLnBrk="0" fontAlgn="base" latinLnBrk="0" hangingPunct="0">
              <a:lnSpc>
                <a:spcPct val="90000"/>
              </a:lnSpc>
              <a:spcBef>
                <a:spcPct val="20000"/>
              </a:spcBef>
              <a:spcAft>
                <a:spcPct val="0"/>
              </a:spcAft>
              <a:buClr>
                <a:srgbClr val="FFFFFF"/>
              </a:buClr>
              <a:buSzTx/>
              <a:tabLst/>
              <a:defRPr/>
            </a:pPr>
            <a:r>
              <a:rPr kumimoji="1" lang="ar-JO" altLang="zh-CN" kern="1200" dirty="0">
                <a:solidFill>
                  <a:srgbClr val="FFFFFF"/>
                </a:solidFill>
                <a:effectLst>
                  <a:outerShdw blurRad="38100" dist="38100" dir="2700000" algn="tl">
                    <a:srgbClr val="366B1B"/>
                  </a:outerShdw>
                </a:effectLst>
                <a:latin typeface="Arial" charset="0"/>
                <a:cs typeface="Arial" charset="0"/>
              </a:rPr>
              <a:t>2. هدف الله هو الحفاظ على اليهود باستخدام الأمم</a:t>
            </a:r>
            <a:endParaRPr kumimoji="1" lang="en-US" altLang="zh-CN" sz="24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charset="0"/>
              <a:ea typeface="ＭＳ Ｐゴシック" charset="0"/>
              <a:cs typeface="Arial" charset="0"/>
            </a:endParaRPr>
          </a:p>
          <a:p>
            <a:pPr marL="0" marR="0" lvl="0" indent="0" algn="r" defTabSz="914400" rtl="0" eaLnBrk="0" fontAlgn="base" latinLnBrk="0" hangingPunct="0">
              <a:lnSpc>
                <a:spcPct val="90000"/>
              </a:lnSpc>
              <a:spcBef>
                <a:spcPct val="20000"/>
              </a:spcBef>
              <a:spcAft>
                <a:spcPct val="0"/>
              </a:spcAft>
              <a:buClr>
                <a:srgbClr val="FFFFFF"/>
              </a:buClr>
              <a:buSzTx/>
              <a:tabLst/>
              <a:defRPr/>
            </a:pPr>
            <a:r>
              <a:rPr kumimoji="1" lang="ar-JO" altLang="zh-CN" kern="1200" dirty="0">
                <a:solidFill>
                  <a:srgbClr val="FFFFFF"/>
                </a:solidFill>
                <a:effectLst>
                  <a:outerShdw blurRad="38100" dist="38100" dir="2700000" algn="tl">
                    <a:srgbClr val="366B1B"/>
                  </a:outerShdw>
                </a:effectLst>
                <a:latin typeface="Arial" charset="0"/>
                <a:cs typeface="Arial" charset="0"/>
              </a:rPr>
              <a:t>3. يعمل الله من خلال شؤون الأمم لتحقيق مشيئته في الحفاظ على شعبه</a:t>
            </a:r>
            <a:endParaRPr kumimoji="1" lang="en-US" altLang="zh-CN" sz="24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charset="0"/>
              <a:ea typeface="ＭＳ Ｐゴシック" charset="0"/>
              <a:cs typeface="Arial" charset="0"/>
            </a:endParaRPr>
          </a:p>
          <a:p>
            <a:pPr marL="0" marR="0" lvl="0" indent="0" algn="r" defTabSz="914400" rtl="0" eaLnBrk="0" fontAlgn="base" latinLnBrk="0" hangingPunct="0">
              <a:lnSpc>
                <a:spcPct val="90000"/>
              </a:lnSpc>
              <a:spcBef>
                <a:spcPct val="20000"/>
              </a:spcBef>
              <a:spcAft>
                <a:spcPct val="0"/>
              </a:spcAft>
              <a:buClr>
                <a:srgbClr val="FFFFFF"/>
              </a:buClr>
              <a:buSzTx/>
              <a:tabLst/>
              <a:defRPr/>
            </a:pPr>
            <a:r>
              <a:rPr kumimoji="1" lang="ar-JO" altLang="zh-CN" kern="1200" dirty="0">
                <a:solidFill>
                  <a:srgbClr val="FFFFFF"/>
                </a:solidFill>
                <a:effectLst>
                  <a:outerShdw blurRad="38100" dist="38100" dir="2700000" algn="tl">
                    <a:srgbClr val="366B1B"/>
                  </a:outerShdw>
                </a:effectLst>
                <a:latin typeface="Arial" charset="0"/>
                <a:cs typeface="Arial" charset="0"/>
              </a:rPr>
              <a:t>4. يعمل الله من خلال شؤون الأفراد لتحقيق مشيئته في الحفاظ على شعبه</a:t>
            </a:r>
            <a:endParaRPr kumimoji="1" lang="en-US" altLang="zh-CN" sz="2400" b="1" i="0" u="none" strike="noStrike" kern="1200" cap="none" spc="0" normalizeH="0" baseline="0" noProof="0" dirty="0">
              <a:ln>
                <a:noFill/>
              </a:ln>
              <a:solidFill>
                <a:srgbClr val="FFFFFF"/>
              </a:solidFill>
              <a:effectLst>
                <a:outerShdw blurRad="38100" dist="38100" dir="2700000" algn="tl">
                  <a:srgbClr val="366B1B"/>
                </a:outerShdw>
              </a:effectLst>
              <a:uLnTx/>
              <a:uFillTx/>
              <a:latin typeface="Arial" charset="0"/>
              <a:ea typeface="ＭＳ Ｐゴシック" charset="0"/>
              <a:cs typeface="Arial" charset="0"/>
            </a:endParaRPr>
          </a:p>
        </p:txBody>
      </p:sp>
      <p:sp>
        <p:nvSpPr>
          <p:cNvPr id="141317"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rcRect/>
          <a:stretch>
            <a:fillRect/>
          </a:stretch>
        </a:blipFill>
        <a:effectLst/>
      </p:bgPr>
    </p:bg>
    <p:spTree>
      <p:nvGrpSpPr>
        <p:cNvPr id="1" name=""/>
        <p:cNvGrpSpPr/>
        <p:nvPr/>
      </p:nvGrpSpPr>
      <p:grpSpPr>
        <a:xfrm>
          <a:off x="0" y="0"/>
          <a:ext cx="0" cy="0"/>
          <a:chOff x="0" y="0"/>
          <a:chExt cx="0" cy="0"/>
        </a:xfrm>
      </p:grpSpPr>
      <p:pic>
        <p:nvPicPr>
          <p:cNvPr id="2411" name="Picture 8" descr="Picture 8"/>
          <p:cNvPicPr>
            <a:picLocks noChangeAspect="1"/>
          </p:cNvPicPr>
          <p:nvPr/>
        </p:nvPicPr>
        <p:blipFill>
          <a:blip r:embed="rId4" cstate="print"/>
          <a:stretch>
            <a:fillRect/>
          </a:stretch>
        </p:blipFill>
        <p:spPr>
          <a:xfrm>
            <a:off x="0" y="317517"/>
            <a:ext cx="9144000" cy="6540482"/>
          </a:xfrm>
          <a:prstGeom prst="rect">
            <a:avLst/>
          </a:prstGeom>
          <a:ln w="12700">
            <a:miter lim="400000"/>
          </a:ln>
        </p:spPr>
      </p:pic>
      <p:sp>
        <p:nvSpPr>
          <p:cNvPr id="2412" name="Title 1"/>
          <p:cNvSpPr txBox="1">
            <a:spLocks noGrp="1"/>
          </p:cNvSpPr>
          <p:nvPr>
            <p:ph type="title"/>
          </p:nvPr>
        </p:nvSpPr>
        <p:spPr>
          <a:xfrm>
            <a:off x="0" y="0"/>
            <a:ext cx="9144000" cy="902000"/>
          </a:xfrm>
          <a:prstGeom prst="rect">
            <a:avLst/>
          </a:prstGeom>
          <a:solidFill>
            <a:srgbClr val="000000"/>
          </a:solidFill>
        </p:spPr>
        <p:txBody>
          <a:bodyPr/>
          <a:lstStyle>
            <a:lvl1pPr>
              <a:defRPr sz="3600" b="1">
                <a:solidFill>
                  <a:srgbClr val="FFFFFF"/>
                </a:solidFill>
                <a:latin typeface="Arial"/>
                <a:ea typeface="Arial"/>
                <a:cs typeface="Arial"/>
                <a:sym typeface="Arial"/>
              </a:defRPr>
            </a:lvl1pPr>
          </a:lstStyle>
          <a:p>
            <a:pPr>
              <a:defRPr>
                <a:effectLst/>
              </a:defRPr>
            </a:pPr>
            <a:r>
              <a:t>العهد</a:t>
            </a:r>
          </a:p>
        </p:txBody>
      </p:sp>
      <p:sp>
        <p:nvSpPr>
          <p:cNvPr id="2413" name="Rectangle 2"/>
          <p:cNvSpPr txBox="1"/>
          <p:nvPr/>
        </p:nvSpPr>
        <p:spPr>
          <a:xfrm>
            <a:off x="640977" y="1536174"/>
            <a:ext cx="7862045" cy="3785652"/>
          </a:xfrm>
          <a:prstGeom prst="rect">
            <a:avLst/>
          </a:prstGeom>
          <a:noFill/>
          <a:ln>
            <a:noFill/>
          </a:ln>
          <a:effectLst>
            <a:outerShdw blurRad="63500" dist="35921" dir="2700000" algn="ctr" rotWithShape="0">
              <a:schemeClr val="tx2">
                <a:alpha val="74998"/>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lvl="0" algn="ctr" defTabSz="457200" eaLnBrk="0" fontAlgn="base">
              <a:spcBef>
                <a:spcPct val="0"/>
              </a:spcBef>
              <a:spcAft>
                <a:spcPct val="0"/>
              </a:spcAft>
              <a:defRPr sz="4800" kern="1200">
                <a:solidFill>
                  <a:srgbClr val="FFFFFF"/>
                </a:solidFill>
                <a:effectLst>
                  <a:glow rad="127000">
                    <a:srgbClr val="000000"/>
                  </a:glow>
                </a:effectLst>
                <a:uLnTx/>
                <a:latin typeface="Arial" panose="020B0604020202020204" pitchFamily="34" charset="0"/>
                <a:ea typeface="ＭＳ Ｐゴシック" charset="0"/>
                <a:cs typeface="Arial" panose="020B0604020202020204" pitchFamily="34" charset="0"/>
              </a:defRPr>
            </a:lvl1pPr>
            <a:lvl2pPr marL="4572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6pPr>
            <a:lvl7pPr marL="9144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7pPr>
            <a:lvl8pPr marL="13716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8pPr>
            <a:lvl9pPr marL="18288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9pPr>
          </a:lstStyle>
          <a:p>
            <a:r>
              <a:rPr sz="4400" dirty="0" err="1"/>
              <a:t>لقد</a:t>
            </a:r>
            <a:r>
              <a:rPr sz="4400" dirty="0"/>
              <a:t> </a:t>
            </a:r>
            <a:r>
              <a:rPr sz="4400" dirty="0" err="1"/>
              <a:t>حمى</a:t>
            </a:r>
            <a:r>
              <a:rPr sz="4400" dirty="0"/>
              <a:t> الله </a:t>
            </a:r>
            <a:r>
              <a:rPr sz="4400" dirty="0" err="1"/>
              <a:t>أسرائيل</a:t>
            </a:r>
            <a:r>
              <a:rPr sz="4400" dirty="0"/>
              <a:t> من </a:t>
            </a:r>
            <a:r>
              <a:rPr sz="4400" dirty="0" err="1"/>
              <a:t>الإنقراض</a:t>
            </a:r>
            <a:br>
              <a:rPr lang="en-US" sz="4400" dirty="0"/>
            </a:br>
            <a:r>
              <a:rPr sz="4400" dirty="0" err="1"/>
              <a:t>والوفاء</a:t>
            </a:r>
            <a:r>
              <a:rPr sz="4400" dirty="0"/>
              <a:t> </a:t>
            </a:r>
            <a:r>
              <a:rPr sz="4400" dirty="0" err="1"/>
              <a:t>بوعده</a:t>
            </a:r>
            <a:r>
              <a:rPr sz="4400" dirty="0"/>
              <a:t> </a:t>
            </a:r>
            <a:r>
              <a:rPr sz="4400" dirty="0" err="1"/>
              <a:t>في</a:t>
            </a:r>
            <a:r>
              <a:rPr sz="4400" dirty="0"/>
              <a:t> ت</a:t>
            </a:r>
            <a:r>
              <a:rPr lang="ar-JO" sz="4400" dirty="0"/>
              <a:t>ت</a:t>
            </a:r>
            <a:r>
              <a:rPr sz="4400" dirty="0" err="1"/>
              <a:t>ميم</a:t>
            </a:r>
            <a:r>
              <a:rPr sz="4400" dirty="0"/>
              <a:t> </a:t>
            </a:r>
            <a:r>
              <a:rPr sz="4400" dirty="0" err="1"/>
              <a:t>عهده</a:t>
            </a:r>
            <a:r>
              <a:rPr sz="4400" dirty="0"/>
              <a:t> </a:t>
            </a:r>
            <a:r>
              <a:rPr sz="4400" dirty="0" err="1"/>
              <a:t>في</a:t>
            </a:r>
            <a:r>
              <a:rPr sz="4400" dirty="0"/>
              <a:t> </a:t>
            </a:r>
            <a:r>
              <a:rPr lang="ar-JO" sz="4400" dirty="0"/>
              <a:t>جلب </a:t>
            </a:r>
            <a:r>
              <a:rPr sz="4400" dirty="0" err="1"/>
              <a:t>المسيا</a:t>
            </a:r>
            <a:r>
              <a:rPr sz="4400" dirty="0"/>
              <a:t> </a:t>
            </a:r>
            <a:r>
              <a:rPr sz="4400" dirty="0" err="1"/>
              <a:t>وفي</a:t>
            </a:r>
            <a:r>
              <a:rPr sz="4400" dirty="0"/>
              <a:t> </a:t>
            </a:r>
            <a:r>
              <a:rPr sz="4400" dirty="0" err="1"/>
              <a:t>الغالب</a:t>
            </a:r>
            <a:r>
              <a:rPr sz="4400" dirty="0"/>
              <a:t> </a:t>
            </a:r>
            <a:r>
              <a:rPr sz="4400" dirty="0" err="1"/>
              <a:t>كان</a:t>
            </a:r>
            <a:r>
              <a:rPr sz="4400" dirty="0"/>
              <a:t> </a:t>
            </a:r>
            <a:r>
              <a:rPr lang="ar-JO" sz="4400" dirty="0"/>
              <a:t>ذلك بطريقة غير ملحوظة </a:t>
            </a:r>
          </a:p>
          <a:p>
            <a:r>
              <a:rPr lang="ar-JO" sz="4400" dirty="0"/>
              <a:t>( ارميا 31: 35-37 )</a:t>
            </a:r>
          </a:p>
          <a:p>
            <a:r>
              <a:rPr lang="ar-JO" sz="4400" dirty="0"/>
              <a:t>( أس 4: 13)</a:t>
            </a:r>
          </a:p>
          <a:p>
            <a:endParaRPr lang="ar-JO" sz="4400" dirty="0"/>
          </a:p>
          <a:p>
            <a:endParaRPr lang="ar-JO" sz="4400" dirty="0"/>
          </a:p>
        </p:txBody>
      </p:sp>
      <p:sp>
        <p:nvSpPr>
          <p:cNvPr id="2414" name="Text Box 3"/>
          <p:cNvSpPr txBox="1"/>
          <p:nvPr/>
        </p:nvSpPr>
        <p:spPr>
          <a:xfrm>
            <a:off x="8216420" y="44450"/>
            <a:ext cx="77692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a:solidFill>
                  <a:srgbClr val="FFFFFF"/>
                </a:solidFill>
                <a:latin typeface="Arial"/>
                <a:ea typeface="Arial"/>
                <a:cs typeface="Arial"/>
                <a:sym typeface="Arial"/>
              </a:defRPr>
            </a:lvl1pPr>
          </a:lstStyle>
          <a:p>
            <a:pPr algn="r"/>
            <a:r>
              <a:t>٤٢ب</a:t>
            </a:r>
          </a:p>
        </p:txBody>
      </p:sp>
      <p:sp>
        <p:nvSpPr>
          <p:cNvPr id="2415" name="Rectangle 2"/>
          <p:cNvSpPr txBox="1"/>
          <p:nvPr/>
        </p:nvSpPr>
        <p:spPr>
          <a:xfrm>
            <a:off x="45719" y="5959394"/>
            <a:ext cx="86997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4800">
                <a:solidFill>
                  <a:srgbClr val="FFFFFF"/>
                </a:solidFill>
                <a:latin typeface="Arial"/>
                <a:ea typeface="Arial"/>
                <a:cs typeface="Arial"/>
                <a:sym typeface="Arial"/>
              </a:defRPr>
            </a:lvl1pPr>
          </a:lstStyle>
          <a:p>
            <a:pPr algn="r"/>
            <a:r>
              <a:t>أستير</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15"/>
                                        </p:tgtEl>
                                        <p:attrNameLst>
                                          <p:attrName>style.visibility</p:attrName>
                                        </p:attrNameLst>
                                      </p:cBhvr>
                                      <p:to>
                                        <p:strVal val="visible"/>
                                      </p:to>
                                    </p:set>
                                    <p:animEffect transition="in" filter="fade">
                                      <p:cBhvr>
                                        <p:cTn id="7" dur="500"/>
                                        <p:tgtEl>
                                          <p:spTgt spid="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5" grpId="1" animBg="1" advAuto="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457200"/>
            <a:ext cx="9144000" cy="914400"/>
          </a:xfrm>
          <a:solidFill>
            <a:srgbClr val="000000"/>
          </a:solidFill>
        </p:spPr>
        <p:txBody>
          <a:bodyPr/>
          <a:lstStyle/>
          <a:p>
            <a:pPr algn="ctr">
              <a:defRPr/>
            </a:pPr>
            <a:r>
              <a:rPr lang="ar-JO" i="0" dirty="0">
                <a:effectLst>
                  <a:outerShdw blurRad="38100" dist="38100" dir="2700000" algn="tl">
                    <a:srgbClr val="366B1B"/>
                  </a:outerShdw>
                </a:effectLst>
                <a:latin typeface="Arial" charset="0"/>
                <a:ea typeface="ＭＳ Ｐゴシック" charset="0"/>
                <a:cs typeface="Arial" charset="0"/>
              </a:rPr>
              <a:t>مناهج تفسيرية</a:t>
            </a:r>
            <a:endParaRPr lang="en-US" i="0" dirty="0">
              <a:effectLst>
                <a:outerShdw blurRad="38100" dist="38100" dir="2700000" algn="tl">
                  <a:srgbClr val="366B1B"/>
                </a:outerShdw>
              </a:effectLst>
              <a:latin typeface="Arial" charset="0"/>
              <a:ea typeface="ＭＳ Ｐゴシック" charset="0"/>
              <a:cs typeface="Arial" charset="0"/>
            </a:endParaRPr>
          </a:p>
        </p:txBody>
      </p:sp>
      <p:sp>
        <p:nvSpPr>
          <p:cNvPr id="143363"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00356" name="Text Box 4"/>
          <p:cNvSpPr txBox="1">
            <a:spLocks noChangeArrowheads="1"/>
          </p:cNvSpPr>
          <p:nvPr/>
        </p:nvSpPr>
        <p:spPr bwMode="auto">
          <a:xfrm>
            <a:off x="109538" y="1793875"/>
            <a:ext cx="8958262" cy="1131888"/>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200" kern="1200" dirty="0">
                <a:latin typeface="Arial" charset="0"/>
                <a:cs typeface="Arial" charset="0"/>
              </a:rPr>
              <a:t>1. نبوي - أستير تتنبأ بأن اليهود سيُحفظون وهم خارج الأرض في زمن الوثنيين.</a:t>
            </a:r>
            <a:endParaRPr kumimoji="0" lang="en-US" altLang="zh-CN" sz="3200" b="1" i="0" u="none" strike="noStrike" kern="1200" cap="none" spc="0" normalizeH="0" baseline="0" noProof="0" dirty="0">
              <a:ln>
                <a:noFill/>
              </a:ln>
              <a:solidFill>
                <a:srgbClr val="000000"/>
              </a:solidFill>
              <a:effectLst/>
              <a:uLnTx/>
              <a:uFillTx/>
              <a:latin typeface="Arial" charset="0"/>
              <a:cs typeface="Arial" charset="0"/>
            </a:endParaRPr>
          </a:p>
        </p:txBody>
      </p:sp>
      <p:sp>
        <p:nvSpPr>
          <p:cNvPr id="100357" name="Text Box 5"/>
          <p:cNvSpPr txBox="1">
            <a:spLocks noChangeArrowheads="1"/>
          </p:cNvSpPr>
          <p:nvPr/>
        </p:nvSpPr>
        <p:spPr bwMode="auto">
          <a:xfrm>
            <a:off x="152400" y="3816350"/>
            <a:ext cx="8958263" cy="623888"/>
          </a:xfrm>
          <a:prstGeom prst="rect">
            <a:avLst/>
          </a:prstGeom>
          <a:solidFill>
            <a:srgbClr val="FFFFFF"/>
          </a:solidFill>
          <a:ln w="9525">
            <a:solidFill>
              <a:srgbClr val="000000"/>
            </a:solidFill>
            <a:miter lim="800000"/>
            <a:headEnd/>
            <a:tailEnd/>
          </a:ln>
        </p:spPr>
        <p:txBody>
          <a:bodyPr/>
          <a:lstStyle>
            <a:lvl1pPr marL="355600" indent="-3556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200" kern="1200" dirty="0">
                <a:latin typeface="Arial" charset="0"/>
                <a:cs typeface="Arial" charset="0"/>
              </a:rPr>
              <a:t>2. مجازي - استير هي قصة البشرية.</a:t>
            </a:r>
            <a:endParaRPr kumimoji="0" lang="en-US" altLang="zh-CN" sz="3200" b="1" i="0" u="none" strike="noStrike" kern="1200" cap="none" spc="0" normalizeH="0" baseline="0" noProof="0" dirty="0">
              <a:ln>
                <a:noFill/>
              </a:ln>
              <a:solidFill>
                <a:srgbClr val="000000"/>
              </a:solidFill>
              <a:effectLst/>
              <a:uLnTx/>
              <a:uFillTx/>
              <a:latin typeface="Arial" charset="0"/>
              <a:cs typeface="Arial" charset="0"/>
            </a:endParaRPr>
          </a:p>
        </p:txBody>
      </p:sp>
      <p:sp>
        <p:nvSpPr>
          <p:cNvPr id="100358" name="Text Box 6"/>
          <p:cNvSpPr txBox="1">
            <a:spLocks noChangeArrowheads="1"/>
          </p:cNvSpPr>
          <p:nvPr/>
        </p:nvSpPr>
        <p:spPr bwMode="auto">
          <a:xfrm>
            <a:off x="152400" y="5459413"/>
            <a:ext cx="8958263" cy="1131887"/>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200" kern="1200" dirty="0">
                <a:latin typeface="Arial" charset="0"/>
                <a:cs typeface="Arial" charset="0"/>
              </a:rPr>
              <a:t>3. نموذجي - استير هو توضيح مقصود من الله للتجربة المسيحية في عصر الكنيسة أو نوع من الألفية.</a:t>
            </a:r>
            <a:endParaRPr kumimoji="0" lang="en-US" altLang="zh-CN" sz="3200" b="1" i="0" u="none" strike="noStrike" kern="1200" cap="none" spc="0" normalizeH="0" baseline="0" noProof="0" dirty="0">
              <a:ln>
                <a:noFill/>
              </a:ln>
              <a:solidFill>
                <a:srgbClr val="000000"/>
              </a:solidFill>
              <a:effectLst/>
              <a:uLnTx/>
              <a:uFillTx/>
              <a:latin typeface="Arial" charset="0"/>
              <a:cs typeface="Arial" charset="0"/>
            </a:endParaRPr>
          </a:p>
        </p:txBody>
      </p:sp>
      <p:sp>
        <p:nvSpPr>
          <p:cNvPr id="100359" name="Text Box 7"/>
          <p:cNvSpPr txBox="1">
            <a:spLocks noChangeArrowheads="1"/>
          </p:cNvSpPr>
          <p:nvPr/>
        </p:nvSpPr>
        <p:spPr bwMode="auto">
          <a:xfrm rot="-300000">
            <a:off x="773582" y="1706414"/>
            <a:ext cx="7064667" cy="1538288"/>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200" u="sng" kern="1200" dirty="0">
                <a:solidFill>
                  <a:srgbClr val="FFFFFF"/>
                </a:solidFill>
                <a:latin typeface="Arial" charset="0"/>
                <a:cs typeface="Arial" charset="0"/>
              </a:rPr>
              <a:t>الرد: لا شيء مذكور في "أزمنة الأمم" ويتم تقديم القصة بطريقة مباشرة كتاريخ.</a:t>
            </a:r>
            <a:endParaRPr kumimoji="0" lang="en-US" altLang="zh-CN" sz="3200" b="1" i="0" u="none" strike="noStrike" kern="1200" cap="none" spc="0" normalizeH="0" baseline="0" noProof="0" dirty="0">
              <a:ln>
                <a:noFill/>
              </a:ln>
              <a:solidFill>
                <a:srgbClr val="FFFFFF"/>
              </a:solidFill>
              <a:effectLst/>
              <a:uLnTx/>
              <a:uFillTx/>
              <a:latin typeface="Arial" charset="0"/>
              <a:cs typeface="Arial" charset="0"/>
            </a:endParaRPr>
          </a:p>
        </p:txBody>
      </p:sp>
      <p:sp>
        <p:nvSpPr>
          <p:cNvPr id="100360" name="Text Box 8"/>
          <p:cNvSpPr txBox="1">
            <a:spLocks noChangeArrowheads="1"/>
          </p:cNvSpPr>
          <p:nvPr/>
        </p:nvSpPr>
        <p:spPr bwMode="auto">
          <a:xfrm rot="-300000">
            <a:off x="710231" y="3587627"/>
            <a:ext cx="7895325" cy="1131888"/>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eaLnBrk="1" fontAlgn="base" hangingPunct="1">
              <a:spcBef>
                <a:spcPct val="0"/>
              </a:spcBef>
              <a:spcAft>
                <a:spcPct val="0"/>
              </a:spcAft>
              <a:defRPr/>
            </a:pPr>
            <a:r>
              <a:rPr lang="ar-JO" altLang="zh-CN" sz="3200" u="sng" kern="1200" dirty="0">
                <a:solidFill>
                  <a:srgbClr val="FFFFFF"/>
                </a:solidFill>
                <a:latin typeface="Arial" charset="0"/>
                <a:cs typeface="Arial" charset="0"/>
              </a:rPr>
              <a:t>الرد: هذا غامض ويتم تقديم القصة بطريقة مباشرة كسرد تاريخي.</a:t>
            </a:r>
            <a:endParaRPr kumimoji="0" lang="en-US" altLang="zh-CN" sz="3200" b="1" i="0" u="none" strike="noStrike" kern="1200" cap="none" spc="0" normalizeH="0" baseline="0" noProof="0" dirty="0">
              <a:ln>
                <a:noFill/>
              </a:ln>
              <a:solidFill>
                <a:srgbClr val="FFFFFF"/>
              </a:solidFill>
              <a:effectLst/>
              <a:uLnTx/>
              <a:uFillTx/>
              <a:latin typeface="Arial" charset="0"/>
              <a:cs typeface="Arial" charset="0"/>
            </a:endParaRPr>
          </a:p>
        </p:txBody>
      </p:sp>
      <p:sp>
        <p:nvSpPr>
          <p:cNvPr id="100361" name="Text Box 9"/>
          <p:cNvSpPr txBox="1">
            <a:spLocks noChangeArrowheads="1"/>
          </p:cNvSpPr>
          <p:nvPr/>
        </p:nvSpPr>
        <p:spPr bwMode="auto">
          <a:xfrm rot="-300000">
            <a:off x="459835" y="5472223"/>
            <a:ext cx="8278744" cy="1031875"/>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200" kern="1200" dirty="0">
                <a:solidFill>
                  <a:srgbClr val="FFFFFF"/>
                </a:solidFill>
                <a:latin typeface="Arial" charset="0"/>
                <a:cs typeface="Arial" charset="0"/>
              </a:rPr>
              <a:t>الرد: بالرغم من أن هذه وجهة نظر بارعة ، إلا أنها تفشل في إعادة قراءة العهد الجديد في العهد القديم.</a:t>
            </a:r>
            <a:endParaRPr kumimoji="0" lang="en-US" altLang="zh-CN" sz="3200" b="1" i="0" strike="noStrike" kern="1200" cap="none" spc="0" normalizeH="0" baseline="0" noProof="0" dirty="0">
              <a:ln>
                <a:noFill/>
              </a:ln>
              <a:solidFill>
                <a:srgbClr val="FFFFFF"/>
              </a:solidFill>
              <a:effectLst/>
              <a:uLnTx/>
              <a:uFillTx/>
              <a:latin typeface="Arial" charset="0"/>
              <a:cs typeface="Arial" charset="0"/>
            </a:endParaRPr>
          </a:p>
        </p:txBody>
      </p:sp>
      <p:sp>
        <p:nvSpPr>
          <p:cNvPr id="100362" name="Text Box 10"/>
          <p:cNvSpPr txBox="1">
            <a:spLocks noChangeArrowheads="1"/>
          </p:cNvSpPr>
          <p:nvPr/>
        </p:nvSpPr>
        <p:spPr bwMode="auto">
          <a:xfrm rot="-600000">
            <a:off x="630056" y="1716808"/>
            <a:ext cx="7799236" cy="3661902"/>
          </a:xfrm>
          <a:prstGeom prst="rect">
            <a:avLst/>
          </a:prstGeom>
          <a:solidFill>
            <a:schemeClr val="bg1">
              <a:lumMod val="90000"/>
            </a:schemeClr>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lvl="0" algn="ctr" eaLnBrk="1" fontAlgn="base" hangingPunct="1">
              <a:spcBef>
                <a:spcPct val="0"/>
              </a:spcBef>
              <a:spcAft>
                <a:spcPct val="0"/>
              </a:spcAft>
              <a:defRPr/>
            </a:pPr>
            <a:r>
              <a:rPr lang="ar-JO" altLang="zh-CN" sz="3600" kern="1200" dirty="0">
                <a:latin typeface="Arial" charset="0"/>
                <a:cs typeface="Arial" charset="0"/>
              </a:rPr>
              <a:t>تاريخيًا - تسجل إستير عناية الله الإلهية بشعبه المختار كدليل على التزامه بالعهد الإبراهيمي. سيوضح قسم الحجة التالي أن هذا هو الخيار الأفضل.</a:t>
            </a:r>
            <a:endParaRPr kumimoji="0" lang="en-US" altLang="zh-CN" sz="3600" b="1" i="0" u="none" strike="noStrike" kern="1200" cap="none" spc="0" normalizeH="0" baseline="0" noProof="0" dirty="0">
              <a:ln>
                <a:noFill/>
              </a:ln>
              <a:solidFill>
                <a:srgbClr val="000000"/>
              </a:solidFill>
              <a:effectLst/>
              <a:uLnTx/>
              <a:uFillTx/>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additive="base">
                                        <p:cTn id="7" dur="500" fill="hold"/>
                                        <p:tgtEl>
                                          <p:spTgt spid="100356"/>
                                        </p:tgtEl>
                                        <p:attrNameLst>
                                          <p:attrName>ppt_x</p:attrName>
                                        </p:attrNameLst>
                                      </p:cBhvr>
                                      <p:tavLst>
                                        <p:tav tm="0">
                                          <p:val>
                                            <p:strVal val="#ppt_x"/>
                                          </p:val>
                                        </p:tav>
                                        <p:tav tm="100000">
                                          <p:val>
                                            <p:strVal val="#ppt_x"/>
                                          </p:val>
                                        </p:tav>
                                      </p:tavLst>
                                    </p:anim>
                                    <p:anim calcmode="lin" valueType="num">
                                      <p:cBhvr additive="base">
                                        <p:cTn id="8" dur="500" fill="hold"/>
                                        <p:tgtEl>
                                          <p:spTgt spid="10035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59"/>
                                        </p:tgtEl>
                                        <p:attrNameLst>
                                          <p:attrName>style.visibility</p:attrName>
                                        </p:attrNameLst>
                                      </p:cBhvr>
                                      <p:to>
                                        <p:strVal val="visible"/>
                                      </p:to>
                                    </p:set>
                                    <p:animEffect transition="in" filter="checkerboard(across)">
                                      <p:cBhvr>
                                        <p:cTn id="13" dur="500"/>
                                        <p:tgtEl>
                                          <p:spTgt spid="1003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0357"/>
                                        </p:tgtEl>
                                        <p:attrNameLst>
                                          <p:attrName>style.visibility</p:attrName>
                                        </p:attrNameLst>
                                      </p:cBhvr>
                                      <p:to>
                                        <p:strVal val="visible"/>
                                      </p:to>
                                    </p:set>
                                    <p:anim calcmode="lin" valueType="num">
                                      <p:cBhvr additive="base">
                                        <p:cTn id="18" dur="500" fill="hold"/>
                                        <p:tgtEl>
                                          <p:spTgt spid="100357"/>
                                        </p:tgtEl>
                                        <p:attrNameLst>
                                          <p:attrName>ppt_x</p:attrName>
                                        </p:attrNameLst>
                                      </p:cBhvr>
                                      <p:tavLst>
                                        <p:tav tm="0">
                                          <p:val>
                                            <p:strVal val="#ppt_x"/>
                                          </p:val>
                                        </p:tav>
                                        <p:tav tm="100000">
                                          <p:val>
                                            <p:strVal val="#ppt_x"/>
                                          </p:val>
                                        </p:tav>
                                      </p:tavLst>
                                    </p:anim>
                                    <p:anim calcmode="lin" valueType="num">
                                      <p:cBhvr additive="base">
                                        <p:cTn id="19" dur="500" fill="hold"/>
                                        <p:tgtEl>
                                          <p:spTgt spid="100357"/>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0360"/>
                                        </p:tgtEl>
                                        <p:attrNameLst>
                                          <p:attrName>style.visibility</p:attrName>
                                        </p:attrNameLst>
                                      </p:cBhvr>
                                      <p:to>
                                        <p:strVal val="visible"/>
                                      </p:to>
                                    </p:set>
                                    <p:animEffect transition="in" filter="checkerboard(across)">
                                      <p:cBhvr>
                                        <p:cTn id="24" dur="500"/>
                                        <p:tgtEl>
                                          <p:spTgt spid="1003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00358"/>
                                        </p:tgtEl>
                                        <p:attrNameLst>
                                          <p:attrName>style.visibility</p:attrName>
                                        </p:attrNameLst>
                                      </p:cBhvr>
                                      <p:to>
                                        <p:strVal val="visible"/>
                                      </p:to>
                                    </p:set>
                                    <p:anim calcmode="lin" valueType="num">
                                      <p:cBhvr additive="base">
                                        <p:cTn id="29" dur="500" fill="hold"/>
                                        <p:tgtEl>
                                          <p:spTgt spid="100358"/>
                                        </p:tgtEl>
                                        <p:attrNameLst>
                                          <p:attrName>ppt_x</p:attrName>
                                        </p:attrNameLst>
                                      </p:cBhvr>
                                      <p:tavLst>
                                        <p:tav tm="0">
                                          <p:val>
                                            <p:strVal val="#ppt_x"/>
                                          </p:val>
                                        </p:tav>
                                        <p:tav tm="100000">
                                          <p:val>
                                            <p:strVal val="#ppt_x"/>
                                          </p:val>
                                        </p:tav>
                                      </p:tavLst>
                                    </p:anim>
                                    <p:anim calcmode="lin" valueType="num">
                                      <p:cBhvr additive="base">
                                        <p:cTn id="30" dur="500" fill="hold"/>
                                        <p:tgtEl>
                                          <p:spTgt spid="100358"/>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0361"/>
                                        </p:tgtEl>
                                        <p:attrNameLst>
                                          <p:attrName>style.visibility</p:attrName>
                                        </p:attrNameLst>
                                      </p:cBhvr>
                                      <p:to>
                                        <p:strVal val="visible"/>
                                      </p:to>
                                    </p:set>
                                    <p:animEffect transition="in" filter="checkerboard(across)">
                                      <p:cBhvr>
                                        <p:cTn id="35" dur="500"/>
                                        <p:tgtEl>
                                          <p:spTgt spid="10036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grpId="0" nodeType="clickEffect">
                                  <p:stCondLst>
                                    <p:cond delay="0"/>
                                  </p:stCondLst>
                                  <p:childTnLst>
                                    <p:set>
                                      <p:cBhvr>
                                        <p:cTn id="39" dur="1" fill="hold">
                                          <p:stCondLst>
                                            <p:cond delay="0"/>
                                          </p:stCondLst>
                                        </p:cTn>
                                        <p:tgtEl>
                                          <p:spTgt spid="100362"/>
                                        </p:tgtEl>
                                        <p:attrNameLst>
                                          <p:attrName>style.visibility</p:attrName>
                                        </p:attrNameLst>
                                      </p:cBhvr>
                                      <p:to>
                                        <p:strVal val="visible"/>
                                      </p:to>
                                    </p:set>
                                    <p:anim calcmode="lin" valueType="num">
                                      <p:cBhvr>
                                        <p:cTn id="40" dur="1000" fill="hold"/>
                                        <p:tgtEl>
                                          <p:spTgt spid="100362"/>
                                        </p:tgtEl>
                                        <p:attrNameLst>
                                          <p:attrName>ppt_w</p:attrName>
                                        </p:attrNameLst>
                                      </p:cBhvr>
                                      <p:tavLst>
                                        <p:tav tm="0">
                                          <p:val>
                                            <p:fltVal val="0"/>
                                          </p:val>
                                        </p:tav>
                                        <p:tav tm="100000">
                                          <p:val>
                                            <p:strVal val="#ppt_w"/>
                                          </p:val>
                                        </p:tav>
                                      </p:tavLst>
                                    </p:anim>
                                    <p:anim calcmode="lin" valueType="num">
                                      <p:cBhvr>
                                        <p:cTn id="41" dur="1000" fill="hold"/>
                                        <p:tgtEl>
                                          <p:spTgt spid="100362"/>
                                        </p:tgtEl>
                                        <p:attrNameLst>
                                          <p:attrName>ppt_h</p:attrName>
                                        </p:attrNameLst>
                                      </p:cBhvr>
                                      <p:tavLst>
                                        <p:tav tm="0">
                                          <p:val>
                                            <p:fltVal val="0"/>
                                          </p:val>
                                        </p:tav>
                                        <p:tav tm="100000">
                                          <p:val>
                                            <p:strVal val="#ppt_h"/>
                                          </p:val>
                                        </p:tav>
                                      </p:tavLst>
                                    </p:anim>
                                    <p:anim calcmode="lin" valueType="num">
                                      <p:cBhvr>
                                        <p:cTn id="42" dur="1000" fill="hold"/>
                                        <p:tgtEl>
                                          <p:spTgt spid="10036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00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autoUpdateAnimBg="0"/>
      <p:bldP spid="100357" grpId="0" animBg="1" autoUpdateAnimBg="0"/>
      <p:bldP spid="100358" grpId="0" animBg="1" autoUpdateAnimBg="0"/>
      <p:bldP spid="100359" grpId="0" animBg="1" autoUpdateAnimBg="0"/>
      <p:bldP spid="100360" grpId="0" animBg="1" autoUpdateAnimBg="0"/>
      <p:bldP spid="100361" grpId="0" animBg="1" autoUpdateAnimBg="0"/>
      <p:bldP spid="100362"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5" descr="Garden 154"/>
          <p:cNvPicPr>
            <a:picLocks noChangeAspect="1" noChangeArrowheads="1"/>
          </p:cNvPicPr>
          <p:nvPr/>
        </p:nvPicPr>
        <p:blipFill>
          <a:blip r:embed="rId3" cstate="screen">
            <a:lum bright="-2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75000"/>
                    </a:srgbClr>
                  </a:glow>
                </a:effectLst>
                <a:uLnTx/>
                <a:uFillTx/>
                <a:latin typeface="Arail" charset="0"/>
                <a:ea typeface="ＭＳ Ｐゴシック" charset="0"/>
                <a:cs typeface="Arail" charset="0"/>
              </a:rPr>
              <a:t>309</a:t>
            </a:r>
            <a:endParaRPr kumimoji="0" lang="en-US" sz="2400" b="1" i="0" u="none" strike="noStrike" kern="1200" cap="none" spc="0" normalizeH="0" baseline="0" noProof="0" dirty="0">
              <a:ln>
                <a:noFill/>
              </a:ln>
              <a:solidFill>
                <a:srgbClr val="FFFFFF"/>
              </a:solidFill>
              <a:effectLst>
                <a:glow rad="228600">
                  <a:srgbClr val="000000">
                    <a:alpha val="75000"/>
                  </a:srgbClr>
                </a:glow>
              </a:effectLst>
              <a:uLnTx/>
              <a:uFillTx/>
              <a:latin typeface="Arail" charset="0"/>
              <a:ea typeface="ＭＳ Ｐゴシック" charset="0"/>
              <a:cs typeface="Arail" charset="0"/>
            </a:endParaRPr>
          </a:p>
        </p:txBody>
      </p:sp>
      <p:pic>
        <p:nvPicPr>
          <p:cNvPr id="124931" name="Picture 5" descr="ester-800wi.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91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Rectangle 2"/>
          <p:cNvSpPr>
            <a:spLocks noGrp="1" noChangeArrowheads="1"/>
          </p:cNvSpPr>
          <p:nvPr>
            <p:ph type="title"/>
          </p:nvPr>
        </p:nvSpPr>
        <p:spPr/>
        <p:txBody>
          <a:bodyPr/>
          <a:lstStyle/>
          <a:p>
            <a:pPr algn="ctr">
              <a:defRPr/>
            </a:pPr>
            <a:r>
              <a:rPr lang="ar-JO"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العنوان</a:t>
            </a:r>
            <a:endParaRPr lang="en-US"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2166" name="Rectangle 6"/>
          <p:cNvSpPr>
            <a:spLocks noChangeArrowheads="1"/>
          </p:cNvSpPr>
          <p:nvPr/>
        </p:nvSpPr>
        <p:spPr bwMode="auto">
          <a:xfrm>
            <a:off x="457200" y="3683000"/>
            <a:ext cx="8686800" cy="26416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90000"/>
              </a:lnSpc>
              <a:spcBef>
                <a:spcPct val="20000"/>
              </a:spcBef>
              <a:spcAft>
                <a:spcPct val="0"/>
              </a:spcAft>
              <a:buClr>
                <a:srgbClr val="808000"/>
              </a:buClr>
              <a:buSzTx/>
              <a:buFontTx/>
              <a:buNone/>
              <a:tabLst/>
              <a:defRPr/>
            </a:pPr>
            <a:r>
              <a:rPr kumimoji="1" lang="ar-JO" altLang="zh-CN" sz="4000" b="1" i="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أستير هو اسم فارسي مشتق من الكلمة الفارسية التي تعني "نجمة". المعنى مناسب لأن أستير هي نجمة هذا الكتاب الذي يحمل اسمها. اسمها العبري هداسا يعني "شجرة الآس".</a:t>
            </a:r>
            <a:endParaRPr kumimoji="1" lang="en-US" sz="4000" b="1" i="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1378" name="Rectangle 2"/>
          <p:cNvSpPr>
            <a:spLocks noGrp="1" noChangeArrowheads="1"/>
          </p:cNvSpPr>
          <p:nvPr>
            <p:ph type="title"/>
          </p:nvPr>
        </p:nvSpPr>
        <p:spPr>
          <a:xfrm>
            <a:off x="685800" y="0"/>
            <a:ext cx="7772400" cy="1143000"/>
          </a:xfrm>
        </p:spPr>
        <p:txBody>
          <a:bodyPr/>
          <a:lstStyle/>
          <a:p>
            <a:pPr algn="ctr">
              <a:defRPr/>
            </a:pPr>
            <a:r>
              <a:rPr lang="ar-JO" i="0" dirty="0">
                <a:effectLst>
                  <a:outerShdw blurRad="38100" dist="38100" dir="2700000" algn="tl">
                    <a:srgbClr val="000000"/>
                  </a:outerShdw>
                </a:effectLst>
                <a:latin typeface="Arial Black" charset="0"/>
                <a:ea typeface="ＭＳ Ｐゴシック" charset="0"/>
                <a:cs typeface="Arial" charset="0"/>
              </a:rPr>
              <a:t>الحجة</a:t>
            </a:r>
            <a:endParaRPr lang="en-US" i="0" dirty="0">
              <a:effectLst>
                <a:outerShdw blurRad="38100" dist="38100" dir="2700000" algn="tl">
                  <a:srgbClr val="000000"/>
                </a:outerShdw>
              </a:effectLst>
              <a:latin typeface="Arial Black" charset="0"/>
              <a:ea typeface="ＭＳ Ｐゴシック" charset="0"/>
              <a:cs typeface="Arial" charset="0"/>
            </a:endParaRPr>
          </a:p>
        </p:txBody>
      </p:sp>
      <p:sp>
        <p:nvSpPr>
          <p:cNvPr id="145411"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imes New Roman" charset="0"/>
                <a:ea typeface="ＭＳ Ｐゴシック" charset="0"/>
              </a:rPr>
              <a:t>310</a:t>
            </a: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01381" name="Rectangle 5"/>
          <p:cNvSpPr>
            <a:spLocks noChangeArrowheads="1"/>
          </p:cNvSpPr>
          <p:nvPr/>
        </p:nvSpPr>
        <p:spPr bwMode="auto">
          <a:xfrm>
            <a:off x="3200400" y="1143000"/>
            <a:ext cx="5943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lvl="0" indent="-342900" algn="r" rtl="1" eaLnBrk="0" fontAlgn="base">
              <a:lnSpc>
                <a:spcPct val="90000"/>
              </a:lnSpc>
              <a:spcBef>
                <a:spcPct val="20000"/>
              </a:spcBef>
              <a:spcAft>
                <a:spcPct val="0"/>
              </a:spcAft>
              <a:buClr>
                <a:srgbClr val="808000"/>
              </a:buClr>
              <a:buFont typeface="Wingdings" charset="0"/>
              <a:buChar char="Ø"/>
              <a:defRPr/>
            </a:pPr>
            <a:r>
              <a:rPr kumimoji="1" lang="ar-JO" altLang="zh-CN" kern="1200" dirty="0">
                <a:solidFill>
                  <a:srgbClr val="F1F7E9"/>
                </a:solidFill>
                <a:latin typeface="Arial" charset="0"/>
                <a:ea typeface="ＭＳ Ｐゴシック" charset="0"/>
                <a:cs typeface="Arial" charset="0"/>
              </a:rPr>
              <a:t>يسجل سفر أستير كيف تم تجنب مؤامرة لإبادة جميع السكان اليهود من خلال أعمال العناية الإلهية من خلال الملكة اليهودية التقية أستير</a:t>
            </a:r>
            <a:endParaRPr kumimoji="1" lang="en-US" altLang="zh-CN" sz="2400" b="1" i="0" u="none" strike="noStrike" kern="1200" cap="none" spc="0" normalizeH="0" baseline="0" noProof="0" dirty="0">
              <a:ln>
                <a:noFill/>
              </a:ln>
              <a:solidFill>
                <a:srgbClr val="F1F7E9"/>
              </a:solidFill>
              <a:effectLst/>
              <a:uLnTx/>
              <a:uFillTx/>
              <a:latin typeface="Arial" charset="0"/>
              <a:ea typeface="ＭＳ Ｐゴシック" charset="0"/>
              <a:cs typeface="Arial" charset="0"/>
            </a:endParaRPr>
          </a:p>
          <a:p>
            <a:pPr marR="0" lvl="0" algn="l" defTabSz="914400" rtl="0" eaLnBrk="0" fontAlgn="base" latinLnBrk="0" hangingPunct="0">
              <a:lnSpc>
                <a:spcPct val="90000"/>
              </a:lnSpc>
              <a:spcBef>
                <a:spcPct val="20000"/>
              </a:spcBef>
              <a:spcAft>
                <a:spcPct val="0"/>
              </a:spcAft>
              <a:buClr>
                <a:srgbClr val="808000"/>
              </a:buClr>
              <a:buSzTx/>
              <a:tabLst/>
              <a:defRPr/>
            </a:pPr>
            <a:endParaRPr kumimoji="1" lang="en-US" altLang="zh-CN" sz="2400" b="1" i="0" u="none" strike="noStrike" kern="1200" cap="none" spc="0" normalizeH="0" baseline="0" noProof="0" dirty="0">
              <a:ln>
                <a:noFill/>
              </a:ln>
              <a:solidFill>
                <a:srgbClr val="F1F7E9"/>
              </a:solidFill>
              <a:effectLst/>
              <a:uLnTx/>
              <a:uFillTx/>
              <a:latin typeface="Arial" charset="0"/>
              <a:ea typeface="ＭＳ Ｐゴシック" charset="0"/>
              <a:cs typeface="Arial" charset="0"/>
            </a:endParaRPr>
          </a:p>
          <a:p>
            <a:pPr marL="342900" marR="0" lvl="0" indent="-342900" algn="r" defTabSz="914400" rtl="1" eaLnBrk="0" fontAlgn="base" latinLnBrk="0" hangingPunct="0">
              <a:lnSpc>
                <a:spcPct val="90000"/>
              </a:lnSpc>
              <a:spcBef>
                <a:spcPct val="20000"/>
              </a:spcBef>
              <a:spcAft>
                <a:spcPct val="0"/>
              </a:spcAft>
              <a:buClr>
                <a:srgbClr val="808000"/>
              </a:buClr>
              <a:buSzTx/>
              <a:buFont typeface="Wingdings" charset="0"/>
              <a:buChar char="Ø"/>
              <a:tabLst/>
              <a:defRPr/>
            </a:pPr>
            <a:r>
              <a:rPr kumimoji="1" lang="ar-JO" altLang="zh-CN" kern="1200" dirty="0">
                <a:solidFill>
                  <a:srgbClr val="F1F7E9"/>
                </a:solidFill>
                <a:latin typeface="Arial" charset="0"/>
                <a:ea typeface="ＭＳ Ｐゴシック" charset="0"/>
                <a:cs typeface="Arial" charset="0"/>
              </a:rPr>
              <a:t>يذكر السفر تهديد اليهود (الإصحاحات 1-4) وانتصار اليهود على كل من هدد وجودهم (الإصحاحات 5-10)</a:t>
            </a:r>
            <a:endParaRPr kumimoji="1" lang="en-US" altLang="zh-CN" sz="2400" b="1" i="0" u="none" strike="noStrike" kern="1200" cap="none" spc="0" normalizeH="0" baseline="0" noProof="0" dirty="0">
              <a:ln>
                <a:noFill/>
              </a:ln>
              <a:solidFill>
                <a:srgbClr val="F1F7E9"/>
              </a:solidFill>
              <a:effectLst/>
              <a:uLnTx/>
              <a:uFillTx/>
              <a:latin typeface="Arial" charset="0"/>
              <a:ea typeface="ＭＳ Ｐゴシック" charset="0"/>
              <a:cs typeface="Arial" charset="0"/>
            </a:endParaRPr>
          </a:p>
          <a:p>
            <a:pPr marR="0" lvl="0" algn="l" defTabSz="914400" rtl="0" eaLnBrk="0" fontAlgn="base" latinLnBrk="0" hangingPunct="0">
              <a:lnSpc>
                <a:spcPct val="90000"/>
              </a:lnSpc>
              <a:spcBef>
                <a:spcPct val="20000"/>
              </a:spcBef>
              <a:spcAft>
                <a:spcPct val="0"/>
              </a:spcAft>
              <a:buClr>
                <a:srgbClr val="808000"/>
              </a:buClr>
              <a:buSzTx/>
              <a:tabLst/>
              <a:defRPr/>
            </a:pPr>
            <a:endParaRPr kumimoji="1" lang="en-US" altLang="zh-CN" sz="2400" b="1" i="0" u="none" strike="noStrike" kern="1200" cap="none" spc="0" normalizeH="0" baseline="0" noProof="0" dirty="0">
              <a:ln>
                <a:noFill/>
              </a:ln>
              <a:solidFill>
                <a:srgbClr val="F1F7E9"/>
              </a:solidFill>
              <a:effectLst/>
              <a:uLnTx/>
              <a:uFillTx/>
              <a:latin typeface="Arial" charset="0"/>
              <a:ea typeface="ＭＳ Ｐゴシック" charset="0"/>
              <a:cs typeface="Arial" charset="0"/>
            </a:endParaRPr>
          </a:p>
          <a:p>
            <a:pPr marL="342900" marR="0" lvl="0" indent="-342900" algn="r" defTabSz="914400" rtl="1" eaLnBrk="0" fontAlgn="base" latinLnBrk="0" hangingPunct="0">
              <a:lnSpc>
                <a:spcPct val="90000"/>
              </a:lnSpc>
              <a:spcBef>
                <a:spcPct val="20000"/>
              </a:spcBef>
              <a:spcAft>
                <a:spcPct val="0"/>
              </a:spcAft>
              <a:buClr>
                <a:srgbClr val="808000"/>
              </a:buClr>
              <a:buSzTx/>
              <a:buFont typeface="Wingdings" charset="0"/>
              <a:buChar char="Ø"/>
              <a:tabLst/>
              <a:defRPr/>
            </a:pPr>
            <a:r>
              <a:rPr kumimoji="1" lang="ar-JO" kern="1200" noProof="0" dirty="0">
                <a:solidFill>
                  <a:srgbClr val="F1F7E9"/>
                </a:solidFill>
                <a:latin typeface="Arial" charset="0"/>
                <a:ea typeface="ＭＳ Ｐゴシック" charset="0"/>
                <a:cs typeface="Arial" charset="0"/>
              </a:rPr>
              <a:t>الإصحاح 9 هو احتفال بحفظ الأمة في عيد الفوريم والذي بقي كتذكار سنوي عن أمانة الله لشعبه</a:t>
            </a:r>
            <a:endParaRPr kumimoji="1" lang="en-US" sz="2400" b="1" i="0" u="none" strike="noStrike" kern="1200" cap="none" spc="0" normalizeH="0" baseline="0" noProof="0" dirty="0">
              <a:ln>
                <a:noFill/>
              </a:ln>
              <a:solidFill>
                <a:srgbClr val="F1F7E9"/>
              </a:solidFill>
              <a:effectLst/>
              <a:uLnTx/>
              <a:uFillTx/>
              <a:latin typeface="Arial" charset="0"/>
              <a:ea typeface="ＭＳ Ｐゴシック" charset="0"/>
              <a:cs typeface="Arial" charset="0"/>
            </a:endParaRPr>
          </a:p>
        </p:txBody>
      </p:sp>
      <p:pic>
        <p:nvPicPr>
          <p:cNvPr id="145413" name="Picture 6" descr="estherdraft_lens2769302module42652202photo_1246036757draft_lens2769302_1235059848QueenEsthe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175000" cy="520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81">
                                            <p:txEl>
                                              <p:pRg st="0" end="0"/>
                                            </p:txEl>
                                          </p:spTgt>
                                        </p:tgtEl>
                                        <p:attrNameLst>
                                          <p:attrName>style.visibility</p:attrName>
                                        </p:attrNameLst>
                                      </p:cBhvr>
                                      <p:to>
                                        <p:strVal val="visible"/>
                                      </p:to>
                                    </p:set>
                                    <p:anim calcmode="lin" valueType="num">
                                      <p:cBhvr additive="base">
                                        <p:cTn id="7" dur="500" fill="hold"/>
                                        <p:tgtEl>
                                          <p:spTgt spid="1013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81">
                                            <p:txEl>
                                              <p:pRg st="2" end="2"/>
                                            </p:txEl>
                                          </p:spTgt>
                                        </p:tgtEl>
                                        <p:attrNameLst>
                                          <p:attrName>style.visibility</p:attrName>
                                        </p:attrNameLst>
                                      </p:cBhvr>
                                      <p:to>
                                        <p:strVal val="visible"/>
                                      </p:to>
                                    </p:set>
                                    <p:anim calcmode="lin" valueType="num">
                                      <p:cBhvr additive="base">
                                        <p:cTn id="13" dur="500" fill="hold"/>
                                        <p:tgtEl>
                                          <p:spTgt spid="1013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81">
                                            <p:txEl>
                                              <p:pRg st="4" end="4"/>
                                            </p:txEl>
                                          </p:spTgt>
                                        </p:tgtEl>
                                        <p:attrNameLst>
                                          <p:attrName>style.visibility</p:attrName>
                                        </p:attrNameLst>
                                      </p:cBhvr>
                                      <p:to>
                                        <p:strVal val="visible"/>
                                      </p:to>
                                    </p:set>
                                    <p:anim calcmode="lin" valueType="num">
                                      <p:cBhvr additive="base">
                                        <p:cTn id="19" dur="500" fill="hold"/>
                                        <p:tgtEl>
                                          <p:spTgt spid="10138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8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raham Hicks ~ How to talk yourself into the vortex One of the best  Abraham videos ever!! Listen and f… | Abraham hicks, Abraham hicks videos,  Abraham hicks quotes">
            <a:extLst>
              <a:ext uri="{FF2B5EF4-FFF2-40B4-BE49-F238E27FC236}">
                <a16:creationId xmlns:a16="http://schemas.microsoft.com/office/drawing/2014/main" id="{A794AC1E-D727-7545-81A4-C67E431E2D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70" t="9051" r="18105" b="10626"/>
          <a:stretch/>
        </p:blipFill>
        <p:spPr bwMode="auto">
          <a:xfrm>
            <a:off x="2699792" y="1984085"/>
            <a:ext cx="3744416" cy="3672408"/>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1"/>
            <a:ext cx="9144000" cy="1268759"/>
          </a:xfrm>
          <a:solidFill>
            <a:srgbClr val="0070C0"/>
          </a:solidFill>
        </p:spPr>
        <p:txBody>
          <a:bodyPr anchor="ctr"/>
          <a:lstStyle/>
          <a:p>
            <a:pPr>
              <a:defRPr/>
            </a:pPr>
            <a:r>
              <a:rPr lang="ar-JO" altLang="ja-JP" b="1" dirty="0">
                <a:effectLst>
                  <a:glow rad="228600">
                    <a:srgbClr val="000000">
                      <a:alpha val="75000"/>
                    </a:srgbClr>
                  </a:glow>
                </a:effectLst>
                <a:latin typeface="Arial"/>
                <a:ea typeface="ＭＳ Ｐゴシック" charset="0"/>
                <a:cs typeface="Arial"/>
              </a:rPr>
              <a:t>العناصر الروحية في سفر أستير</a:t>
            </a:r>
            <a:endParaRPr lang="en-US" b="1" i="0" dirty="0">
              <a:effectLst>
                <a:glow rad="228600">
                  <a:srgbClr val="000000">
                    <a:alpha val="75000"/>
                  </a:srgbClr>
                </a:glow>
              </a:effectLst>
              <a:latin typeface="Arial"/>
              <a:ea typeface="ＭＳ Ｐゴシック" charset="0"/>
              <a:cs typeface="Arial"/>
            </a:endParaRPr>
          </a:p>
        </p:txBody>
      </p:sp>
      <p:sp>
        <p:nvSpPr>
          <p:cNvPr id="4" name="Rectangle 3">
            <a:extLst>
              <a:ext uri="{FF2B5EF4-FFF2-40B4-BE49-F238E27FC236}">
                <a16:creationId xmlns:a16="http://schemas.microsoft.com/office/drawing/2014/main" id="{55A63AC1-7948-D24E-9822-9537CF9BF85A}"/>
              </a:ext>
            </a:extLst>
          </p:cNvPr>
          <p:cNvSpPr txBox="1">
            <a:spLocks noChangeArrowheads="1"/>
          </p:cNvSpPr>
          <p:nvPr/>
        </p:nvSpPr>
        <p:spPr bwMode="auto">
          <a:xfrm>
            <a:off x="0" y="1331259"/>
            <a:ext cx="9144000" cy="4978061"/>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noProof="0" dirty="0">
                <a:solidFill>
                  <a:srgbClr val="FFFFFF"/>
                </a:solidFill>
                <a:effectLst>
                  <a:glow rad="228600">
                    <a:srgbClr val="000000">
                      <a:alpha val="75000"/>
                    </a:srgbClr>
                  </a:glow>
                </a:effectLst>
                <a:latin typeface="Arial"/>
                <a:ea typeface="ＭＳ Ｐゴシック" charset="0"/>
                <a:cs typeface="Arial"/>
              </a:rPr>
              <a:t>لا ناموس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لا</a:t>
            </a:r>
            <a:r>
              <a:rPr kumimoji="0" lang="ar-JO" sz="3600" b="1" i="0" u="none" strike="noStrike" kern="0" cap="none" spc="0" normalizeH="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 ذبائح، لاهيكل</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aseline="0" noProof="0" dirty="0">
                <a:solidFill>
                  <a:srgbClr val="FFFFFF"/>
                </a:solidFill>
                <a:effectLst>
                  <a:glow rad="228600">
                    <a:srgbClr val="000000">
                      <a:alpha val="75000"/>
                    </a:srgbClr>
                  </a:glow>
                </a:effectLst>
                <a:latin typeface="Arial"/>
                <a:ea typeface="ＭＳ Ｐゴシック" charset="0"/>
                <a:cs typeface="Arial"/>
              </a:rPr>
              <a:t>لا</a:t>
            </a:r>
            <a:r>
              <a:rPr lang="ar-JO" sz="3600" noProof="0" dirty="0">
                <a:solidFill>
                  <a:srgbClr val="FFFFFF"/>
                </a:solidFill>
                <a:effectLst>
                  <a:glow rad="228600">
                    <a:srgbClr val="000000">
                      <a:alpha val="75000"/>
                    </a:srgbClr>
                  </a:glow>
                </a:effectLst>
                <a:latin typeface="Arial"/>
                <a:ea typeface="ＭＳ Ｐゴシック" charset="0"/>
                <a:cs typeface="Arial"/>
              </a:rPr>
              <a:t> شهادة عن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لا</a:t>
            </a:r>
            <a:r>
              <a:rPr kumimoji="0" lang="ar-JO" sz="3600" b="1" i="0" u="none" strike="noStrike" kern="0" cap="none" spc="0" normalizeH="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 أرض لإسرائيل، لا أورشليم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aseline="0" noProof="0" dirty="0">
                <a:solidFill>
                  <a:srgbClr val="FFFFFF"/>
                </a:solidFill>
                <a:effectLst>
                  <a:glow rad="228600">
                    <a:srgbClr val="000000">
                      <a:alpha val="75000"/>
                    </a:srgbClr>
                  </a:glow>
                </a:effectLst>
                <a:latin typeface="Arial"/>
                <a:ea typeface="ＭＳ Ｐゴシック" charset="0"/>
                <a:cs typeface="Arial"/>
              </a:rPr>
              <a:t>لا</a:t>
            </a:r>
            <a:r>
              <a:rPr lang="ar-JO" sz="3600" noProof="0" dirty="0">
                <a:solidFill>
                  <a:srgbClr val="FFFFFF"/>
                </a:solidFill>
                <a:effectLst>
                  <a:glow rad="228600">
                    <a:srgbClr val="000000">
                      <a:alpha val="75000"/>
                    </a:srgbClr>
                  </a:glow>
                </a:effectLst>
                <a:latin typeface="Arial"/>
                <a:ea typeface="ＭＳ Ｐゴシック" charset="0"/>
                <a:cs typeface="Arial"/>
              </a:rPr>
              <a:t> صلاة أو طلب وجه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لا</a:t>
            </a:r>
            <a:r>
              <a:rPr kumimoji="0" lang="ar-JO" sz="3600" b="1" i="0" u="none" strike="noStrike" kern="0" cap="none" spc="0" normalizeH="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 محبة، لا غفران</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aseline="0" noProof="0" dirty="0">
                <a:solidFill>
                  <a:srgbClr val="FFFFFF"/>
                </a:solidFill>
                <a:effectLst>
                  <a:glow rad="228600">
                    <a:srgbClr val="000000">
                      <a:alpha val="75000"/>
                    </a:srgbClr>
                  </a:glow>
                </a:effectLst>
                <a:latin typeface="Arial"/>
                <a:ea typeface="ＭＳ Ｐゴシック" charset="0"/>
                <a:cs typeface="Arial"/>
              </a:rPr>
              <a:t>لا</a:t>
            </a:r>
            <a:r>
              <a:rPr lang="ar-JO" sz="3600" noProof="0" dirty="0">
                <a:solidFill>
                  <a:srgbClr val="FFFFFF"/>
                </a:solidFill>
                <a:effectLst>
                  <a:glow rad="228600">
                    <a:srgbClr val="000000">
                      <a:alpha val="75000"/>
                    </a:srgbClr>
                  </a:glow>
                </a:effectLst>
                <a:latin typeface="Arial"/>
                <a:ea typeface="ＭＳ Ｐゴシック" charset="0"/>
                <a:cs typeface="Arial"/>
              </a:rPr>
              <a:t> ذكر لله نفسه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a:t>
            </a:r>
            <a:r>
              <a:rPr kumimoji="0" lang="ar-JO" sz="3600" b="1" i="0" u="none" strike="noStrike" kern="0" cap="none" spc="0" normalizeH="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 لا عناصر روحية نهائياً</a:t>
            </a:r>
            <a:endParaRPr kumimoji="0" lang="en-US"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endParaRPr>
          </a:p>
        </p:txBody>
      </p:sp>
    </p:spTree>
    <p:extLst>
      <p:ext uri="{BB962C8B-B14F-4D97-AF65-F5344CB8AC3E}">
        <p14:creationId xmlns:p14="http://schemas.microsoft.com/office/powerpoint/2010/main" val="233698041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rtin Luther - 95 Theses, Quotes &amp;amp; Reformation - Biography">
            <a:extLst>
              <a:ext uri="{FF2B5EF4-FFF2-40B4-BE49-F238E27FC236}">
                <a16:creationId xmlns:a16="http://schemas.microsoft.com/office/drawing/2014/main" id="{9F77B62C-0809-1A4A-B018-7E0BCACAC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1" y="5143500"/>
            <a:ext cx="9036496" cy="1669876"/>
          </a:xfrm>
        </p:spPr>
        <p:txBody>
          <a:bodyPr anchor="t"/>
          <a:lstStyle/>
          <a:p>
            <a:r>
              <a:rPr lang="ar-JO" sz="3200" b="1" dirty="0">
                <a:effectLst/>
                <a:latin typeface="Arial" panose="020B0604020202020204" pitchFamily="34" charset="0"/>
                <a:cs typeface="Arial" panose="020B0604020202020204" pitchFamily="34" charset="0"/>
              </a:rPr>
              <a:t>أنا عدو عظيم لسفر المكابيين الثاني ولأستير </a:t>
            </a:r>
            <a:br>
              <a:rPr lang="ar-JO" sz="3200" b="1" dirty="0">
                <a:effectLst/>
                <a:latin typeface="Arial" panose="020B0604020202020204" pitchFamily="34" charset="0"/>
                <a:cs typeface="Arial" panose="020B0604020202020204" pitchFamily="34" charset="0"/>
              </a:rPr>
            </a:br>
            <a:r>
              <a:rPr lang="ar-JO" sz="3200" b="1" dirty="0">
                <a:effectLst/>
                <a:latin typeface="Arial" panose="020B0604020202020204" pitchFamily="34" charset="0"/>
                <a:cs typeface="Arial" panose="020B0604020202020204" pitchFamily="34" charset="0"/>
              </a:rPr>
              <a:t>وأتمنى ألا يصلوا إلينا على الإطلاق </a:t>
            </a:r>
            <a:br>
              <a:rPr lang="ar-JO" sz="3200" b="1" dirty="0">
                <a:effectLst/>
                <a:latin typeface="Arial" panose="020B0604020202020204" pitchFamily="34" charset="0"/>
                <a:cs typeface="Arial" panose="020B0604020202020204" pitchFamily="34" charset="0"/>
              </a:rPr>
            </a:br>
            <a:r>
              <a:rPr lang="ar-JO" sz="3200" b="1" dirty="0">
                <a:effectLst/>
                <a:latin typeface="Arial" panose="020B0604020202020204" pitchFamily="34" charset="0"/>
                <a:cs typeface="Arial" panose="020B0604020202020204" pitchFamily="34" charset="0"/>
              </a:rPr>
              <a:t>لأن لديهم الكثير من المخالفات الوثنية</a:t>
            </a:r>
            <a:endParaRPr 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549B6E4E-0E45-184F-BAE1-995B1CB1C857}"/>
              </a:ext>
            </a:extLst>
          </p:cNvPr>
          <p:cNvSpPr txBox="1">
            <a:spLocks noChangeArrowheads="1"/>
          </p:cNvSpPr>
          <p:nvPr/>
        </p:nvSpPr>
        <p:spPr bwMode="auto">
          <a:xfrm>
            <a:off x="5580112" y="3428999"/>
            <a:ext cx="3496726" cy="708411"/>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sym typeface="Times New Roman"/>
              </a:rPr>
              <a:t>مارتن لوثر</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sym typeface="Times New Roman"/>
            </a:endParaRPr>
          </a:p>
        </p:txBody>
      </p:sp>
    </p:spTree>
    <p:extLst>
      <p:ext uri="{BB962C8B-B14F-4D97-AF65-F5344CB8AC3E}">
        <p14:creationId xmlns:p14="http://schemas.microsoft.com/office/powerpoint/2010/main" val="2378649872"/>
      </p:ext>
    </p:extLst>
  </p:cSld>
  <p:clrMapOvr>
    <a:masterClrMapping/>
  </p:clrMapOvr>
  <p:transition spd="slow">
    <p:dissolv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sther (TV Movie 1999) - IMDb">
            <a:extLst>
              <a:ext uri="{FF2B5EF4-FFF2-40B4-BE49-F238E27FC236}">
                <a16:creationId xmlns:a16="http://schemas.microsoft.com/office/drawing/2014/main" id="{F7BB50C4-ECA5-FA4A-8EBA-BBD49F827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2" y="170927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0"/>
            <a:ext cx="9144000" cy="1709276"/>
          </a:xfrm>
          <a:solidFill>
            <a:schemeClr val="bg1"/>
          </a:solidFill>
        </p:spPr>
        <p:txBody>
          <a:bodyPr anchor="ctr"/>
          <a:lstStyle/>
          <a:p>
            <a:r>
              <a:rPr lang="ar-JO" b="1" dirty="0">
                <a:effectLst/>
                <a:latin typeface="Arial" panose="020B0604020202020204" pitchFamily="34" charset="0"/>
                <a:cs typeface="Arial" panose="020B0604020202020204" pitchFamily="34" charset="0"/>
              </a:rPr>
              <a:t>ماذا يعني نقص أي عناصر روحية؟</a:t>
            </a:r>
            <a:endParaRPr lang="en-US" b="1"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830321A1-BD37-404F-A874-A4A8CBC35BDD}"/>
              </a:ext>
            </a:extLst>
          </p:cNvPr>
          <p:cNvSpPr txBox="1">
            <a:spLocks noChangeArrowheads="1"/>
          </p:cNvSpPr>
          <p:nvPr/>
        </p:nvSpPr>
        <p:spPr bwMode="auto">
          <a:xfrm>
            <a:off x="0" y="3068960"/>
            <a:ext cx="4427984" cy="288032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dirty="0">
                <a:solidFill>
                  <a:srgbClr val="FFFFFF"/>
                </a:solidFill>
                <a:effectLst>
                  <a:glow rad="228600">
                    <a:srgbClr val="000000">
                      <a:alpha val="75000"/>
                    </a:srgbClr>
                  </a:glow>
                </a:effectLst>
                <a:latin typeface="Arial"/>
                <a:ea typeface="ＭＳ Ｐゴシック" charset="0"/>
                <a:cs typeface="Arial"/>
              </a:rPr>
              <a:t>الله صامت جداً       لكنه حاضر جداً</a:t>
            </a:r>
            <a:endPar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endParaRPr>
          </a:p>
        </p:txBody>
      </p:sp>
    </p:spTree>
    <p:extLst>
      <p:ext uri="{BB962C8B-B14F-4D97-AF65-F5344CB8AC3E}">
        <p14:creationId xmlns:p14="http://schemas.microsoft.com/office/powerpoint/2010/main" val="67394553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j-cs"/>
              <a:sym typeface="Times New Roman"/>
            </a:endParaRPr>
          </a:p>
        </p:txBody>
      </p:sp>
      <p:sp>
        <p:nvSpPr>
          <p:cNvPr id="4" name="Title 3"/>
          <p:cNvSpPr>
            <a:spLocks noGrp="1"/>
          </p:cNvSpPr>
          <p:nvPr>
            <p:ph type="title" idx="4294967295"/>
          </p:nvPr>
        </p:nvSpPr>
        <p:spPr>
          <a:xfrm>
            <a:off x="-38203" y="89690"/>
            <a:ext cx="9271000" cy="647700"/>
          </a:xfrm>
        </p:spPr>
        <p:txBody>
          <a:bodyPr/>
          <a:lstStyle/>
          <a:p>
            <a:pPr algn="ctr">
              <a:defRPr/>
            </a:pPr>
            <a:r>
              <a:rPr lang="ar-JO" i="0" dirty="0">
                <a:effectLst>
                  <a:outerShdw blurRad="38100" dist="38100" dir="2700000" algn="tl">
                    <a:srgbClr val="000000"/>
                  </a:outerShdw>
                </a:effectLst>
                <a:latin typeface="Arial" charset="0"/>
                <a:ea typeface="ＭＳ Ｐゴシック" charset="0"/>
                <a:cs typeface="Arial" charset="0"/>
              </a:rPr>
              <a:t>تتويج أستير (2: 17)</a:t>
            </a:r>
            <a:endParaRPr lang="en-US" i="0" dirty="0">
              <a:effectLst>
                <a:outerShdw blurRad="38100" dist="38100" dir="2700000" algn="tl">
                  <a:srgbClr val="000000"/>
                </a:outerShdw>
              </a:effectLst>
              <a:latin typeface="Arial" charset="0"/>
              <a:ea typeface="ＭＳ Ｐゴシック" charset="0"/>
              <a:cs typeface="Arial" charset="0"/>
            </a:endParaRPr>
          </a:p>
        </p:txBody>
      </p:sp>
      <p:pic>
        <p:nvPicPr>
          <p:cNvPr id="5122" name="Picture 2" descr="The Esther Anointing - Ezer Kenegdo">
            <a:extLst>
              <a:ext uri="{FF2B5EF4-FFF2-40B4-BE49-F238E27FC236}">
                <a16:creationId xmlns:a16="http://schemas.microsoft.com/office/drawing/2014/main" id="{3AACC5B8-146C-2340-9620-73E4CEDF7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 y="825012"/>
            <a:ext cx="9144000" cy="607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3402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egillat Esther Massacre - TheTorah.com">
            <a:extLst>
              <a:ext uri="{FF2B5EF4-FFF2-40B4-BE49-F238E27FC236}">
                <a16:creationId xmlns:a16="http://schemas.microsoft.com/office/drawing/2014/main" id="{D494014D-EB9B-D844-94F5-142F3EE2C4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0"/>
            <a:ext cx="9144000" cy="1484784"/>
          </a:xfrm>
          <a:solidFill>
            <a:srgbClr val="C00000"/>
          </a:solidFill>
        </p:spPr>
        <p:txBody>
          <a:bodyPr anchor="ctr"/>
          <a:lstStyle/>
          <a:p>
            <a:r>
              <a:rPr lang="ar-JO" b="1" dirty="0">
                <a:effectLst/>
                <a:latin typeface="Arial" panose="020B0604020202020204" pitchFamily="34" charset="0"/>
                <a:cs typeface="Arial" panose="020B0604020202020204" pitchFamily="34" charset="0"/>
              </a:rPr>
              <a:t>هل كان قتل أعدائهم عادلاً ؟</a:t>
            </a:r>
            <a:endParaRPr lang="en-US" b="1"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830321A1-BD37-404F-A874-A4A8CBC35BDD}"/>
              </a:ext>
            </a:extLst>
          </p:cNvPr>
          <p:cNvSpPr txBox="1">
            <a:spLocks noChangeArrowheads="1"/>
          </p:cNvSpPr>
          <p:nvPr/>
        </p:nvSpPr>
        <p:spPr bwMode="auto">
          <a:xfrm>
            <a:off x="0" y="1988840"/>
            <a:ext cx="9144000" cy="4248472"/>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a:t>
            </a:r>
            <a:r>
              <a:rPr lang="ar-JO" altLang="ja-JP" dirty="0">
                <a:solidFill>
                  <a:srgbClr val="FFFFFF"/>
                </a:solidFill>
                <a:effectLst>
                  <a:glow rad="228600">
                    <a:srgbClr val="000000">
                      <a:alpha val="75000"/>
                    </a:srgbClr>
                  </a:glow>
                </a:effectLst>
                <a:latin typeface="Arial"/>
                <a:ea typeface="ＭＳ Ｐゴシック" charset="0"/>
                <a:cs typeface="Arial"/>
              </a:rPr>
              <a:t>نظرية الحرب فقط</a:t>
            </a:r>
            <a: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dirty="0">
                <a:solidFill>
                  <a:srgbClr val="FFFFFF"/>
                </a:solidFill>
                <a:effectLst>
                  <a:glow rad="228600">
                    <a:srgbClr val="000000">
                      <a:alpha val="75000"/>
                    </a:srgbClr>
                  </a:glow>
                </a:effectLst>
                <a:latin typeface="Arial"/>
                <a:ea typeface="ＭＳ Ｐゴシック" charset="0"/>
                <a:cs typeface="Arial"/>
              </a:rPr>
              <a:t>إنه عادل (مقبول، صحيح، مسموح)              أن تقوم بقتل هؤلاء الذين يحاولون قتلك          أو قتل الآخرين</a:t>
            </a:r>
            <a:endPar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endParaRPr>
          </a:p>
        </p:txBody>
      </p:sp>
      <p:sp>
        <p:nvSpPr>
          <p:cNvPr id="7" name="Rectangle 3">
            <a:extLst>
              <a:ext uri="{FF2B5EF4-FFF2-40B4-BE49-F238E27FC236}">
                <a16:creationId xmlns:a16="http://schemas.microsoft.com/office/drawing/2014/main" id="{B35761AB-B85C-F247-9589-12B1E64492B6}"/>
              </a:ext>
            </a:extLst>
          </p:cNvPr>
          <p:cNvSpPr txBox="1">
            <a:spLocks noChangeArrowheads="1"/>
          </p:cNvSpPr>
          <p:nvPr/>
        </p:nvSpPr>
        <p:spPr bwMode="auto">
          <a:xfrm>
            <a:off x="0" y="6525344"/>
            <a:ext cx="9144000" cy="332656"/>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The </a:t>
            </a:r>
            <a:r>
              <a:rPr kumimoji="0" lang="en-US" altLang="ja-JP" sz="2000" b="1" i="0" u="none" strike="noStrike" kern="0" cap="none" spc="0" normalizeH="0" baseline="0" noProof="0" dirty="0" err="1">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Megillat</a:t>
            </a:r>
            <a:r>
              <a:rPr kumimoji="0" lang="en-US" altLang="ja-JP" sz="20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 Esther Massacre - </a:t>
            </a:r>
            <a:r>
              <a:rPr kumimoji="0" lang="en-US" altLang="ja-JP" sz="2000" b="1" i="0" u="none" strike="noStrike" kern="0" cap="none" spc="0" normalizeH="0" baseline="0" noProof="0" dirty="0" err="1">
                <a:ln>
                  <a:noFill/>
                </a:ln>
                <a:solidFill>
                  <a:srgbClr val="FFFFFF"/>
                </a:solidFill>
                <a:effectLst>
                  <a:glow rad="228600">
                    <a:srgbClr val="000000">
                      <a:alpha val="75000"/>
                    </a:srgbClr>
                  </a:glow>
                </a:effectLst>
                <a:uLnTx/>
                <a:uFillTx/>
                <a:latin typeface="Arial"/>
                <a:ea typeface="ＭＳ Ｐゴシック" charset="0"/>
                <a:cs typeface="Arial"/>
                <a:sym typeface="Times New Roman"/>
              </a:rPr>
              <a:t>TheTorah.com</a:t>
            </a:r>
            <a:endParaRPr kumimoji="0" lang="en-US" altLang="ja-JP" sz="20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sym typeface="Times New Roman"/>
            </a:endParaRPr>
          </a:p>
        </p:txBody>
      </p:sp>
    </p:spTree>
    <p:extLst>
      <p:ext uri="{BB962C8B-B14F-4D97-AF65-F5344CB8AC3E}">
        <p14:creationId xmlns:p14="http://schemas.microsoft.com/office/powerpoint/2010/main" val="106152194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60403" y="373772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أستير</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32447" y="605692"/>
            <a:ext cx="7133273" cy="1446653"/>
          </a:xfrm>
          <a:effectLst/>
        </p:spPr>
        <p:txBody>
          <a:bodyPr/>
          <a:lstStyle/>
          <a:p>
            <a:pPr algn="l">
              <a:defRPr/>
            </a:pPr>
            <a:r>
              <a:rPr lang="ar-JO" sz="8800" b="1" dirty="0">
                <a:solidFill>
                  <a:schemeClr val="tx1"/>
                </a:solidFill>
                <a:effectLst/>
                <a:latin typeface="Arial" panose="020B0604020202020204" pitchFamily="34" charset="0"/>
                <a:ea typeface="ＭＳ Ｐゴシック" charset="0"/>
                <a:cs typeface="Arial" panose="020B0604020202020204" pitchFamily="34" charset="0"/>
              </a:rPr>
              <a:t>كن ملتزماً</a:t>
            </a:r>
            <a:endParaRPr lang="en-US" sz="8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3965078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عادة ما تعاني الكنيسة من نقص خطير في الإلتزام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يحدث هذا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2689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rcRect/>
          <a:stretch>
            <a:fillRect/>
          </a:stretch>
        </a:blipFill>
        <a:effectLst/>
      </p:bgPr>
    </p:bg>
    <p:spTree>
      <p:nvGrpSpPr>
        <p:cNvPr id="1" name=""/>
        <p:cNvGrpSpPr/>
        <p:nvPr/>
      </p:nvGrpSpPr>
      <p:grpSpPr>
        <a:xfrm>
          <a:off x="0" y="0"/>
          <a:ext cx="0" cy="0"/>
          <a:chOff x="0" y="0"/>
          <a:chExt cx="0" cy="0"/>
        </a:xfrm>
      </p:grpSpPr>
      <p:pic>
        <p:nvPicPr>
          <p:cNvPr id="2417" name="Picture 5" descr="Picture 5"/>
          <p:cNvPicPr>
            <a:picLocks noChangeAspect="1"/>
          </p:cNvPicPr>
          <p:nvPr/>
        </p:nvPicPr>
        <p:blipFill>
          <a:blip r:embed="rId4" cstate="print"/>
          <a:stretch>
            <a:fillRect/>
          </a:stretch>
        </p:blipFill>
        <p:spPr>
          <a:xfrm>
            <a:off x="0" y="0"/>
            <a:ext cx="9139943" cy="6858000"/>
          </a:xfrm>
          <a:prstGeom prst="rect">
            <a:avLst/>
          </a:prstGeom>
          <a:ln w="12700">
            <a:miter lim="400000"/>
          </a:ln>
        </p:spPr>
      </p:pic>
      <p:sp>
        <p:nvSpPr>
          <p:cNvPr id="2418" name="Title 1"/>
          <p:cNvSpPr txBox="1">
            <a:spLocks noGrp="1"/>
          </p:cNvSpPr>
          <p:nvPr>
            <p:ph type="title"/>
          </p:nvPr>
        </p:nvSpPr>
        <p:spPr>
          <a:xfrm>
            <a:off x="180966" y="102580"/>
            <a:ext cx="8236819" cy="799421"/>
          </a:xfrm>
          <a:prstGeom prst="rect">
            <a:avLst/>
          </a:prstGeom>
          <a:solidFill>
            <a:srgbClr val="000000"/>
          </a:solidFill>
        </p:spPr>
        <p:txBody>
          <a:bodyPr/>
          <a:lstStyle>
            <a:lvl1pPr>
              <a:defRPr sz="3600" b="1">
                <a:solidFill>
                  <a:srgbClr val="FFFFFF"/>
                </a:solidFill>
                <a:latin typeface="Arial"/>
                <a:ea typeface="Arial"/>
                <a:cs typeface="Arial"/>
                <a:sym typeface="Arial"/>
              </a:defRPr>
            </a:lvl1pPr>
          </a:lstStyle>
          <a:p>
            <a:pPr>
              <a:defRPr>
                <a:effectLst/>
              </a:defRPr>
            </a:pPr>
            <a:r>
              <a:t>الفداء</a:t>
            </a:r>
          </a:p>
        </p:txBody>
      </p:sp>
      <p:sp>
        <p:nvSpPr>
          <p:cNvPr id="2419" name="Rectangle 2"/>
          <p:cNvSpPr txBox="1"/>
          <p:nvPr/>
        </p:nvSpPr>
        <p:spPr>
          <a:xfrm>
            <a:off x="367629" y="3045013"/>
            <a:ext cx="8236819" cy="2123658"/>
          </a:xfrm>
          <a:prstGeom prst="rect">
            <a:avLst/>
          </a:prstGeom>
          <a:noFill/>
          <a:ln>
            <a:noFill/>
          </a:ln>
          <a:effectLst>
            <a:outerShdw blurRad="63500" dist="35921" dir="2700000" algn="ctr" rotWithShape="0">
              <a:schemeClr val="tx2">
                <a:alpha val="74998"/>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ctr" defTabSz="457200" eaLnBrk="0" fontAlgn="base">
              <a:spcBef>
                <a:spcPct val="0"/>
              </a:spcBef>
              <a:spcAft>
                <a:spcPct val="0"/>
              </a:spcAft>
              <a:defRPr sz="4400" kern="1200">
                <a:solidFill>
                  <a:srgbClr val="FFFFFF"/>
                </a:solidFill>
                <a:effectLst>
                  <a:glow rad="127000">
                    <a:srgbClr val="000000"/>
                  </a:glow>
                </a:effectLst>
                <a:uLnTx/>
                <a:latin typeface="Arial" panose="020B0604020202020204" pitchFamily="34" charset="0"/>
                <a:ea typeface="ＭＳ Ｐゴシック" charset="0"/>
                <a:cs typeface="Arial" panose="020B0604020202020204" pitchFamily="34" charset="0"/>
              </a:defRPr>
            </a:lvl1pPr>
            <a:lvl2pPr marL="4572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6pPr>
            <a:lvl7pPr marL="9144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7pPr>
            <a:lvl8pPr marL="13716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8pPr>
            <a:lvl9pPr marL="18288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9pPr>
          </a:lstStyle>
          <a:p>
            <a:r>
              <a:rPr dirty="0" err="1"/>
              <a:t>كل</a:t>
            </a:r>
            <a:r>
              <a:rPr dirty="0"/>
              <a:t> </a:t>
            </a:r>
            <a:r>
              <a:rPr dirty="0" err="1"/>
              <a:t>المحاولات</a:t>
            </a:r>
            <a:r>
              <a:rPr dirty="0"/>
              <a:t> </a:t>
            </a:r>
            <a:r>
              <a:rPr dirty="0" err="1"/>
              <a:t>لتدمير</a:t>
            </a:r>
            <a:r>
              <a:rPr dirty="0"/>
              <a:t> </a:t>
            </a:r>
            <a:r>
              <a:rPr dirty="0" err="1"/>
              <a:t>خطة</a:t>
            </a:r>
            <a:r>
              <a:rPr dirty="0"/>
              <a:t> </a:t>
            </a:r>
            <a:r>
              <a:rPr dirty="0" err="1"/>
              <a:t>الله</a:t>
            </a:r>
            <a:r>
              <a:rPr dirty="0"/>
              <a:t> </a:t>
            </a:r>
            <a:r>
              <a:rPr dirty="0" err="1"/>
              <a:t>الفادي</a:t>
            </a:r>
            <a:r>
              <a:rPr dirty="0"/>
              <a:t> </a:t>
            </a:r>
            <a:r>
              <a:rPr dirty="0" err="1"/>
              <a:t>من</a:t>
            </a:r>
            <a:r>
              <a:rPr dirty="0"/>
              <a:t> </a:t>
            </a:r>
            <a:r>
              <a:rPr dirty="0" err="1"/>
              <a:t>خلال</a:t>
            </a:r>
            <a:r>
              <a:rPr dirty="0"/>
              <a:t> </a:t>
            </a:r>
            <a:r>
              <a:rPr dirty="0" err="1"/>
              <a:t>إبادة</a:t>
            </a:r>
            <a:r>
              <a:rPr dirty="0"/>
              <a:t> </a:t>
            </a:r>
            <a:r>
              <a:rPr dirty="0" err="1"/>
              <a:t>شعب</a:t>
            </a:r>
            <a:r>
              <a:rPr dirty="0"/>
              <a:t> </a:t>
            </a:r>
            <a:r>
              <a:rPr dirty="0" err="1"/>
              <a:t>اسرائيل</a:t>
            </a:r>
            <a:r>
              <a:rPr dirty="0"/>
              <a:t> </a:t>
            </a:r>
            <a:r>
              <a:rPr dirty="0" err="1"/>
              <a:t>المفدي</a:t>
            </a:r>
            <a:r>
              <a:rPr dirty="0"/>
              <a:t> </a:t>
            </a:r>
            <a:r>
              <a:rPr dirty="0" err="1"/>
              <a:t>سوف</a:t>
            </a:r>
            <a:r>
              <a:rPr dirty="0"/>
              <a:t> </a:t>
            </a:r>
            <a:r>
              <a:rPr dirty="0" err="1"/>
              <a:t>تفشل</a:t>
            </a:r>
            <a:r>
              <a:rPr dirty="0"/>
              <a:t> ، </a:t>
            </a:r>
            <a:r>
              <a:rPr dirty="0" err="1"/>
              <a:t>كما</a:t>
            </a:r>
            <a:r>
              <a:rPr dirty="0"/>
              <a:t> </a:t>
            </a:r>
            <a:r>
              <a:rPr dirty="0" err="1"/>
              <a:t>فعل</a:t>
            </a:r>
            <a:r>
              <a:rPr dirty="0"/>
              <a:t> </a:t>
            </a:r>
            <a:r>
              <a:rPr dirty="0" err="1"/>
              <a:t>هامان</a:t>
            </a:r>
            <a:r>
              <a:rPr dirty="0"/>
              <a:t> </a:t>
            </a:r>
          </a:p>
        </p:txBody>
      </p:sp>
      <p:sp>
        <p:nvSpPr>
          <p:cNvPr id="2420" name="Text Box 3"/>
          <p:cNvSpPr txBox="1"/>
          <p:nvPr/>
        </p:nvSpPr>
        <p:spPr>
          <a:xfrm>
            <a:off x="8216420" y="44450"/>
            <a:ext cx="776924"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a:solidFill>
                  <a:srgbClr val="FFFFFF"/>
                </a:solidFill>
                <a:latin typeface="Arial"/>
                <a:ea typeface="Arial"/>
                <a:cs typeface="Arial"/>
                <a:sym typeface="Arial"/>
              </a:defRPr>
            </a:lvl1pPr>
          </a:lstStyle>
          <a:p>
            <a:r>
              <a:t>٤٢ب</a:t>
            </a:r>
          </a:p>
        </p:txBody>
      </p:sp>
      <p:sp>
        <p:nvSpPr>
          <p:cNvPr id="2421" name="Rectangle 2"/>
          <p:cNvSpPr txBox="1"/>
          <p:nvPr/>
        </p:nvSpPr>
        <p:spPr>
          <a:xfrm>
            <a:off x="45719" y="5989893"/>
            <a:ext cx="8699783" cy="769998"/>
          </a:xfrm>
          <a:prstGeom prst="rect">
            <a:avLst/>
          </a:prstGeom>
          <a:ln w="12700">
            <a:miter lim="400000"/>
          </a:ln>
          <a:effectLst>
            <a:outerShdw blurRad="63500" dist="35921" dir="2700000" rotWithShape="0">
              <a:srgbClr val="1F497D">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r>
              <a:t>أستير</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21"/>
                                        </p:tgtEl>
                                        <p:attrNameLst>
                                          <p:attrName>style.visibility</p:attrName>
                                        </p:attrNameLst>
                                      </p:cBhvr>
                                      <p:to>
                                        <p:strVal val="visible"/>
                                      </p:to>
                                    </p:set>
                                    <p:animEffect transition="in" filter="fade">
                                      <p:cBhvr>
                                        <p:cTn id="7" dur="500"/>
                                        <p:tgtEl>
                                          <p:spTgt spid="2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1"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b="3933"/>
          <a:stretch/>
        </p:blipFill>
        <p:spPr>
          <a:xfrm>
            <a:off x="0" y="0"/>
            <a:ext cx="7717199" cy="6858000"/>
          </a:xfrm>
          <a:prstGeom prst="rect">
            <a:avLst/>
          </a:prstGeom>
        </p:spPr>
      </p:pic>
      <p:sp>
        <p:nvSpPr>
          <p:cNvPr id="10243" name="Rectangle 3"/>
          <p:cNvSpPr>
            <a:spLocks noGrp="1" noChangeArrowheads="1"/>
          </p:cNvSpPr>
          <p:nvPr>
            <p:ph type="ctrTitle"/>
          </p:nvPr>
        </p:nvSpPr>
        <p:spPr>
          <a:xfrm>
            <a:off x="5342972" y="533400"/>
            <a:ext cx="3801028" cy="5486400"/>
          </a:xfrm>
        </p:spPr>
        <p:txBody>
          <a:bodyPr anchor="t"/>
          <a:lstStyle/>
          <a:p>
            <a:pPr>
              <a:defRPr/>
            </a:pPr>
            <a:r>
              <a:rPr lang="ar-JO" altLang="ja-JP" b="1"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ما هو </a:t>
            </a:r>
            <a:br>
              <a:rPr lang="ar-JO" altLang="ja-JP" b="1"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ja-JP" b="1"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مقدار التزامك </a:t>
            </a:r>
            <a:br>
              <a:rPr lang="ar-JO" altLang="ja-JP" b="1"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ja-JP" b="1"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نحو عمل الله ؟</a:t>
            </a:r>
            <a:endParaRPr lang="en-US" b="1"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8233331"/>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أن تكون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ملتزماً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نحو الله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95480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خلفية سفر أستير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377957"/>
            <a:ext cx="9144000" cy="5232618"/>
          </a:xfrm>
          <a:prstGeom prst="rect">
            <a:avLst/>
          </a:prstGeom>
        </p:spPr>
      </p:pic>
      <p:sp>
        <p:nvSpPr>
          <p:cNvPr id="4" name="Rectangle 2"/>
          <p:cNvSpPr txBox="1">
            <a:spLocks noChangeArrowheads="1"/>
          </p:cNvSpPr>
          <p:nvPr/>
        </p:nvSpPr>
        <p:spPr bwMode="auto">
          <a:xfrm>
            <a:off x="1226256" y="1421754"/>
            <a:ext cx="7917743" cy="1607497"/>
          </a:xfrm>
          <a:prstGeom prst="rect">
            <a:avLst/>
          </a:prstGeom>
          <a:solidFill>
            <a:srgbClr val="F0C9B0"/>
          </a:solidFill>
          <a:ln>
            <a:noFill/>
          </a:ln>
          <a:effectLst>
            <a:glow rad="101600">
              <a:srgbClr val="F0C9B0">
                <a:alpha val="75000"/>
              </a:srgbClr>
            </a:glo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تستسلم أبداً</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196417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66"/>
              </a:solidFill>
              <a:effectLst/>
              <a:uLnTx/>
              <a:uFillTx/>
              <a:latin typeface="Arial"/>
              <a:ea typeface="Osaka"/>
              <a:cs typeface="Arial"/>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66"/>
              </a:solidFill>
              <a:effectLst/>
              <a:uLnTx/>
              <a:uFillTx/>
              <a:latin typeface="Arial"/>
              <a:ea typeface="Osaka"/>
              <a:cs typeface="Arial"/>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Osaka"/>
                <a:cs typeface="Arial"/>
              </a:rPr>
              <a:t>560</a:t>
            </a:r>
            <a:endParaRPr kumimoji="0" lang="en-US" sz="2000" b="1" i="0" u="none" strike="noStrike" kern="1200" cap="none" spc="0" normalizeH="0" baseline="0" noProof="0" dirty="0">
              <a:ln>
                <a:noFill/>
              </a:ln>
              <a:solidFill>
                <a:srgbClr val="FFFFFF"/>
              </a:solidFill>
              <a:effectLst/>
              <a:uLnTx/>
              <a:uFillTx/>
              <a:latin typeface="Arial"/>
              <a:ea typeface="Osaka"/>
              <a:cs typeface="Arial"/>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586</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539</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536</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516</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605</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حجي</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زكريا</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ملاخي</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520</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العمل في الهيكل</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عزرا</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نحميا</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08000"/>
              </a:solidFill>
              <a:effectLst/>
              <a:uLnTx/>
              <a:uFillTx/>
              <a:latin typeface="Arial"/>
              <a:ea typeface="Osaka"/>
              <a:cs typeface="Arial"/>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08000"/>
              </a:solidFill>
              <a:effectLst/>
              <a:uLnTx/>
              <a:uFillTx/>
              <a:latin typeface="Arial"/>
              <a:ea typeface="Osaka"/>
              <a:cs typeface="Arial"/>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08000"/>
              </a:solidFill>
              <a:effectLst/>
              <a:uLnTx/>
              <a:uFillTx/>
              <a:latin typeface="Arial"/>
              <a:ea typeface="Osaka"/>
              <a:cs typeface="Arial"/>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زربابل</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444-425</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أستير</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483-473</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i="0" u="none" strike="noStrike" kern="1200" cap="none" spc="0" normalizeH="0" baseline="0" noProof="0" dirty="0">
                <a:ln>
                  <a:noFill/>
                </a:ln>
                <a:solidFill>
                  <a:srgbClr val="FFFFFF"/>
                </a:solidFill>
                <a:effectLst/>
                <a:uLnTx/>
                <a:uFillTx/>
                <a:latin typeface="Arial"/>
                <a:ea typeface="Osaka"/>
                <a:cs typeface="Arial"/>
              </a:rPr>
              <a:t>الأنبياء</a:t>
            </a:r>
            <a:endParaRPr kumimoji="0" lang="en-US" sz="2400" b="1" i="0" u="none" strike="noStrike" kern="1200" cap="none" spc="0" normalizeH="0" baseline="0" noProof="0" dirty="0">
              <a:ln>
                <a:noFill/>
              </a:ln>
              <a:solidFill>
                <a:srgbClr val="FFFFFF"/>
              </a:solidFill>
              <a:effectLst/>
              <a:uLnTx/>
              <a:uFillTx/>
              <a:latin typeface="Arial"/>
              <a:ea typeface="Osaka"/>
              <a:cs typeface="Arial"/>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i="0" u="none" strike="noStrike" kern="1200" cap="none" spc="0" normalizeH="0" baseline="0" noProof="0" dirty="0">
                <a:ln>
                  <a:noFill/>
                </a:ln>
                <a:solidFill>
                  <a:srgbClr val="FFFFFF"/>
                </a:solidFill>
                <a:effectLst/>
                <a:uLnTx/>
                <a:uFillTx/>
                <a:latin typeface="Arial"/>
                <a:ea typeface="Osaka"/>
                <a:cs typeface="Arial"/>
              </a:rPr>
              <a:t>آخرون</a:t>
            </a:r>
            <a:endParaRPr kumimoji="0" lang="en-US" sz="2400" b="1" i="0" u="none" strike="noStrike" kern="1200" cap="none" spc="0" normalizeH="0" baseline="0" noProof="0" dirty="0">
              <a:ln>
                <a:noFill/>
              </a:ln>
              <a:solidFill>
                <a:srgbClr val="FFFFFF"/>
              </a:solidFill>
              <a:effectLst/>
              <a:uLnTx/>
              <a:uFillTx/>
              <a:latin typeface="Arial"/>
              <a:ea typeface="Osaka"/>
              <a:cs typeface="Arial"/>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i="0" u="none" strike="noStrike" kern="1200" cap="none" spc="0" normalizeH="0" baseline="0" noProof="0" dirty="0">
                <a:ln>
                  <a:noFill/>
                </a:ln>
                <a:solidFill>
                  <a:srgbClr val="FFFFFF"/>
                </a:solidFill>
                <a:effectLst/>
                <a:uLnTx/>
                <a:uFillTx/>
                <a:latin typeface="Arial"/>
                <a:ea typeface="Osaka"/>
                <a:cs typeface="Arial"/>
              </a:rPr>
              <a:t>ملوك فارس</a:t>
            </a:r>
            <a:endParaRPr kumimoji="0" lang="en-US" sz="2400" b="1" i="0" u="none" strike="noStrike" kern="1200" cap="none" spc="0" normalizeH="0" baseline="0" noProof="0" dirty="0">
              <a:ln>
                <a:noFill/>
              </a:ln>
              <a:solidFill>
                <a:srgbClr val="FFFFFF"/>
              </a:solidFill>
              <a:effectLst/>
              <a:uLnTx/>
              <a:uFillTx/>
              <a:latin typeface="Arial"/>
              <a:ea typeface="Osaka"/>
              <a:cs typeface="Arial"/>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كورش</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داريوس</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أحشويروش</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أرتحشستا</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D0D0D"/>
                </a:solidFill>
                <a:effectLst/>
                <a:uLnTx/>
                <a:uFillTx/>
                <a:latin typeface="Traditional Arabic" panose="02020603050405020304" pitchFamily="18" charset="-78"/>
                <a:ea typeface="Osaka"/>
                <a:cs typeface="Traditional Arabic" panose="02020603050405020304" pitchFamily="18" charset="-78"/>
              </a:rPr>
              <a:t>72 سنة</a:t>
            </a:r>
            <a:endParaRPr kumimoji="0" lang="en-US" sz="2400" b="1" i="0" u="none" strike="noStrike" kern="1200" cap="none" spc="0" normalizeH="0" baseline="0" noProof="0" dirty="0">
              <a:ln>
                <a:noFill/>
              </a:ln>
              <a:solidFill>
                <a:srgbClr val="0D0D0D"/>
              </a:solidFill>
              <a:effectLst/>
              <a:uLnTx/>
              <a:uFillTx/>
              <a:latin typeface="Traditional Arabic" panose="02020603050405020304" pitchFamily="18" charset="-78"/>
              <a:ea typeface="Osaka"/>
              <a:cs typeface="Traditional Arabic" panose="02020603050405020304" pitchFamily="18" charset="-78"/>
            </a:endParaRPr>
          </a:p>
        </p:txBody>
      </p:sp>
    </p:spTree>
    <p:extLst>
      <p:ext uri="{BB962C8B-B14F-4D97-AF65-F5344CB8AC3E}">
        <p14:creationId xmlns:p14="http://schemas.microsoft.com/office/powerpoint/2010/main" val="674653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228600" y="76200"/>
            <a:ext cx="2438400" cy="3886200"/>
          </a:xfrm>
        </p:spPr>
        <p:txBody>
          <a:bodyPr/>
          <a:lstStyle/>
          <a:p>
            <a:pPr algn="ctr">
              <a:defRPr/>
            </a:pPr>
            <a:r>
              <a:rPr lang="ar-JO" sz="36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هل يهتم الله بمن تخلفوا عن الركب ؟</a:t>
            </a:r>
            <a:endParaRPr lang="en-US" sz="36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معظم اليهود لم يرجعوا مطلقاً إلى أرض إسرائيل حتى في فترة ما بعد السبي</a:t>
            </a:r>
            <a:endParaRPr kumimoji="1"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79876" name="Picture 5" descr="Does_God_Ca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79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panose="020B0604020202020204" pitchFamily="34" charset="0"/>
                <a:ea typeface="ＭＳ Ｐゴシック" charset="0"/>
                <a:cs typeface="Arial" panose="020B0604020202020204" pitchFamily="34"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شوشن</a:t>
              </a:r>
              <a:endParaRPr kumimoji="0" lang="en-US" sz="24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الإمبراطورية الفارسية في القرن الخامس قبل الميلاد امتدت من الهند و 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الإرتباط مع عزرا</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1267" name="Text Box 3"/>
          <p:cNvSpPr txBox="1">
            <a:spLocks noChangeArrowheads="1"/>
          </p:cNvSpPr>
          <p:nvPr/>
        </p:nvSpPr>
        <p:spPr bwMode="auto">
          <a:xfrm>
            <a:off x="8412163" y="0"/>
            <a:ext cx="731837" cy="457200"/>
          </a:xfrm>
          <a:prstGeom prst="rect">
            <a:avLst/>
          </a:prstGeom>
          <a:noFill/>
          <a:ln w="12700" cap="sq">
            <a:noFill/>
            <a:miter lim="800000"/>
            <a:headEnd type="none" w="sm" len="sm"/>
            <a:tailEnd type="none" w="sm" len="sm"/>
          </a:ln>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3428" name="Group 106"/>
          <p:cNvGrpSpPr>
            <a:grpSpLocks/>
          </p:cNvGrpSpPr>
          <p:nvPr/>
        </p:nvGrpSpPr>
        <p:grpSpPr bwMode="auto">
          <a:xfrm>
            <a:off x="0" y="762000"/>
            <a:ext cx="9144000" cy="6019800"/>
            <a:chOff x="0" y="480"/>
            <a:chExt cx="5760" cy="3792"/>
          </a:xfrm>
        </p:grpSpPr>
        <p:grpSp>
          <p:nvGrpSpPr>
            <p:cNvPr id="103429" name="Group 37"/>
            <p:cNvGrpSpPr>
              <a:grpSpLocks/>
            </p:cNvGrpSpPr>
            <p:nvPr/>
          </p:nvGrpSpPr>
          <p:grpSpPr bwMode="auto">
            <a:xfrm>
              <a:off x="0" y="480"/>
              <a:ext cx="5760" cy="336"/>
              <a:chOff x="0" y="0"/>
              <a:chExt cx="4539" cy="671"/>
            </a:xfrm>
          </p:grpSpPr>
          <p:sp>
            <p:nvSpPr>
              <p:cNvPr id="103523" name="Rectangle 4"/>
              <p:cNvSpPr>
                <a:spLocks noChangeArrowheads="1"/>
              </p:cNvSpPr>
              <p:nvPr/>
            </p:nvSpPr>
            <p:spPr bwMode="auto">
              <a:xfrm>
                <a:off x="32" y="0"/>
                <a:ext cx="4475"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استرداد الهيكل والشعب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00"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30" name="Group 39"/>
            <p:cNvGrpSpPr>
              <a:grpSpLocks/>
            </p:cNvGrpSpPr>
            <p:nvPr/>
          </p:nvGrpSpPr>
          <p:grpSpPr bwMode="auto">
            <a:xfrm>
              <a:off x="0" y="816"/>
              <a:ext cx="2731" cy="423"/>
              <a:chOff x="0" y="671"/>
              <a:chExt cx="2152" cy="845"/>
            </a:xfrm>
          </p:grpSpPr>
          <p:sp>
            <p:nvSpPr>
              <p:cNvPr id="103521" name="Rectangle 5"/>
              <p:cNvSpPr>
                <a:spLocks noChangeArrowheads="1"/>
              </p:cNvSpPr>
              <p:nvPr/>
            </p:nvSpPr>
            <p:spPr bwMode="auto">
              <a:xfrm>
                <a:off x="32" y="671"/>
                <a:ext cx="2088"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الهيكل</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0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31" name="Group 45"/>
            <p:cNvGrpSpPr>
              <a:grpSpLocks/>
            </p:cNvGrpSpPr>
            <p:nvPr/>
          </p:nvGrpSpPr>
          <p:grpSpPr bwMode="auto">
            <a:xfrm>
              <a:off x="3204" y="816"/>
              <a:ext cx="2556" cy="423"/>
              <a:chOff x="2525" y="671"/>
              <a:chExt cx="2014" cy="845"/>
            </a:xfrm>
          </p:grpSpPr>
          <p:sp>
            <p:nvSpPr>
              <p:cNvPr id="103519" name="Rectangle 7"/>
              <p:cNvSpPr>
                <a:spLocks noChangeArrowheads="1"/>
              </p:cNvSpPr>
              <p:nvPr/>
            </p:nvSpPr>
            <p:spPr bwMode="auto">
              <a:xfrm>
                <a:off x="2557" y="671"/>
                <a:ext cx="1950"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الشعب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08"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32" name="Group 47"/>
            <p:cNvGrpSpPr>
              <a:grpSpLocks/>
            </p:cNvGrpSpPr>
            <p:nvPr/>
          </p:nvGrpSpPr>
          <p:grpSpPr bwMode="auto">
            <a:xfrm>
              <a:off x="0" y="1239"/>
              <a:ext cx="2731" cy="316"/>
              <a:chOff x="0" y="1516"/>
              <a:chExt cx="2152" cy="633"/>
            </a:xfrm>
          </p:grpSpPr>
          <p:sp>
            <p:nvSpPr>
              <p:cNvPr id="103517" name="Rectangle 8"/>
              <p:cNvSpPr>
                <a:spLocks noChangeArrowheads="1"/>
              </p:cNvSpPr>
              <p:nvPr/>
            </p:nvSpPr>
            <p:spPr bwMode="auto">
              <a:xfrm>
                <a:off x="32" y="1516"/>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زربابل</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1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33" name="Group 49"/>
            <p:cNvGrpSpPr>
              <a:grpSpLocks/>
            </p:cNvGrpSpPr>
            <p:nvPr/>
          </p:nvGrpSpPr>
          <p:grpSpPr bwMode="auto">
            <a:xfrm>
              <a:off x="3204" y="1239"/>
              <a:ext cx="2556" cy="316"/>
              <a:chOff x="2525" y="1516"/>
              <a:chExt cx="2014" cy="633"/>
            </a:xfrm>
          </p:grpSpPr>
          <p:sp>
            <p:nvSpPr>
              <p:cNvPr id="103515" name="Rectangle 9"/>
              <p:cNvSpPr>
                <a:spLocks noChangeArrowheads="1"/>
              </p:cNvSpPr>
              <p:nvPr/>
            </p:nvSpPr>
            <p:spPr bwMode="auto">
              <a:xfrm>
                <a:off x="2557" y="1516"/>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12"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34" name="Group 51"/>
            <p:cNvGrpSpPr>
              <a:grpSpLocks/>
            </p:cNvGrpSpPr>
            <p:nvPr/>
          </p:nvGrpSpPr>
          <p:grpSpPr bwMode="auto">
            <a:xfrm>
              <a:off x="0" y="1555"/>
              <a:ext cx="2731" cy="317"/>
              <a:chOff x="0" y="2149"/>
              <a:chExt cx="2152" cy="633"/>
            </a:xfrm>
          </p:grpSpPr>
          <p:sp>
            <p:nvSpPr>
              <p:cNvPr id="103513" name="Rectangle 10"/>
              <p:cNvSpPr>
                <a:spLocks noChangeArrowheads="1"/>
              </p:cNvSpPr>
              <p:nvPr/>
            </p:nvSpPr>
            <p:spPr bwMode="auto">
              <a:xfrm>
                <a:off x="32" y="2149"/>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 1-6</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1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35" name="Group 53"/>
            <p:cNvGrpSpPr>
              <a:grpSpLocks/>
            </p:cNvGrpSpPr>
            <p:nvPr/>
          </p:nvGrpSpPr>
          <p:grpSpPr bwMode="auto">
            <a:xfrm>
              <a:off x="3204" y="1555"/>
              <a:ext cx="2556" cy="317"/>
              <a:chOff x="2525" y="2149"/>
              <a:chExt cx="2014" cy="633"/>
            </a:xfrm>
          </p:grpSpPr>
          <p:sp>
            <p:nvSpPr>
              <p:cNvPr id="103511" name="Rectangle 11"/>
              <p:cNvSpPr>
                <a:spLocks noChangeArrowheads="1"/>
              </p:cNvSpPr>
              <p:nvPr/>
            </p:nvSpPr>
            <p:spPr bwMode="auto">
              <a:xfrm>
                <a:off x="2557" y="2149"/>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عزرا 7-10</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16"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36" name="Group 55"/>
            <p:cNvGrpSpPr>
              <a:grpSpLocks/>
            </p:cNvGrpSpPr>
            <p:nvPr/>
          </p:nvGrpSpPr>
          <p:grpSpPr bwMode="auto">
            <a:xfrm>
              <a:off x="0" y="1872"/>
              <a:ext cx="2731" cy="317"/>
              <a:chOff x="0" y="2782"/>
              <a:chExt cx="2152" cy="633"/>
            </a:xfrm>
          </p:grpSpPr>
          <p:sp>
            <p:nvSpPr>
              <p:cNvPr id="103509" name="Rectangle 12"/>
              <p:cNvSpPr>
                <a:spLocks noChangeArrowheads="1"/>
              </p:cNvSpPr>
              <p:nvPr/>
            </p:nvSpPr>
            <p:spPr bwMode="auto">
              <a:xfrm>
                <a:off x="32" y="2782"/>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50000 عائد</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18"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37" name="Group 57"/>
            <p:cNvGrpSpPr>
              <a:grpSpLocks/>
            </p:cNvGrpSpPr>
            <p:nvPr/>
          </p:nvGrpSpPr>
          <p:grpSpPr bwMode="auto">
            <a:xfrm>
              <a:off x="3204" y="1872"/>
              <a:ext cx="2556" cy="317"/>
              <a:chOff x="2525" y="2782"/>
              <a:chExt cx="2014" cy="633"/>
            </a:xfrm>
          </p:grpSpPr>
          <p:sp>
            <p:nvSpPr>
              <p:cNvPr id="103507" name="Rectangle 13"/>
              <p:cNvSpPr>
                <a:spLocks noChangeArrowheads="1"/>
              </p:cNvSpPr>
              <p:nvPr/>
            </p:nvSpPr>
            <p:spPr bwMode="auto">
              <a:xfrm>
                <a:off x="2557" y="2782"/>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5000 عائد</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2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38" name="Group 59"/>
            <p:cNvGrpSpPr>
              <a:grpSpLocks/>
            </p:cNvGrpSpPr>
            <p:nvPr/>
          </p:nvGrpSpPr>
          <p:grpSpPr bwMode="auto">
            <a:xfrm>
              <a:off x="0" y="2189"/>
              <a:ext cx="2731" cy="317"/>
              <a:chOff x="0" y="3415"/>
              <a:chExt cx="2152" cy="633"/>
            </a:xfrm>
          </p:grpSpPr>
          <p:sp>
            <p:nvSpPr>
              <p:cNvPr id="103505" name="Rectangle 14"/>
              <p:cNvSpPr>
                <a:spLocks noChangeArrowheads="1"/>
              </p:cNvSpPr>
              <p:nvPr/>
            </p:nvSpPr>
            <p:spPr bwMode="auto">
              <a:xfrm>
                <a:off x="32" y="3415"/>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النجاة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22"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39" name="Group 61"/>
            <p:cNvGrpSpPr>
              <a:grpSpLocks/>
            </p:cNvGrpSpPr>
            <p:nvPr/>
          </p:nvGrpSpPr>
          <p:grpSpPr bwMode="auto">
            <a:xfrm>
              <a:off x="3204" y="2189"/>
              <a:ext cx="2556" cy="317"/>
              <a:chOff x="2525" y="3415"/>
              <a:chExt cx="2014" cy="633"/>
            </a:xfrm>
          </p:grpSpPr>
          <p:sp>
            <p:nvSpPr>
              <p:cNvPr id="103503" name="Rectangle 15"/>
              <p:cNvSpPr>
                <a:spLocks noChangeArrowheads="1"/>
              </p:cNvSpPr>
              <p:nvPr/>
            </p:nvSpPr>
            <p:spPr bwMode="auto">
              <a:xfrm>
                <a:off x="2557" y="3415"/>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النهضة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2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40" name="Group 63"/>
            <p:cNvGrpSpPr>
              <a:grpSpLocks/>
            </p:cNvGrpSpPr>
            <p:nvPr/>
          </p:nvGrpSpPr>
          <p:grpSpPr bwMode="auto">
            <a:xfrm>
              <a:off x="0" y="2506"/>
              <a:ext cx="2731" cy="316"/>
              <a:chOff x="0" y="4048"/>
              <a:chExt cx="2152" cy="633"/>
            </a:xfrm>
          </p:grpSpPr>
          <p:sp>
            <p:nvSpPr>
              <p:cNvPr id="103501" name="Rectangle 16"/>
              <p:cNvSpPr>
                <a:spLocks noChangeArrowheads="1"/>
              </p:cNvSpPr>
              <p:nvPr/>
            </p:nvSpPr>
            <p:spPr bwMode="auto">
              <a:xfrm>
                <a:off x="32" y="4048"/>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العمل</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26"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41" name="Group 65"/>
            <p:cNvGrpSpPr>
              <a:grpSpLocks/>
            </p:cNvGrpSpPr>
            <p:nvPr/>
          </p:nvGrpSpPr>
          <p:grpSpPr bwMode="auto">
            <a:xfrm>
              <a:off x="3204" y="2506"/>
              <a:ext cx="2556" cy="316"/>
              <a:chOff x="2525" y="4048"/>
              <a:chExt cx="2014" cy="633"/>
            </a:xfrm>
          </p:grpSpPr>
          <p:sp>
            <p:nvSpPr>
              <p:cNvPr id="103499" name="Rectangle 17"/>
              <p:cNvSpPr>
                <a:spLocks noChangeArrowheads="1"/>
              </p:cNvSpPr>
              <p:nvPr/>
            </p:nvSpPr>
            <p:spPr bwMode="auto">
              <a:xfrm>
                <a:off x="2557" y="4048"/>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العبادة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28"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42" name="Group 67"/>
            <p:cNvGrpSpPr>
              <a:grpSpLocks/>
            </p:cNvGrpSpPr>
            <p:nvPr/>
          </p:nvGrpSpPr>
          <p:grpSpPr bwMode="auto">
            <a:xfrm>
              <a:off x="0" y="2822"/>
              <a:ext cx="2731" cy="317"/>
              <a:chOff x="0" y="4681"/>
              <a:chExt cx="2152" cy="633"/>
            </a:xfrm>
          </p:grpSpPr>
          <p:sp>
            <p:nvSpPr>
              <p:cNvPr id="103497" name="Rectangle 18"/>
              <p:cNvSpPr>
                <a:spLocks noChangeArrowheads="1"/>
              </p:cNvSpPr>
              <p:nvPr/>
            </p:nvSpPr>
            <p:spPr bwMode="auto">
              <a:xfrm>
                <a:off x="32" y="4681"/>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538-516 ق.م (22 سنة)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3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43" name="Group 69"/>
            <p:cNvGrpSpPr>
              <a:grpSpLocks/>
            </p:cNvGrpSpPr>
            <p:nvPr/>
          </p:nvGrpSpPr>
          <p:grpSpPr bwMode="auto">
            <a:xfrm>
              <a:off x="3204" y="2822"/>
              <a:ext cx="2556" cy="317"/>
              <a:chOff x="2525" y="4681"/>
              <a:chExt cx="2014" cy="633"/>
            </a:xfrm>
          </p:grpSpPr>
          <p:sp>
            <p:nvSpPr>
              <p:cNvPr id="103495" name="Rectangle 19"/>
              <p:cNvSpPr>
                <a:spLocks noChangeArrowheads="1"/>
              </p:cNvSpPr>
              <p:nvPr/>
            </p:nvSpPr>
            <p:spPr bwMode="auto">
              <a:xfrm>
                <a:off x="2557" y="4681"/>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458-457 ق.م (سنة واحدة)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32"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44" name="Group 71"/>
            <p:cNvGrpSpPr>
              <a:grpSpLocks/>
            </p:cNvGrpSpPr>
            <p:nvPr/>
          </p:nvGrpSpPr>
          <p:grpSpPr bwMode="auto">
            <a:xfrm>
              <a:off x="0" y="3139"/>
              <a:ext cx="2731" cy="317"/>
              <a:chOff x="0" y="5314"/>
              <a:chExt cx="2152" cy="633"/>
            </a:xfrm>
          </p:grpSpPr>
          <p:sp>
            <p:nvSpPr>
              <p:cNvPr id="103493" name="Rectangle 20"/>
              <p:cNvSpPr>
                <a:spLocks noChangeArrowheads="1"/>
              </p:cNvSpPr>
              <p:nvPr/>
            </p:nvSpPr>
            <p:spPr bwMode="auto">
              <a:xfrm>
                <a:off x="32" y="5314"/>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مقاومة خارجية : السامريون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45" name="Group 73"/>
            <p:cNvGrpSpPr>
              <a:grpSpLocks/>
            </p:cNvGrpSpPr>
            <p:nvPr/>
          </p:nvGrpSpPr>
          <p:grpSpPr bwMode="auto">
            <a:xfrm>
              <a:off x="3204" y="3139"/>
              <a:ext cx="2556" cy="317"/>
              <a:chOff x="2525" y="5314"/>
              <a:chExt cx="2014" cy="633"/>
            </a:xfrm>
          </p:grpSpPr>
          <p:sp>
            <p:nvSpPr>
              <p:cNvPr id="103491" name="Rectangle 21"/>
              <p:cNvSpPr>
                <a:spLocks noChangeArrowheads="1"/>
              </p:cNvSpPr>
              <p:nvPr/>
            </p:nvSpPr>
            <p:spPr bwMode="auto">
              <a:xfrm>
                <a:off x="2557" y="5314"/>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مقاومة داخلية : الزواج المتبادل</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36"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46" name="Group 75"/>
            <p:cNvGrpSpPr>
              <a:grpSpLocks/>
            </p:cNvGrpSpPr>
            <p:nvPr/>
          </p:nvGrpSpPr>
          <p:grpSpPr bwMode="auto">
            <a:xfrm>
              <a:off x="0" y="3456"/>
              <a:ext cx="1025" cy="374"/>
              <a:chOff x="0" y="5947"/>
              <a:chExt cx="808" cy="748"/>
            </a:xfrm>
          </p:grpSpPr>
          <p:sp>
            <p:nvSpPr>
              <p:cNvPr id="103489" name="Rectangle 22"/>
              <p:cNvSpPr>
                <a:spLocks noChangeArrowheads="1"/>
              </p:cNvSpPr>
              <p:nvPr/>
            </p:nvSpPr>
            <p:spPr bwMode="auto">
              <a:xfrm>
                <a:off x="32" y="5947"/>
                <a:ext cx="74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العودة        1-2</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38"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47" name="Group 77"/>
            <p:cNvGrpSpPr>
              <a:grpSpLocks/>
            </p:cNvGrpSpPr>
            <p:nvPr/>
          </p:nvGrpSpPr>
          <p:grpSpPr bwMode="auto">
            <a:xfrm>
              <a:off x="1025" y="3456"/>
              <a:ext cx="1706" cy="374"/>
              <a:chOff x="808" y="5947"/>
              <a:chExt cx="1344" cy="748"/>
            </a:xfrm>
          </p:grpSpPr>
          <p:sp>
            <p:nvSpPr>
              <p:cNvPr id="103487" name="Rectangle 23"/>
              <p:cNvSpPr>
                <a:spLocks noChangeArrowheads="1"/>
              </p:cNvSpPr>
              <p:nvPr/>
            </p:nvSpPr>
            <p:spPr bwMode="auto">
              <a:xfrm>
                <a:off x="840" y="5947"/>
                <a:ext cx="12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البناء               3-6</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4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48" name="Group 79"/>
            <p:cNvGrpSpPr>
              <a:grpSpLocks/>
            </p:cNvGrpSpPr>
            <p:nvPr/>
          </p:nvGrpSpPr>
          <p:grpSpPr bwMode="auto">
            <a:xfrm>
              <a:off x="3204" y="3456"/>
              <a:ext cx="1343" cy="374"/>
              <a:chOff x="2525" y="5947"/>
              <a:chExt cx="1058" cy="748"/>
            </a:xfrm>
          </p:grpSpPr>
          <p:sp>
            <p:nvSpPr>
              <p:cNvPr id="103485" name="Rectangle 24"/>
              <p:cNvSpPr>
                <a:spLocks noChangeArrowheads="1"/>
              </p:cNvSpPr>
              <p:nvPr/>
            </p:nvSpPr>
            <p:spPr bwMode="auto">
              <a:xfrm>
                <a:off x="2557" y="5947"/>
                <a:ext cx="99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العودة              7-8</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42"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49" name="Group 81"/>
            <p:cNvGrpSpPr>
              <a:grpSpLocks/>
            </p:cNvGrpSpPr>
            <p:nvPr/>
          </p:nvGrpSpPr>
          <p:grpSpPr bwMode="auto">
            <a:xfrm>
              <a:off x="4547" y="3456"/>
              <a:ext cx="1213" cy="374"/>
              <a:chOff x="3583" y="5947"/>
              <a:chExt cx="956" cy="748"/>
            </a:xfrm>
          </p:grpSpPr>
          <p:sp>
            <p:nvSpPr>
              <p:cNvPr id="103483" name="Rectangle 25"/>
              <p:cNvSpPr>
                <a:spLocks noChangeArrowheads="1"/>
              </p:cNvSpPr>
              <p:nvPr/>
            </p:nvSpPr>
            <p:spPr bwMode="auto">
              <a:xfrm>
                <a:off x="3615" y="5947"/>
                <a:ext cx="89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الإسترداد        9-10</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4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50" name="Group 83"/>
            <p:cNvGrpSpPr>
              <a:grpSpLocks/>
            </p:cNvGrpSpPr>
            <p:nvPr/>
          </p:nvGrpSpPr>
          <p:grpSpPr bwMode="auto">
            <a:xfrm>
              <a:off x="0" y="3830"/>
              <a:ext cx="442" cy="442"/>
              <a:chOff x="0" y="6695"/>
              <a:chExt cx="348" cy="883"/>
            </a:xfrm>
          </p:grpSpPr>
          <p:sp>
            <p:nvSpPr>
              <p:cNvPr id="103481" name="Rectangle 26"/>
              <p:cNvSpPr>
                <a:spLocks noChangeArrowheads="1"/>
              </p:cNvSpPr>
              <p:nvPr/>
            </p:nvSpPr>
            <p:spPr bwMode="auto">
              <a:xfrm>
                <a:off x="32" y="6695"/>
                <a:ext cx="284"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المرسوم 1</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46"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51" name="Group 85"/>
            <p:cNvGrpSpPr>
              <a:grpSpLocks/>
            </p:cNvGrpSpPr>
            <p:nvPr/>
          </p:nvGrpSpPr>
          <p:grpSpPr bwMode="auto">
            <a:xfrm>
              <a:off x="442" y="3830"/>
              <a:ext cx="583" cy="442"/>
              <a:chOff x="348" y="6695"/>
              <a:chExt cx="460" cy="883"/>
            </a:xfrm>
          </p:grpSpPr>
          <p:sp>
            <p:nvSpPr>
              <p:cNvPr id="103479" name="Rectangle 27"/>
              <p:cNvSpPr>
                <a:spLocks noChangeArrowheads="1"/>
              </p:cNvSpPr>
              <p:nvPr/>
            </p:nvSpPr>
            <p:spPr bwMode="auto">
              <a:xfrm>
                <a:off x="380"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العائدون     2</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48"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52" name="Group 87"/>
            <p:cNvGrpSpPr>
              <a:grpSpLocks/>
            </p:cNvGrpSpPr>
            <p:nvPr/>
          </p:nvGrpSpPr>
          <p:grpSpPr bwMode="auto">
            <a:xfrm>
              <a:off x="1025" y="3830"/>
              <a:ext cx="447" cy="442"/>
              <a:chOff x="808" y="6695"/>
              <a:chExt cx="352" cy="883"/>
            </a:xfrm>
          </p:grpSpPr>
          <p:sp>
            <p:nvSpPr>
              <p:cNvPr id="103477" name="Rectangle 28"/>
              <p:cNvSpPr>
                <a:spLocks noChangeArrowheads="1"/>
              </p:cNvSpPr>
              <p:nvPr/>
            </p:nvSpPr>
            <p:spPr bwMode="auto">
              <a:xfrm>
                <a:off x="840" y="6695"/>
                <a:ext cx="28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البدء     3</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53" name="Group 89"/>
            <p:cNvGrpSpPr>
              <a:grpSpLocks/>
            </p:cNvGrpSpPr>
            <p:nvPr/>
          </p:nvGrpSpPr>
          <p:grpSpPr bwMode="auto">
            <a:xfrm>
              <a:off x="1472" y="3830"/>
              <a:ext cx="629" cy="442"/>
              <a:chOff x="1160" y="6695"/>
              <a:chExt cx="496" cy="883"/>
            </a:xfrm>
          </p:grpSpPr>
          <p:sp>
            <p:nvSpPr>
              <p:cNvPr id="103475" name="Rectangle 29"/>
              <p:cNvSpPr>
                <a:spLocks noChangeArrowheads="1"/>
              </p:cNvSpPr>
              <p:nvPr/>
            </p:nvSpPr>
            <p:spPr bwMode="auto">
              <a:xfrm>
                <a:off x="1192"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المقاومة      4: 1-6: 12</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52"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54" name="Group 91"/>
            <p:cNvGrpSpPr>
              <a:grpSpLocks/>
            </p:cNvGrpSpPr>
            <p:nvPr/>
          </p:nvGrpSpPr>
          <p:grpSpPr bwMode="auto">
            <a:xfrm>
              <a:off x="2101" y="3830"/>
              <a:ext cx="630" cy="442"/>
              <a:chOff x="1656" y="6695"/>
              <a:chExt cx="496" cy="883"/>
            </a:xfrm>
          </p:grpSpPr>
          <p:sp>
            <p:nvSpPr>
              <p:cNvPr id="103473" name="Rectangle 30"/>
              <p:cNvSpPr>
                <a:spLocks noChangeArrowheads="1"/>
              </p:cNvSpPr>
              <p:nvPr/>
            </p:nvSpPr>
            <p:spPr bwMode="auto">
              <a:xfrm>
                <a:off x="1688"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الإنتهاء       6: 13-22</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5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55" name="Group 95"/>
            <p:cNvGrpSpPr>
              <a:grpSpLocks/>
            </p:cNvGrpSpPr>
            <p:nvPr/>
          </p:nvGrpSpPr>
          <p:grpSpPr bwMode="auto">
            <a:xfrm>
              <a:off x="2731" y="3830"/>
              <a:ext cx="473" cy="442"/>
              <a:chOff x="2152" y="6695"/>
              <a:chExt cx="373" cy="883"/>
            </a:xfrm>
          </p:grpSpPr>
          <p:sp>
            <p:nvSpPr>
              <p:cNvPr id="11358" name="Rectangle 94"/>
              <p:cNvSpPr>
                <a:spLocks noChangeArrowheads="1"/>
              </p:cNvSpPr>
              <p:nvPr/>
            </p:nvSpPr>
            <p:spPr bwMode="auto">
              <a:xfrm>
                <a:off x="2152" y="6695"/>
                <a:ext cx="373" cy="883"/>
              </a:xfrm>
              <a:prstGeom prst="rect">
                <a:avLst/>
              </a:prstGeom>
              <a:solidFill>
                <a:srgbClr val="000000"/>
              </a:solidFill>
              <a:ln w="12700" cap="sq">
                <a:no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nvGrpSpPr>
              <p:cNvPr id="103470" name="Group 93"/>
              <p:cNvGrpSpPr>
                <a:grpSpLocks/>
              </p:cNvGrpSpPr>
              <p:nvPr/>
            </p:nvGrpSpPr>
            <p:grpSpPr bwMode="auto">
              <a:xfrm>
                <a:off x="2152" y="6695"/>
                <a:ext cx="373" cy="883"/>
                <a:chOff x="2152" y="6695"/>
                <a:chExt cx="373" cy="883"/>
              </a:xfrm>
            </p:grpSpPr>
            <p:sp>
              <p:nvSpPr>
                <p:cNvPr id="10347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56"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103456" name="Group 97"/>
            <p:cNvGrpSpPr>
              <a:grpSpLocks/>
            </p:cNvGrpSpPr>
            <p:nvPr/>
          </p:nvGrpSpPr>
          <p:grpSpPr bwMode="auto">
            <a:xfrm>
              <a:off x="3206" y="3830"/>
              <a:ext cx="685" cy="442"/>
              <a:chOff x="2525" y="6695"/>
              <a:chExt cx="539" cy="883"/>
            </a:xfrm>
          </p:grpSpPr>
          <p:sp>
            <p:nvSpPr>
              <p:cNvPr id="103467" name="Rectangle 32"/>
              <p:cNvSpPr>
                <a:spLocks noChangeArrowheads="1"/>
              </p:cNvSpPr>
              <p:nvPr/>
            </p:nvSpPr>
            <p:spPr bwMode="auto">
              <a:xfrm>
                <a:off x="2557" y="6695"/>
                <a:ext cx="507"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المؤهلات و الأحكام           7</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6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57" name="Group 99"/>
            <p:cNvGrpSpPr>
              <a:grpSpLocks/>
            </p:cNvGrpSpPr>
            <p:nvPr/>
          </p:nvGrpSpPr>
          <p:grpSpPr bwMode="auto">
            <a:xfrm>
              <a:off x="3872" y="3830"/>
              <a:ext cx="675" cy="442"/>
              <a:chOff x="3051" y="6695"/>
              <a:chExt cx="532" cy="883"/>
            </a:xfrm>
          </p:grpSpPr>
          <p:sp>
            <p:nvSpPr>
              <p:cNvPr id="103465" name="Rectangle 33"/>
              <p:cNvSpPr>
                <a:spLocks noChangeArrowheads="1"/>
              </p:cNvSpPr>
              <p:nvPr/>
            </p:nvSpPr>
            <p:spPr bwMode="auto">
              <a:xfrm>
                <a:off x="3083" y="6695"/>
                <a:ext cx="46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العائدون و الحماية         8</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62"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58" name="Group 101"/>
            <p:cNvGrpSpPr>
              <a:grpSpLocks/>
            </p:cNvGrpSpPr>
            <p:nvPr/>
          </p:nvGrpSpPr>
          <p:grpSpPr bwMode="auto">
            <a:xfrm>
              <a:off x="4547" y="3830"/>
              <a:ext cx="584" cy="442"/>
              <a:chOff x="3583" y="6695"/>
              <a:chExt cx="460" cy="883"/>
            </a:xfrm>
          </p:grpSpPr>
          <p:sp>
            <p:nvSpPr>
              <p:cNvPr id="103463" name="Rectangle 34"/>
              <p:cNvSpPr>
                <a:spLocks noChangeArrowheads="1"/>
              </p:cNvSpPr>
              <p:nvPr/>
            </p:nvSpPr>
            <p:spPr bwMode="auto">
              <a:xfrm>
                <a:off x="3615"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الزواج المتبادل و الرثاء</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9</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6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3459" name="Group 103"/>
            <p:cNvGrpSpPr>
              <a:grpSpLocks/>
            </p:cNvGrpSpPr>
            <p:nvPr/>
          </p:nvGrpSpPr>
          <p:grpSpPr bwMode="auto">
            <a:xfrm>
              <a:off x="5131" y="3830"/>
              <a:ext cx="629" cy="442"/>
              <a:chOff x="4043" y="6695"/>
              <a:chExt cx="496" cy="883"/>
            </a:xfrm>
          </p:grpSpPr>
          <p:sp>
            <p:nvSpPr>
              <p:cNvPr id="103461" name="Rectangle 35"/>
              <p:cNvSpPr>
                <a:spLocks noChangeArrowheads="1"/>
              </p:cNvSpPr>
              <p:nvPr/>
            </p:nvSpPr>
            <p:spPr bwMode="auto">
              <a:xfrm>
                <a:off x="4047" y="6695"/>
                <a:ext cx="49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تتميم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الطلاق</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10</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1366"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sp>
          <p:nvSpPr>
            <p:cNvPr id="11369" name="Text Box 105"/>
            <p:cNvSpPr txBox="1">
              <a:spLocks noChangeArrowheads="1"/>
            </p:cNvSpPr>
            <p:nvPr/>
          </p:nvSpPr>
          <p:spPr bwMode="auto">
            <a:xfrm>
              <a:off x="2736" y="828"/>
              <a:ext cx="472" cy="3396"/>
            </a:xfrm>
            <a:prstGeom prst="rect">
              <a:avLst/>
            </a:prstGeom>
            <a:solidFill>
              <a:srgbClr val="000000"/>
            </a:solidFill>
            <a:ln w="12700" cap="sq">
              <a:noFill/>
              <a:miter lim="800000"/>
              <a:headEnd type="none" w="sm" len="sm"/>
              <a:tailEnd type="none" w="sm" len="sm"/>
            </a:ln>
            <a:effectLst/>
          </p:spPr>
          <p:txBody>
            <a:bodyPr vert="eaVert" lIns="0" tIns="0" rIns="0" bIns="0" anchor="ctr" anchorCtr="1"/>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سفر أستير (فجوة 58 سنة)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3112904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419" name="Text Box 3"/>
          <p:cNvSpPr txBox="1">
            <a:spLocks noChangeArrowheads="1"/>
          </p:cNvSpPr>
          <p:nvPr/>
        </p:nvSpPr>
        <p:spPr bwMode="auto">
          <a:xfrm>
            <a:off x="4419600" y="6392863"/>
            <a:ext cx="4724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Times New Roman" pitchFamily="-111" charset="0"/>
                <a:cs typeface="Arial" panose="020B0604020202020204" pitchFamily="34" charset="0"/>
              </a:rPr>
              <a:t>رحلة عبر الكتاب</a:t>
            </a: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Times New Roman" pitchFamily="-111" charset="0"/>
                <a:cs typeface="Arial" panose="020B0604020202020204" pitchFamily="34" charset="0"/>
              </a:rPr>
              <a:t>©</a:t>
            </a: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Times New Roman" pitchFamily="-111" charset="0"/>
                <a:cs typeface="Arial" panose="020B0604020202020204" pitchFamily="34" charset="0"/>
              </a:rPr>
              <a:t>1989</a:t>
            </a:r>
            <a:endPar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105476" name="Picture 6" descr="Esther"/>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102870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0" y="-76200"/>
            <a:ext cx="8915400" cy="1143000"/>
          </a:xfrm>
        </p:spPr>
        <p:txBody>
          <a:bodyPr/>
          <a:lstStyle/>
          <a:p>
            <a:pPr algn="ctr">
              <a:defRPr/>
            </a:pPr>
            <a:r>
              <a:rPr lang="ar-JO" sz="4800" i="0"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أستير : ملكة فارس</a:t>
            </a:r>
            <a:endParaRPr lang="en-US" sz="44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6180531"/>
      </p:ext>
    </p:extLst>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0" descr="esther-Jan_Victors_-_Esther_en_Haman_voor_Ahasverus.jpg">
            <a:extLst>
              <a:ext uri="{FF2B5EF4-FFF2-40B4-BE49-F238E27FC236}">
                <a16:creationId xmlns:a16="http://schemas.microsoft.com/office/drawing/2014/main" id="{0B422506-8553-D043-A965-E0F161496E64}"/>
              </a:ext>
            </a:extLst>
          </p:cNvPr>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1"/>
            <a:ext cx="9144000" cy="6858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0577" name="Rectangle 25"/>
          <p:cNvSpPr>
            <a:spLocks noGrp="1" noChangeArrowheads="1"/>
          </p:cNvSpPr>
          <p:nvPr>
            <p:ph type="title" idx="4294967295"/>
          </p:nvPr>
        </p:nvSpPr>
        <p:spPr>
          <a:xfrm rot="20000242">
            <a:off x="-571804" y="91327"/>
            <a:ext cx="2473197" cy="77069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SA" sz="4400" dirty="0" err="1">
                <a:latin typeface="Arial" panose="020B0604020202020204" pitchFamily="34" charset="0"/>
                <a:cs typeface="Arial" panose="020B0604020202020204" pitchFamily="34" charset="0"/>
              </a:rPr>
              <a:t>أستير</a:t>
            </a:r>
            <a:endParaRPr lang="en-US" sz="4400" dirty="0">
              <a:effectLst/>
              <a:latin typeface="Arial" panose="020B0604020202020204" pitchFamily="34" charset="0"/>
              <a:ea typeface="ＭＳ Ｐゴシック" charset="0"/>
              <a:cs typeface="Arial" panose="020B0604020202020204" pitchFamily="34"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3648512273"/>
              </p:ext>
            </p:extLst>
          </p:nvPr>
        </p:nvGraphicFramePr>
        <p:xfrm>
          <a:off x="-2104" y="44625"/>
          <a:ext cx="9146102" cy="6768137"/>
        </p:xfrm>
        <a:graphic>
          <a:graphicData uri="http://schemas.openxmlformats.org/drawingml/2006/table">
            <a:tbl>
              <a:tblPr/>
              <a:tblGrid>
                <a:gridCol w="154976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872208">
                  <a:extLst>
                    <a:ext uri="{9D8B030D-6E8A-4147-A177-3AD203B41FA5}">
                      <a16:colId xmlns:a16="http://schemas.microsoft.com/office/drawing/2014/main" val="20003"/>
                    </a:ext>
                  </a:extLst>
                </a:gridCol>
                <a:gridCol w="1944216">
                  <a:extLst>
                    <a:ext uri="{9D8B030D-6E8A-4147-A177-3AD203B41FA5}">
                      <a16:colId xmlns:a16="http://schemas.microsoft.com/office/drawing/2014/main" val="20004"/>
                    </a:ext>
                  </a:extLst>
                </a:gridCol>
                <a:gridCol w="1907702">
                  <a:extLst>
                    <a:ext uri="{9D8B030D-6E8A-4147-A177-3AD203B41FA5}">
                      <a16:colId xmlns:a16="http://schemas.microsoft.com/office/drawing/2014/main" val="1727497491"/>
                    </a:ext>
                  </a:extLst>
                </a:gridCol>
              </a:tblGrid>
              <a:tr h="622773">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إحباط مؤامرة الإبادة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tx1"/>
                          </a:solidFill>
                          <a:effectLst>
                            <a:glow rad="228600">
                              <a:srgbClr val="000000"/>
                            </a:glow>
                          </a:effectLst>
                          <a:latin typeface="Arial" charset="0"/>
                          <a:ea typeface="ＭＳ Ｐゴシック" charset="0"/>
                          <a:cs typeface="Arial" charset="0"/>
                        </a:rPr>
                        <a:t>Principles for Growth</a:t>
                      </a:r>
                      <a:endParaRPr kumimoji="0" lang="en-US" sz="1800" b="1" i="0" u="none" strike="noStrike" cap="none" normalizeH="0" baseline="0" dirty="0">
                        <a:ln>
                          <a:noFill/>
                        </a:ln>
                        <a:solidFill>
                          <a:schemeClr val="tx1"/>
                        </a:solidFill>
                        <a:effectLst>
                          <a:glow rad="228600">
                            <a:srgbClr val="000000"/>
                          </a:glow>
                        </a:effectLst>
                        <a:latin typeface="Tahoma" charset="0"/>
                        <a:ea typeface="ＭＳ Ｐゴシック" charset="0"/>
                        <a:cs typeface="ＭＳ Ｐゴシック" charset="0"/>
                      </a:endParaRP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تخطيط المؤامرة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إحباط المؤامرة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ال</a:t>
                      </a:r>
                      <a:r>
                        <a:rPr kumimoji="1" lang="ar-JO"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صحاحات ١ - ٤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a:t>
                      </a:r>
                      <a:r>
                        <a:rPr kumimoji="1" lang="ar-JO"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صحاحات  ٥ - ١٠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التهديد</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JO"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الإ</a:t>
                      </a: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نتصار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تهيئة العناية الإلهية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إصدار العناية الإلهية</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ال</a:t>
                      </a:r>
                      <a:r>
                        <a:rPr kumimoji="1" lang="ar-JO"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إ</a:t>
                      </a: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ضطهاد</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الحماية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الخطر الجسيم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الخلاص العظيم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041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أعياد </a:t>
                      </a:r>
                      <a:r>
                        <a:rPr kumimoji="1" lang="ar-SA" altLang="ja-JP" sz="2800" b="1" i="0" u="none" strike="noStrike" cap="none" normalizeH="0" baseline="0" dirty="0" err="1">
                          <a:ln>
                            <a:noFill/>
                          </a:ln>
                          <a:solidFill>
                            <a:schemeClr val="tx1"/>
                          </a:solidFill>
                          <a:effectLst>
                            <a:glow rad="101600">
                              <a:srgbClr val="000000">
                                <a:alpha val="40000"/>
                              </a:srgbClr>
                            </a:glow>
                          </a:effectLst>
                          <a:latin typeface="Arial" charset="0"/>
                          <a:ea typeface="ＭＳ Ｐゴシック" charset="0"/>
                          <a:cs typeface="Arial" charset="0"/>
                        </a:rPr>
                        <a:t>أحشويروش</a:t>
                      </a:r>
                      <a:endParaRPr kumimoji="1" lang="ar-SA"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Conduct</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2:1-16</a:t>
                      </a: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أعياد استر وال</a:t>
                      </a:r>
                      <a:r>
                        <a:rPr kumimoji="1" lang="ar-JO"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ف</a:t>
                      </a:r>
                      <a:r>
                        <a:rPr kumimoji="1" lang="ar-SA" altLang="ja-JP"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وريم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Eschatology</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4:13–5:11</a:t>
                      </a:r>
                    </a:p>
                  </a:txBody>
                  <a:tcPr marL="91434" marR="9143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8"/>
                  </a:ext>
                </a:extLst>
              </a:tr>
              <a:tr h="14646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a:t>
                      </a: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رِفعَتْ استر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١:١ –</a:t>
                      </a:r>
                      <a:b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٢ : ١٨</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مؤامرة هامان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٢: ١٩ –</a:t>
                      </a:r>
                      <a:b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٤ : ١٧</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a:t>
                      </a: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رِفعَتْ  </a:t>
                      </a:r>
                      <a:r>
                        <a:rPr kumimoji="0" lang="ar-SA" sz="2400" b="1" i="0" u="none" strike="noStrike" cap="none" normalizeH="0" baseline="0" dirty="0" err="1">
                          <a:ln>
                            <a:noFill/>
                          </a:ln>
                          <a:solidFill>
                            <a:schemeClr val="tx1"/>
                          </a:solidFill>
                          <a:effectLst>
                            <a:glow rad="101600">
                              <a:srgbClr val="000000">
                                <a:alpha val="40000"/>
                              </a:srgbClr>
                            </a:glow>
                          </a:effectLst>
                          <a:latin typeface="Arial" charset="0"/>
                          <a:ea typeface="ＭＳ Ｐゴシック" charset="0"/>
                          <a:cs typeface="Arial" charset="0"/>
                        </a:rPr>
                        <a:t>مردخاي</a:t>
                      </a: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على هامان.</a:t>
                      </a:r>
                      <a:b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٥: ١ - ٨ : ٢</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رِفعَتْ اليهود على الأعداء</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٨: ٣ - ٩ : ٣٢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رِفعَتْ  </a:t>
                      </a:r>
                      <a:r>
                        <a:rPr kumimoji="0" lang="ar-SA" sz="2400" b="1" i="0" u="none" strike="noStrike" cap="none" normalizeH="0" baseline="0" dirty="0" err="1">
                          <a:ln>
                            <a:noFill/>
                          </a:ln>
                          <a:solidFill>
                            <a:schemeClr val="tx1"/>
                          </a:solidFill>
                          <a:effectLst>
                            <a:glow rad="101600">
                              <a:srgbClr val="000000">
                                <a:alpha val="40000"/>
                              </a:srgbClr>
                            </a:glow>
                          </a:effectLst>
                          <a:latin typeface="Arial" charset="0"/>
                          <a:ea typeface="ＭＳ Ｐゴシック" charset="0"/>
                          <a:cs typeface="Arial" charset="0"/>
                        </a:rPr>
                        <a:t>مردخاي</a:t>
                      </a: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على الفرس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١٠</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041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بلاد الفرس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041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١٠ سنوات (٤٨٣  - ٤٧٣ ق.م ) </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20634"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a:rPr>
              <a:t>308</a:t>
            </a:r>
          </a:p>
        </p:txBody>
      </p:sp>
    </p:spTree>
    <p:extLst>
      <p:ext uri="{BB962C8B-B14F-4D97-AF65-F5344CB8AC3E}">
        <p14:creationId xmlns:p14="http://schemas.microsoft.com/office/powerpoint/2010/main" val="268686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0577"/>
                                        </p:tgtEl>
                                        <p:attrNameLst>
                                          <p:attrName>style.visibility</p:attrName>
                                        </p:attrNameLst>
                                      </p:cBhvr>
                                      <p:to>
                                        <p:strVal val="visible"/>
                                      </p:to>
                                    </p:set>
                                    <p:anim calcmode="lin" valueType="num">
                                      <p:cBhvr additive="base">
                                        <p:cTn id="7" dur="500" fill="hold"/>
                                        <p:tgtEl>
                                          <p:spTgt spid="920577"/>
                                        </p:tgtEl>
                                        <p:attrNameLst>
                                          <p:attrName>ppt_x</p:attrName>
                                        </p:attrNameLst>
                                      </p:cBhvr>
                                      <p:tavLst>
                                        <p:tav tm="0">
                                          <p:val>
                                            <p:strVal val="#ppt_x"/>
                                          </p:val>
                                        </p:tav>
                                        <p:tav tm="100000">
                                          <p:val>
                                            <p:strVal val="#ppt_x"/>
                                          </p:val>
                                        </p:tav>
                                      </p:tavLst>
                                    </p:anim>
                                    <p:anim calcmode="lin" valueType="num">
                                      <p:cBhvr additive="base">
                                        <p:cTn id="8" dur="500" fill="hold"/>
                                        <p:tgtEl>
                                          <p:spTgt spid="9205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Persian empire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757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16739" name="Picture 5" descr="esthermovi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8000"/>
            <a:ext cx="4191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5" name="WordArt 5"/>
          <p:cNvSpPr>
            <a:spLocks noChangeArrowheads="1" noChangeShapeType="1" noTextEdit="1"/>
          </p:cNvSpPr>
          <p:nvPr/>
        </p:nvSpPr>
        <p:spPr bwMode="auto">
          <a:xfrm>
            <a:off x="1752600" y="685800"/>
            <a:ext cx="6553200" cy="6172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CirclePour">
              <a:avLst>
                <a:gd name="adj1" fmla="val 10853866"/>
                <a:gd name="adj2"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0" cap="none" spc="0" normalizeH="0" baseline="0" noProof="0" dirty="0">
                <a:ln>
                  <a:noFill/>
                </a:ln>
                <a:solidFill>
                  <a:srgbClr val="993366"/>
                </a:solidFill>
                <a:effectLst>
                  <a:outerShdw blurRad="63500" dist="38099" dir="2700000" algn="ctr" rotWithShape="0">
                    <a:srgbClr val="C0C0C0">
                      <a:alpha val="74997"/>
                    </a:srgbClr>
                  </a:outerShdw>
                </a:effectLst>
                <a:uLnTx/>
                <a:uFillTx/>
                <a:latin typeface="Impact"/>
                <a:ea typeface="Impact"/>
                <a:cs typeface="Impact"/>
              </a:rPr>
              <a:t>العناية الإلهية</a:t>
            </a:r>
            <a:endParaRPr kumimoji="0" lang="en-US" sz="9600" b="1" i="0" u="none" strike="noStrike" kern="10" cap="none" spc="0" normalizeH="0" baseline="0" noProof="0" dirty="0">
              <a:ln>
                <a:noFill/>
              </a:ln>
              <a:solidFill>
                <a:srgbClr val="993366"/>
              </a:solidFill>
              <a:effectLst>
                <a:outerShdw blurRad="63500" dist="38099" dir="2700000" algn="ctr" rotWithShape="0">
                  <a:srgbClr val="C0C0C0">
                    <a:alpha val="74997"/>
                  </a:srgbClr>
                </a:outerShdw>
              </a:effectLst>
              <a:uLnTx/>
              <a:uFillTx/>
              <a:latin typeface="Impact"/>
              <a:ea typeface="Impact"/>
              <a:cs typeface="Impact"/>
            </a:endParaRPr>
          </a:p>
        </p:txBody>
      </p:sp>
      <p:sp>
        <p:nvSpPr>
          <p:cNvPr id="7" name="Title 6"/>
          <p:cNvSpPr>
            <a:spLocks noGrp="1"/>
          </p:cNvSpPr>
          <p:nvPr>
            <p:ph type="title" idx="4294967295"/>
          </p:nvPr>
        </p:nvSpPr>
        <p:spPr>
          <a:xfrm>
            <a:off x="4191000" y="0"/>
            <a:ext cx="3657600" cy="762000"/>
          </a:xfrm>
          <a:solidFill>
            <a:srgbClr val="660066"/>
          </a:solidFill>
        </p:spPr>
        <p:txBody>
          <a:bodyPr/>
          <a:lstStyle/>
          <a:p>
            <a:pPr algn="ctr">
              <a:defRPr/>
            </a:pPr>
            <a:r>
              <a:rPr lang="ar-JO" sz="4400" i="0"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الكلمة المفتاحية</a:t>
            </a:r>
            <a:endParaRPr lang="en-US" sz="4400" i="0"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8931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p:cTn id="7" dur="1000" fill="hold"/>
                                        <p:tgtEl>
                                          <p:spTgt spid="61445"/>
                                        </p:tgtEl>
                                        <p:attrNameLst>
                                          <p:attrName>ppt_w</p:attrName>
                                        </p:attrNameLst>
                                      </p:cBhvr>
                                      <p:tavLst>
                                        <p:tav tm="0">
                                          <p:val>
                                            <p:fltVal val="0"/>
                                          </p:val>
                                        </p:tav>
                                        <p:tav tm="100000">
                                          <p:val>
                                            <p:strVal val="#ppt_w"/>
                                          </p:val>
                                        </p:tav>
                                      </p:tavLst>
                                    </p:anim>
                                    <p:anim calcmode="lin" valueType="num">
                                      <p:cBhvr>
                                        <p:cTn id="8" dur="1000" fill="hold"/>
                                        <p:tgtEl>
                                          <p:spTgt spid="61445"/>
                                        </p:tgtEl>
                                        <p:attrNameLst>
                                          <p:attrName>ppt_h</p:attrName>
                                        </p:attrNameLst>
                                      </p:cBhvr>
                                      <p:tavLst>
                                        <p:tav tm="0">
                                          <p:val>
                                            <p:fltVal val="0"/>
                                          </p:val>
                                        </p:tav>
                                        <p:tav tm="100000">
                                          <p:val>
                                            <p:strVal val="#ppt_h"/>
                                          </p:val>
                                        </p:tav>
                                      </p:tavLst>
                                    </p:anim>
                                    <p:anim calcmode="lin" valueType="num">
                                      <p:cBhvr>
                                        <p:cTn id="9" dur="1000" fill="hold"/>
                                        <p:tgtEl>
                                          <p:spTgt spid="614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3" name="Picture 5" descr="Picture 5"/>
          <p:cNvPicPr>
            <a:picLocks noChangeAspect="1"/>
          </p:cNvPicPr>
          <p:nvPr/>
        </p:nvPicPr>
        <p:blipFill>
          <a:blip r:embed="rId3" cstate="print"/>
          <a:stretch>
            <a:fillRect/>
          </a:stretch>
        </p:blipFill>
        <p:spPr>
          <a:xfrm>
            <a:off x="-18655" y="0"/>
            <a:ext cx="9162655" cy="6858000"/>
          </a:xfrm>
          <a:prstGeom prst="rect">
            <a:avLst/>
          </a:prstGeom>
          <a:ln w="12700">
            <a:miter lim="400000"/>
          </a:ln>
        </p:spPr>
      </p:pic>
      <p:sp>
        <p:nvSpPr>
          <p:cNvPr id="2424" name="Title 1"/>
          <p:cNvSpPr txBox="1">
            <a:spLocks noGrp="1"/>
          </p:cNvSpPr>
          <p:nvPr>
            <p:ph type="title"/>
          </p:nvPr>
        </p:nvSpPr>
        <p:spPr>
          <a:xfrm>
            <a:off x="-18653" y="-7615"/>
            <a:ext cx="9162651" cy="1397998"/>
          </a:xfrm>
          <a:prstGeom prst="rect">
            <a:avLst/>
          </a:prstGeom>
          <a:solidFill>
            <a:srgbClr val="000000"/>
          </a:solidFill>
        </p:spPr>
        <p:txBody>
          <a:bodyPr/>
          <a:lstStyle>
            <a:lvl1pPr>
              <a:defRPr sz="3600" b="1">
                <a:solidFill>
                  <a:srgbClr val="FFFFFF"/>
                </a:solidFill>
                <a:latin typeface="Arial"/>
                <a:ea typeface="Arial"/>
                <a:cs typeface="Arial"/>
                <a:sym typeface="Arial"/>
              </a:defRPr>
            </a:lvl1pPr>
          </a:lstStyle>
          <a:p>
            <a:pPr>
              <a:defRPr>
                <a:effectLst/>
              </a:defRPr>
            </a:pPr>
            <a:r>
              <a:t>المسيا </a:t>
            </a:r>
          </a:p>
        </p:txBody>
      </p:sp>
      <p:sp>
        <p:nvSpPr>
          <p:cNvPr id="2425" name="Rectangle 2"/>
          <p:cNvSpPr txBox="1"/>
          <p:nvPr/>
        </p:nvSpPr>
        <p:spPr>
          <a:xfrm>
            <a:off x="199959" y="2204864"/>
            <a:ext cx="8545543" cy="2123658"/>
          </a:xfrm>
          <a:prstGeom prst="rect">
            <a:avLst/>
          </a:prstGeom>
          <a:noFill/>
          <a:ln>
            <a:noFill/>
          </a:ln>
          <a:effectLst>
            <a:outerShdw blurRad="63500" dist="35921" dir="2700000" algn="ctr" rotWithShape="0">
              <a:schemeClr val="tx2">
                <a:alpha val="74998"/>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ctr" defTabSz="457200" eaLnBrk="0" fontAlgn="base">
              <a:spcBef>
                <a:spcPct val="0"/>
              </a:spcBef>
              <a:spcAft>
                <a:spcPct val="0"/>
              </a:spcAft>
              <a:defRPr sz="4400" kern="1200">
                <a:solidFill>
                  <a:srgbClr val="FFFFFF"/>
                </a:solidFill>
                <a:effectLst>
                  <a:glow rad="127000">
                    <a:srgbClr val="000000"/>
                  </a:glow>
                </a:effectLst>
                <a:uLnTx/>
                <a:latin typeface="Arial" panose="020B0604020202020204" pitchFamily="34" charset="0"/>
                <a:ea typeface="ＭＳ Ｐゴシック" charset="0"/>
                <a:cs typeface="Arial" panose="020B0604020202020204" pitchFamily="34" charset="0"/>
              </a:defRPr>
            </a:lvl1pPr>
            <a:lvl2pPr marL="4572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49263" eaLnBrk="0" fontAlgn="base">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6pPr>
            <a:lvl7pPr marL="9144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7pPr>
            <a:lvl8pPr marL="13716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8pPr>
            <a:lvl9pPr marL="1828800" algn="ctr" defTabSz="457200" eaLnBrk="0" fontAlgn="base">
              <a:spcBef>
                <a:spcPct val="0"/>
              </a:spcBef>
              <a:spcAft>
                <a:spcPct val="0"/>
              </a:spcAft>
              <a:defRPr sz="4400" kern="1200">
                <a:solidFill>
                  <a:schemeClr val="tx2"/>
                </a:solidFill>
                <a:latin typeface="Times New Roman" pitchFamily="-112" charset="0"/>
                <a:ea typeface="ＭＳ Ｐゴシック" charset="0"/>
                <a:cs typeface="ＭＳ Ｐゴシック" charset="0"/>
              </a:defRPr>
            </a:lvl9pPr>
          </a:lstStyle>
          <a:p>
            <a:r>
              <a:rPr dirty="0" err="1"/>
              <a:t>خطر</a:t>
            </a:r>
            <a:r>
              <a:rPr dirty="0"/>
              <a:t> </a:t>
            </a:r>
            <a:r>
              <a:rPr dirty="0" err="1"/>
              <a:t>وفاة</a:t>
            </a:r>
            <a:r>
              <a:rPr dirty="0"/>
              <a:t> </a:t>
            </a:r>
            <a:r>
              <a:rPr dirty="0" err="1"/>
              <a:t>الملكة</a:t>
            </a:r>
            <a:r>
              <a:rPr lang="ar-JO" dirty="0"/>
              <a:t> استير</a:t>
            </a:r>
            <a:r>
              <a:rPr dirty="0"/>
              <a:t> من أجل </a:t>
            </a:r>
            <a:r>
              <a:rPr dirty="0" err="1"/>
              <a:t>اليهود</a:t>
            </a:r>
            <a:r>
              <a:rPr dirty="0"/>
              <a:t> </a:t>
            </a:r>
            <a:r>
              <a:rPr lang="en-US" dirty="0"/>
              <a:t>)</a:t>
            </a:r>
            <a:r>
              <a:rPr dirty="0"/>
              <a:t> و</a:t>
            </a:r>
            <a:r>
              <a:rPr lang="ar-JO" dirty="0"/>
              <a:t>دورها كمدافع عنهم فيه شبه من دور المسيح</a:t>
            </a:r>
          </a:p>
          <a:p>
            <a:endParaRPr lang="ar-JO" dirty="0"/>
          </a:p>
          <a:p>
            <a:r>
              <a:rPr lang="ar-JO" dirty="0"/>
              <a:t>( 4: 16، 7: 1-6)</a:t>
            </a:r>
          </a:p>
          <a:p>
            <a:endParaRPr lang="ar-JO" dirty="0"/>
          </a:p>
        </p:txBody>
      </p:sp>
      <p:sp>
        <p:nvSpPr>
          <p:cNvPr id="2426" name="Text Box 3"/>
          <p:cNvSpPr txBox="1"/>
          <p:nvPr/>
        </p:nvSpPr>
        <p:spPr>
          <a:xfrm>
            <a:off x="8216420" y="44450"/>
            <a:ext cx="77692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a:solidFill>
                  <a:srgbClr val="FFFFFF"/>
                </a:solidFill>
                <a:latin typeface="Arial"/>
                <a:ea typeface="Arial"/>
                <a:cs typeface="Arial"/>
                <a:sym typeface="Arial"/>
              </a:defRPr>
            </a:lvl1pPr>
          </a:lstStyle>
          <a:p>
            <a:pPr algn="r"/>
            <a:r>
              <a:t>٤٢ أ </a:t>
            </a:r>
          </a:p>
        </p:txBody>
      </p:sp>
      <p:sp>
        <p:nvSpPr>
          <p:cNvPr id="2427" name="Rectangle 2"/>
          <p:cNvSpPr txBox="1"/>
          <p:nvPr/>
        </p:nvSpPr>
        <p:spPr>
          <a:xfrm>
            <a:off x="45719" y="5959394"/>
            <a:ext cx="8699783" cy="830997"/>
          </a:xfrm>
          <a:prstGeom prst="rect">
            <a:avLst/>
          </a:prstGeom>
          <a:ln w="12700">
            <a:miter lim="400000"/>
          </a:ln>
          <a:effectLst>
            <a:outerShdw blurRad="63500" dist="35921" dir="2700000" rotWithShape="0">
              <a:srgbClr val="1F497D">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a:defRPr sz="4800">
                <a:solidFill>
                  <a:srgbClr val="FFFFFF"/>
                </a:solidFill>
                <a:latin typeface="Arial"/>
                <a:ea typeface="Arial"/>
                <a:cs typeface="Arial"/>
                <a:sym typeface="Arial"/>
              </a:defRPr>
            </a:lvl1pPr>
          </a:lstStyle>
          <a:p>
            <a:pPr algn="r"/>
            <a:r>
              <a:t>أستير</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27"/>
                                        </p:tgtEl>
                                        <p:attrNameLst>
                                          <p:attrName>style.visibility</p:attrName>
                                        </p:attrNameLst>
                                      </p:cBhvr>
                                      <p:to>
                                        <p:strVal val="visible"/>
                                      </p:to>
                                    </p:set>
                                    <p:animEffect transition="in" filter="fade">
                                      <p:cBhvr>
                                        <p:cTn id="7" dur="500"/>
                                        <p:tgtEl>
                                          <p:spTgt spid="2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 grpId="1"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ar-JO"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الآية المفتاحية</a:t>
            </a:r>
            <a:endParaRPr lang="en-US"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rPr>
              <a:t>308</a:t>
            </a:r>
            <a:endParaRPr kumimoji="0" lang="en-US" sz="24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endParaRP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marL="342900" marR="0" lvl="0" indent="-342900" algn="ctr"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مردخاي إلى أستير</a:t>
            </a: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 </a:t>
            </a:r>
            <a:b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لأنك إن سكت سكوتاً في هذا الوقت يكون الفرج والنجاة لليهود من مكان آخر وأما أنت وبيت أبيك فتبيدون ومن يعلم </a:t>
            </a:r>
            <a:r>
              <a:rPr kumimoji="1" lang="ar-JO" altLang="zh-CN" sz="3200" kern="1200"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rPr>
              <a:t>إ</a:t>
            </a: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ن كنت لوقت مثل هذا وصلت إلى الملك</a:t>
            </a:r>
            <a:b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أستير 4: 14</a:t>
            </a: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1" lang="en-US" sz="3200" b="0"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82136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لوقت </a:t>
            </a:r>
            <a:b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b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مثل </a:t>
            </a:r>
            <a:b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b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هذا</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4339118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2" name="Picture 7" descr="EstherPalin_backg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57200"/>
            <a:ext cx="663575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ar-JO" altLang="ja-JP"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لوقت</a:t>
            </a:r>
            <a:br>
              <a:rPr lang="ar-JO" altLang="ja-JP"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ja-JP"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مثل </a:t>
            </a:r>
            <a:br>
              <a:rPr lang="ar-JO" altLang="ja-JP"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ja-JP"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هذا</a:t>
            </a:r>
            <a:endParaRPr lang="en-US"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7949292"/>
      </p:ext>
    </p:extLst>
  </p:cSld>
  <p:clrMapOvr>
    <a:masterClrMapping/>
  </p:clrMapOvr>
  <p:transition spd="slow">
    <p:dissolve/>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7" name="Picture 5" descr="esther_ha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title"/>
          </p:nvPr>
        </p:nvSpPr>
        <p:spPr>
          <a:xfrm>
            <a:off x="685800" y="76200"/>
            <a:ext cx="7772400" cy="1295400"/>
          </a:xfrm>
          <a:effectLst>
            <a:outerShdw blurRad="63500" dist="35921" dir="2700000" algn="ctr" rotWithShape="0">
              <a:srgbClr val="000000">
                <a:alpha val="74998"/>
              </a:srgbClr>
            </a:outerShdw>
          </a:effectLst>
        </p:spPr>
        <p:txBody>
          <a:bodyPr/>
          <a:lstStyle/>
          <a:p>
            <a:pPr algn="ctr">
              <a:defRPr/>
            </a:pPr>
            <a:r>
              <a:rPr lang="ar-JO" i="0" dirty="0">
                <a:effectLst>
                  <a:glow rad="228600">
                    <a:srgbClr val="000000"/>
                  </a:glow>
                </a:effectLst>
                <a:latin typeface="Arial" panose="020B0604020202020204" pitchFamily="34" charset="0"/>
                <a:ea typeface="ＭＳ Ｐゴシック" charset="0"/>
                <a:cs typeface="Arial" panose="020B0604020202020204" pitchFamily="34" charset="0"/>
              </a:rPr>
              <a:t>البيان الموجز</a:t>
            </a:r>
            <a:endParaRPr lang="en-US" i="0" dirty="0">
              <a:effectLst>
                <a:glow rad="228600">
                  <a:srgbClr val="000000"/>
                </a:glow>
              </a:effectLst>
              <a:latin typeface="Arial" panose="020B0604020202020204" pitchFamily="34" charset="0"/>
              <a:ea typeface="ＭＳ Ｐゴシック" charset="0"/>
              <a:cs typeface="Arial" panose="020B0604020202020204" pitchFamily="34" charset="0"/>
            </a:endParaRPr>
          </a:p>
        </p:txBody>
      </p:sp>
      <p:sp>
        <p:nvSpPr>
          <p:cNvPr id="147459"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cs typeface="Arial" panose="020B0604020202020204" pitchFamily="34" charset="0"/>
              </a:rPr>
              <a:t>308</a:t>
            </a:r>
            <a:endParaRPr kumimoji="0" lang="en-US" sz="2400" b="1" i="0" u="none" strike="noStrike" kern="1200" cap="none" spc="0" normalizeH="0" baseline="0" noProof="0" dirty="0">
              <a:ln>
                <a:noFill/>
              </a:ln>
              <a:solidFill>
                <a:srgbClr val="F1F7E9"/>
              </a:solidFill>
              <a:effectLst>
                <a:glow rad="228600">
                  <a:srgbClr val="000000"/>
                </a:glow>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381000" y="1371600"/>
            <a:ext cx="8534400" cy="5105400"/>
          </a:xfrm>
          <a:prstGeom prst="rect">
            <a:avLst/>
          </a:prstGeom>
          <a:noFill/>
          <a:ln w="9525">
            <a:noFill/>
            <a:miter lim="800000"/>
            <a:headEnd/>
            <a:tailEnd/>
          </a:ln>
          <a:effectLst/>
        </p:spPr>
        <p:txBody>
          <a:bodyPr anchor="ctr"/>
          <a:lstStyle/>
          <a:p>
            <a:pPr marL="342900" marR="0" lvl="0" indent="-342900" algn="ct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宋体" pitchFamily="-111" charset="-122"/>
                <a:cs typeface="Arial" panose="020B0604020202020204" pitchFamily="34" charset="0"/>
              </a:rPr>
              <a:t>إبادة الأمة اليهودية التي خططها هامان عادت على رأسه من خلال العناية الإلهية عبر مردخاي وأستير لتشجيع إسرائيل ما بعد السبي على التزام الله المستمر نحو العهد الإبراهيمي</a:t>
            </a:r>
            <a:endParaRPr kumimoji="1" lang="en-US" altLang="zh-CN"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宋体" pitchFamily="-111" charset="-122"/>
              <a:cs typeface="Arial" panose="020B0604020202020204" pitchFamily="34" charset="0"/>
            </a:endParaRPr>
          </a:p>
        </p:txBody>
      </p:sp>
    </p:spTree>
    <p:extLst>
      <p:ext uri="{BB962C8B-B14F-4D97-AF65-F5344CB8AC3E}">
        <p14:creationId xmlns:p14="http://schemas.microsoft.com/office/powerpoint/2010/main" val="11614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9506" name="Picture 7"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7" name="Rectangle 2"/>
          <p:cNvSpPr>
            <a:spLocks noGrp="1" noChangeArrowheads="1"/>
          </p:cNvSpPr>
          <p:nvPr>
            <p:ph type="title"/>
          </p:nvPr>
        </p:nvSpPr>
        <p:spPr>
          <a:xfrm>
            <a:off x="2438400" y="304800"/>
            <a:ext cx="4267200" cy="685800"/>
          </a:xfrm>
          <a:solidFill>
            <a:srgbClr val="000000"/>
          </a:solidFill>
        </p:spPr>
        <p:txBody>
          <a:bodyPr/>
          <a:lstStyle/>
          <a:p>
            <a:pPr algn="ctr"/>
            <a:r>
              <a:rPr lang="ar-JO" i="0" dirty="0">
                <a:effectLst/>
                <a:latin typeface="Arial" panose="020B0604020202020204" pitchFamily="34" charset="0"/>
                <a:ea typeface="ＭＳ Ｐゴシック" charset="0"/>
                <a:cs typeface="Arial" panose="020B0604020202020204" pitchFamily="34" charset="0"/>
              </a:rPr>
              <a:t>التركيب</a:t>
            </a:r>
            <a:endParaRPr lang="en-US" i="0" dirty="0">
              <a:effectLst/>
              <a:latin typeface="Arial" panose="020B0604020202020204" pitchFamily="34" charset="0"/>
              <a:ea typeface="ＭＳ Ｐゴシック" charset="0"/>
              <a:cs typeface="Arial" panose="020B0604020202020204" pitchFamily="34" charset="0"/>
            </a:endParaRPr>
          </a:p>
        </p:txBody>
      </p:sp>
      <p:sp>
        <p:nvSpPr>
          <p:cNvPr id="149508"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3428" name="Text Box 4"/>
          <p:cNvSpPr txBox="1">
            <a:spLocks noChangeArrowheads="1"/>
          </p:cNvSpPr>
          <p:nvPr/>
        </p:nvSpPr>
        <p:spPr bwMode="auto">
          <a:xfrm>
            <a:off x="609600" y="2916238"/>
            <a:ext cx="6705600" cy="584775"/>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     تخطيط المؤامرة - التهديد</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9510" name="Text Box 5"/>
          <p:cNvSpPr txBox="1">
            <a:spLocks noChangeArrowheads="1"/>
          </p:cNvSpPr>
          <p:nvPr/>
        </p:nvSpPr>
        <p:spPr bwMode="auto">
          <a:xfrm>
            <a:off x="762000" y="1336675"/>
            <a:ext cx="7543800" cy="588963"/>
          </a:xfrm>
          <a:prstGeom prst="rect">
            <a:avLst/>
          </a:prstGeom>
          <a:solidFill>
            <a:srgbClr val="FFFFFF"/>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إحباط مؤامرة الإبادة</a:t>
            </a:r>
            <a:endParaRPr kumimoji="0" lang="en-US"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3430" name="Text Box 6"/>
          <p:cNvSpPr txBox="1">
            <a:spLocks noChangeArrowheads="1"/>
          </p:cNvSpPr>
          <p:nvPr/>
        </p:nvSpPr>
        <p:spPr bwMode="auto">
          <a:xfrm>
            <a:off x="1676400" y="5486400"/>
            <a:ext cx="6875463" cy="584775"/>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     فشل المؤامرة - الإنتصار</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063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أن تكون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ملتزماً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نحو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1098820">
            <a:off x="1268060" y="4349000"/>
            <a:ext cx="7681744" cy="127527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سببين</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65574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09"/>
            <a:ext cx="4385575" cy="4206240"/>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عمل الله        يواجه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التهديدات</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(أستير 1-4)</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الإلتزام نحو الله؟</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6209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أستير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072528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panose="020B0604020202020204" pitchFamily="34" charset="0"/>
                <a:ea typeface="ＭＳ Ｐゴシック" charset="0"/>
                <a:cs typeface="Arial" panose="020B0604020202020204" pitchFamily="34" charset="0"/>
              </a:rPr>
              <a:t>The Persian Empire</a:t>
            </a:r>
          </a:p>
        </p:txBody>
      </p:sp>
      <p:grpSp>
        <p:nvGrpSpPr>
          <p:cNvPr id="2"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شوشن</a:t>
              </a:r>
              <a:endParaRPr kumimoji="0" lang="en-US" sz="24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119463"/>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56014"/>
            <a:ext cx="9144000" cy="1167408"/>
          </a:xfrm>
        </p:spPr>
        <p:txBody>
          <a:bodyPr/>
          <a:lstStyle/>
          <a:p>
            <a:pPr algn="ctr">
              <a:defRPr/>
            </a:pPr>
            <a: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أمر الملك أحشويروش غير المنطقي </a:t>
            </a:r>
            <a:b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br>
            <a:r>
              <a:rPr lang="ar-JO" altLang="ja-JP" b="1"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rPr>
              <a:t>للملكة وشتي</a:t>
            </a:r>
            <a:endParaRPr lang="en-US" b="1" i="0" dirty="0">
              <a:effectLst>
                <a:glow rad="228600">
                  <a:srgbClr val="000000">
                    <a:alpha val="75000"/>
                  </a:srgbClr>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0" y="1819469"/>
            <a:ext cx="9144000" cy="5038531"/>
          </a:xfrm>
          <a:prstGeom prst="rect">
            <a:avLst/>
          </a:prstGeom>
        </p:spPr>
      </p:pic>
    </p:spTree>
    <p:extLst>
      <p:ext uri="{BB962C8B-B14F-4D97-AF65-F5344CB8AC3E}">
        <p14:creationId xmlns:p14="http://schemas.microsoft.com/office/powerpoint/2010/main" val="2877027237"/>
      </p:ext>
    </p:extLst>
  </p:cSld>
  <p:clrMapOvr>
    <a:overrideClrMapping bg1="dk2" tx1="lt1" bg2="dk1" tx2="lt2" accent1="accent1" accent2="accent2" accent3="accent3" accent4="accent4" accent5="accent5" accent6="accent6" hlink="hlink" folHlink="folHlink"/>
  </p:clrMapOvr>
  <p:transition spd="slow">
    <p:dissolve/>
  </p:transition>
</p:sld>
</file>

<file path=ppt/theme/_rels/them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MEADOW">
  <a:themeElements>
    <a:clrScheme name="MEADOW">
      <a:dk1>
        <a:srgbClr val="003300"/>
      </a:dk1>
      <a:lt1>
        <a:srgbClr val="F1F7E9"/>
      </a:lt1>
      <a:dk2>
        <a:srgbClr val="A7A7A7"/>
      </a:dk2>
      <a:lt2>
        <a:srgbClr val="535353"/>
      </a:lt2>
      <a:accent1>
        <a:srgbClr val="8BAE6C"/>
      </a:accent1>
      <a:accent2>
        <a:srgbClr val="FF66FF"/>
      </a:accent2>
      <a:accent3>
        <a:srgbClr val="F7FAF2"/>
      </a:accent3>
      <a:accent4>
        <a:srgbClr val="002A00"/>
      </a:accent4>
      <a:accent5>
        <a:srgbClr val="C4D3BA"/>
      </a:accent5>
      <a:accent6>
        <a:srgbClr val="E75CE7"/>
      </a:accent6>
      <a:hlink>
        <a:srgbClr val="0000FF"/>
      </a:hlink>
      <a:folHlink>
        <a:srgbClr val="FF00FF"/>
      </a:folHlink>
    </a:clrScheme>
    <a:fontScheme name="MEADOW">
      <a:majorFont>
        <a:latin typeface="Times New Roman"/>
        <a:ea typeface="Times New Roman"/>
        <a:cs typeface="Times New Roman"/>
      </a:majorFont>
      <a:minorFont>
        <a:latin typeface="Helvetica"/>
        <a:ea typeface="Helvetica"/>
        <a:cs typeface="Helvetica"/>
      </a:minorFont>
    </a:fontScheme>
    <a:fmtScheme name="MEADO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1F7E9"/>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MEADOW">
  <a:themeElements>
    <a:clrScheme name="MEADOW">
      <a:dk1>
        <a:srgbClr val="000000"/>
      </a:dk1>
      <a:lt1>
        <a:srgbClr val="FFFFFF"/>
      </a:lt1>
      <a:dk2>
        <a:srgbClr val="A7A7A7"/>
      </a:dk2>
      <a:lt2>
        <a:srgbClr val="535353"/>
      </a:lt2>
      <a:accent1>
        <a:srgbClr val="8BAE6C"/>
      </a:accent1>
      <a:accent2>
        <a:srgbClr val="FF66FF"/>
      </a:accent2>
      <a:accent3>
        <a:srgbClr val="F7FAF2"/>
      </a:accent3>
      <a:accent4>
        <a:srgbClr val="002A00"/>
      </a:accent4>
      <a:accent5>
        <a:srgbClr val="C4D3BA"/>
      </a:accent5>
      <a:accent6>
        <a:srgbClr val="E75CE7"/>
      </a:accent6>
      <a:hlink>
        <a:srgbClr val="0000FF"/>
      </a:hlink>
      <a:folHlink>
        <a:srgbClr val="FF00FF"/>
      </a:folHlink>
    </a:clrScheme>
    <a:fontScheme name="MEADOW">
      <a:majorFont>
        <a:latin typeface="Times New Roman"/>
        <a:ea typeface="Times New Roman"/>
        <a:cs typeface="Times New Roman"/>
      </a:majorFont>
      <a:minorFont>
        <a:latin typeface="Helvetica"/>
        <a:ea typeface="Helvetica"/>
        <a:cs typeface="Helvetica"/>
      </a:minorFont>
    </a:fontScheme>
    <a:fmtScheme name="MEADO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1F7E9"/>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33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1911</TotalTime>
  <Words>13095</Words>
  <Application>Microsoft Macintosh PowerPoint</Application>
  <PresentationFormat>On-screen Show (4:3)</PresentationFormat>
  <Paragraphs>1701</Paragraphs>
  <Slides>187</Slides>
  <Notes>153</Notes>
  <HiddenSlides>0</HiddenSlides>
  <MMClips>0</MMClips>
  <ScaleCrop>false</ScaleCrop>
  <HeadingPairs>
    <vt:vector size="6" baseType="variant">
      <vt:variant>
        <vt:lpstr>Fonts Used</vt:lpstr>
      </vt:variant>
      <vt:variant>
        <vt:i4>25</vt:i4>
      </vt:variant>
      <vt:variant>
        <vt:lpstr>Theme</vt:lpstr>
      </vt:variant>
      <vt:variant>
        <vt:i4>24</vt:i4>
      </vt:variant>
      <vt:variant>
        <vt:lpstr>Slide Titles</vt:lpstr>
      </vt:variant>
      <vt:variant>
        <vt:i4>187</vt:i4>
      </vt:variant>
    </vt:vector>
  </HeadingPairs>
  <TitlesOfParts>
    <vt:vector size="236" baseType="lpstr">
      <vt:lpstr>Arail</vt:lpstr>
      <vt:lpstr>ＭＳ Ｐゴシック</vt:lpstr>
      <vt:lpstr>Osaka</vt:lpstr>
      <vt:lpstr>PerryGothic Regular</vt:lpstr>
      <vt:lpstr>Times</vt:lpstr>
      <vt:lpstr>Times Roman</vt:lpstr>
      <vt:lpstr>TTE19819E8t00</vt:lpstr>
      <vt:lpstr>TTE1982798t00</vt:lpstr>
      <vt:lpstr>Arial</vt:lpstr>
      <vt:lpstr>Arial Black</vt:lpstr>
      <vt:lpstr>Arial Narrow</vt:lpstr>
      <vt:lpstr>Calibri</vt:lpstr>
      <vt:lpstr>Comic Sans MS</vt:lpstr>
      <vt:lpstr>Georgia</vt:lpstr>
      <vt:lpstr>Helvetica</vt:lpstr>
      <vt:lpstr>Helvetica Neue</vt:lpstr>
      <vt:lpstr>Impact</vt:lpstr>
      <vt:lpstr>Lucida Grande</vt:lpstr>
      <vt:lpstr>Tahoma</vt:lpstr>
      <vt:lpstr>Times New Roman</vt:lpstr>
      <vt:lpstr>Traditional Arabic</vt:lpstr>
      <vt:lpstr>Trebuchet MS</vt:lpstr>
      <vt:lpstr>Tw Cen MT</vt:lpstr>
      <vt:lpstr>Wingdings</vt:lpstr>
      <vt:lpstr>Wingdings 2</vt:lpstr>
      <vt:lpstr>MEADOW</vt:lpstr>
      <vt:lpstr>2_Slit</vt:lpstr>
      <vt:lpstr>Civic</vt:lpstr>
      <vt:lpstr>1_Project Overview (Standard)</vt:lpstr>
      <vt:lpstr>4_Default Design</vt:lpstr>
      <vt:lpstr>49_Blank Presentation</vt:lpstr>
      <vt:lpstr>1_MEADOW</vt:lpstr>
      <vt:lpstr>2_Default Design</vt:lpstr>
      <vt:lpstr>Construction</vt:lpstr>
      <vt:lpstr>Blank Presentation</vt:lpstr>
      <vt:lpstr>Orbit</vt:lpstr>
      <vt:lpstr>1_Default Design</vt:lpstr>
      <vt:lpstr>3_Default Design</vt:lpstr>
      <vt:lpstr>46_Blank Presentation</vt:lpstr>
      <vt:lpstr>1_Glare</vt:lpstr>
      <vt:lpstr>4_MEADOW</vt:lpstr>
      <vt:lpstr>50_Blank Presentation</vt:lpstr>
      <vt:lpstr>2_MEADOW</vt:lpstr>
      <vt:lpstr>3_MEADOW</vt:lpstr>
      <vt:lpstr>1_Orbit</vt:lpstr>
      <vt:lpstr>13_Median</vt:lpstr>
      <vt:lpstr>Crumple</vt:lpstr>
      <vt:lpstr>Project Overview (Standard)</vt:lpstr>
      <vt:lpstr>1_Bar Code</vt:lpstr>
      <vt:lpstr>أستيرَ</vt:lpstr>
      <vt:lpstr>الكلمة المفتاحية</vt:lpstr>
      <vt:lpstr>الموضوع</vt:lpstr>
      <vt:lpstr>الآية  المفتاحية</vt:lpstr>
      <vt:lpstr>بيان المملكة </vt:lpstr>
      <vt:lpstr>موجز البيان</vt:lpstr>
      <vt:lpstr>العهد</vt:lpstr>
      <vt:lpstr>الفداء</vt:lpstr>
      <vt:lpstr>المسيا </vt:lpstr>
      <vt:lpstr>أستير</vt:lpstr>
      <vt:lpstr>PowerPoint Presentation</vt:lpstr>
      <vt:lpstr>كن ملتزماً</vt:lpstr>
      <vt:lpstr>الكنيسة تعاني من ضعف خطير في الإلتزام </vt:lpstr>
      <vt:lpstr>هل يهتم الله  بمن تراجعوا للخلف؟</vt:lpstr>
      <vt:lpstr>لماذا يجب علينا ان  نكون ملتزمين  نحو الله؟ </vt:lpstr>
      <vt:lpstr>The Postexilic Era</vt:lpstr>
      <vt:lpstr>تناغم الكتاب المقدس</vt:lpstr>
      <vt:lpstr>عمل الله        يواجه التهديدات (أستير 1-4) </vt:lpstr>
      <vt:lpstr>ماذا أفعل؟</vt:lpstr>
      <vt:lpstr>Black</vt:lpstr>
      <vt:lpstr>إختبار مراجعة</vt:lpstr>
      <vt:lpstr>إختبار مراجعة</vt:lpstr>
      <vt:lpstr>إختبار مراجعة</vt:lpstr>
      <vt:lpstr>إختبار مراجعة</vt:lpstr>
      <vt:lpstr>أين تقع       قصة أستير 
في تاريخ    العهد القديم ؟</vt:lpstr>
      <vt:lpstr>PowerPoint Presentation</vt:lpstr>
      <vt:lpstr>الخط الزمني</vt:lpstr>
      <vt:lpstr>فترة المملكة</vt:lpstr>
      <vt:lpstr>فترة المملكة</vt:lpstr>
      <vt:lpstr> أين تقع  أستير  في فترة  ما بعد السبي؟</vt:lpstr>
      <vt:lpstr>تسلسل مراحل الرجوع</vt:lpstr>
      <vt:lpstr>ترحيلات نبوخدنصر الستة إلى بابل</vt:lpstr>
      <vt:lpstr>سبيين ٧٠ سنة</vt:lpstr>
      <vt:lpstr>التسلسل الزمني للفترة الفارسية</vt:lpstr>
      <vt:lpstr>قمة التاريخ اليوناني</vt:lpstr>
      <vt:lpstr>الأكروبوليس</vt:lpstr>
      <vt:lpstr>هدف لبلاد فارس</vt:lpstr>
      <vt:lpstr>الأكروبوليس اليوم</vt:lpstr>
      <vt:lpstr>قمة التاريخ اليوناني</vt:lpstr>
      <vt:lpstr>قمة التاريخ اليوناني</vt:lpstr>
      <vt:lpstr>الغزوات الفارسية لليونان (500-479 ق.م)</vt:lpstr>
      <vt:lpstr>معركة ماراثون (490 ق.م)</vt:lpstr>
      <vt:lpstr>معركة ماراثون (490 ق.م)</vt:lpstr>
      <vt:lpstr>معركة ماراثون (490 ق.م)</vt:lpstr>
      <vt:lpstr>معركة ماراثون (490 ق.م)</vt:lpstr>
      <vt:lpstr>الغزوات الفارسية لليونان = أحشويروش المحبط</vt:lpstr>
      <vt:lpstr>معركة ثيرموبيلاي  (480 ق.م)</vt:lpstr>
      <vt:lpstr>ثلاثية المجاديف اليونانية</vt:lpstr>
      <vt:lpstr>معركة سلاميس (480 ق.م)</vt:lpstr>
      <vt:lpstr>The Battle of Salamis (480 BC)</vt:lpstr>
      <vt:lpstr>معركة سلاميس (480 ق.م)</vt:lpstr>
      <vt:lpstr>الغزوات الفارسية لليونان = أحشويروش المحبط</vt:lpstr>
      <vt:lpstr>مخطط ملوك وأنبياء العهد القديم</vt:lpstr>
      <vt:lpstr>مخطط فترة ما بعد سبي العهد القديم</vt:lpstr>
      <vt:lpstr>الجدول الزمني للمقاومة (عزرا 4 ؛ إستير 1 ؛ نحميا 13)</vt:lpstr>
      <vt:lpstr>فترة ما بعد السبي المتأخرة (عزرا 7-10، نحميا 1-13)</vt:lpstr>
      <vt:lpstr>تواريخ رئيسية مرتبطة بسفر أستير</vt:lpstr>
      <vt:lpstr>الجزء 1: اليهود المهددين والأعياد</vt:lpstr>
      <vt:lpstr>الجزء 2: تكريم مردخاي / شنق هامان</vt:lpstr>
      <vt:lpstr> الجزء 3: اليهود المخلصين والأعياد </vt:lpstr>
      <vt:lpstr>التأليف</vt:lpstr>
      <vt:lpstr>الظروف</vt:lpstr>
      <vt:lpstr>الظروف</vt:lpstr>
      <vt:lpstr>المناسبة</vt:lpstr>
      <vt:lpstr>المناسبة</vt:lpstr>
      <vt:lpstr>الخصائص</vt:lpstr>
      <vt:lpstr>الخصائص</vt:lpstr>
      <vt:lpstr>الخصائص</vt:lpstr>
      <vt:lpstr>الخصائص</vt:lpstr>
      <vt:lpstr>مناهج تفسيرية</vt:lpstr>
      <vt:lpstr>العنوان</vt:lpstr>
      <vt:lpstr>الحجة</vt:lpstr>
      <vt:lpstr>العناصر الروحية في سفر أستير</vt:lpstr>
      <vt:lpstr>أنا عدو عظيم لسفر المكابيين الثاني ولأستير  وأتمنى ألا يصلوا إلينا على الإطلاق  لأن لديهم الكثير من المخالفات الوثنية</vt:lpstr>
      <vt:lpstr>ماذا يعني نقص أي عناصر روحية؟</vt:lpstr>
      <vt:lpstr>تتويج أستير (2: 17)</vt:lpstr>
      <vt:lpstr>هل كان قتل أعدائهم عادلاً ؟</vt:lpstr>
      <vt:lpstr>كن ملتزماً</vt:lpstr>
      <vt:lpstr>عادة ما تعاني الكنيسة من نقص خطير في الإلتزام</vt:lpstr>
      <vt:lpstr>ما هو  مقدار التزامك  نحو عمل الله ؟</vt:lpstr>
      <vt:lpstr>لماذا يجب  أن تكون ملتزماً  نحو الله ؟</vt:lpstr>
      <vt:lpstr>خلفية سفر أستير</vt:lpstr>
      <vt:lpstr>The Postexilic Era</vt:lpstr>
      <vt:lpstr>هل يهتم الله بمن تخلفوا عن الركب ؟</vt:lpstr>
      <vt:lpstr>The Persian Empire</vt:lpstr>
      <vt:lpstr>الإرتباط مع عزرا</vt:lpstr>
      <vt:lpstr>أستير : ملكة فارس</vt:lpstr>
      <vt:lpstr>أستير</vt:lpstr>
      <vt:lpstr>الكلمة المفتاحية</vt:lpstr>
      <vt:lpstr>الآية المفتاحية</vt:lpstr>
      <vt:lpstr>لوقت  مثل  هذا</vt:lpstr>
      <vt:lpstr>لوقت مثل  هذا</vt:lpstr>
      <vt:lpstr>البيان الموجز</vt:lpstr>
      <vt:lpstr>التركيب</vt:lpstr>
      <vt:lpstr>لماذا يجب  أن تكون ملتزماً  نحو الله؟</vt:lpstr>
      <vt:lpstr>عمل الله        يواجه التهديدات (أستير 1-4) </vt:lpstr>
      <vt:lpstr>أستير 1 </vt:lpstr>
      <vt:lpstr>The Persian Empire</vt:lpstr>
      <vt:lpstr>أمر الملك أحشويروش غير المنطقي  للملكة وشتي</vt:lpstr>
      <vt:lpstr>إنزعاج وشتي</vt:lpstr>
      <vt:lpstr>صعود أستير</vt:lpstr>
      <vt:lpstr>الموجز</vt:lpstr>
      <vt:lpstr>أستير 2 </vt:lpstr>
      <vt:lpstr>مسابقة الجمال</vt:lpstr>
      <vt:lpstr>مسابقة الجمال</vt:lpstr>
      <vt:lpstr>مردخاي اليهودي (أستير 2: 5)</vt:lpstr>
      <vt:lpstr>أستير الشابة ابنة عم مردخاي (2: 7)</vt:lpstr>
      <vt:lpstr>مردخاي يرشد أستير</vt:lpstr>
      <vt:lpstr>هل تصرفت أستير بطريقة مشرفة ؟</vt:lpstr>
      <vt:lpstr>كل رجال الملك</vt:lpstr>
      <vt:lpstr>التنصت</vt:lpstr>
      <vt:lpstr>أستير 3 </vt:lpstr>
      <vt:lpstr>هامان الأجاجي (أستير 3: 1-2)</vt:lpstr>
      <vt:lpstr>عدم الإحترام (3: 1-2(</vt:lpstr>
      <vt:lpstr>أستير 4 </vt:lpstr>
      <vt:lpstr>الآية المفتاحية</vt:lpstr>
      <vt:lpstr>لماذا يجب  أن تكون ملتزماً  نحو الله؟</vt:lpstr>
      <vt:lpstr>عمل الله        يواجه التهديدات (أستير 1-4) </vt:lpstr>
      <vt:lpstr> نحن آمنون في علاقتنا مع الله – لكن هذا لا يعني أنه لن يكون هناك هجومات </vt:lpstr>
      <vt:lpstr>نحن في حالة حرب</vt:lpstr>
      <vt:lpstr>تقاطع طرق</vt:lpstr>
      <vt:lpstr>عمل الله        يواجه التهديدات (أستير 1-4) </vt:lpstr>
      <vt:lpstr>الموجز</vt:lpstr>
      <vt:lpstr>أستير 5 </vt:lpstr>
      <vt:lpstr>الشجاعة 5-7</vt:lpstr>
      <vt:lpstr>خاطرت أستير بحياتها لأجل اليهود (5: 2)</vt:lpstr>
      <vt:lpstr>أستير 5: 1-8</vt:lpstr>
      <vt:lpstr> دعت أستير هامان والملك للطعام      (5: 4)</vt:lpstr>
      <vt:lpstr>أستير 5: 9-14</vt:lpstr>
      <vt:lpstr>عمود حاد ...  ارتفاعه 75 قدماً  (5: 14 NLT)</vt:lpstr>
      <vt:lpstr>أستير 6 </vt:lpstr>
      <vt:lpstr>أستير 6 </vt:lpstr>
      <vt:lpstr>ورجع مردخاي إلى باب الملك وأما هامان فأسرع إلى بيته نائحاً ومغطى الرأس (6: 12)</vt:lpstr>
      <vt:lpstr>أستير 7 </vt:lpstr>
      <vt:lpstr>أستير 7: 3-4أ</vt:lpstr>
      <vt:lpstr>هو رجل خصم وعدو هذا هامان الرديء (7: 6)</vt:lpstr>
      <vt:lpstr>هذا هامان الرديء (7: 6)</vt:lpstr>
      <vt:lpstr>أستير 7: 8</vt:lpstr>
      <vt:lpstr>عمود حاد ...  ارتفاعه 75 قدماً  (5: 14 NLT)</vt:lpstr>
      <vt:lpstr>أستير 8 </vt:lpstr>
      <vt:lpstr>يوم الدفاع</vt:lpstr>
      <vt:lpstr>أستير 9 </vt:lpstr>
      <vt:lpstr>يوم الدفاع</vt:lpstr>
      <vt:lpstr>الفوريم</vt:lpstr>
      <vt:lpstr>أمثال 16: 33</vt:lpstr>
      <vt:lpstr>تستمر القصة في             المسرحيات اليهودية كل عام</vt:lpstr>
      <vt:lpstr>عيد الفوريم : الكثير من الإنتصار</vt:lpstr>
      <vt:lpstr>أستير 10 </vt:lpstr>
      <vt:lpstr> نحن آمنون في علاقتنا مع الله – لكن هذا لا يعني أنه لن يكون هناك هجومات </vt:lpstr>
      <vt:lpstr> لدينا أيضاً انتصار مستقبلي  لأن خطة الله لن يتم إحباطها</vt:lpstr>
      <vt:lpstr>الآية المفتاحية</vt:lpstr>
      <vt:lpstr>لا يمكنك أن تحبط خطة الله السيادية لكن يمكنك أن تكون جزء منها </vt:lpstr>
      <vt:lpstr>تناغم الكتاب المقدس</vt:lpstr>
      <vt:lpstr>رسم بياني رؤيا 20: 4-6</vt:lpstr>
      <vt:lpstr>لماذا يجب أن تكون ملتزماً نحو الله؟</vt:lpstr>
      <vt:lpstr>عمل الله        يواجه التهديدات (أستير 1-4) </vt:lpstr>
      <vt:lpstr>ما العمل؟</vt:lpstr>
      <vt:lpstr>قبر أستير في إيران اليوم</vt:lpstr>
      <vt:lpstr>Black</vt:lpstr>
      <vt:lpstr>مسح العهد القديم   •  BibleStudyDownloads.org</vt:lpstr>
      <vt:lpstr>الأزمة الحالية [1844] ، جيمس راسل لويل</vt:lpstr>
      <vt:lpstr>يتحرك الله بطريقة غامضة</vt:lpstr>
      <vt:lpstr>يتحرك الله بطريقة غامضة</vt:lpstr>
      <vt:lpstr>يتحرك الله بطريقة غامضة</vt:lpstr>
      <vt:lpstr>يتحرك الله بطريقة غامضة</vt:lpstr>
      <vt:lpstr>يتحرك الله بطريقة غامضة</vt:lpstr>
      <vt:lpstr>يتحرك الله بطريقة غامضة</vt:lpstr>
      <vt:lpstr>2 تيموثاوس 3: 15</vt:lpstr>
      <vt:lpstr>رومية 15: 4</vt:lpstr>
      <vt:lpstr>1 كو 10: 11</vt:lpstr>
      <vt:lpstr>يوم الدفاع</vt:lpstr>
      <vt:lpstr>التسلسل الزمني للفترة الفارسية</vt:lpstr>
      <vt:lpstr>التسلسل الزمني للفترة الفارسية</vt:lpstr>
      <vt:lpstr>تواريخ رئيسية مرتبطة بسفر أستير</vt:lpstr>
      <vt:lpstr>تواريخ رئيسية مرتبطة بسفر أستير</vt:lpstr>
      <vt:lpstr>الولائم الوافرة</vt:lpstr>
      <vt:lpstr>الولائم في سفر أستير</vt:lpstr>
      <vt:lpstr>الولائم في سفر أستير</vt:lpstr>
      <vt:lpstr>خريطة لوضع أستير القانوني Carey A. Moore, Esther, Anchor Bible, xxvi-xxvii</vt:lpstr>
      <vt:lpstr>يييييمثل أحشويرش سعي الرجال الكوني وراء النساء والسلطة</vt:lpstr>
      <vt:lpstr>أحشويرش والنساء</vt:lpstr>
      <vt:lpstr>يذكّرنا هامان بهجومات ابليس المتكررة على اليهود عبر التاريخ</vt:lpstr>
      <vt:lpstr>تذكّرنا أستير كيف أن الله حمى اليهود عبر التاريخ</vt:lpstr>
      <vt:lpstr>في أي جانب تقف أنت؟ هل تقاوم أم تحمي اسرائيل؟</vt:lpstr>
      <vt:lpstr>قف مع كلمة الله</vt:lpstr>
      <vt:lpstr>Black</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أستيرَ</dc:title>
  <dc:creator>user</dc:creator>
  <cp:lastModifiedBy>Rick Griffith</cp:lastModifiedBy>
  <cp:revision>75</cp:revision>
  <dcterms:modified xsi:type="dcterms:W3CDTF">2024-02-12T07:09:20Z</dcterms:modified>
</cp:coreProperties>
</file>